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1"/>
  </p:notesMasterIdLst>
  <p:handoutMasterIdLst>
    <p:handoutMasterId r:id="rId82"/>
  </p:handoutMasterIdLst>
  <p:sldIdLst>
    <p:sldId id="269" r:id="rId2"/>
    <p:sldId id="396" r:id="rId3"/>
    <p:sldId id="397" r:id="rId4"/>
    <p:sldId id="398" r:id="rId5"/>
    <p:sldId id="258" r:id="rId6"/>
    <p:sldId id="260" r:id="rId7"/>
    <p:sldId id="284" r:id="rId8"/>
    <p:sldId id="288" r:id="rId9"/>
    <p:sldId id="287" r:id="rId10"/>
    <p:sldId id="289" r:id="rId11"/>
    <p:sldId id="290" r:id="rId12"/>
    <p:sldId id="339" r:id="rId13"/>
    <p:sldId id="292" r:id="rId14"/>
    <p:sldId id="356" r:id="rId15"/>
    <p:sldId id="293" r:id="rId16"/>
    <p:sldId id="294" r:id="rId17"/>
    <p:sldId id="297" r:id="rId18"/>
    <p:sldId id="298" r:id="rId19"/>
    <p:sldId id="299" r:id="rId20"/>
    <p:sldId id="319" r:id="rId21"/>
    <p:sldId id="302" r:id="rId22"/>
    <p:sldId id="303" r:id="rId23"/>
    <p:sldId id="305" r:id="rId24"/>
    <p:sldId id="306" r:id="rId25"/>
    <p:sldId id="357" r:id="rId26"/>
    <p:sldId id="307" r:id="rId27"/>
    <p:sldId id="308" r:id="rId28"/>
    <p:sldId id="309" r:id="rId29"/>
    <p:sldId id="358" r:id="rId30"/>
    <p:sldId id="301" r:id="rId31"/>
    <p:sldId id="320" r:id="rId32"/>
    <p:sldId id="321" r:id="rId33"/>
    <p:sldId id="362" r:id="rId34"/>
    <p:sldId id="322" r:id="rId35"/>
    <p:sldId id="323" r:id="rId36"/>
    <p:sldId id="359" r:id="rId37"/>
    <p:sldId id="324" r:id="rId38"/>
    <p:sldId id="325" r:id="rId39"/>
    <p:sldId id="360" r:id="rId40"/>
    <p:sldId id="326" r:id="rId41"/>
    <p:sldId id="327" r:id="rId42"/>
    <p:sldId id="328" r:id="rId43"/>
    <p:sldId id="329" r:id="rId44"/>
    <p:sldId id="330" r:id="rId45"/>
    <p:sldId id="364" r:id="rId46"/>
    <p:sldId id="331" r:id="rId47"/>
    <p:sldId id="366" r:id="rId48"/>
    <p:sldId id="367" r:id="rId49"/>
    <p:sldId id="368" r:id="rId50"/>
    <p:sldId id="369" r:id="rId51"/>
    <p:sldId id="370" r:id="rId52"/>
    <p:sldId id="333" r:id="rId53"/>
    <p:sldId id="334" r:id="rId54"/>
    <p:sldId id="335" r:id="rId55"/>
    <p:sldId id="336" r:id="rId56"/>
    <p:sldId id="376" r:id="rId57"/>
    <p:sldId id="377" r:id="rId58"/>
    <p:sldId id="378" r:id="rId59"/>
    <p:sldId id="379" r:id="rId60"/>
    <p:sldId id="380" r:id="rId61"/>
    <p:sldId id="381" r:id="rId62"/>
    <p:sldId id="382" r:id="rId63"/>
    <p:sldId id="383" r:id="rId64"/>
    <p:sldId id="337" r:id="rId65"/>
    <p:sldId id="340" r:id="rId66"/>
    <p:sldId id="341" r:id="rId67"/>
    <p:sldId id="342" r:id="rId68"/>
    <p:sldId id="343" r:id="rId69"/>
    <p:sldId id="351" r:id="rId70"/>
    <p:sldId id="345" r:id="rId71"/>
    <p:sldId id="346" r:id="rId72"/>
    <p:sldId id="347" r:id="rId73"/>
    <p:sldId id="384" r:id="rId74"/>
    <p:sldId id="386" r:id="rId75"/>
    <p:sldId id="387" r:id="rId76"/>
    <p:sldId id="392" r:id="rId77"/>
    <p:sldId id="393" r:id="rId78"/>
    <p:sldId id="394" r:id="rId79"/>
    <p:sldId id="395" r:id="rId80"/>
  </p:sldIdLst>
  <p:sldSz cx="12192000" cy="6858000"/>
  <p:notesSz cx="6797675" cy="9928225"/>
  <p:custDataLst>
    <p:tags r:id="rId83"/>
  </p:custDataLst>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da"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33"/>
    <a:srgbClr val="FF00FF"/>
    <a:srgbClr val="FF0000"/>
    <a:srgbClr val="CC0000"/>
    <a:srgbClr val="FF3300"/>
    <a:srgbClr val="FFCC00"/>
    <a:srgbClr val="0066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104" autoAdjust="0"/>
    <p:restoredTop sz="90885" autoAdjust="0"/>
  </p:normalViewPr>
  <p:slideViewPr>
    <p:cSldViewPr showGuides="1">
      <p:cViewPr varScale="1">
        <p:scale>
          <a:sx n="103" d="100"/>
          <a:sy n="103" d="100"/>
        </p:scale>
        <p:origin x="216" y="-42"/>
      </p:cViewPr>
      <p:guideLst>
        <p:guide orient="horz" pos="2160"/>
        <p:guide pos="38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4-13T21:42:58.520" idx="1">
    <p:pos x="10" y="10"/>
    <p:text/>
  </p:cm>
</p:cmLst>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E8ED2105-09CA-4E99-A7D3-F97EB0F2BB83}" type="datetimeFigureOut">
              <a:rPr lang="zh-CN" altLang="en-US" smtClean="0"/>
              <a:t>2024/4/29</a:t>
            </a:fld>
            <a:endParaRPr lang="zh-CN" altLang="en-US"/>
          </a:p>
        </p:txBody>
      </p:sp>
      <p:sp>
        <p:nvSpPr>
          <p:cNvPr id="4" name="页脚占位符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C6168C56-9E57-4880-AE38-03B143A3546D}"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45659" cy="496411"/>
          </a:xfrm>
          <a:prstGeom prst="rect">
            <a:avLst/>
          </a:prstGeom>
          <a:noFill/>
          <a:ln>
            <a:noFill/>
          </a:ln>
          <a:effectLst/>
        </p:spPr>
        <p:txBody>
          <a:bodyPr vert="horz" wrap="square" lIns="91440" tIns="45720" rIns="91440" bIns="45720" numCol="1" anchor="t" anchorCtr="0" compatLnSpc="1"/>
          <a:lstStyle>
            <a:lvl1pPr eaLnBrk="1" fontAlgn="auto" hangingPunct="1">
              <a:spcBef>
                <a:spcPts val="0"/>
              </a:spcBef>
              <a:spcAft>
                <a:spcPts val="0"/>
              </a:spcAft>
              <a:defRPr kumimoji="1" sz="1200" b="1">
                <a:latin typeface="+mn-lt"/>
              </a:defRPr>
            </a:lvl1pPr>
          </a:lstStyle>
          <a:p>
            <a:pPr>
              <a:defRPr/>
            </a:pPr>
            <a:endParaRPr lang="en-US" altLang="zh-CN"/>
          </a:p>
        </p:txBody>
      </p:sp>
      <p:sp>
        <p:nvSpPr>
          <p:cNvPr id="141315" name="Rectangle 3"/>
          <p:cNvSpPr>
            <a:spLocks noGrp="1" noChangeArrowheads="1"/>
          </p:cNvSpPr>
          <p:nvPr>
            <p:ph type="dt" idx="1"/>
          </p:nvPr>
        </p:nvSpPr>
        <p:spPr bwMode="auto">
          <a:xfrm>
            <a:off x="3852016" y="0"/>
            <a:ext cx="2945659" cy="496411"/>
          </a:xfrm>
          <a:prstGeom prst="rect">
            <a:avLst/>
          </a:prstGeom>
          <a:noFill/>
          <a:ln>
            <a:noFill/>
          </a:ln>
          <a:effectLst/>
        </p:spPr>
        <p:txBody>
          <a:bodyPr vert="horz" wrap="square" lIns="91440" tIns="45720" rIns="91440" bIns="45720" numCol="1" anchor="t" anchorCtr="0" compatLnSpc="1"/>
          <a:lstStyle>
            <a:lvl1pPr algn="r" eaLnBrk="1" fontAlgn="auto" hangingPunct="1">
              <a:spcBef>
                <a:spcPts val="0"/>
              </a:spcBef>
              <a:spcAft>
                <a:spcPts val="0"/>
              </a:spcAft>
              <a:defRPr kumimoji="1" sz="1200" b="1">
                <a:latin typeface="+mn-lt"/>
              </a:defRPr>
            </a:lvl1pPr>
          </a:lstStyle>
          <a:p>
            <a:pPr>
              <a:defRPr/>
            </a:pPr>
            <a:endParaRPr lang="en-US" altLang="zh-CN"/>
          </a:p>
        </p:txBody>
      </p:sp>
      <p:sp>
        <p:nvSpPr>
          <p:cNvPr id="5124" name="Rectangle 4"/>
          <p:cNvSpPr>
            <a:spLocks noGrp="1" noRot="1" noChangeAspect="1" noChangeArrowheads="1" noTextEdit="1"/>
          </p:cNvSpPr>
          <p:nvPr>
            <p:ph type="sldImg" idx="4294967295"/>
          </p:nvPr>
        </p:nvSpPr>
        <p:spPr bwMode="auto">
          <a:xfrm>
            <a:off x="90488" y="744538"/>
            <a:ext cx="6616700" cy="3722687"/>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1317" name="Rectangle 5"/>
          <p:cNvSpPr>
            <a:spLocks noGrp="1" noChangeArrowheads="1"/>
          </p:cNvSpPr>
          <p:nvPr>
            <p:ph type="body" sz="quarter" idx="3"/>
          </p:nvPr>
        </p:nvSpPr>
        <p:spPr bwMode="auto">
          <a:xfrm>
            <a:off x="906357" y="4715907"/>
            <a:ext cx="4984962" cy="4467701"/>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1318" name="Rectangle 6"/>
          <p:cNvSpPr>
            <a:spLocks noGrp="1" noChangeArrowheads="1"/>
          </p:cNvSpPr>
          <p:nvPr>
            <p:ph type="ftr" sz="quarter" idx="4"/>
          </p:nvPr>
        </p:nvSpPr>
        <p:spPr bwMode="auto">
          <a:xfrm>
            <a:off x="0" y="9431814"/>
            <a:ext cx="2945659" cy="496411"/>
          </a:xfrm>
          <a:prstGeom prst="rect">
            <a:avLst/>
          </a:prstGeom>
          <a:noFill/>
          <a:ln>
            <a:noFill/>
          </a:ln>
          <a:effectLst/>
        </p:spPr>
        <p:txBody>
          <a:bodyPr vert="horz" wrap="square" lIns="91440" tIns="45720" rIns="91440" bIns="45720" numCol="1" anchor="b" anchorCtr="0" compatLnSpc="1"/>
          <a:lstStyle>
            <a:lvl1pPr eaLnBrk="1" fontAlgn="auto" hangingPunct="1">
              <a:spcBef>
                <a:spcPts val="0"/>
              </a:spcBef>
              <a:spcAft>
                <a:spcPts val="0"/>
              </a:spcAft>
              <a:defRPr kumimoji="1" sz="1200" b="1">
                <a:latin typeface="+mn-lt"/>
              </a:defRPr>
            </a:lvl1pPr>
          </a:lstStyle>
          <a:p>
            <a:pPr>
              <a:defRPr/>
            </a:pPr>
            <a:endParaRPr lang="en-US" altLang="zh-CN"/>
          </a:p>
        </p:txBody>
      </p:sp>
      <p:sp>
        <p:nvSpPr>
          <p:cNvPr id="141319" name="Rectangle 7"/>
          <p:cNvSpPr>
            <a:spLocks noGrp="1" noChangeArrowheads="1"/>
          </p:cNvSpPr>
          <p:nvPr>
            <p:ph type="sldNum" sz="quarter" idx="5"/>
          </p:nvPr>
        </p:nvSpPr>
        <p:spPr bwMode="auto">
          <a:xfrm>
            <a:off x="3852016" y="9431814"/>
            <a:ext cx="2945659" cy="496411"/>
          </a:xfrm>
          <a:prstGeom prst="rect">
            <a:avLst/>
          </a:prstGeom>
          <a:noFill/>
          <a:ln>
            <a:noFill/>
          </a:ln>
          <a:effectLst/>
        </p:spPr>
        <p:txBody>
          <a:bodyPr vert="horz" wrap="square" lIns="91440" tIns="45720" rIns="91440" bIns="45720" numCol="1" anchor="b" anchorCtr="0" compatLnSpc="1"/>
          <a:lstStyle>
            <a:lvl1pPr algn="r" eaLnBrk="1" hangingPunct="1">
              <a:defRPr kumimoji="1" sz="1200" b="1">
                <a:latin typeface="等线" panose="02010600030101010101" pitchFamily="2" charset="-122"/>
              </a:defRPr>
            </a:lvl1pPr>
          </a:lstStyle>
          <a:p>
            <a:fld id="{37C40E6C-1D3F-43DB-B56C-37D913B16CA7}"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ChangeArrowheads="1" noTextEdit="1"/>
          </p:cNvSpPr>
          <p:nvPr>
            <p:ph type="sldImg"/>
          </p:nvPr>
        </p:nvSpPr>
        <p:spPr/>
      </p:sp>
      <p:sp>
        <p:nvSpPr>
          <p:cNvPr id="81923" name="备注占位符 2"/>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mtClean="0"/>
              <a:t>初始时刻</a:t>
            </a:r>
            <a:r>
              <a:rPr lang="en-US" altLang="zh-CN" smtClean="0"/>
              <a:t>intr</a:t>
            </a:r>
            <a:r>
              <a:rPr lang="zh-CN" altLang="en-US" smtClean="0"/>
              <a:t>有效，因为输出缓冲区空</a:t>
            </a:r>
          </a:p>
        </p:txBody>
      </p:sp>
      <p:sp>
        <p:nvSpPr>
          <p:cNvPr id="81924" name="灯片编号占位符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AFAF8CE2-D2D9-4286-9EB3-CCA1F6F73E35}" type="slidenum">
              <a:rPr lang="en-US" altLang="zh-CN">
                <a:latin typeface="Tahoma" panose="020B0604030504040204" pitchFamily="34" charset="0"/>
                <a:ea typeface="宋体" panose="02010600030101010101" pitchFamily="2" charset="-122"/>
              </a:rPr>
              <a:t>49</a:t>
            </a:fld>
            <a:endParaRPr lang="en-US" altLang="zh-CN">
              <a:latin typeface="Tahoma" panose="020B060403050404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4148FF1B-51A1-45B4-AD1C-56C3716BC0FC}" type="slidenum">
              <a:rPr kumimoji="0" lang="en-US" altLang="zh-CN">
                <a:latin typeface="Tahoma" panose="020B0604030504040204" pitchFamily="34" charset="0"/>
              </a:rPr>
              <a:t>71</a:t>
            </a:fld>
            <a:endParaRPr kumimoji="0" lang="en-US" altLang="zh-CN">
              <a:latin typeface="Tahoma" panose="020B0604030504040204" pitchFamily="34" charset="0"/>
            </a:endParaRPr>
          </a:p>
        </p:txBody>
      </p:sp>
      <p:sp>
        <p:nvSpPr>
          <p:cNvPr id="106499" name="Rectangle 2"/>
          <p:cNvSpPr>
            <a:spLocks noGrp="1" noRot="1" noChangeAspect="1" noChangeArrowheads="1" noTextEdit="1"/>
          </p:cNvSpPr>
          <p:nvPr>
            <p:ph type="sldImg" idx="4294967295"/>
          </p:nvPr>
        </p:nvSpPr>
        <p:spPr/>
      </p:sp>
      <p:sp>
        <p:nvSpPr>
          <p:cNvPr id="106500" name="Rectangle 3"/>
          <p:cNvSpPr>
            <a:spLocks noGrp="1" noChangeArrowheads="1"/>
          </p:cNvSpPr>
          <p:nvPr>
            <p:ph type="body" idx="4294967295"/>
          </p:nvPr>
        </p:nvSpPr>
        <p:spPr/>
        <p:txBody>
          <a:bodyPr/>
          <a:lstStyle/>
          <a:p>
            <a:pPr eaLnBrk="1" hangingPunct="1"/>
            <a:r>
              <a:rPr lang="zh-CN" altLang="en-US"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Rectangle 8" descr="Gold bar"/>
          <p:cNvSpPr>
            <a:spLocks noChangeArrowheads="1"/>
          </p:cNvSpPr>
          <p:nvPr userDrawn="1"/>
        </p:nvSpPr>
        <p:spPr bwMode="auto">
          <a:xfrm>
            <a:off x="407988" y="3587750"/>
            <a:ext cx="3783012" cy="201613"/>
          </a:xfrm>
          <a:prstGeom prst="rect">
            <a:avLst/>
          </a:prstGeom>
          <a:solidFill>
            <a:srgbClr val="FFC000"/>
          </a:solidFill>
          <a:ln>
            <a:noFill/>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zh-CN" altLang="en-US"/>
          </a:p>
        </p:txBody>
      </p:sp>
      <p:sp>
        <p:nvSpPr>
          <p:cNvPr id="5" name="Rectangle 9" descr="Orange bar"/>
          <p:cNvSpPr>
            <a:spLocks noChangeArrowheads="1"/>
          </p:cNvSpPr>
          <p:nvPr userDrawn="1"/>
        </p:nvSpPr>
        <p:spPr bwMode="auto">
          <a:xfrm>
            <a:off x="4191000" y="3587750"/>
            <a:ext cx="3900488" cy="201613"/>
          </a:xfrm>
          <a:prstGeom prst="rect">
            <a:avLst/>
          </a:prstGeom>
          <a:solidFill>
            <a:schemeClr val="accent2">
              <a:lumMod val="75000"/>
            </a:schemeClr>
          </a:solidFill>
          <a:ln>
            <a:noFill/>
          </a:ln>
          <a:effectLst/>
        </p:spPr>
        <p:txBody>
          <a:bodyPr wrap="none" anchor="ctr"/>
          <a:lstStyle/>
          <a:p>
            <a:pPr eaLnBrk="1" fontAlgn="auto" hangingPunct="1">
              <a:spcBef>
                <a:spcPts val="0"/>
              </a:spcBef>
              <a:spcAft>
                <a:spcPts val="0"/>
              </a:spcAft>
              <a:defRPr/>
            </a:pPr>
            <a:endParaRPr lang="zh-CN" altLang="en-US">
              <a:latin typeface="+mn-lt"/>
            </a:endParaRPr>
          </a:p>
        </p:txBody>
      </p:sp>
      <p:sp>
        <p:nvSpPr>
          <p:cNvPr id="6" name="Rectangle 10" descr="Slate bar"/>
          <p:cNvSpPr>
            <a:spLocks noChangeArrowheads="1"/>
          </p:cNvSpPr>
          <p:nvPr userDrawn="1"/>
        </p:nvSpPr>
        <p:spPr bwMode="auto">
          <a:xfrm>
            <a:off x="8091488" y="3587750"/>
            <a:ext cx="3621087" cy="201613"/>
          </a:xfrm>
          <a:prstGeom prst="rect">
            <a:avLst/>
          </a:prstGeom>
          <a:solidFill>
            <a:srgbClr val="333399"/>
          </a:solidFill>
          <a:ln>
            <a:noFill/>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zh-CN" altLang="en-US">
              <a:solidFill>
                <a:srgbClr val="333399"/>
              </a:solidFill>
            </a:endParaRPr>
          </a:p>
        </p:txBody>
      </p:sp>
      <p:sp>
        <p:nvSpPr>
          <p:cNvPr id="7"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8"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9" name="日期占位符 3"/>
          <p:cNvSpPr>
            <a:spLocks noGrp="1"/>
          </p:cNvSpPr>
          <p:nvPr>
            <p:ph type="dt" sz="half" idx="10"/>
          </p:nvPr>
        </p:nvSpPr>
        <p:spPr/>
        <p:txBody>
          <a:bodyPr/>
          <a:lstStyle>
            <a:lvl1pPr>
              <a:defRPr/>
            </a:lvl1pPr>
          </a:lstStyle>
          <a:p>
            <a:pPr>
              <a:defRPr/>
            </a:pPr>
            <a:fld id="{C727D3B5-3310-4C01-BE84-6B54D6E2C6CA}" type="datetimeFigureOut">
              <a:rPr lang="zh-CN" altLang="en-US"/>
              <a:t>2024/4/29</a:t>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fld id="{789F3859-22FA-4BF3-A9EF-21D97C2235BE}"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Line 8"/>
          <p:cNvSpPr>
            <a:spLocks noChangeShapeType="1"/>
          </p:cNvSpPr>
          <p:nvPr userDrawn="1"/>
        </p:nvSpPr>
        <p:spPr bwMode="auto">
          <a:xfrm>
            <a:off x="609600" y="1052513"/>
            <a:ext cx="11158538" cy="0"/>
          </a:xfrm>
          <a:prstGeom prst="line">
            <a:avLst/>
          </a:prstGeom>
          <a:noFill/>
          <a:ln w="28575">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4" name="图片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378950" y="57150"/>
            <a:ext cx="267970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50575" y="57150"/>
            <a:ext cx="906463"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descr="Gold bar"/>
          <p:cNvSpPr>
            <a:spLocks noChangeArrowheads="1"/>
          </p:cNvSpPr>
          <p:nvPr userDrawn="1"/>
        </p:nvSpPr>
        <p:spPr bwMode="auto">
          <a:xfrm>
            <a:off x="0" y="0"/>
            <a:ext cx="247650" cy="2286000"/>
          </a:xfrm>
          <a:prstGeom prst="rect">
            <a:avLst/>
          </a:prstGeom>
          <a:solidFill>
            <a:srgbClr val="FFC000"/>
          </a:solidFill>
          <a:ln>
            <a:noFill/>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defRPr/>
            </a:pPr>
            <a:endParaRPr lang="zh-CN" altLang="en-US" sz="2400">
              <a:latin typeface="Times New Roman" panose="02020603050405020304" pitchFamily="18" charset="0"/>
              <a:ea typeface="宋体" panose="02010600030101010101" pitchFamily="2" charset="-122"/>
            </a:endParaRPr>
          </a:p>
        </p:txBody>
      </p:sp>
      <p:sp>
        <p:nvSpPr>
          <p:cNvPr id="8" name="Rectangle 9" descr="Orange bar"/>
          <p:cNvSpPr>
            <a:spLocks noChangeArrowheads="1"/>
          </p:cNvSpPr>
          <p:nvPr userDrawn="1"/>
        </p:nvSpPr>
        <p:spPr bwMode="auto">
          <a:xfrm>
            <a:off x="0" y="2286000"/>
            <a:ext cx="247650" cy="2286000"/>
          </a:xfrm>
          <a:prstGeom prst="rect">
            <a:avLst/>
          </a:prstGeom>
          <a:solidFill>
            <a:schemeClr val="accent2"/>
          </a:solidFill>
          <a:ln>
            <a:noFill/>
          </a:ln>
          <a:effec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defRPr/>
            </a:pPr>
            <a:endParaRPr lang="zh-CN" altLang="en-US" sz="2400">
              <a:latin typeface="Times New Roman" panose="02020603050405020304" pitchFamily="18" charset="0"/>
              <a:ea typeface="宋体" panose="02010600030101010101" pitchFamily="2" charset="-122"/>
            </a:endParaRPr>
          </a:p>
        </p:txBody>
      </p:sp>
      <p:sp>
        <p:nvSpPr>
          <p:cNvPr id="9" name="Rectangle 10" descr="Slate bar"/>
          <p:cNvSpPr>
            <a:spLocks noChangeArrowheads="1"/>
          </p:cNvSpPr>
          <p:nvPr userDrawn="1"/>
        </p:nvSpPr>
        <p:spPr bwMode="auto">
          <a:xfrm>
            <a:off x="0" y="4572000"/>
            <a:ext cx="247650" cy="2286000"/>
          </a:xfrm>
          <a:prstGeom prst="rect">
            <a:avLst/>
          </a:prstGeom>
          <a:solidFill>
            <a:srgbClr val="333399"/>
          </a:solidFill>
          <a:ln>
            <a:noFill/>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defRPr/>
            </a:pPr>
            <a:endParaRPr lang="zh-CN" altLang="en-US" sz="2400">
              <a:latin typeface="Times New Roman" panose="02020603050405020304" pitchFamily="18" charset="0"/>
              <a:ea typeface="宋体" panose="02010600030101010101" pitchFamily="2" charset="-122"/>
            </a:endParaRPr>
          </a:p>
        </p:txBody>
      </p:sp>
      <p:sp>
        <p:nvSpPr>
          <p:cNvPr id="5" name="内容占位符 2"/>
          <p:cNvSpPr>
            <a:spLocks noGrp="1"/>
          </p:cNvSpPr>
          <p:nvPr>
            <p:ph idx="1"/>
          </p:nvPr>
        </p:nvSpPr>
        <p:spPr>
          <a:xfrm>
            <a:off x="609601" y="1133979"/>
            <a:ext cx="11158415" cy="4934173"/>
          </a:xfrm>
        </p:spPr>
        <p:txBody>
          <a:bodyPr/>
          <a:lstStyle>
            <a:lvl1pPr>
              <a:lnSpc>
                <a:spcPct val="110000"/>
              </a:lnSpc>
              <a:spcBef>
                <a:spcPts val="600"/>
              </a:spcBef>
              <a:defRPr sz="3600" b="1">
                <a:solidFill>
                  <a:schemeClr val="tx1"/>
                </a:solidFill>
                <a:latin typeface="+mn-lt"/>
                <a:ea typeface="黑体" panose="02010609060101010101" pitchFamily="2" charset="-122"/>
              </a:defRPr>
            </a:lvl1pPr>
            <a:lvl2pPr>
              <a:lnSpc>
                <a:spcPct val="110000"/>
              </a:lnSpc>
              <a:spcBef>
                <a:spcPts val="600"/>
              </a:spcBef>
              <a:defRPr sz="3200" b="1">
                <a:solidFill>
                  <a:schemeClr val="tx1"/>
                </a:solidFill>
                <a:latin typeface="+mn-lt"/>
                <a:ea typeface="黑体" panose="02010609060101010101" pitchFamily="2" charset="-122"/>
              </a:defRPr>
            </a:lvl2pPr>
            <a:lvl3pPr>
              <a:lnSpc>
                <a:spcPct val="110000"/>
              </a:lnSpc>
              <a:spcBef>
                <a:spcPts val="600"/>
              </a:spcBef>
              <a:defRPr sz="2800" b="1">
                <a:solidFill>
                  <a:schemeClr val="tx1"/>
                </a:solidFill>
                <a:latin typeface="+mn-lt"/>
                <a:ea typeface="黑体" panose="02010609060101010101" pitchFamily="2" charset="-122"/>
              </a:defRPr>
            </a:lvl3pPr>
            <a:lvl4pPr>
              <a:lnSpc>
                <a:spcPct val="110000"/>
              </a:lnSpc>
              <a:spcBef>
                <a:spcPts val="600"/>
              </a:spcBef>
              <a:defRPr sz="2800" b="1">
                <a:solidFill>
                  <a:schemeClr val="tx1"/>
                </a:solidFill>
                <a:latin typeface="+mn-lt"/>
                <a:ea typeface="黑体" panose="02010609060101010101" pitchFamily="2" charset="-122"/>
              </a:defRPr>
            </a:lvl4pPr>
            <a:lvl5pPr>
              <a:lnSpc>
                <a:spcPct val="110000"/>
              </a:lnSpc>
              <a:spcBef>
                <a:spcPts val="600"/>
              </a:spcBef>
              <a:defRPr sz="2400" b="1">
                <a:solidFill>
                  <a:schemeClr val="tx1"/>
                </a:solidFill>
                <a:latin typeface="+mn-lt"/>
                <a:ea typeface="黑体" panose="0201060906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 name="日期占位符 3"/>
          <p:cNvSpPr>
            <a:spLocks noGrp="1"/>
          </p:cNvSpPr>
          <p:nvPr>
            <p:ph type="dt" sz="half" idx="10"/>
          </p:nvPr>
        </p:nvSpPr>
        <p:spPr/>
        <p:txBody>
          <a:bodyPr/>
          <a:lstStyle>
            <a:lvl1pPr>
              <a:defRPr/>
            </a:lvl1pPr>
          </a:lstStyle>
          <a:p>
            <a:pPr>
              <a:defRPr/>
            </a:pPr>
            <a:endParaRPr lang="en-US" altLang="zh-CN"/>
          </a:p>
        </p:txBody>
      </p:sp>
      <p:sp>
        <p:nvSpPr>
          <p:cNvPr id="11" name="页脚占位符 4"/>
          <p:cNvSpPr>
            <a:spLocks noGrp="1"/>
          </p:cNvSpPr>
          <p:nvPr>
            <p:ph type="ftr" sz="quarter" idx="11"/>
          </p:nvPr>
        </p:nvSpPr>
        <p:spPr/>
        <p:txBody>
          <a:bodyPr/>
          <a:lstStyle>
            <a:lvl1pPr>
              <a:defRPr/>
            </a:lvl1pPr>
          </a:lstStyle>
          <a:p>
            <a:pPr>
              <a:defRPr/>
            </a:pPr>
            <a:endParaRPr lang="en-US" altLang="zh-CN"/>
          </a:p>
        </p:txBody>
      </p:sp>
      <p:sp>
        <p:nvSpPr>
          <p:cNvPr id="12" name="灯片编号占位符 5"/>
          <p:cNvSpPr>
            <a:spLocks noGrp="1"/>
          </p:cNvSpPr>
          <p:nvPr>
            <p:ph type="sldNum" sz="quarter" idx="12"/>
          </p:nvPr>
        </p:nvSpPr>
        <p:spPr/>
        <p:txBody>
          <a:bodyPr/>
          <a:lstStyle>
            <a:lvl1pPr>
              <a:defRPr/>
            </a:lvl1pPr>
          </a:lstStyle>
          <a:p>
            <a:fld id="{D5290802-A706-498E-A0C7-96AA3C1E6905}" type="slidenum">
              <a:rPr lang="zh-CN" altLang="en-US"/>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1" y="1133979"/>
            <a:ext cx="11158415" cy="4934173"/>
          </a:xfrm>
        </p:spPr>
        <p:txBody>
          <a:bodyPr/>
          <a:lstStyle>
            <a:lvl1pPr>
              <a:lnSpc>
                <a:spcPct val="110000"/>
              </a:lnSpc>
              <a:spcBef>
                <a:spcPts val="600"/>
              </a:spcBef>
              <a:defRPr sz="3200" b="1">
                <a:solidFill>
                  <a:schemeClr val="tx1"/>
                </a:solidFill>
                <a:latin typeface="+mn-lt"/>
                <a:ea typeface="黑体" panose="02010609060101010101" pitchFamily="2" charset="-122"/>
              </a:defRPr>
            </a:lvl1pPr>
            <a:lvl2pPr>
              <a:lnSpc>
                <a:spcPct val="110000"/>
              </a:lnSpc>
              <a:spcBef>
                <a:spcPts val="600"/>
              </a:spcBef>
              <a:defRPr sz="2800" b="1">
                <a:solidFill>
                  <a:schemeClr val="tx1"/>
                </a:solidFill>
                <a:latin typeface="+mn-lt"/>
                <a:ea typeface="黑体" panose="02010609060101010101" pitchFamily="2" charset="-122"/>
              </a:defRPr>
            </a:lvl2pPr>
            <a:lvl3pPr>
              <a:lnSpc>
                <a:spcPct val="110000"/>
              </a:lnSpc>
              <a:spcBef>
                <a:spcPts val="600"/>
              </a:spcBef>
              <a:defRPr sz="2400" b="1">
                <a:solidFill>
                  <a:schemeClr val="tx1"/>
                </a:solidFill>
                <a:latin typeface="+mn-lt"/>
                <a:ea typeface="黑体" panose="02010609060101010101" pitchFamily="2" charset="-122"/>
              </a:defRPr>
            </a:lvl3pPr>
            <a:lvl4pPr>
              <a:lnSpc>
                <a:spcPct val="110000"/>
              </a:lnSpc>
              <a:spcBef>
                <a:spcPts val="600"/>
              </a:spcBef>
              <a:defRPr sz="2000" b="1">
                <a:solidFill>
                  <a:schemeClr val="tx1"/>
                </a:solidFill>
                <a:latin typeface="+mn-lt"/>
                <a:ea typeface="黑体" panose="02010609060101010101" pitchFamily="2" charset="-122"/>
              </a:defRPr>
            </a:lvl4pPr>
            <a:lvl5pPr>
              <a:lnSpc>
                <a:spcPct val="110000"/>
              </a:lnSpc>
              <a:spcBef>
                <a:spcPts val="600"/>
              </a:spcBef>
              <a:defRPr sz="2000" b="1">
                <a:solidFill>
                  <a:schemeClr val="tx1"/>
                </a:solidFill>
                <a:latin typeface="+mn-lt"/>
                <a:ea typeface="黑体" panose="0201060906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t>‹#›</a:t>
            </a:fld>
            <a:endParaRPr lang="en-US" altLang="zh-CN"/>
          </a:p>
        </p:txBody>
      </p:sp>
      <p:sp>
        <p:nvSpPr>
          <p:cNvPr id="7" name="Line 8"/>
          <p:cNvSpPr>
            <a:spLocks noChangeShapeType="1"/>
          </p:cNvSpPr>
          <p:nvPr userDrawn="1"/>
        </p:nvSpPr>
        <p:spPr bwMode="auto">
          <a:xfrm>
            <a:off x="609601" y="1052736"/>
            <a:ext cx="11158415" cy="0"/>
          </a:xfrm>
          <a:prstGeom prst="line">
            <a:avLst/>
          </a:prstGeom>
          <a:noFill/>
          <a:ln w="28575">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8" name="图片 7"/>
          <p:cNvPicPr>
            <a:picLocks noChangeAspect="1"/>
          </p:cNvPicPr>
          <p:nvPr userDrawn="1"/>
        </p:nvPicPr>
        <p:blipFill>
          <a:blip r:embed="rId2"/>
          <a:stretch>
            <a:fillRect/>
          </a:stretch>
        </p:blipFill>
        <p:spPr>
          <a:xfrm>
            <a:off x="9379553" y="57415"/>
            <a:ext cx="2679449" cy="949151"/>
          </a:xfrm>
          <a:prstGeom prst="rect">
            <a:avLst/>
          </a:prstGeom>
        </p:spPr>
      </p:pic>
      <p:pic>
        <p:nvPicPr>
          <p:cNvPr id="10" name="图片 9"/>
          <p:cNvPicPr>
            <a:picLocks noChangeAspect="1"/>
          </p:cNvPicPr>
          <p:nvPr userDrawn="1"/>
        </p:nvPicPr>
        <p:blipFill>
          <a:blip r:embed="rId3"/>
          <a:stretch>
            <a:fillRect/>
          </a:stretch>
        </p:blipFill>
        <p:spPr>
          <a:xfrm>
            <a:off x="10950028" y="57415"/>
            <a:ext cx="906612" cy="859259"/>
          </a:xfrm>
          <a:prstGeom prst="rect">
            <a:avLst/>
          </a:prstGeom>
        </p:spPr>
      </p:pic>
      <p:sp>
        <p:nvSpPr>
          <p:cNvPr id="9" name="Rectangle 7" descr="Gold bar"/>
          <p:cNvSpPr>
            <a:spLocks noChangeArrowheads="1"/>
          </p:cNvSpPr>
          <p:nvPr userDrawn="1"/>
        </p:nvSpPr>
        <p:spPr bwMode="auto">
          <a:xfrm>
            <a:off x="0" y="0"/>
            <a:ext cx="247650" cy="2286000"/>
          </a:xfrm>
          <a:prstGeom prst="rect">
            <a:avLst/>
          </a:prstGeom>
          <a:solidFill>
            <a:srgbClr val="FFC000"/>
          </a:solidFill>
          <a:ln>
            <a:noFill/>
          </a:ln>
          <a:effec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1" name="Rectangle 9" descr="Orange bar"/>
          <p:cNvSpPr>
            <a:spLocks noChangeArrowheads="1"/>
          </p:cNvSpPr>
          <p:nvPr userDrawn="1"/>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2" name="Rectangle 10" descr="Slate bar"/>
          <p:cNvSpPr>
            <a:spLocks noChangeArrowheads="1"/>
          </p:cNvSpPr>
          <p:nvPr userDrawn="1"/>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8" name="日期占位符 3"/>
          <p:cNvSpPr>
            <a:spLocks noGrp="1"/>
          </p:cNvSpPr>
          <p:nvPr>
            <p:ph type="dt" sz="half" idx="10"/>
          </p:nvPr>
        </p:nvSpPr>
        <p:spPr>
          <a:xfrm>
            <a:off x="838200" y="6356350"/>
            <a:ext cx="2743200" cy="365125"/>
          </a:xfrm>
        </p:spPr>
        <p:txBody>
          <a:bodyPr/>
          <a:lstStyle>
            <a:lvl1pPr>
              <a:defRPr/>
            </a:lvl1pPr>
          </a:lstStyle>
          <a:p>
            <a:endParaRPr lang="en-US" altLang="zh-CN" dirty="0"/>
          </a:p>
        </p:txBody>
      </p:sp>
      <p:sp>
        <p:nvSpPr>
          <p:cNvPr id="9" name="页脚占位符 4"/>
          <p:cNvSpPr>
            <a:spLocks noGrp="1"/>
          </p:cNvSpPr>
          <p:nvPr>
            <p:ph type="ftr" sz="quarter" idx="11"/>
          </p:nvPr>
        </p:nvSpPr>
        <p:spPr>
          <a:xfrm>
            <a:off x="4038600" y="6356350"/>
            <a:ext cx="4114800" cy="365125"/>
          </a:xfrm>
        </p:spPr>
        <p:txBody>
          <a:bodyPr/>
          <a:lstStyle>
            <a:lvl1pPr>
              <a:defRPr/>
            </a:lvl1pPr>
          </a:lstStyle>
          <a:p>
            <a:endParaRPr lang="en-US" altLang="zh-CN"/>
          </a:p>
        </p:txBody>
      </p:sp>
      <p:sp>
        <p:nvSpPr>
          <p:cNvPr id="10" name="灯片编号占位符 5"/>
          <p:cNvSpPr>
            <a:spLocks noGrp="1"/>
          </p:cNvSpPr>
          <p:nvPr>
            <p:ph type="sldNum" sz="quarter" idx="12"/>
          </p:nvPr>
        </p:nvSpPr>
        <p:spPr>
          <a:xfrm>
            <a:off x="8610600" y="6356350"/>
            <a:ext cx="2743200" cy="365125"/>
          </a:xfrm>
        </p:spPr>
        <p:txBody>
          <a:bodyPr/>
          <a:lstStyle>
            <a:lvl1pPr>
              <a:defRPr/>
            </a:lvl1pPr>
          </a:lstStyle>
          <a:p>
            <a:fld id="{7AC79822-BC0D-4DE8-A7E5-90A3732A2B82}" type="slidenum">
              <a:rPr lang="zh-CN" altLang="en-US"/>
              <a:t>‹#›</a:t>
            </a:fld>
            <a:endParaRPr lang="en-US" altLang="zh-CN"/>
          </a:p>
        </p:txBody>
      </p:sp>
      <p:sp>
        <p:nvSpPr>
          <p:cNvPr id="11" name="Line 8"/>
          <p:cNvSpPr>
            <a:spLocks noChangeShapeType="1"/>
          </p:cNvSpPr>
          <p:nvPr userDrawn="1"/>
        </p:nvSpPr>
        <p:spPr bwMode="auto">
          <a:xfrm>
            <a:off x="609601" y="1052736"/>
            <a:ext cx="11158415" cy="0"/>
          </a:xfrm>
          <a:prstGeom prst="line">
            <a:avLst/>
          </a:prstGeom>
          <a:noFill/>
          <a:ln w="28575">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2" name="图片 11"/>
          <p:cNvPicPr>
            <a:picLocks noChangeAspect="1"/>
          </p:cNvPicPr>
          <p:nvPr userDrawn="1"/>
        </p:nvPicPr>
        <p:blipFill>
          <a:blip r:embed="rId2"/>
          <a:stretch>
            <a:fillRect/>
          </a:stretch>
        </p:blipFill>
        <p:spPr>
          <a:xfrm>
            <a:off x="9379553" y="57415"/>
            <a:ext cx="2679449" cy="949151"/>
          </a:xfrm>
          <a:prstGeom prst="rect">
            <a:avLst/>
          </a:prstGeom>
        </p:spPr>
      </p:pic>
      <p:pic>
        <p:nvPicPr>
          <p:cNvPr id="13" name="图片 12"/>
          <p:cNvPicPr>
            <a:picLocks noChangeAspect="1"/>
          </p:cNvPicPr>
          <p:nvPr userDrawn="1"/>
        </p:nvPicPr>
        <p:blipFill>
          <a:blip r:embed="rId3"/>
          <a:stretch>
            <a:fillRect/>
          </a:stretch>
        </p:blipFill>
        <p:spPr>
          <a:xfrm>
            <a:off x="10950028" y="57415"/>
            <a:ext cx="906612" cy="859259"/>
          </a:xfrm>
          <a:prstGeom prst="rect">
            <a:avLst/>
          </a:prstGeom>
        </p:spPr>
      </p:pic>
      <p:sp>
        <p:nvSpPr>
          <p:cNvPr id="14" name="Rectangle 7" descr="Gold bar"/>
          <p:cNvSpPr>
            <a:spLocks noChangeArrowheads="1"/>
          </p:cNvSpPr>
          <p:nvPr userDrawn="1"/>
        </p:nvSpPr>
        <p:spPr bwMode="auto">
          <a:xfrm>
            <a:off x="0" y="0"/>
            <a:ext cx="247650" cy="2286000"/>
          </a:xfrm>
          <a:prstGeom prst="rect">
            <a:avLst/>
          </a:prstGeom>
          <a:solidFill>
            <a:srgbClr val="FFC000"/>
          </a:solidFill>
          <a:ln>
            <a:noFill/>
          </a:ln>
          <a:effec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5" name="Rectangle 9" descr="Orange bar"/>
          <p:cNvSpPr>
            <a:spLocks noChangeArrowheads="1"/>
          </p:cNvSpPr>
          <p:nvPr userDrawn="1"/>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6" name="Rectangle 10" descr="Slate bar"/>
          <p:cNvSpPr>
            <a:spLocks noChangeArrowheads="1"/>
          </p:cNvSpPr>
          <p:nvPr userDrawn="1"/>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9" name="标题 18"/>
          <p:cNvSpPr>
            <a:spLocks noGrp="1"/>
          </p:cNvSpPr>
          <p:nvPr>
            <p:ph type="title"/>
          </p:nvPr>
        </p:nvSpPr>
        <p:spPr>
          <a:xfrm>
            <a:off x="609601" y="57415"/>
            <a:ext cx="9662863" cy="949151"/>
          </a:xfrm>
        </p:spPr>
        <p:txBody>
          <a:bodyPr/>
          <a:lstStyle>
            <a:lvl1pPr>
              <a:defRPr baseline="0"/>
            </a:lvl1pPr>
          </a:lstStyle>
          <a:p>
            <a:r>
              <a:rPr lang="zh-CN" altLang="en-US" dirty="0"/>
              <a:t>单击此处编辑母版标题样式</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4FF9380-45D4-4BD1-AC18-B1E9F9A2D15D}" type="datetimeFigureOut">
              <a:rPr lang="zh-CN" altLang="en-US"/>
              <a:t>2024/4/29</a:t>
            </a:fld>
            <a:endParaRPr lang="zh-CN" altLang="en-US"/>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84AB18BC-C98E-4732-8E5B-DC85999D1920}"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1"/>
          </p:nvPr>
        </p:nvSpPr>
        <p:spPr>
          <a:xfrm>
            <a:off x="1055688" y="2276475"/>
            <a:ext cx="10080625" cy="1655763"/>
          </a:xfrm>
        </p:spPr>
        <p:txBody>
          <a:bodyPr/>
          <a:lstStyle/>
          <a:p>
            <a:pPr algn="just" eaLnBrk="1" hangingPunct="1">
              <a:buFont typeface="Wingdings" panose="05000000000000000000" pitchFamily="2" charset="2"/>
              <a:buNone/>
            </a:pPr>
            <a:r>
              <a:rPr lang="zh-CN" altLang="en-US" sz="6000" b="1" dirty="0" smtClean="0">
                <a:solidFill>
                  <a:srgbClr val="333399"/>
                </a:solidFill>
                <a:latin typeface="Times New Roman" panose="02020603050405020304" pitchFamily="18" charset="0"/>
                <a:ea typeface="黑体" panose="02010609060101010101" pitchFamily="2" charset="-122"/>
                <a:cs typeface="Times New Roman" panose="02020603050405020304" pitchFamily="18" charset="0"/>
              </a:rPr>
              <a:t>第</a:t>
            </a:r>
            <a:r>
              <a:rPr lang="en-US" altLang="zh-CN" sz="6000" b="1" dirty="0" smtClean="0">
                <a:solidFill>
                  <a:srgbClr val="333399"/>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6000" b="1" dirty="0" smtClean="0">
                <a:solidFill>
                  <a:srgbClr val="333399"/>
                </a:solidFill>
                <a:latin typeface="Times New Roman" panose="02020603050405020304" pitchFamily="18" charset="0"/>
                <a:ea typeface="黑体" panose="02010609060101010101" pitchFamily="2" charset="-122"/>
                <a:cs typeface="Times New Roman" panose="02020603050405020304" pitchFamily="18" charset="0"/>
              </a:rPr>
              <a:t>章 并行通信及其接口电路</a:t>
            </a:r>
          </a:p>
          <a:p>
            <a:pPr eaLnBrk="1" hangingPunct="1">
              <a:buFont typeface="Wingdings" panose="05000000000000000000" pitchFamily="2" charset="2"/>
              <a:buNone/>
            </a:pPr>
            <a:endParaRPr lang="en-US" altLang="zh-CN" sz="4400" dirty="0" smtClean="0">
              <a:solidFill>
                <a:srgbClr val="CC0000"/>
              </a:solidFill>
              <a:latin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260574"/>
            <a:ext cx="9066212" cy="792162"/>
          </a:xfrm>
        </p:spPr>
        <p:txBody>
          <a:bodyPr/>
          <a:lstStyle/>
          <a:p>
            <a:pPr algn="l">
              <a:buClrTx/>
              <a:buSzTx/>
              <a:buFontTx/>
            </a:pPr>
            <a:r>
              <a:rPr lang="zh-CN" altLang="en-US" sz="4000" b="1" dirty="0">
                <a:solidFill>
                  <a:srgbClr val="333399"/>
                </a:solidFill>
                <a:latin typeface="Times New Roman" panose="02020603050405020304" pitchFamily="18" charset="0"/>
                <a:ea typeface="黑体" panose="02010609060101010101" pitchFamily="2" charset="-122"/>
              </a:rPr>
              <a:t> </a:t>
            </a:r>
            <a:r>
              <a:rPr lang="zh-CN" altLang="en-US" sz="4000" b="1" dirty="0" smtClean="0">
                <a:solidFill>
                  <a:srgbClr val="333399"/>
                </a:solidFill>
                <a:latin typeface="Times New Roman" panose="02020603050405020304" pitchFamily="18" charset="0"/>
                <a:ea typeface="微软雅黑" panose="020B0503020204020204" pitchFamily="34" charset="-122"/>
                <a:cs typeface="Times New Roman" panose="02020603050405020304" pitchFamily="18" charset="0"/>
              </a:rPr>
              <a:t>第</a:t>
            </a:r>
            <a:r>
              <a:rPr lang="en-US" altLang="zh-CN" sz="4000" b="1" dirty="0" smtClean="0">
                <a:solidFill>
                  <a:srgbClr val="333399"/>
                </a:solidFill>
                <a:latin typeface="Times New Roman" panose="02020603050405020304" pitchFamily="18" charset="0"/>
                <a:ea typeface="微软雅黑" panose="020B0503020204020204" pitchFamily="34" charset="-122"/>
                <a:cs typeface="Times New Roman" panose="02020603050405020304" pitchFamily="18" charset="0"/>
              </a:rPr>
              <a:t>8</a:t>
            </a:r>
            <a:r>
              <a:rPr lang="zh-CN" altLang="en-US" sz="4000" b="1" dirty="0" smtClean="0">
                <a:solidFill>
                  <a:srgbClr val="333399"/>
                </a:solidFill>
                <a:latin typeface="Times New Roman" panose="02020603050405020304" pitchFamily="18" charset="0"/>
                <a:ea typeface="微软雅黑" panose="020B0503020204020204" pitchFamily="34" charset="-122"/>
                <a:cs typeface="Times New Roman" panose="02020603050405020304" pitchFamily="18" charset="0"/>
              </a:rPr>
              <a:t>章  并行通信及其接口电路</a:t>
            </a:r>
            <a:endParaRPr lang="en-US" altLang="zh-CN" sz="4000" b="1" dirty="0">
              <a:solidFill>
                <a:srgbClr val="333399"/>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Rectangle 3"/>
          <p:cNvSpPr>
            <a:spLocks noGrp="1" noChangeArrowheads="1"/>
          </p:cNvSpPr>
          <p:nvPr>
            <p:ph idx="4294967295"/>
          </p:nvPr>
        </p:nvSpPr>
        <p:spPr>
          <a:xfrm>
            <a:off x="911424" y="1609434"/>
            <a:ext cx="7726833" cy="4176464"/>
          </a:xfrm>
        </p:spPr>
        <p:txBody>
          <a:bodyPr>
            <a:noAutofit/>
          </a:bodyPr>
          <a:lstStyle/>
          <a:p>
            <a:pPr marL="0" indent="0">
              <a:lnSpc>
                <a:spcPct val="130000"/>
              </a:lnSpc>
              <a:spcBef>
                <a:spcPts val="600"/>
              </a:spcBef>
              <a:buNone/>
            </a:pP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8.1  </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并行通信概述</a:t>
            </a:r>
            <a:endPar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endParaRPr>
          </a:p>
          <a:p>
            <a:pPr marL="0" indent="0">
              <a:lnSpc>
                <a:spcPct val="130000"/>
              </a:lnSpc>
              <a:spcBef>
                <a:spcPts val="600"/>
              </a:spcBef>
              <a:buNone/>
            </a:pP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8.2  </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简单并行接口电路</a:t>
            </a:r>
            <a:endPar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endParaRPr>
          </a:p>
          <a:p>
            <a:pPr marL="0" indent="0">
              <a:lnSpc>
                <a:spcPct val="130000"/>
              </a:lnSpc>
              <a:spcBef>
                <a:spcPts val="600"/>
              </a:spcBef>
              <a:buNone/>
            </a:pP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8.3  </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可编程并行接口电路</a:t>
            </a:r>
            <a:endPar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endParaRPr>
          </a:p>
          <a:p>
            <a:pPr marL="0" indent="0">
              <a:lnSpc>
                <a:spcPct val="130000"/>
              </a:lnSpc>
              <a:spcBef>
                <a:spcPts val="600"/>
              </a:spcBef>
              <a:buNone/>
            </a:pP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8.4  </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可编程并行接口芯片</a:t>
            </a: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 </a:t>
            </a:r>
            <a:endParaRPr lang="en-US" altLang="zh-CN" sz="32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marL="0" indent="0">
              <a:lnSpc>
                <a:spcPct val="130000"/>
              </a:lnSpc>
              <a:spcBef>
                <a:spcPts val="600"/>
              </a:spcBef>
              <a:buNone/>
            </a:pPr>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8.5  8255A</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芯片的应用</a:t>
            </a:r>
            <a:endPar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endParaRPr>
          </a:p>
          <a:p>
            <a:pPr eaLnBrk="1" hangingPunct="1">
              <a:lnSpc>
                <a:spcPct val="130000"/>
              </a:lnSpc>
              <a:spcBef>
                <a:spcPts val="600"/>
              </a:spcBef>
            </a:pPr>
            <a:endParaRPr lang="zh-CN" altLang="en-US" sz="32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23392" y="188640"/>
            <a:ext cx="9066212" cy="792162"/>
          </a:xfrm>
          <a:prstGeom prst="rect">
            <a:avLst/>
          </a:prstGeom>
        </p:spPr>
        <p:txBody>
          <a:bodyPr/>
          <a:lstStyle/>
          <a:p>
            <a:pPr fontAlgn="base">
              <a:spcAft>
                <a:spcPct val="0"/>
              </a:spcAft>
            </a:pPr>
            <a:r>
              <a:rPr lang="zh-CN" altLang="en-US" sz="4400" b="1" kern="0" dirty="0">
                <a:solidFill>
                  <a:srgbClr val="333399"/>
                </a:solidFill>
                <a:latin typeface="微软雅黑" panose="020B0503020204020204" pitchFamily="34" charset="-122"/>
                <a:ea typeface="微软雅黑" panose="020B0503020204020204" pitchFamily="34" charset="-122"/>
                <a:sym typeface="+mn-ea"/>
              </a:rPr>
              <a:t>学 习 目 的</a:t>
            </a:r>
            <a:endParaRPr lang="zh-CN" altLang="en-US" sz="4400" b="1" kern="0" dirty="0">
              <a:solidFill>
                <a:srgbClr val="333399"/>
              </a:solidFill>
              <a:latin typeface="微软雅黑" panose="020B0503020204020204" pitchFamily="34" charset="-122"/>
              <a:ea typeface="微软雅黑" panose="020B0503020204020204" pitchFamily="34" charset="-122"/>
            </a:endParaRPr>
          </a:p>
        </p:txBody>
      </p:sp>
      <p:sp>
        <p:nvSpPr>
          <p:cNvPr id="18435" name="Rectangle 3"/>
          <p:cNvSpPr>
            <a:spLocks noGrp="1" noChangeArrowheads="1"/>
          </p:cNvSpPr>
          <p:nvPr>
            <p:ph idx="4294967295"/>
          </p:nvPr>
        </p:nvSpPr>
        <p:spPr>
          <a:xfrm>
            <a:off x="839416" y="1412776"/>
            <a:ext cx="9361040" cy="4933950"/>
          </a:xfrm>
        </p:spPr>
        <p:txBody>
          <a:bodyPr>
            <a:normAutofit/>
          </a:bodyPr>
          <a:lstStyle/>
          <a:p>
            <a:pPr marL="0" indent="0">
              <a:lnSpc>
                <a:spcPct val="150000"/>
              </a:lnSpc>
              <a:buNone/>
            </a:pP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Arrows1" pitchFamily="34" charset="2"/>
              </a:rPr>
              <a:t>  通过</a:t>
            </a:r>
            <a:r>
              <a:rPr lang="zh-CN" altLang="en-US" sz="32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Arrows1" pitchFamily="34" charset="2"/>
              </a:rPr>
              <a:t>对本章的学习，</a:t>
            </a:r>
            <a:r>
              <a:rPr lang="zh-CN" altLang="en-US" sz="32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sym typeface="+mn-ea"/>
              </a:rPr>
              <a:t>应该能够达到下列要求：</a:t>
            </a:r>
            <a:endParaRPr lang="zh-CN" altLang="en-US" sz="32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marL="720090" eaLnBrk="1" hangingPunct="1">
              <a:lnSpc>
                <a:spcPct val="110000"/>
              </a:lnSpc>
            </a:pP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并行通信的概念</a:t>
            </a:r>
            <a:endPar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endParaRPr>
          </a:p>
          <a:p>
            <a:pPr marL="720090" eaLnBrk="1" hangingPunct="1">
              <a:lnSpc>
                <a:spcPct val="110000"/>
              </a:lnSpc>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芯片的编程结构</a:t>
            </a:r>
            <a:endParaRPr lang="zh-CN" altLang="en-US" sz="3200" b="1" dirty="0">
              <a:latin typeface="Times New Roman" panose="02020603050405020304" pitchFamily="18" charset="0"/>
              <a:ea typeface="黑体" panose="02010609060101010101" pitchFamily="2" charset="-122"/>
              <a:cs typeface="Times New Roman" panose="02020603050405020304" pitchFamily="18" charset="0"/>
            </a:endParaRPr>
          </a:p>
          <a:p>
            <a:pPr marL="720090" eaLnBrk="1" hangingPunct="1">
              <a:lnSpc>
                <a:spcPct val="110000"/>
              </a:lnSpc>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控制器的</a:t>
            </a:r>
            <a:r>
              <a:rPr lang="zh-CN" altLang="en-US" sz="3200" b="1" dirty="0">
                <a:latin typeface="Times New Roman" panose="02020603050405020304" pitchFamily="18" charset="0"/>
                <a:ea typeface="黑体" panose="02010609060101010101" pitchFamily="2" charset="-122"/>
                <a:cs typeface="Times New Roman" panose="02020603050405020304" pitchFamily="18" charset="0"/>
              </a:rPr>
              <a:t>应用</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5440" y="1412776"/>
            <a:ext cx="9066212" cy="792163"/>
          </a:xfrm>
          <a:prstGeom prst="rect">
            <a:avLst/>
          </a:prstGeom>
        </p:spPr>
        <p:txBody>
          <a:bodyPr/>
          <a:lstStyle/>
          <a:p>
            <a:r>
              <a:rPr lang="en-US" altLang="zh-CN" sz="4000" b="1" dirty="0" smtClean="0">
                <a:solidFill>
                  <a:srgbClr val="0000FF"/>
                </a:solidFill>
                <a:latin typeface="黑体" panose="02010609060101010101" pitchFamily="2" charset="-122"/>
                <a:ea typeface="黑体" panose="02010609060101010101" pitchFamily="2" charset="-122"/>
                <a:sym typeface="+mn-ea"/>
              </a:rPr>
              <a:t>重 点</a:t>
            </a:r>
            <a:endParaRPr lang="en-US" altLang="zh-CN" sz="4000" b="1" dirty="0">
              <a:solidFill>
                <a:srgbClr val="0000FF"/>
              </a:solidFill>
              <a:latin typeface="黑体" panose="02010609060101010101" pitchFamily="2" charset="-122"/>
              <a:ea typeface="黑体" panose="02010609060101010101" pitchFamily="2" charset="-122"/>
            </a:endParaRPr>
          </a:p>
        </p:txBody>
      </p:sp>
      <p:sp>
        <p:nvSpPr>
          <p:cNvPr id="3" name="内容占位符 2"/>
          <p:cNvSpPr>
            <a:spLocks noGrp="1"/>
          </p:cNvSpPr>
          <p:nvPr>
            <p:ph idx="4294967295"/>
          </p:nvPr>
        </p:nvSpPr>
        <p:spPr>
          <a:xfrm>
            <a:off x="1271464" y="2276872"/>
            <a:ext cx="5832648" cy="2899097"/>
          </a:xfrm>
        </p:spPr>
        <p:txBody>
          <a:bodyPr>
            <a:noAutofit/>
          </a:bodyPr>
          <a:lstStyle/>
          <a:p>
            <a:pPr>
              <a:lnSpc>
                <a:spcPct val="100000"/>
              </a:lnSpc>
              <a:spcBef>
                <a:spcPts val="1200"/>
              </a:spcBef>
              <a:buSzPct val="90000"/>
              <a:buFont typeface="Arial" panose="020B0604020202020204" pitchFamily="34" charset="0"/>
              <a:buChar char="•"/>
              <a:defRPr/>
            </a:pPr>
            <a:r>
              <a:rPr kumimoji="1" lang="zh-CN" altLang="en-US" sz="3200" b="1" kern="1200" noProof="0" dirty="0" smtClean="0">
                <a:ln>
                  <a:noFill/>
                </a:ln>
                <a:uLnTx/>
                <a:uFillTx/>
                <a:latin typeface="Times New Roman" panose="02020603050405020304" pitchFamily="18" charset="0"/>
                <a:ea typeface="黑体" panose="02010609060101010101" pitchFamily="2" charset="-122"/>
                <a:cs typeface="Times New Roman" panose="02020603050405020304" pitchFamily="18" charset="0"/>
                <a:sym typeface="+mn-ea"/>
              </a:rPr>
              <a:t>并行通信的概念</a:t>
            </a:r>
            <a:endParaRPr kumimoji="1" lang="en-US" altLang="zh-CN" sz="3200" b="1" kern="1200" noProof="0" dirty="0" smtClean="0">
              <a:ln>
                <a:noFill/>
              </a:ln>
              <a:uLnTx/>
              <a:uFillTx/>
              <a:latin typeface="Times New Roman" panose="02020603050405020304" pitchFamily="18" charset="0"/>
              <a:ea typeface="黑体" panose="02010609060101010101" pitchFamily="2" charset="-122"/>
              <a:cs typeface="Times New Roman" panose="02020603050405020304" pitchFamily="18" charset="0"/>
              <a:sym typeface="+mn-ea"/>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芯片的结构和命令</a:t>
            </a:r>
            <a:endPar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芯片的工作方式</a:t>
            </a:r>
            <a:endPar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七段码显示</a:t>
            </a:r>
            <a:endPar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latin typeface="Times New Roman" panose="02020603050405020304" pitchFamily="18" charset="0"/>
                <a:ea typeface="黑体" panose="02010609060101010101" pitchFamily="2" charset="-122"/>
                <a:cs typeface="Times New Roman" panose="02020603050405020304" pitchFamily="18" charset="0"/>
              </a:rPr>
              <a:t>芯片应用编程</a:t>
            </a:r>
            <a:endParaRPr lang="en-US" altLang="zh-CN" sz="3200" b="1"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5" name="Rectangle 2"/>
          <p:cNvSpPr txBox="1">
            <a:spLocks noChangeArrowheads="1"/>
          </p:cNvSpPr>
          <p:nvPr/>
        </p:nvSpPr>
        <p:spPr>
          <a:xfrm>
            <a:off x="623392" y="188640"/>
            <a:ext cx="9066212" cy="792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tx1"/>
                </a:solidFill>
                <a:latin typeface="Times New Roman" panose="02020603050405020304" pitchFamily="18" charset="0"/>
                <a:ea typeface="黑体" panose="02010609060101010101" pitchFamily="2" charset="-122"/>
                <a:cs typeface="+mj-cs"/>
              </a:defRPr>
            </a:lvl1pPr>
          </a:lstStyle>
          <a:p>
            <a:pPr fontAlgn="base">
              <a:spcAft>
                <a:spcPct val="0"/>
              </a:spcAft>
            </a:pPr>
            <a:r>
              <a:rPr lang="zh-CN" altLang="en-US" sz="4400" b="1" kern="0" dirty="0">
                <a:solidFill>
                  <a:srgbClr val="333399"/>
                </a:solidFill>
                <a:latin typeface="微软雅黑" panose="020B0503020204020204" pitchFamily="34" charset="-122"/>
                <a:ea typeface="微软雅黑" panose="020B0503020204020204" pitchFamily="34" charset="-122"/>
                <a:sym typeface="+mn-ea"/>
              </a:rPr>
              <a:t>学 习 目 的</a:t>
            </a:r>
            <a:endParaRPr lang="zh-CN" altLang="en-US" sz="44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609600" y="1133475"/>
            <a:ext cx="11158538" cy="4933950"/>
          </a:xfrm>
        </p:spPr>
        <p:txBody>
          <a:bodyPr/>
          <a:lstStyle/>
          <a:p>
            <a:pPr eaLnBrk="1" hangingPunct="1">
              <a:lnSpc>
                <a:spcPct val="150000"/>
              </a:lnSpc>
            </a:pPr>
            <a:r>
              <a:rPr lang="zh-CN" altLang="en-US" sz="2800" dirty="0" smtClean="0">
                <a:latin typeface="黑体" panose="02010609060101010101" pitchFamily="2" charset="-122"/>
                <a:ea typeface="黑体" panose="02010609060101010101" pitchFamily="2" charset="-122"/>
              </a:rPr>
              <a:t>在计算机和数据通信系统中，有两种基本的数据传送方式，即串行数据传送方式和并行数据传送方式，也称</a:t>
            </a:r>
            <a:r>
              <a:rPr lang="zh-CN" altLang="en-US" sz="2800" dirty="0" smtClean="0">
                <a:solidFill>
                  <a:srgbClr val="CC0000"/>
                </a:solidFill>
                <a:latin typeface="黑体" panose="02010609060101010101" pitchFamily="2" charset="-122"/>
                <a:ea typeface="黑体" panose="02010609060101010101" pitchFamily="2" charset="-122"/>
              </a:rPr>
              <a:t>串行通信和并行通信。</a:t>
            </a:r>
          </a:p>
          <a:p>
            <a:pPr eaLnBrk="1" hangingPunct="1">
              <a:lnSpc>
                <a:spcPct val="150000"/>
              </a:lnSpc>
            </a:pPr>
            <a:r>
              <a:rPr lang="zh-CN" altLang="en-US" sz="2800" dirty="0" smtClean="0">
                <a:solidFill>
                  <a:srgbClr val="006600"/>
                </a:solidFill>
                <a:latin typeface="黑体" panose="02010609060101010101" pitchFamily="2" charset="-122"/>
                <a:ea typeface="黑体" panose="02010609060101010101" pitchFamily="2" charset="-122"/>
              </a:rPr>
              <a:t>数据在单条一位宽的传输线上按时间先后一位一位地进行传送，称为串行传送；</a:t>
            </a:r>
          </a:p>
          <a:p>
            <a:pPr eaLnBrk="1" hangingPunct="1">
              <a:lnSpc>
                <a:spcPct val="150000"/>
              </a:lnSpc>
            </a:pPr>
            <a:r>
              <a:rPr lang="zh-CN" altLang="en-US" sz="2800" dirty="0" smtClean="0">
                <a:solidFill>
                  <a:srgbClr val="CC0000"/>
                </a:solidFill>
                <a:latin typeface="黑体" panose="02010609060101010101" pitchFamily="2" charset="-122"/>
                <a:ea typeface="黑体" panose="02010609060101010101" pitchFamily="2" charset="-122"/>
              </a:rPr>
              <a:t>数据在多位宽的传输线上各位同时进行传送，称为并行传送。</a:t>
            </a:r>
          </a:p>
          <a:p>
            <a:pPr eaLnBrk="1" hangingPunct="1">
              <a:lnSpc>
                <a:spcPct val="150000"/>
              </a:lnSpc>
            </a:pPr>
            <a:r>
              <a:rPr lang="zh-CN" altLang="en-US" sz="2800" dirty="0" smtClean="0">
                <a:latin typeface="黑体" panose="02010609060101010101" pitchFamily="2" charset="-122"/>
                <a:ea typeface="黑体" panose="02010609060101010101" pitchFamily="2" charset="-122"/>
              </a:rPr>
              <a:t>和串行传送相比，在同样的时钟速率下，并行传送的数据传输率较高。</a:t>
            </a:r>
          </a:p>
        </p:txBody>
      </p:sp>
      <p:sp>
        <p:nvSpPr>
          <p:cNvPr id="4" name="标题 1"/>
          <p:cNvSpPr txBox="1"/>
          <p:nvPr/>
        </p:nvSpPr>
        <p:spPr>
          <a:xfrm>
            <a:off x="623392" y="260574"/>
            <a:ext cx="9066212" cy="792162"/>
          </a:xfrm>
          <a:prstGeom prst="rect">
            <a:avLst/>
          </a:prstGeom>
        </p:spPr>
        <p:txBody>
          <a:bodyPr>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8.1 </a:t>
            </a:r>
            <a:r>
              <a:rPr lang="zh-CN" altLang="en-US" sz="4000" b="1" kern="0" dirty="0" smtClean="0">
                <a:solidFill>
                  <a:srgbClr val="333399"/>
                </a:solidFill>
                <a:latin typeface="微软雅黑" panose="020B0503020204020204" pitchFamily="34" charset="-122"/>
                <a:ea typeface="微软雅黑" panose="020B0503020204020204" pitchFamily="34" charset="-122"/>
              </a:rPr>
              <a:t>并行接口电路概述</a:t>
            </a:r>
            <a:endParaRPr lang="en-US" altLang="zh-CN"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609600" y="1133475"/>
            <a:ext cx="11158538" cy="5710238"/>
          </a:xfrm>
        </p:spPr>
        <p:txBody>
          <a:bodyPr/>
          <a:lstStyle/>
          <a:p>
            <a:pPr algn="just" eaLnBrk="1" hangingPunct="1">
              <a:lnSpc>
                <a:spcPct val="150000"/>
              </a:lnSpc>
              <a:buFont typeface="Wingdings" panose="05000000000000000000" pitchFamily="2" charset="2"/>
              <a:buChar char="q"/>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在输入输出接口电路中，经常要对所传送的信号进行缓冲、驱动和锁存。</a:t>
            </a:r>
          </a:p>
          <a:p>
            <a:pPr algn="just" eaLnBrk="1" hangingPunct="1">
              <a:lnSpc>
                <a:spcPct val="150000"/>
              </a:lnSpc>
              <a:buFont typeface="Wingdings" panose="05000000000000000000" pitchFamily="2" charset="2"/>
              <a:buChar char="q"/>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能实现这种功能的接口芯片通常是简单的</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数据锁存器、缓冲器以及双向总线收发器</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等。</a:t>
            </a:r>
          </a:p>
          <a:p>
            <a:pPr algn="just" eaLnBrk="1" hangingPunct="1">
              <a:lnSpc>
                <a:spcPct val="150000"/>
              </a:lnSpc>
              <a:buFont typeface="Wingdings" panose="05000000000000000000" pitchFamily="2" charset="2"/>
              <a:buChar char="q"/>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三种常用的简单并行输入输出接口芯片： </a:t>
            </a:r>
          </a:p>
          <a:p>
            <a:pPr lvl="1" algn="just" eaLnBrk="1" hangingPunct="1">
              <a:lnSpc>
                <a:spcPct val="150000"/>
              </a:lnSpc>
              <a:buFont typeface="Wingdings" panose="05000000000000000000" pitchFamily="2" charset="2"/>
              <a:buChar char="q"/>
            </a:pP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锁存器</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74LS373</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p>
          <a:p>
            <a:pPr lvl="1" algn="just" eaLnBrk="1" hangingPunct="1">
              <a:lnSpc>
                <a:spcPct val="150000"/>
              </a:lnSpc>
              <a:buFont typeface="Wingdings" panose="05000000000000000000" pitchFamily="2" charset="2"/>
              <a:buChar char="q"/>
            </a:pP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缓冲器</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74LS244</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p>
          <a:p>
            <a:pPr lvl="1" algn="just" eaLnBrk="1" hangingPunct="1">
              <a:lnSpc>
                <a:spcPct val="150000"/>
              </a:lnSpc>
              <a:buFont typeface="Wingdings" panose="05000000000000000000" pitchFamily="2" charset="2"/>
              <a:buChar char="q"/>
            </a:pP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数据总线收发器</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74LS245</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p>
          <a:p>
            <a:pPr eaLnBrk="1" hangingPunct="1">
              <a:lnSpc>
                <a:spcPct val="150000"/>
              </a:lnSpc>
              <a:buFont typeface="Wingdings" panose="05000000000000000000" pitchFamily="2" charset="2"/>
              <a:buChar char="q"/>
            </a:pPr>
            <a:endPar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10243" name="Rectangle 2"/>
          <p:cNvSpPr>
            <a:spLocks noGrp="1" noChangeArrowheads="1"/>
          </p:cNvSpPr>
          <p:nvPr>
            <p:ph type="title" idx="4294967295"/>
          </p:nvPr>
        </p:nvSpPr>
        <p:spPr>
          <a:xfrm>
            <a:off x="609600" y="116632"/>
            <a:ext cx="7793038" cy="1143000"/>
          </a:xfrm>
        </p:spPr>
        <p:txBody>
          <a:bodyPr/>
          <a:lstStyle/>
          <a:p>
            <a:r>
              <a:rPr lang="en-US" altLang="zh-CN" sz="4000" b="1" kern="0" dirty="0">
                <a:solidFill>
                  <a:srgbClr val="333399"/>
                </a:solidFill>
                <a:latin typeface="微软雅黑" panose="020B0503020204020204" pitchFamily="34" charset="-122"/>
                <a:ea typeface="微软雅黑" panose="020B0503020204020204" pitchFamily="34" charset="-122"/>
              </a:rPr>
              <a:t>8.2 </a:t>
            </a:r>
            <a:r>
              <a:rPr lang="zh-CN" altLang="en-US" sz="4000" b="1" kern="0" dirty="0">
                <a:solidFill>
                  <a:srgbClr val="333399"/>
                </a:solidFill>
                <a:latin typeface="微软雅黑" panose="020B0503020204020204" pitchFamily="34" charset="-122"/>
                <a:ea typeface="微软雅黑" panose="020B0503020204020204" pitchFamily="34" charset="-122"/>
              </a:rPr>
              <a:t>简单的并行接口电路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695400" y="1265026"/>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8.3.1 </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可编程并行接口的组成及其与</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和外设的连接</a:t>
            </a:r>
          </a:p>
          <a:p>
            <a:pPr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通常，一个可编程并行接口电路应包括下列组成部分：</a:t>
            </a:r>
          </a:p>
          <a:p>
            <a:pPr marL="539750" algn="just" eaLnBrk="1" hangingPunct="1">
              <a:lnSpc>
                <a:spcPct val="150000"/>
              </a:lnSpc>
              <a:buFont typeface="Wingdings" panose="05000000000000000000" pitchFamily="2" charset="2"/>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两个或两个以上具有缓冲能力的数据寄存器。</a:t>
            </a:r>
          </a:p>
          <a:p>
            <a:pPr marL="539750" algn="just" eaLnBrk="1" hangingPunct="1">
              <a:lnSpc>
                <a:spcPct val="150000"/>
              </a:lnSpc>
              <a:buFont typeface="Wingdings" panose="05000000000000000000" pitchFamily="2" charset="2"/>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(2)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可供</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访问的控制及状态寄存器。</a:t>
            </a:r>
          </a:p>
          <a:p>
            <a:pPr marL="539750" algn="just" eaLnBrk="1" hangingPunct="1">
              <a:lnSpc>
                <a:spcPct val="150000"/>
              </a:lnSpc>
              <a:buFont typeface="Wingdings" panose="05000000000000000000" pitchFamily="2" charset="2"/>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(3)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片选和内部控制逻辑电路。</a:t>
            </a:r>
          </a:p>
          <a:p>
            <a:pPr algn="just" eaLnBrk="1" hangingPunct="1">
              <a:lnSpc>
                <a:spcPct val="150000"/>
              </a:lnSpc>
              <a:buFont typeface="Wingdings" panose="05000000000000000000" pitchFamily="2" charset="2"/>
              <a:buNone/>
            </a:pPr>
            <a:r>
              <a:rPr lang="en-US" altLang="zh-CN" sz="2400" dirty="0" smtClean="0">
                <a:latin typeface="Times New Roman" panose="02020603050405020304" pitchFamily="18" charset="0"/>
                <a:cs typeface="Times New Roman" panose="02020603050405020304" pitchFamily="18" charset="0"/>
                <a:sym typeface="+mn-ea"/>
              </a:rPr>
              <a:t>    (4) </a:t>
            </a:r>
            <a:r>
              <a:rPr lang="zh-CN" altLang="en-US" sz="2400" dirty="0" smtClean="0">
                <a:latin typeface="Times New Roman" panose="02020603050405020304" pitchFamily="18" charset="0"/>
                <a:cs typeface="Times New Roman" panose="02020603050405020304" pitchFamily="18" charset="0"/>
                <a:sym typeface="+mn-ea"/>
              </a:rPr>
              <a:t>与外设进行数据交换的控制与联络信号线。</a:t>
            </a:r>
            <a:endPar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endParaRPr>
          </a:p>
          <a:p>
            <a:pPr algn="just" eaLnBrk="1" hangingPunct="1">
              <a:lnSpc>
                <a:spcPct val="150000"/>
              </a:lnSpc>
              <a:buFont typeface="Wingdings" panose="05000000000000000000" pitchFamily="2" charset="2"/>
              <a:buNone/>
            </a:pPr>
            <a:r>
              <a:rPr lang="en-US" altLang="zh-CN" sz="2400" dirty="0" smtClean="0">
                <a:latin typeface="Times New Roman" panose="02020603050405020304" pitchFamily="18" charset="0"/>
                <a:cs typeface="Times New Roman" panose="02020603050405020304" pitchFamily="18" charset="0"/>
                <a:sym typeface="+mn-ea"/>
              </a:rPr>
              <a:t>    (5) </a:t>
            </a:r>
            <a:r>
              <a:rPr lang="zh-CN" altLang="en-US" sz="2400" dirty="0" smtClean="0">
                <a:latin typeface="Times New Roman" panose="02020603050405020304" pitchFamily="18" charset="0"/>
                <a:cs typeface="Times New Roman" panose="02020603050405020304" pitchFamily="18" charset="0"/>
                <a:sym typeface="+mn-ea"/>
              </a:rPr>
              <a:t>与</a:t>
            </a:r>
            <a:r>
              <a:rPr lang="en-US" altLang="zh-CN" sz="2400" dirty="0" smtClean="0">
                <a:latin typeface="Times New Roman" panose="02020603050405020304" pitchFamily="18" charset="0"/>
                <a:cs typeface="Times New Roman" panose="02020603050405020304" pitchFamily="18" charset="0"/>
                <a:sym typeface="+mn-ea"/>
              </a:rPr>
              <a:t>CPU</a:t>
            </a:r>
            <a:r>
              <a:rPr lang="zh-CN" altLang="en-US" sz="2400" dirty="0" smtClean="0">
                <a:latin typeface="Times New Roman" panose="02020603050405020304" pitchFamily="18" charset="0"/>
                <a:cs typeface="Times New Roman" panose="02020603050405020304" pitchFamily="18" charset="0"/>
                <a:sym typeface="+mn-ea"/>
              </a:rPr>
              <a:t>用中断方式传送数据的相关中断控制电路。</a:t>
            </a:r>
            <a:endPar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endParaRPr>
          </a:p>
          <a:p>
            <a:pPr lvl="1" eaLnBrk="1" hangingPunct="1">
              <a:lnSpc>
                <a:spcPct val="150000"/>
              </a:lnSpc>
            </a:pPr>
            <a:r>
              <a:rPr lang="zh-CN" altLang="en-US" sz="2400" dirty="0" smtClean="0">
                <a:solidFill>
                  <a:srgbClr val="CC0000"/>
                </a:solidFill>
                <a:latin typeface="Times New Roman" panose="02020603050405020304" pitchFamily="18" charset="0"/>
                <a:cs typeface="Times New Roman" panose="02020603050405020304" pitchFamily="18" charset="0"/>
                <a:sym typeface="+mn-ea"/>
              </a:rPr>
              <a:t>典型的可编程并行接口及其与</a:t>
            </a:r>
            <a:r>
              <a:rPr lang="en-US" altLang="zh-CN" sz="2400" dirty="0" smtClean="0">
                <a:solidFill>
                  <a:srgbClr val="CC0000"/>
                </a:solidFill>
                <a:latin typeface="Times New Roman" panose="02020603050405020304" pitchFamily="18" charset="0"/>
                <a:cs typeface="Times New Roman" panose="02020603050405020304" pitchFamily="18" charset="0"/>
                <a:sym typeface="+mn-ea"/>
              </a:rPr>
              <a:t>CPU</a:t>
            </a:r>
            <a:r>
              <a:rPr lang="zh-CN" altLang="en-US" sz="2400" dirty="0" smtClean="0">
                <a:solidFill>
                  <a:srgbClr val="CC0000"/>
                </a:solidFill>
                <a:latin typeface="Times New Roman" panose="02020603050405020304" pitchFamily="18" charset="0"/>
                <a:cs typeface="Times New Roman" panose="02020603050405020304" pitchFamily="18" charset="0"/>
                <a:sym typeface="+mn-ea"/>
              </a:rPr>
              <a:t>和外设的连接示意图如图</a:t>
            </a:r>
            <a:r>
              <a:rPr lang="en-US" altLang="zh-CN" sz="2400" dirty="0" smtClean="0">
                <a:solidFill>
                  <a:srgbClr val="CC0000"/>
                </a:solidFill>
                <a:latin typeface="Times New Roman" panose="02020603050405020304" pitchFamily="18" charset="0"/>
                <a:cs typeface="Times New Roman" panose="02020603050405020304" pitchFamily="18" charset="0"/>
                <a:sym typeface="+mn-ea"/>
              </a:rPr>
              <a:t>8.1</a:t>
            </a:r>
            <a:r>
              <a:rPr lang="zh-CN" altLang="en-US" sz="2400" dirty="0" smtClean="0">
                <a:solidFill>
                  <a:srgbClr val="CC0000"/>
                </a:solidFill>
                <a:latin typeface="Times New Roman" panose="02020603050405020304" pitchFamily="18" charset="0"/>
                <a:cs typeface="Times New Roman" panose="02020603050405020304" pitchFamily="18" charset="0"/>
                <a:sym typeface="+mn-ea"/>
              </a:rPr>
              <a:t>所示</a:t>
            </a:r>
            <a:r>
              <a:rPr lang="zh-CN" altLang="en-US" sz="2800" dirty="0" smtClean="0">
                <a:solidFill>
                  <a:srgbClr val="CC0000"/>
                </a:solidFill>
                <a:latin typeface="Times New Roman" panose="02020603050405020304" pitchFamily="18" charset="0"/>
                <a:cs typeface="Times New Roman" panose="02020603050405020304" pitchFamily="18" charset="0"/>
                <a:sym typeface="+mn-ea"/>
              </a:rPr>
              <a:t>。</a:t>
            </a:r>
            <a:endPar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endParaRPr>
          </a:p>
          <a:p>
            <a:pPr marL="539750" algn="just" eaLnBrk="1" hangingPunct="1">
              <a:lnSpc>
                <a:spcPct val="150000"/>
              </a:lnSpc>
              <a:buFont typeface="Wingdings" panose="05000000000000000000" pitchFamily="2" charset="2"/>
              <a:buNone/>
            </a:pPr>
            <a:endPar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endParaRPr>
          </a:p>
          <a:p>
            <a:pPr algn="just" eaLnBrk="1" hangingPunct="1"/>
            <a:endParaRPr lang="en-US" altLang="zh-CN" sz="2800" dirty="0" smtClean="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8.3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可编程并行接口电路</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nvSpPr>
        <p:spPr bwMode="auto">
          <a:xfrm>
            <a:off x="2135560" y="9112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8.1   </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可编程并行接口电路及其与</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和外设的连接</a:t>
            </a:r>
          </a:p>
        </p:txBody>
      </p:sp>
      <p:sp>
        <p:nvSpPr>
          <p:cNvPr id="37891" name="Rectangle 3"/>
          <p:cNvSpPr>
            <a:spLocks noChangeArrowheads="1"/>
          </p:cNvSpPr>
          <p:nvPr/>
        </p:nvSpPr>
        <p:spPr bwMode="auto">
          <a:xfrm>
            <a:off x="2617788" y="2274888"/>
            <a:ext cx="1371600" cy="3886200"/>
          </a:xfrm>
          <a:prstGeom prst="rect">
            <a:avLst/>
          </a:prstGeom>
          <a:solidFill>
            <a:schemeClr val="accent1">
              <a:lumMod val="20000"/>
              <a:lumOff val="80000"/>
            </a:schemeClr>
          </a:solidFill>
          <a:ln w="28575" algn="ctr">
            <a:solidFill>
              <a:schemeClr val="tx1"/>
            </a:solidFill>
            <a:miter lim="800000"/>
          </a:ln>
          <a:effectLst/>
        </p:spPr>
        <p:txBody>
          <a:bodyPr wrap="none" anchor="ctr"/>
          <a:lstStyle/>
          <a:p>
            <a:pPr algn="ctr" eaLnBrk="1" fontAlgn="auto" hangingPunct="1">
              <a:spcBef>
                <a:spcPts val="0"/>
              </a:spcBef>
              <a:spcAft>
                <a:spcPts val="0"/>
              </a:spcAft>
              <a:defRPr/>
            </a:pPr>
            <a:r>
              <a:rPr lang="en-US" altLang="zh-CN" sz="1400" b="1" dirty="0">
                <a:solidFill>
                  <a:srgbClr val="CC0000"/>
                </a:solidFill>
                <a:latin typeface="Arial" panose="020B0604020202020204" pitchFamily="34" charset="0"/>
              </a:rPr>
              <a:t>CPU</a:t>
            </a:r>
          </a:p>
        </p:txBody>
      </p:sp>
      <p:sp>
        <p:nvSpPr>
          <p:cNvPr id="34820" name="AutoShape 4"/>
          <p:cNvSpPr>
            <a:spLocks noChangeArrowheads="1"/>
          </p:cNvSpPr>
          <p:nvPr/>
        </p:nvSpPr>
        <p:spPr bwMode="auto">
          <a:xfrm>
            <a:off x="3989388" y="2427288"/>
            <a:ext cx="1524000" cy="304800"/>
          </a:xfrm>
          <a:prstGeom prst="leftRightArrow">
            <a:avLst>
              <a:gd name="adj1" fmla="val 50000"/>
              <a:gd name="adj2" fmla="val 100000"/>
            </a:avLst>
          </a:prstGeom>
          <a:solidFill>
            <a:schemeClr val="accent4">
              <a:lumMod val="60000"/>
              <a:lumOff val="4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7893" name="Rectangle 5"/>
          <p:cNvSpPr>
            <a:spLocks noChangeArrowheads="1"/>
          </p:cNvSpPr>
          <p:nvPr/>
        </p:nvSpPr>
        <p:spPr bwMode="auto">
          <a:xfrm>
            <a:off x="5513388" y="2274888"/>
            <a:ext cx="2133600" cy="3886200"/>
          </a:xfrm>
          <a:prstGeom prst="rect">
            <a:avLst/>
          </a:prstGeom>
          <a:solidFill>
            <a:schemeClr val="accent1">
              <a:lumMod val="20000"/>
              <a:lumOff val="80000"/>
            </a:schemeClr>
          </a:solidFill>
          <a:ln w="28575" algn="ctr">
            <a:solidFill>
              <a:schemeClr val="tx1"/>
            </a:solidFill>
            <a:miter lim="800000"/>
          </a:ln>
          <a:effectLst/>
        </p:spPr>
        <p:txBody>
          <a:bodyPr wrap="none" anchor="ctr"/>
          <a:lstStyle/>
          <a:p>
            <a:pPr algn="ctr" eaLnBrk="1" fontAlgn="auto" hangingPunct="1">
              <a:spcBef>
                <a:spcPts val="0"/>
              </a:spcBef>
              <a:spcAft>
                <a:spcPts val="0"/>
              </a:spcAft>
              <a:defRPr/>
            </a:pPr>
            <a:endParaRPr lang="zh-CN" altLang="zh-CN" sz="1400" b="1">
              <a:latin typeface="Arial" panose="020B0604020202020204" pitchFamily="34" charset="0"/>
            </a:endParaRPr>
          </a:p>
        </p:txBody>
      </p:sp>
      <p:sp>
        <p:nvSpPr>
          <p:cNvPr id="37894" name="Rectangle 6"/>
          <p:cNvSpPr>
            <a:spLocks noChangeArrowheads="1"/>
          </p:cNvSpPr>
          <p:nvPr/>
        </p:nvSpPr>
        <p:spPr bwMode="auto">
          <a:xfrm>
            <a:off x="9094788" y="2274888"/>
            <a:ext cx="457200" cy="1752600"/>
          </a:xfrm>
          <a:prstGeom prst="rect">
            <a:avLst/>
          </a:prstGeom>
          <a:solidFill>
            <a:schemeClr val="accent6">
              <a:lumMod val="20000"/>
              <a:lumOff val="80000"/>
            </a:schemeClr>
          </a:solidFill>
          <a:ln w="28575" algn="ctr">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输</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出</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设</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备</a:t>
            </a:r>
          </a:p>
        </p:txBody>
      </p:sp>
      <p:sp>
        <p:nvSpPr>
          <p:cNvPr id="37895" name="Rectangle 7"/>
          <p:cNvSpPr>
            <a:spLocks noChangeArrowheads="1"/>
          </p:cNvSpPr>
          <p:nvPr/>
        </p:nvSpPr>
        <p:spPr bwMode="auto">
          <a:xfrm>
            <a:off x="9094788" y="4484688"/>
            <a:ext cx="457200" cy="1752600"/>
          </a:xfrm>
          <a:prstGeom prst="rect">
            <a:avLst/>
          </a:prstGeom>
          <a:solidFill>
            <a:schemeClr val="accent6">
              <a:lumMod val="20000"/>
              <a:lumOff val="80000"/>
            </a:schemeClr>
          </a:solidFill>
          <a:ln w="28575" algn="ctr">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输</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入</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设</a:t>
            </a:r>
          </a:p>
          <a:p>
            <a:pPr algn="ctr" eaLnBrk="1" fontAlgn="auto" hangingPunct="1">
              <a:spcBef>
                <a:spcPts val="0"/>
              </a:spcBef>
              <a:spcAft>
                <a:spcPts val="0"/>
              </a:spcAft>
              <a:defRPr/>
            </a:pPr>
            <a:r>
              <a:rPr lang="zh-CN" altLang="en-US" sz="1400" b="1">
                <a:solidFill>
                  <a:srgbClr val="CC0000"/>
                </a:solidFill>
                <a:latin typeface="Arial" panose="020B0604020202020204" pitchFamily="34" charset="0"/>
              </a:rPr>
              <a:t>备</a:t>
            </a:r>
          </a:p>
        </p:txBody>
      </p:sp>
      <p:sp>
        <p:nvSpPr>
          <p:cNvPr id="34824" name="Text Box 8"/>
          <p:cNvSpPr txBox="1">
            <a:spLocks noChangeArrowheads="1"/>
          </p:cNvSpPr>
          <p:nvPr/>
        </p:nvSpPr>
        <p:spPr bwMode="auto">
          <a:xfrm>
            <a:off x="5661025" y="1839913"/>
            <a:ext cx="1565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800" b="1">
                <a:solidFill>
                  <a:srgbClr val="CC0000"/>
                </a:solidFill>
                <a:latin typeface="Arial" panose="020B0604020202020204" pitchFamily="34" charset="0"/>
                <a:ea typeface="宋体" panose="02010600030101010101" pitchFamily="2" charset="-122"/>
              </a:rPr>
              <a:t>并行接口电路</a:t>
            </a:r>
          </a:p>
        </p:txBody>
      </p:sp>
      <p:sp>
        <p:nvSpPr>
          <p:cNvPr id="34825" name="Text Box 9"/>
          <p:cNvSpPr txBox="1">
            <a:spLocks noChangeArrowheads="1"/>
          </p:cNvSpPr>
          <p:nvPr/>
        </p:nvSpPr>
        <p:spPr bwMode="auto">
          <a:xfrm>
            <a:off x="4227513" y="21224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数据总线</a:t>
            </a:r>
          </a:p>
        </p:txBody>
      </p:sp>
      <p:sp>
        <p:nvSpPr>
          <p:cNvPr id="34826" name="Line 10"/>
          <p:cNvSpPr>
            <a:spLocks noChangeShapeType="1"/>
          </p:cNvSpPr>
          <p:nvPr/>
        </p:nvSpPr>
        <p:spPr bwMode="auto">
          <a:xfrm>
            <a:off x="3989388" y="3189288"/>
            <a:ext cx="1524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27" name="Line 11"/>
          <p:cNvSpPr>
            <a:spLocks noChangeShapeType="1"/>
          </p:cNvSpPr>
          <p:nvPr/>
        </p:nvSpPr>
        <p:spPr bwMode="auto">
          <a:xfrm>
            <a:off x="3989388" y="3646488"/>
            <a:ext cx="1524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28" name="Line 12"/>
          <p:cNvSpPr>
            <a:spLocks noChangeShapeType="1"/>
          </p:cNvSpPr>
          <p:nvPr/>
        </p:nvSpPr>
        <p:spPr bwMode="auto">
          <a:xfrm>
            <a:off x="3989388" y="4103688"/>
            <a:ext cx="1524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29" name="Line 13"/>
          <p:cNvSpPr>
            <a:spLocks noChangeShapeType="1"/>
          </p:cNvSpPr>
          <p:nvPr/>
        </p:nvSpPr>
        <p:spPr bwMode="auto">
          <a:xfrm>
            <a:off x="3989388" y="4560888"/>
            <a:ext cx="1524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0" name="Line 14"/>
          <p:cNvSpPr>
            <a:spLocks noChangeShapeType="1"/>
          </p:cNvSpPr>
          <p:nvPr/>
        </p:nvSpPr>
        <p:spPr bwMode="auto">
          <a:xfrm flipH="1">
            <a:off x="3989388" y="5094288"/>
            <a:ext cx="1524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1" name="Text Box 15"/>
          <p:cNvSpPr txBox="1">
            <a:spLocks noChangeArrowheads="1"/>
          </p:cNvSpPr>
          <p:nvPr/>
        </p:nvSpPr>
        <p:spPr bwMode="auto">
          <a:xfrm>
            <a:off x="4237038" y="28844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读控信号</a:t>
            </a:r>
          </a:p>
        </p:txBody>
      </p:sp>
      <p:sp>
        <p:nvSpPr>
          <p:cNvPr id="34832" name="Text Box 16"/>
          <p:cNvSpPr txBox="1">
            <a:spLocks noChangeArrowheads="1"/>
          </p:cNvSpPr>
          <p:nvPr/>
        </p:nvSpPr>
        <p:spPr bwMode="auto">
          <a:xfrm>
            <a:off x="4243388" y="33416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写控信号</a:t>
            </a:r>
          </a:p>
        </p:txBody>
      </p:sp>
      <p:sp>
        <p:nvSpPr>
          <p:cNvPr id="34833" name="Text Box 17"/>
          <p:cNvSpPr txBox="1">
            <a:spLocks noChangeArrowheads="1"/>
          </p:cNvSpPr>
          <p:nvPr/>
        </p:nvSpPr>
        <p:spPr bwMode="auto">
          <a:xfrm>
            <a:off x="4227513" y="37988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复位信号</a:t>
            </a:r>
          </a:p>
        </p:txBody>
      </p:sp>
      <p:sp>
        <p:nvSpPr>
          <p:cNvPr id="34834" name="Text Box 18"/>
          <p:cNvSpPr txBox="1">
            <a:spLocks noChangeArrowheads="1"/>
          </p:cNvSpPr>
          <p:nvPr/>
        </p:nvSpPr>
        <p:spPr bwMode="auto">
          <a:xfrm>
            <a:off x="4110038" y="4256088"/>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中断响应信号</a:t>
            </a:r>
          </a:p>
        </p:txBody>
      </p:sp>
      <p:sp>
        <p:nvSpPr>
          <p:cNvPr id="34835" name="Text Box 19"/>
          <p:cNvSpPr txBox="1">
            <a:spLocks noChangeArrowheads="1"/>
          </p:cNvSpPr>
          <p:nvPr/>
        </p:nvSpPr>
        <p:spPr bwMode="auto">
          <a:xfrm>
            <a:off x="4125913" y="4789488"/>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中断请求信号</a:t>
            </a:r>
          </a:p>
        </p:txBody>
      </p:sp>
      <p:sp>
        <p:nvSpPr>
          <p:cNvPr id="37908" name="AutoShape 20"/>
          <p:cNvSpPr>
            <a:spLocks noChangeArrowheads="1"/>
          </p:cNvSpPr>
          <p:nvPr/>
        </p:nvSpPr>
        <p:spPr bwMode="auto">
          <a:xfrm>
            <a:off x="3989388" y="5475288"/>
            <a:ext cx="609600" cy="457200"/>
          </a:xfrm>
          <a:prstGeom prst="rightArrow">
            <a:avLst>
              <a:gd name="adj1" fmla="val 68333"/>
              <a:gd name="adj2" fmla="val 32636"/>
            </a:avLst>
          </a:prstGeom>
          <a:solidFill>
            <a:schemeClr val="accent2">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dirty="0">
                <a:latin typeface="Arial" panose="020B0604020202020204" pitchFamily="34" charset="0"/>
              </a:rPr>
              <a:t>地址</a:t>
            </a:r>
          </a:p>
        </p:txBody>
      </p:sp>
      <p:sp>
        <p:nvSpPr>
          <p:cNvPr id="37909" name="Rectangle 21"/>
          <p:cNvSpPr>
            <a:spLocks noChangeArrowheads="1"/>
          </p:cNvSpPr>
          <p:nvPr/>
        </p:nvSpPr>
        <p:spPr bwMode="auto">
          <a:xfrm>
            <a:off x="4598988" y="5322888"/>
            <a:ext cx="533400" cy="685800"/>
          </a:xfrm>
          <a:prstGeom prst="rect">
            <a:avLst/>
          </a:prstGeom>
          <a:solidFill>
            <a:schemeClr val="accent2">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200" b="1">
                <a:latin typeface="Arial" panose="020B0604020202020204" pitchFamily="34" charset="0"/>
              </a:rPr>
              <a:t>译码器</a:t>
            </a:r>
          </a:p>
        </p:txBody>
      </p:sp>
      <p:sp>
        <p:nvSpPr>
          <p:cNvPr id="34838" name="Line 22"/>
          <p:cNvSpPr>
            <a:spLocks noChangeShapeType="1"/>
          </p:cNvSpPr>
          <p:nvPr/>
        </p:nvSpPr>
        <p:spPr bwMode="auto">
          <a:xfrm>
            <a:off x="5132388" y="5703888"/>
            <a:ext cx="3810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9" name="Text Box 23"/>
          <p:cNvSpPr txBox="1">
            <a:spLocks noChangeArrowheads="1"/>
          </p:cNvSpPr>
          <p:nvPr/>
        </p:nvSpPr>
        <p:spPr bwMode="auto">
          <a:xfrm>
            <a:off x="5437188" y="5551488"/>
            <a:ext cx="60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片选</a:t>
            </a:r>
          </a:p>
        </p:txBody>
      </p:sp>
      <p:sp>
        <p:nvSpPr>
          <p:cNvPr id="37912" name="Rectangle 24"/>
          <p:cNvSpPr>
            <a:spLocks noChangeArrowheads="1"/>
          </p:cNvSpPr>
          <p:nvPr/>
        </p:nvSpPr>
        <p:spPr bwMode="auto">
          <a:xfrm>
            <a:off x="5665788" y="2427288"/>
            <a:ext cx="1828800" cy="457200"/>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a:latin typeface="Arial" panose="020B0604020202020204" pitchFamily="34" charset="0"/>
              </a:rPr>
              <a:t>输出缓冲寄存器</a:t>
            </a:r>
          </a:p>
        </p:txBody>
      </p:sp>
      <p:sp>
        <p:nvSpPr>
          <p:cNvPr id="37913" name="Rectangle 25"/>
          <p:cNvSpPr>
            <a:spLocks noChangeArrowheads="1"/>
          </p:cNvSpPr>
          <p:nvPr/>
        </p:nvSpPr>
        <p:spPr bwMode="auto">
          <a:xfrm>
            <a:off x="5665788" y="2960688"/>
            <a:ext cx="1828800" cy="457200"/>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dirty="0">
                <a:latin typeface="Arial" panose="020B0604020202020204" pitchFamily="34" charset="0"/>
              </a:rPr>
              <a:t>输入缓冲寄存器</a:t>
            </a:r>
          </a:p>
        </p:txBody>
      </p:sp>
      <p:sp>
        <p:nvSpPr>
          <p:cNvPr id="37914" name="Rectangle 26"/>
          <p:cNvSpPr>
            <a:spLocks noChangeArrowheads="1"/>
          </p:cNvSpPr>
          <p:nvPr/>
        </p:nvSpPr>
        <p:spPr bwMode="auto">
          <a:xfrm>
            <a:off x="5665788" y="3494088"/>
            <a:ext cx="1828800" cy="457200"/>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dirty="0">
                <a:latin typeface="Arial" panose="020B0604020202020204" pitchFamily="34" charset="0"/>
              </a:rPr>
              <a:t>控制寄存器</a:t>
            </a:r>
          </a:p>
        </p:txBody>
      </p:sp>
      <p:sp>
        <p:nvSpPr>
          <p:cNvPr id="37915" name="Rectangle 27"/>
          <p:cNvSpPr>
            <a:spLocks noChangeArrowheads="1"/>
          </p:cNvSpPr>
          <p:nvPr/>
        </p:nvSpPr>
        <p:spPr bwMode="auto">
          <a:xfrm>
            <a:off x="5665788" y="4027488"/>
            <a:ext cx="1828800" cy="457200"/>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a:latin typeface="Arial" panose="020B0604020202020204" pitchFamily="34" charset="0"/>
              </a:rPr>
              <a:t>状态寄存器</a:t>
            </a:r>
          </a:p>
        </p:txBody>
      </p:sp>
      <p:sp>
        <p:nvSpPr>
          <p:cNvPr id="37916" name="Rectangle 28"/>
          <p:cNvSpPr>
            <a:spLocks noChangeArrowheads="1"/>
          </p:cNvSpPr>
          <p:nvPr/>
        </p:nvSpPr>
        <p:spPr bwMode="auto">
          <a:xfrm>
            <a:off x="5665788" y="4560888"/>
            <a:ext cx="1828800" cy="457200"/>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zh-CN" altLang="en-US" sz="1400" b="1">
                <a:latin typeface="Arial" panose="020B0604020202020204" pitchFamily="34" charset="0"/>
              </a:rPr>
              <a:t>中断逻辑</a:t>
            </a:r>
          </a:p>
        </p:txBody>
      </p:sp>
      <p:sp>
        <p:nvSpPr>
          <p:cNvPr id="34845" name="AutoShape 29"/>
          <p:cNvSpPr>
            <a:spLocks noChangeArrowheads="1"/>
          </p:cNvSpPr>
          <p:nvPr/>
        </p:nvSpPr>
        <p:spPr bwMode="auto">
          <a:xfrm>
            <a:off x="7646988" y="2351088"/>
            <a:ext cx="1447800" cy="533400"/>
          </a:xfrm>
          <a:prstGeom prst="rightArrow">
            <a:avLst>
              <a:gd name="adj1" fmla="val 69444"/>
              <a:gd name="adj2" fmla="val 67819"/>
            </a:avLst>
          </a:prstGeom>
          <a:solidFill>
            <a:schemeClr val="accent4">
              <a:lumMod val="60000"/>
              <a:lumOff val="4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dirty="0">
                <a:latin typeface="Arial" panose="020B0604020202020204" pitchFamily="34" charset="0"/>
                <a:ea typeface="宋体" panose="02010600030101010101" pitchFamily="2" charset="-122"/>
              </a:rPr>
              <a:t>并行输出数据</a:t>
            </a:r>
          </a:p>
        </p:txBody>
      </p:sp>
      <p:sp>
        <p:nvSpPr>
          <p:cNvPr id="34846" name="Line 30"/>
          <p:cNvSpPr>
            <a:spLocks noChangeShapeType="1"/>
          </p:cNvSpPr>
          <p:nvPr/>
        </p:nvSpPr>
        <p:spPr bwMode="auto">
          <a:xfrm>
            <a:off x="7646988" y="3341688"/>
            <a:ext cx="1447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7" name="Line 31"/>
          <p:cNvSpPr>
            <a:spLocks noChangeShapeType="1"/>
          </p:cNvSpPr>
          <p:nvPr/>
        </p:nvSpPr>
        <p:spPr bwMode="auto">
          <a:xfrm>
            <a:off x="7646988" y="5932488"/>
            <a:ext cx="1447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8" name="Line 32"/>
          <p:cNvSpPr>
            <a:spLocks noChangeShapeType="1"/>
          </p:cNvSpPr>
          <p:nvPr/>
        </p:nvSpPr>
        <p:spPr bwMode="auto">
          <a:xfrm flipH="1">
            <a:off x="7646988" y="5475288"/>
            <a:ext cx="1447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9" name="Line 33"/>
          <p:cNvSpPr>
            <a:spLocks noChangeShapeType="1"/>
          </p:cNvSpPr>
          <p:nvPr/>
        </p:nvSpPr>
        <p:spPr bwMode="auto">
          <a:xfrm flipH="1">
            <a:off x="7646988" y="3798888"/>
            <a:ext cx="1447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50" name="AutoShape 34"/>
          <p:cNvSpPr>
            <a:spLocks noChangeArrowheads="1"/>
          </p:cNvSpPr>
          <p:nvPr/>
        </p:nvSpPr>
        <p:spPr bwMode="auto">
          <a:xfrm>
            <a:off x="7646988" y="4637088"/>
            <a:ext cx="1447800" cy="457200"/>
          </a:xfrm>
          <a:prstGeom prst="leftArrow">
            <a:avLst>
              <a:gd name="adj1" fmla="val 75593"/>
              <a:gd name="adj2" fmla="val 81894"/>
            </a:avLst>
          </a:prstGeom>
          <a:solidFill>
            <a:schemeClr val="accent4">
              <a:lumMod val="60000"/>
              <a:lumOff val="4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并行输入数据</a:t>
            </a:r>
          </a:p>
        </p:txBody>
      </p:sp>
      <p:sp>
        <p:nvSpPr>
          <p:cNvPr id="34851" name="Text Box 35"/>
          <p:cNvSpPr txBox="1">
            <a:spLocks noChangeArrowheads="1"/>
          </p:cNvSpPr>
          <p:nvPr/>
        </p:nvSpPr>
        <p:spPr bwMode="auto">
          <a:xfrm>
            <a:off x="7793038" y="3036888"/>
            <a:ext cx="1073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输出准备好</a:t>
            </a:r>
          </a:p>
        </p:txBody>
      </p:sp>
      <p:sp>
        <p:nvSpPr>
          <p:cNvPr id="34852" name="Text Box 36"/>
          <p:cNvSpPr txBox="1">
            <a:spLocks noChangeArrowheads="1"/>
          </p:cNvSpPr>
          <p:nvPr/>
        </p:nvSpPr>
        <p:spPr bwMode="auto">
          <a:xfrm>
            <a:off x="7885113" y="34940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输出回答</a:t>
            </a:r>
          </a:p>
        </p:txBody>
      </p:sp>
      <p:sp>
        <p:nvSpPr>
          <p:cNvPr id="34853" name="Text Box 37"/>
          <p:cNvSpPr txBox="1">
            <a:spLocks noChangeArrowheads="1"/>
          </p:cNvSpPr>
          <p:nvPr/>
        </p:nvSpPr>
        <p:spPr bwMode="auto">
          <a:xfrm>
            <a:off x="7796213" y="5170488"/>
            <a:ext cx="1073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输入准备好</a:t>
            </a:r>
          </a:p>
        </p:txBody>
      </p:sp>
      <p:sp>
        <p:nvSpPr>
          <p:cNvPr id="34854" name="Text Box 38"/>
          <p:cNvSpPr txBox="1">
            <a:spLocks noChangeArrowheads="1"/>
          </p:cNvSpPr>
          <p:nvPr/>
        </p:nvSpPr>
        <p:spPr bwMode="auto">
          <a:xfrm>
            <a:off x="7885113" y="56276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输入回答</a:t>
            </a:r>
          </a:p>
        </p:txBody>
      </p:sp>
      <p:sp>
        <p:nvSpPr>
          <p:cNvPr id="40"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8.3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可编程并行接口电路</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8.3.2 </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可编程并行接口的数据输入输出过程</a:t>
            </a:r>
          </a:p>
          <a:p>
            <a:pPr algn="just" eaLnBrk="1" hangingPunct="1">
              <a:lnSpc>
                <a:spcPct val="150000"/>
              </a:lnSpc>
              <a:buFont typeface="Wingdings" panose="05000000000000000000" pitchFamily="2" charset="2"/>
              <a:buNone/>
            </a:pPr>
            <a:r>
              <a:rPr lang="zh-CN" altLang="en-US" sz="2800" dirty="0" smtClean="0">
                <a:solidFill>
                  <a:srgbClr val="FF33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将以</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为例进行讨论。</a:t>
            </a:r>
          </a:p>
          <a:p>
            <a:pPr eaLnBrk="1" hangingPunct="1"/>
            <a:endParaRPr lang="en-US" altLang="zh-CN" sz="2800" dirty="0" smtClean="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8.3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可编程并行接口电路</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a:xfrm>
            <a:off x="609600" y="1133475"/>
            <a:ext cx="10598968" cy="4933950"/>
          </a:xfrm>
        </p:spPr>
        <p:txBody>
          <a:bodyPr/>
          <a:lstStyle/>
          <a:p>
            <a:pPr marL="0" indent="0" algn="just" eaLnBrk="1" hangingPunct="1">
              <a:lnSpc>
                <a:spcPct val="150000"/>
              </a:lnSpc>
              <a:buNone/>
            </a:pP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8.4.1   8255A</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芯片</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概要</a:t>
            </a:r>
          </a:p>
          <a:p>
            <a:pPr marL="539750" algn="just" eaLnBrk="1" hangingPunct="1">
              <a:lnSpc>
                <a:spcPct val="150000"/>
              </a:lnSpc>
            </a:pPr>
            <a:r>
              <a:rPr lang="en-US" altLang="zh-CN" sz="1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Intel 8255A</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是一个为</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Intel 8080</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和</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8086</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微机系统设计的通用可编程并行接口芯片，也可应用于其他微机系统之中。</a:t>
            </a:r>
          </a:p>
          <a:p>
            <a:pPr marL="539750" algn="just" eaLnBrk="1" hangingPunct="1">
              <a:lnSpc>
                <a:spcPct val="150000"/>
              </a:lnSpc>
            </a:pP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采用</a:t>
            </a:r>
            <a:r>
              <a:rPr lang="en-US" altLang="zh-CN" sz="1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40</a:t>
            </a:r>
            <a:r>
              <a:rPr lang="zh-CN" altLang="en-US" sz="1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脚</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双列直插封装，单一</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+5V</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电源，全部输入输出与</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TTL</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电平兼容。</a:t>
            </a:r>
          </a:p>
          <a:p>
            <a:pPr marL="539750" eaLnBrk="1" hangingPunct="1">
              <a:lnSpc>
                <a:spcPct val="150000"/>
              </a:lnSpc>
            </a:pP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用</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rPr>
              <a:t>连接外部设备时，通常不需要再附加其他电路，给使用带来很大方便。</a:t>
            </a:r>
          </a:p>
          <a:p>
            <a:pPr marL="539750" eaLnBrk="1" hangingPunct="1">
              <a:lnSpc>
                <a:spcPct val="150000"/>
              </a:lnSpc>
            </a:pPr>
            <a:r>
              <a:rPr lang="en-US" altLang="zh-CN" sz="1800" dirty="0" smtClean="0">
                <a:latin typeface="Times New Roman" panose="02020603050405020304" pitchFamily="18" charset="0"/>
                <a:cs typeface="Times New Roman" panose="02020603050405020304" pitchFamily="18" charset="0"/>
                <a:sym typeface="+mn-ea"/>
              </a:rPr>
              <a:t>8255A </a:t>
            </a:r>
            <a:r>
              <a:rPr lang="zh-CN" altLang="en-US" sz="1800" dirty="0" smtClean="0">
                <a:latin typeface="Times New Roman" panose="02020603050405020304" pitchFamily="18" charset="0"/>
                <a:cs typeface="Times New Roman" panose="02020603050405020304" pitchFamily="18" charset="0"/>
                <a:sym typeface="+mn-ea"/>
              </a:rPr>
              <a:t>有三个输入输出端口： </a:t>
            </a:r>
            <a:r>
              <a:rPr lang="zh-CN" altLang="en-US" sz="1800" u="sng" dirty="0" smtClean="0">
                <a:solidFill>
                  <a:srgbClr val="CC0000"/>
                </a:solidFill>
                <a:latin typeface="Times New Roman" panose="02020603050405020304" pitchFamily="18" charset="0"/>
                <a:cs typeface="Times New Roman" panose="02020603050405020304" pitchFamily="18" charset="0"/>
                <a:sym typeface="+mn-ea"/>
              </a:rPr>
              <a:t>端口</a:t>
            </a:r>
            <a:r>
              <a:rPr lang="en-US" altLang="zh-CN" sz="1800" u="sng" dirty="0" smtClean="0">
                <a:solidFill>
                  <a:srgbClr val="CC0000"/>
                </a:solidFill>
                <a:latin typeface="Times New Roman" panose="02020603050405020304" pitchFamily="18" charset="0"/>
                <a:cs typeface="Times New Roman" panose="02020603050405020304" pitchFamily="18" charset="0"/>
                <a:sym typeface="+mn-ea"/>
              </a:rPr>
              <a:t>A</a:t>
            </a:r>
            <a:r>
              <a:rPr lang="zh-CN" altLang="en-US" sz="1800" u="sng" dirty="0" smtClean="0">
                <a:solidFill>
                  <a:srgbClr val="CC0000"/>
                </a:solidFill>
                <a:latin typeface="Times New Roman" panose="02020603050405020304" pitchFamily="18" charset="0"/>
                <a:cs typeface="Times New Roman" panose="02020603050405020304" pitchFamily="18" charset="0"/>
                <a:sym typeface="+mn-ea"/>
              </a:rPr>
              <a:t>、端口</a:t>
            </a:r>
            <a:r>
              <a:rPr lang="en-US" altLang="zh-CN" sz="1800" u="sng" dirty="0" smtClean="0">
                <a:solidFill>
                  <a:srgbClr val="CC0000"/>
                </a:solidFill>
                <a:latin typeface="Times New Roman" panose="02020603050405020304" pitchFamily="18" charset="0"/>
                <a:cs typeface="Times New Roman" panose="02020603050405020304" pitchFamily="18" charset="0"/>
                <a:sym typeface="+mn-ea"/>
              </a:rPr>
              <a:t>B</a:t>
            </a:r>
            <a:r>
              <a:rPr lang="zh-CN" altLang="en-US" sz="1800" u="sng" dirty="0" smtClean="0">
                <a:solidFill>
                  <a:srgbClr val="CC0000"/>
                </a:solidFill>
                <a:latin typeface="Times New Roman" panose="02020603050405020304" pitchFamily="18" charset="0"/>
                <a:cs typeface="Times New Roman" panose="02020603050405020304" pitchFamily="18" charset="0"/>
                <a:sym typeface="+mn-ea"/>
              </a:rPr>
              <a:t>、端口</a:t>
            </a:r>
            <a:r>
              <a:rPr lang="en-US" altLang="zh-CN" sz="1800" u="sng" dirty="0" smtClean="0">
                <a:solidFill>
                  <a:srgbClr val="CC0000"/>
                </a:solidFill>
                <a:latin typeface="Times New Roman" panose="02020603050405020304" pitchFamily="18" charset="0"/>
                <a:cs typeface="Times New Roman" panose="02020603050405020304" pitchFamily="18" charset="0"/>
                <a:sym typeface="+mn-ea"/>
              </a:rPr>
              <a:t>C</a:t>
            </a:r>
            <a:r>
              <a:rPr lang="zh-CN" altLang="en-US" sz="1800" u="sng" dirty="0" smtClean="0">
                <a:solidFill>
                  <a:srgbClr val="CC0000"/>
                </a:solidFill>
                <a:latin typeface="Times New Roman" panose="02020603050405020304" pitchFamily="18" charset="0"/>
                <a:cs typeface="Times New Roman" panose="02020603050405020304" pitchFamily="18" charset="0"/>
                <a:sym typeface="+mn-ea"/>
              </a:rPr>
              <a:t>。</a:t>
            </a:r>
            <a:endParaRPr lang="zh-CN" altLang="en-US" sz="1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endParaRPr>
          </a:p>
          <a:p>
            <a:pPr marL="539750" eaLnBrk="1" hangingPunct="1">
              <a:lnSpc>
                <a:spcPct val="150000"/>
              </a:lnSpc>
            </a:pPr>
            <a:r>
              <a:rPr lang="zh-CN" altLang="en-US" sz="1800" dirty="0" smtClean="0">
                <a:latin typeface="Times New Roman" panose="02020603050405020304" pitchFamily="18" charset="0"/>
                <a:cs typeface="Times New Roman" panose="02020603050405020304" pitchFamily="18" charset="0"/>
                <a:sym typeface="+mn-ea"/>
              </a:rPr>
              <a:t>每个端口都可通过编程设定为</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输入端口</a:t>
            </a:r>
            <a:r>
              <a:rPr lang="zh-CN" altLang="en-US" sz="1800" dirty="0" smtClean="0">
                <a:latin typeface="Times New Roman" panose="02020603050405020304" pitchFamily="18" charset="0"/>
                <a:cs typeface="Times New Roman" panose="02020603050405020304" pitchFamily="18" charset="0"/>
                <a:sym typeface="+mn-ea"/>
              </a:rPr>
              <a:t>或</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输出端口</a:t>
            </a:r>
            <a:r>
              <a:rPr lang="zh-CN" altLang="en-US" sz="1800" dirty="0" smtClean="0">
                <a:latin typeface="Times New Roman" panose="02020603050405020304" pitchFamily="18" charset="0"/>
                <a:cs typeface="Times New Roman" panose="02020603050405020304" pitchFamily="18" charset="0"/>
                <a:sym typeface="+mn-ea"/>
              </a:rPr>
              <a:t>，但有各自不同的方式和特点。</a:t>
            </a:r>
            <a:endPar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endParaRPr>
          </a:p>
          <a:p>
            <a:pPr marL="539750" eaLnBrk="1" hangingPunct="1">
              <a:lnSpc>
                <a:spcPct val="150000"/>
              </a:lnSpc>
            </a:pP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端口</a:t>
            </a:r>
            <a:r>
              <a:rPr lang="en-US" altLang="zh-CN" sz="1800" dirty="0" smtClean="0">
                <a:solidFill>
                  <a:srgbClr val="C00000"/>
                </a:solidFill>
                <a:latin typeface="Times New Roman" panose="02020603050405020304" pitchFamily="18" charset="0"/>
                <a:cs typeface="Times New Roman" panose="02020603050405020304" pitchFamily="18" charset="0"/>
                <a:sym typeface="+mn-ea"/>
              </a:rPr>
              <a:t>C</a:t>
            </a:r>
            <a:r>
              <a:rPr lang="zh-CN" altLang="en-US" sz="1800" dirty="0" smtClean="0">
                <a:latin typeface="Times New Roman" panose="02020603050405020304" pitchFamily="18" charset="0"/>
                <a:cs typeface="Times New Roman" panose="02020603050405020304" pitchFamily="18" charset="0"/>
                <a:sym typeface="+mn-ea"/>
              </a:rPr>
              <a:t>可作为一个独立的端口使用，但通常是</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配合端口</a:t>
            </a:r>
            <a:r>
              <a:rPr lang="en-US" altLang="zh-CN" sz="1800" dirty="0" smtClean="0">
                <a:solidFill>
                  <a:srgbClr val="C00000"/>
                </a:solidFill>
                <a:latin typeface="Times New Roman" panose="02020603050405020304" pitchFamily="18" charset="0"/>
                <a:cs typeface="Times New Roman" panose="02020603050405020304" pitchFamily="18" charset="0"/>
                <a:sym typeface="+mn-ea"/>
              </a:rPr>
              <a:t>A</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和端口</a:t>
            </a:r>
            <a:r>
              <a:rPr lang="en-US" altLang="zh-CN" sz="1800" dirty="0" smtClean="0">
                <a:solidFill>
                  <a:srgbClr val="C00000"/>
                </a:solidFill>
                <a:latin typeface="Times New Roman" panose="02020603050405020304" pitchFamily="18" charset="0"/>
                <a:cs typeface="Times New Roman" panose="02020603050405020304" pitchFamily="18" charset="0"/>
                <a:sym typeface="+mn-ea"/>
              </a:rPr>
              <a:t>B</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的工作</a:t>
            </a:r>
            <a:r>
              <a:rPr lang="zh-CN" altLang="en-US" sz="1800" dirty="0" smtClean="0">
                <a:latin typeface="Times New Roman" panose="02020603050405020304" pitchFamily="18" charset="0"/>
                <a:cs typeface="Times New Roman" panose="02020603050405020304" pitchFamily="18" charset="0"/>
                <a:sym typeface="+mn-ea"/>
              </a:rPr>
              <a:t>，为这两个端口的输入输出提供</a:t>
            </a:r>
            <a:r>
              <a:rPr lang="zh-CN" altLang="en-US" sz="1800" dirty="0" smtClean="0">
                <a:solidFill>
                  <a:srgbClr val="C00000"/>
                </a:solidFill>
                <a:latin typeface="Times New Roman" panose="02020603050405020304" pitchFamily="18" charset="0"/>
                <a:cs typeface="Times New Roman" panose="02020603050405020304" pitchFamily="18" charset="0"/>
                <a:sym typeface="+mn-ea"/>
              </a:rPr>
              <a:t>控制联络信号</a:t>
            </a:r>
            <a:r>
              <a:rPr lang="zh-CN" altLang="en-US" sz="1800" dirty="0" smtClean="0">
                <a:latin typeface="Times New Roman" panose="02020603050405020304" pitchFamily="18" charset="0"/>
                <a:cs typeface="Times New Roman" panose="02020603050405020304" pitchFamily="18" charset="0"/>
                <a:sym typeface="+mn-ea"/>
              </a:rPr>
              <a:t>。</a:t>
            </a:r>
            <a:endParaRPr lang="zh-CN" altLang="en-US" sz="18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5"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1271464" y="2050974"/>
            <a:ext cx="11158538" cy="4933950"/>
          </a:xfrm>
        </p:spPr>
        <p:txBody>
          <a:bodyPr/>
          <a:lstStyle/>
          <a:p>
            <a:pPr marL="0" indent="0" algn="just" eaLnBrk="1" hangingPunct="1">
              <a:lnSpc>
                <a:spcPct val="150000"/>
              </a:lnSpc>
              <a:buNone/>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芯片引脚分配如图</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8.2</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所示。</a:t>
            </a:r>
          </a:p>
          <a:p>
            <a:pPr algn="just" eaLnBrk="1" hangingPunct="1">
              <a:lnSpc>
                <a:spcPct val="150000"/>
              </a:lnSpc>
              <a:buFont typeface="Wingdings" panose="05000000000000000000" pitchFamily="2" charset="2"/>
              <a:buChar char="n"/>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芯片的</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40</a:t>
            </a:r>
            <a:r>
              <a:rPr lang="zh-CN" altLang="en-US"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条</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引脚，大致可分为三类：</a:t>
            </a:r>
          </a:p>
          <a:p>
            <a:pPr marL="539750" algn="just" eaLnBrk="1" hangingPunct="1">
              <a:lnSpc>
                <a:spcPct val="150000"/>
              </a:lnSpc>
              <a:buFont typeface="Wingdings" panose="05000000000000000000" pitchFamily="2" charset="2"/>
              <a:buNone/>
            </a:pP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电源与地线共</a:t>
            </a: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2</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条： </a:t>
            </a:r>
            <a:r>
              <a:rPr lang="en-US" altLang="zh-CN" sz="2400" dirty="0" err="1"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Vcc</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GND</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a:t>
            </a:r>
          </a:p>
          <a:p>
            <a:pPr marL="539750" algn="just" eaLnBrk="1" hangingPunct="1">
              <a:lnSpc>
                <a:spcPct val="150000"/>
              </a:lnSpc>
              <a:buFont typeface="Wingdings" panose="05000000000000000000" pitchFamily="2" charset="2"/>
              <a:buNone/>
            </a:pP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(2) </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与外设相连的共</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24</a:t>
            </a:r>
            <a:r>
              <a:rPr lang="zh-CN" altLang="en-US"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条</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a:t>
            </a:r>
          </a:p>
          <a:p>
            <a:pPr marL="1080135" algn="just" eaLnBrk="1" hangingPunct="1">
              <a:lnSpc>
                <a:spcPct val="150000"/>
              </a:lnSpc>
              <a:buFont typeface="Wingdings" panose="05000000000000000000" pitchFamily="2" charset="2"/>
              <a:buChar char="p"/>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PA7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PA0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数据信号。</a:t>
            </a:r>
          </a:p>
          <a:p>
            <a:pPr marL="1080135" algn="just" eaLnBrk="1" hangingPunct="1">
              <a:lnSpc>
                <a:spcPct val="150000"/>
              </a:lnSpc>
              <a:buFont typeface="Wingdings" panose="05000000000000000000" pitchFamily="2" charset="2"/>
              <a:buChar char="p"/>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PB7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PB0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数据信号。</a:t>
            </a:r>
          </a:p>
          <a:p>
            <a:pPr marL="1080135" algn="just" eaLnBrk="1" hangingPunct="1">
              <a:lnSpc>
                <a:spcPct val="150000"/>
              </a:lnSpc>
              <a:buFont typeface="Wingdings" panose="05000000000000000000" pitchFamily="2" charset="2"/>
              <a:buChar char="p"/>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数据信号。</a:t>
            </a:r>
          </a:p>
        </p:txBody>
      </p:sp>
      <p:sp>
        <p:nvSpPr>
          <p:cNvPr id="38915" name="Rectangle 2"/>
          <p:cNvSpPr>
            <a:spLocks noGrp="1" noChangeArrowheads="1"/>
          </p:cNvSpPr>
          <p:nvPr>
            <p:ph type="title" idx="4294967295"/>
          </p:nvPr>
        </p:nvSpPr>
        <p:spPr>
          <a:xfrm>
            <a:off x="717506" y="1340768"/>
            <a:ext cx="9090025" cy="693738"/>
          </a:xfrm>
        </p:spPr>
        <p:txBody>
          <a:bodyPr/>
          <a:lstStyle/>
          <a:p>
            <a:pPr marL="457200" indent="-457200" eaLnBrk="1" hangingPunct="1">
              <a:buFont typeface="Arial" panose="020B0604020202020204" pitchFamily="34" charset="0"/>
              <a:buChar char="•"/>
            </a:pPr>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8.4.2  8255A</a:t>
            </a:r>
            <a:r>
              <a:rPr lang="zh-CN" altLang="en-US"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芯片引脚分配及引脚信号说明</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053"/>
          <p:cNvSpPr>
            <a:spLocks noChangeArrowheads="1"/>
          </p:cNvSpPr>
          <p:nvPr/>
        </p:nvSpPr>
        <p:spPr bwMode="auto">
          <a:xfrm>
            <a:off x="4034764" y="1315103"/>
            <a:ext cx="35426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8.2  8255A</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芯片引脚分配</a:t>
            </a:r>
            <a:endParaRPr lang="en-US" altLang="zh-CN" b="1" dirty="0">
              <a:latin typeface="Times New Roman" panose="02020603050405020304" pitchFamily="18" charset="0"/>
              <a:ea typeface="黑体" panose="02010609060101010101" pitchFamily="2" charset="-122"/>
              <a:cs typeface="Times New Roman" panose="02020603050405020304" pitchFamily="18" charset="0"/>
            </a:endParaRPr>
          </a:p>
        </p:txBody>
      </p:sp>
      <p:grpSp>
        <p:nvGrpSpPr>
          <p:cNvPr id="39943" name="Group 2570"/>
          <p:cNvGrpSpPr/>
          <p:nvPr/>
        </p:nvGrpSpPr>
        <p:grpSpPr bwMode="auto">
          <a:xfrm>
            <a:off x="3930651" y="1628799"/>
            <a:ext cx="3893542" cy="4878363"/>
            <a:chOff x="1516" y="538"/>
            <a:chExt cx="2730" cy="3561"/>
          </a:xfrm>
        </p:grpSpPr>
        <p:grpSp>
          <p:nvGrpSpPr>
            <p:cNvPr id="39944" name="Group 2181"/>
            <p:cNvGrpSpPr/>
            <p:nvPr/>
          </p:nvGrpSpPr>
          <p:grpSpPr bwMode="auto">
            <a:xfrm>
              <a:off x="2060" y="738"/>
              <a:ext cx="1537" cy="3361"/>
              <a:chOff x="2060" y="738"/>
              <a:chExt cx="1537" cy="3361"/>
            </a:xfrm>
          </p:grpSpPr>
          <p:grpSp>
            <p:nvGrpSpPr>
              <p:cNvPr id="40333" name="Group 2179"/>
              <p:cNvGrpSpPr/>
              <p:nvPr/>
            </p:nvGrpSpPr>
            <p:grpSpPr bwMode="auto">
              <a:xfrm>
                <a:off x="2060" y="738"/>
                <a:ext cx="1536" cy="3360"/>
                <a:chOff x="2060" y="738"/>
                <a:chExt cx="1536" cy="3360"/>
              </a:xfrm>
            </p:grpSpPr>
            <p:sp>
              <p:nvSpPr>
                <p:cNvPr id="40335" name="Rectangle 2056"/>
                <p:cNvSpPr>
                  <a:spLocks noChangeArrowheads="1"/>
                </p:cNvSpPr>
                <p:nvPr/>
              </p:nvSpPr>
              <p:spPr bwMode="auto">
                <a:xfrm>
                  <a:off x="2060" y="738"/>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36" name="Rectangle 2057"/>
                <p:cNvSpPr>
                  <a:spLocks noChangeArrowheads="1"/>
                </p:cNvSpPr>
                <p:nvPr/>
              </p:nvSpPr>
              <p:spPr bwMode="auto">
                <a:xfrm>
                  <a:off x="2060" y="765"/>
                  <a:ext cx="1536" cy="28"/>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37" name="Rectangle 2058"/>
                <p:cNvSpPr>
                  <a:spLocks noChangeArrowheads="1"/>
                </p:cNvSpPr>
                <p:nvPr/>
              </p:nvSpPr>
              <p:spPr bwMode="auto">
                <a:xfrm>
                  <a:off x="2060" y="793"/>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38" name="Rectangle 2059"/>
                <p:cNvSpPr>
                  <a:spLocks noChangeArrowheads="1"/>
                </p:cNvSpPr>
                <p:nvPr/>
              </p:nvSpPr>
              <p:spPr bwMode="auto">
                <a:xfrm>
                  <a:off x="2060" y="820"/>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39" name="Rectangle 2060"/>
                <p:cNvSpPr>
                  <a:spLocks noChangeArrowheads="1"/>
                </p:cNvSpPr>
                <p:nvPr/>
              </p:nvSpPr>
              <p:spPr bwMode="auto">
                <a:xfrm>
                  <a:off x="2060" y="847"/>
                  <a:ext cx="1536" cy="28"/>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0" name="Rectangle 2061"/>
                <p:cNvSpPr>
                  <a:spLocks noChangeArrowheads="1"/>
                </p:cNvSpPr>
                <p:nvPr/>
              </p:nvSpPr>
              <p:spPr bwMode="auto">
                <a:xfrm>
                  <a:off x="2060" y="875"/>
                  <a:ext cx="1536" cy="27"/>
                </a:xfrm>
                <a:prstGeom prst="rect">
                  <a:avLst/>
                </a:prstGeom>
                <a:solidFill>
                  <a:srgbClr val="BA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1" name="Rectangle 2062"/>
                <p:cNvSpPr>
                  <a:spLocks noChangeArrowheads="1"/>
                </p:cNvSpPr>
                <p:nvPr/>
              </p:nvSpPr>
              <p:spPr bwMode="auto">
                <a:xfrm>
                  <a:off x="2060" y="902"/>
                  <a:ext cx="1536" cy="27"/>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2" name="Rectangle 2063"/>
                <p:cNvSpPr>
                  <a:spLocks noChangeArrowheads="1"/>
                </p:cNvSpPr>
                <p:nvPr/>
              </p:nvSpPr>
              <p:spPr bwMode="auto">
                <a:xfrm>
                  <a:off x="2060" y="929"/>
                  <a:ext cx="1536" cy="28"/>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3" name="Rectangle 2064"/>
                <p:cNvSpPr>
                  <a:spLocks noChangeArrowheads="1"/>
                </p:cNvSpPr>
                <p:nvPr/>
              </p:nvSpPr>
              <p:spPr bwMode="auto">
                <a:xfrm>
                  <a:off x="2060" y="957"/>
                  <a:ext cx="1536" cy="27"/>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4" name="Rectangle 2065"/>
                <p:cNvSpPr>
                  <a:spLocks noChangeArrowheads="1"/>
                </p:cNvSpPr>
                <p:nvPr/>
              </p:nvSpPr>
              <p:spPr bwMode="auto">
                <a:xfrm>
                  <a:off x="2060" y="984"/>
                  <a:ext cx="1536" cy="27"/>
                </a:xfrm>
                <a:prstGeom prst="rect">
                  <a:avLst/>
                </a:prstGeom>
                <a:solidFill>
                  <a:srgbClr val="B9DE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5" name="Rectangle 2066"/>
                <p:cNvSpPr>
                  <a:spLocks noChangeArrowheads="1"/>
                </p:cNvSpPr>
                <p:nvPr/>
              </p:nvSpPr>
              <p:spPr bwMode="auto">
                <a:xfrm>
                  <a:off x="2060" y="1011"/>
                  <a:ext cx="1536" cy="27"/>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6" name="Rectangle 2067"/>
                <p:cNvSpPr>
                  <a:spLocks noChangeArrowheads="1"/>
                </p:cNvSpPr>
                <p:nvPr/>
              </p:nvSpPr>
              <p:spPr bwMode="auto">
                <a:xfrm>
                  <a:off x="2060" y="1038"/>
                  <a:ext cx="1536" cy="28"/>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7" name="Rectangle 2068"/>
                <p:cNvSpPr>
                  <a:spLocks noChangeArrowheads="1"/>
                </p:cNvSpPr>
                <p:nvPr/>
              </p:nvSpPr>
              <p:spPr bwMode="auto">
                <a:xfrm>
                  <a:off x="2060" y="1066"/>
                  <a:ext cx="1536" cy="27"/>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8" name="Rectangle 2069"/>
                <p:cNvSpPr>
                  <a:spLocks noChangeArrowheads="1"/>
                </p:cNvSpPr>
                <p:nvPr/>
              </p:nvSpPr>
              <p:spPr bwMode="auto">
                <a:xfrm>
                  <a:off x="2060" y="1093"/>
                  <a:ext cx="1536" cy="27"/>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49" name="Rectangle 2070"/>
                <p:cNvSpPr>
                  <a:spLocks noChangeArrowheads="1"/>
                </p:cNvSpPr>
                <p:nvPr/>
              </p:nvSpPr>
              <p:spPr bwMode="auto">
                <a:xfrm>
                  <a:off x="2060" y="1120"/>
                  <a:ext cx="1536" cy="28"/>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0" name="Rectangle 2071"/>
                <p:cNvSpPr>
                  <a:spLocks noChangeArrowheads="1"/>
                </p:cNvSpPr>
                <p:nvPr/>
              </p:nvSpPr>
              <p:spPr bwMode="auto">
                <a:xfrm>
                  <a:off x="2060" y="1148"/>
                  <a:ext cx="1536" cy="27"/>
                </a:xfrm>
                <a:prstGeom prst="rect">
                  <a:avLst/>
                </a:prstGeom>
                <a:solidFill>
                  <a:srgbClr val="B7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1" name="Rectangle 2072"/>
                <p:cNvSpPr>
                  <a:spLocks noChangeArrowheads="1"/>
                </p:cNvSpPr>
                <p:nvPr/>
              </p:nvSpPr>
              <p:spPr bwMode="auto">
                <a:xfrm>
                  <a:off x="2060" y="1175"/>
                  <a:ext cx="1536" cy="27"/>
                </a:xfrm>
                <a:prstGeom prst="rect">
                  <a:avLst/>
                </a:prstGeom>
                <a:solidFill>
                  <a:srgbClr val="B7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2" name="Rectangle 2073"/>
                <p:cNvSpPr>
                  <a:spLocks noChangeArrowheads="1"/>
                </p:cNvSpPr>
                <p:nvPr/>
              </p:nvSpPr>
              <p:spPr bwMode="auto">
                <a:xfrm>
                  <a:off x="2060" y="1202"/>
                  <a:ext cx="1536" cy="28"/>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3" name="Rectangle 2074"/>
                <p:cNvSpPr>
                  <a:spLocks noChangeArrowheads="1"/>
                </p:cNvSpPr>
                <p:nvPr/>
              </p:nvSpPr>
              <p:spPr bwMode="auto">
                <a:xfrm>
                  <a:off x="2060" y="1230"/>
                  <a:ext cx="1536" cy="27"/>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4" name="Rectangle 2075"/>
                <p:cNvSpPr>
                  <a:spLocks noChangeArrowheads="1"/>
                </p:cNvSpPr>
                <p:nvPr/>
              </p:nvSpPr>
              <p:spPr bwMode="auto">
                <a:xfrm>
                  <a:off x="2060" y="1257"/>
                  <a:ext cx="1536" cy="27"/>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5" name="Rectangle 2076"/>
                <p:cNvSpPr>
                  <a:spLocks noChangeArrowheads="1"/>
                </p:cNvSpPr>
                <p:nvPr/>
              </p:nvSpPr>
              <p:spPr bwMode="auto">
                <a:xfrm>
                  <a:off x="2060" y="1284"/>
                  <a:ext cx="1536" cy="28"/>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6" name="Rectangle 2077"/>
                <p:cNvSpPr>
                  <a:spLocks noChangeArrowheads="1"/>
                </p:cNvSpPr>
                <p:nvPr/>
              </p:nvSpPr>
              <p:spPr bwMode="auto">
                <a:xfrm>
                  <a:off x="2060" y="1312"/>
                  <a:ext cx="1536" cy="27"/>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7" name="Rectangle 2078"/>
                <p:cNvSpPr>
                  <a:spLocks noChangeArrowheads="1"/>
                </p:cNvSpPr>
                <p:nvPr/>
              </p:nvSpPr>
              <p:spPr bwMode="auto">
                <a:xfrm>
                  <a:off x="2060" y="1339"/>
                  <a:ext cx="1536" cy="27"/>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8" name="Rectangle 2079"/>
                <p:cNvSpPr>
                  <a:spLocks noChangeArrowheads="1"/>
                </p:cNvSpPr>
                <p:nvPr/>
              </p:nvSpPr>
              <p:spPr bwMode="auto">
                <a:xfrm>
                  <a:off x="2060" y="1366"/>
                  <a:ext cx="1536" cy="28"/>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59" name="Rectangle 2080"/>
                <p:cNvSpPr>
                  <a:spLocks noChangeArrowheads="1"/>
                </p:cNvSpPr>
                <p:nvPr/>
              </p:nvSpPr>
              <p:spPr bwMode="auto">
                <a:xfrm>
                  <a:off x="2060" y="1394"/>
                  <a:ext cx="1536" cy="27"/>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0" name="Rectangle 2081"/>
                <p:cNvSpPr>
                  <a:spLocks noChangeArrowheads="1"/>
                </p:cNvSpPr>
                <p:nvPr/>
              </p:nvSpPr>
              <p:spPr bwMode="auto">
                <a:xfrm>
                  <a:off x="2060" y="1421"/>
                  <a:ext cx="1536" cy="27"/>
                </a:xfrm>
                <a:prstGeom prst="rect">
                  <a:avLst/>
                </a:prstGeom>
                <a:solidFill>
                  <a:srgbClr val="B3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1" name="Rectangle 2082"/>
                <p:cNvSpPr>
                  <a:spLocks noChangeArrowheads="1"/>
                </p:cNvSpPr>
                <p:nvPr/>
              </p:nvSpPr>
              <p:spPr bwMode="auto">
                <a:xfrm>
                  <a:off x="2060" y="1448"/>
                  <a:ext cx="1536" cy="28"/>
                </a:xfrm>
                <a:prstGeom prst="rect">
                  <a:avLst/>
                </a:prstGeom>
                <a:solidFill>
                  <a:srgbClr val="B2D6D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2" name="Rectangle 2083"/>
                <p:cNvSpPr>
                  <a:spLocks noChangeArrowheads="1"/>
                </p:cNvSpPr>
                <p:nvPr/>
              </p:nvSpPr>
              <p:spPr bwMode="auto">
                <a:xfrm>
                  <a:off x="2060" y="1476"/>
                  <a:ext cx="1536" cy="27"/>
                </a:xfrm>
                <a:prstGeom prst="rect">
                  <a:avLst/>
                </a:prstGeom>
                <a:solidFill>
                  <a:srgbClr val="B2D5D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3" name="Rectangle 2084"/>
                <p:cNvSpPr>
                  <a:spLocks noChangeArrowheads="1"/>
                </p:cNvSpPr>
                <p:nvPr/>
              </p:nvSpPr>
              <p:spPr bwMode="auto">
                <a:xfrm>
                  <a:off x="2060" y="1503"/>
                  <a:ext cx="1536" cy="27"/>
                </a:xfrm>
                <a:prstGeom prst="rect">
                  <a:avLst/>
                </a:prstGeom>
                <a:solidFill>
                  <a:srgbClr val="B1D4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4" name="Rectangle 2085"/>
                <p:cNvSpPr>
                  <a:spLocks noChangeArrowheads="1"/>
                </p:cNvSpPr>
                <p:nvPr/>
              </p:nvSpPr>
              <p:spPr bwMode="auto">
                <a:xfrm>
                  <a:off x="2060" y="1530"/>
                  <a:ext cx="1536" cy="28"/>
                </a:xfrm>
                <a:prstGeom prst="rect">
                  <a:avLst/>
                </a:prstGeom>
                <a:solidFill>
                  <a:srgbClr val="B1D4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5" name="Rectangle 2086"/>
                <p:cNvSpPr>
                  <a:spLocks noChangeArrowheads="1"/>
                </p:cNvSpPr>
                <p:nvPr/>
              </p:nvSpPr>
              <p:spPr bwMode="auto">
                <a:xfrm>
                  <a:off x="2060" y="1558"/>
                  <a:ext cx="1536" cy="27"/>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6" name="Rectangle 2087"/>
                <p:cNvSpPr>
                  <a:spLocks noChangeArrowheads="1"/>
                </p:cNvSpPr>
                <p:nvPr/>
              </p:nvSpPr>
              <p:spPr bwMode="auto">
                <a:xfrm>
                  <a:off x="2060" y="1585"/>
                  <a:ext cx="1536" cy="27"/>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7" name="Rectangle 2088"/>
                <p:cNvSpPr>
                  <a:spLocks noChangeArrowheads="1"/>
                </p:cNvSpPr>
                <p:nvPr/>
              </p:nvSpPr>
              <p:spPr bwMode="auto">
                <a:xfrm>
                  <a:off x="2060" y="1612"/>
                  <a:ext cx="1536" cy="27"/>
                </a:xfrm>
                <a:prstGeom prst="rect">
                  <a:avLst/>
                </a:prstGeom>
                <a:solidFill>
                  <a:srgbClr val="AFD1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8" name="Rectangle 2089"/>
                <p:cNvSpPr>
                  <a:spLocks noChangeArrowheads="1"/>
                </p:cNvSpPr>
                <p:nvPr/>
              </p:nvSpPr>
              <p:spPr bwMode="auto">
                <a:xfrm>
                  <a:off x="2060" y="1639"/>
                  <a:ext cx="1536" cy="28"/>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69" name="Rectangle 2090"/>
                <p:cNvSpPr>
                  <a:spLocks noChangeArrowheads="1"/>
                </p:cNvSpPr>
                <p:nvPr/>
              </p:nvSpPr>
              <p:spPr bwMode="auto">
                <a:xfrm>
                  <a:off x="2060" y="1667"/>
                  <a:ext cx="1536" cy="27"/>
                </a:xfrm>
                <a:prstGeom prst="rect">
                  <a:avLst/>
                </a:prstGeom>
                <a:solidFill>
                  <a:srgbClr val="ADD0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0" name="Rectangle 2091"/>
                <p:cNvSpPr>
                  <a:spLocks noChangeArrowheads="1"/>
                </p:cNvSpPr>
                <p:nvPr/>
              </p:nvSpPr>
              <p:spPr bwMode="auto">
                <a:xfrm>
                  <a:off x="2060" y="1694"/>
                  <a:ext cx="1536" cy="27"/>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1" name="Rectangle 2092"/>
                <p:cNvSpPr>
                  <a:spLocks noChangeArrowheads="1"/>
                </p:cNvSpPr>
                <p:nvPr/>
              </p:nvSpPr>
              <p:spPr bwMode="auto">
                <a:xfrm>
                  <a:off x="2060" y="1721"/>
                  <a:ext cx="1536" cy="28"/>
                </a:xfrm>
                <a:prstGeom prst="rect">
                  <a:avLst/>
                </a:prstGeom>
                <a:solidFill>
                  <a:srgbClr val="ACCE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2" name="Rectangle 2093"/>
                <p:cNvSpPr>
                  <a:spLocks noChangeArrowheads="1"/>
                </p:cNvSpPr>
                <p:nvPr/>
              </p:nvSpPr>
              <p:spPr bwMode="auto">
                <a:xfrm>
                  <a:off x="2060" y="1749"/>
                  <a:ext cx="1536" cy="27"/>
                </a:xfrm>
                <a:prstGeom prst="rect">
                  <a:avLst/>
                </a:prstGeom>
                <a:solidFill>
                  <a:srgbClr val="ABCD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3" name="Rectangle 2094"/>
                <p:cNvSpPr>
                  <a:spLocks noChangeArrowheads="1"/>
                </p:cNvSpPr>
                <p:nvPr/>
              </p:nvSpPr>
              <p:spPr bwMode="auto">
                <a:xfrm>
                  <a:off x="2060" y="1776"/>
                  <a:ext cx="1536" cy="27"/>
                </a:xfrm>
                <a:prstGeom prst="rect">
                  <a:avLst/>
                </a:prstGeom>
                <a:solidFill>
                  <a:srgbClr val="AACC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4" name="Rectangle 2095"/>
                <p:cNvSpPr>
                  <a:spLocks noChangeArrowheads="1"/>
                </p:cNvSpPr>
                <p:nvPr/>
              </p:nvSpPr>
              <p:spPr bwMode="auto">
                <a:xfrm>
                  <a:off x="2060" y="1803"/>
                  <a:ext cx="1536" cy="28"/>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5" name="Rectangle 2096"/>
                <p:cNvSpPr>
                  <a:spLocks noChangeArrowheads="1"/>
                </p:cNvSpPr>
                <p:nvPr/>
              </p:nvSpPr>
              <p:spPr bwMode="auto">
                <a:xfrm>
                  <a:off x="2060" y="1831"/>
                  <a:ext cx="1536" cy="27"/>
                </a:xfrm>
                <a:prstGeom prst="rect">
                  <a:avLst/>
                </a:prstGeom>
                <a:solidFill>
                  <a:srgbClr val="A8CA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6" name="Rectangle 2097"/>
                <p:cNvSpPr>
                  <a:spLocks noChangeArrowheads="1"/>
                </p:cNvSpPr>
                <p:nvPr/>
              </p:nvSpPr>
              <p:spPr bwMode="auto">
                <a:xfrm>
                  <a:off x="2060" y="1858"/>
                  <a:ext cx="1536" cy="27"/>
                </a:xfrm>
                <a:prstGeom prst="rect">
                  <a:avLst/>
                </a:prstGeom>
                <a:solidFill>
                  <a:srgbClr val="A7C9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7" name="Rectangle 2098"/>
                <p:cNvSpPr>
                  <a:spLocks noChangeArrowheads="1"/>
                </p:cNvSpPr>
                <p:nvPr/>
              </p:nvSpPr>
              <p:spPr bwMode="auto">
                <a:xfrm>
                  <a:off x="2060" y="1885"/>
                  <a:ext cx="1536" cy="28"/>
                </a:xfrm>
                <a:prstGeom prst="rect">
                  <a:avLst/>
                </a:prstGeom>
                <a:solidFill>
                  <a:srgbClr val="A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8" name="Rectangle 2099"/>
                <p:cNvSpPr>
                  <a:spLocks noChangeArrowheads="1"/>
                </p:cNvSpPr>
                <p:nvPr/>
              </p:nvSpPr>
              <p:spPr bwMode="auto">
                <a:xfrm>
                  <a:off x="2060" y="1913"/>
                  <a:ext cx="1536" cy="27"/>
                </a:xfrm>
                <a:prstGeom prst="rect">
                  <a:avLst/>
                </a:prstGeom>
                <a:solidFill>
                  <a:srgbClr val="A6C7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79" name="Rectangle 2100"/>
                <p:cNvSpPr>
                  <a:spLocks noChangeArrowheads="1"/>
                </p:cNvSpPr>
                <p:nvPr/>
              </p:nvSpPr>
              <p:spPr bwMode="auto">
                <a:xfrm>
                  <a:off x="2060" y="1940"/>
                  <a:ext cx="1536" cy="27"/>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0" name="Rectangle 2101"/>
                <p:cNvSpPr>
                  <a:spLocks noChangeArrowheads="1"/>
                </p:cNvSpPr>
                <p:nvPr/>
              </p:nvSpPr>
              <p:spPr bwMode="auto">
                <a:xfrm>
                  <a:off x="2060" y="1967"/>
                  <a:ext cx="1536" cy="28"/>
                </a:xfrm>
                <a:prstGeom prst="rect">
                  <a:avLst/>
                </a:prstGeom>
                <a:solidFill>
                  <a:srgbClr val="A4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1" name="Rectangle 2102"/>
                <p:cNvSpPr>
                  <a:spLocks noChangeArrowheads="1"/>
                </p:cNvSpPr>
                <p:nvPr/>
              </p:nvSpPr>
              <p:spPr bwMode="auto">
                <a:xfrm>
                  <a:off x="2060" y="1995"/>
                  <a:ext cx="1536" cy="27"/>
                </a:xfrm>
                <a:prstGeom prst="rect">
                  <a:avLst/>
                </a:prstGeom>
                <a:solidFill>
                  <a:srgbClr val="A3C3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2" name="Rectangle 2103"/>
                <p:cNvSpPr>
                  <a:spLocks noChangeArrowheads="1"/>
                </p:cNvSpPr>
                <p:nvPr/>
              </p:nvSpPr>
              <p:spPr bwMode="auto">
                <a:xfrm>
                  <a:off x="2060" y="2022"/>
                  <a:ext cx="1536" cy="27"/>
                </a:xfrm>
                <a:prstGeom prst="rect">
                  <a:avLst/>
                </a:prstGeom>
                <a:solidFill>
                  <a:srgbClr val="A2C2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3" name="Rectangle 2104"/>
                <p:cNvSpPr>
                  <a:spLocks noChangeArrowheads="1"/>
                </p:cNvSpPr>
                <p:nvPr/>
              </p:nvSpPr>
              <p:spPr bwMode="auto">
                <a:xfrm>
                  <a:off x="2060" y="2049"/>
                  <a:ext cx="1536" cy="28"/>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4" name="Rectangle 2105"/>
                <p:cNvSpPr>
                  <a:spLocks noChangeArrowheads="1"/>
                </p:cNvSpPr>
                <p:nvPr/>
              </p:nvSpPr>
              <p:spPr bwMode="auto">
                <a:xfrm>
                  <a:off x="2060" y="2077"/>
                  <a:ext cx="1536" cy="27"/>
                </a:xfrm>
                <a:prstGeom prst="rect">
                  <a:avLst/>
                </a:prstGeom>
                <a:solidFill>
                  <a:srgbClr val="9FBFC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5" name="Rectangle 2106"/>
                <p:cNvSpPr>
                  <a:spLocks noChangeArrowheads="1"/>
                </p:cNvSpPr>
                <p:nvPr/>
              </p:nvSpPr>
              <p:spPr bwMode="auto">
                <a:xfrm>
                  <a:off x="2060" y="2104"/>
                  <a:ext cx="1536" cy="27"/>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6" name="Rectangle 2107"/>
                <p:cNvSpPr>
                  <a:spLocks noChangeArrowheads="1"/>
                </p:cNvSpPr>
                <p:nvPr/>
              </p:nvSpPr>
              <p:spPr bwMode="auto">
                <a:xfrm>
                  <a:off x="2060" y="2131"/>
                  <a:ext cx="1536" cy="27"/>
                </a:xfrm>
                <a:prstGeom prst="rect">
                  <a:avLst/>
                </a:prstGeom>
                <a:solidFill>
                  <a:srgbClr val="9DBC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7" name="Rectangle 2108"/>
                <p:cNvSpPr>
                  <a:spLocks noChangeArrowheads="1"/>
                </p:cNvSpPr>
                <p:nvPr/>
              </p:nvSpPr>
              <p:spPr bwMode="auto">
                <a:xfrm>
                  <a:off x="2060" y="2158"/>
                  <a:ext cx="1536" cy="28"/>
                </a:xfrm>
                <a:prstGeom prst="rect">
                  <a:avLst/>
                </a:prstGeom>
                <a:solidFill>
                  <a:srgbClr val="9CBB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8" name="Rectangle 2109"/>
                <p:cNvSpPr>
                  <a:spLocks noChangeArrowheads="1"/>
                </p:cNvSpPr>
                <p:nvPr/>
              </p:nvSpPr>
              <p:spPr bwMode="auto">
                <a:xfrm>
                  <a:off x="2060" y="2186"/>
                  <a:ext cx="1536" cy="27"/>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89" name="Rectangle 2110"/>
                <p:cNvSpPr>
                  <a:spLocks noChangeArrowheads="1"/>
                </p:cNvSpPr>
                <p:nvPr/>
              </p:nvSpPr>
              <p:spPr bwMode="auto">
                <a:xfrm>
                  <a:off x="2060" y="2213"/>
                  <a:ext cx="1536" cy="27"/>
                </a:xfrm>
                <a:prstGeom prst="rect">
                  <a:avLst/>
                </a:prstGeom>
                <a:solidFill>
                  <a:srgbClr val="9AB8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0" name="Rectangle 2111"/>
                <p:cNvSpPr>
                  <a:spLocks noChangeArrowheads="1"/>
                </p:cNvSpPr>
                <p:nvPr/>
              </p:nvSpPr>
              <p:spPr bwMode="auto">
                <a:xfrm>
                  <a:off x="2060" y="2240"/>
                  <a:ext cx="1536" cy="28"/>
                </a:xfrm>
                <a:prstGeom prst="rect">
                  <a:avLst/>
                </a:prstGeom>
                <a:solidFill>
                  <a:srgbClr val="99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1" name="Rectangle 2112"/>
                <p:cNvSpPr>
                  <a:spLocks noChangeArrowheads="1"/>
                </p:cNvSpPr>
                <p:nvPr/>
              </p:nvSpPr>
              <p:spPr bwMode="auto">
                <a:xfrm>
                  <a:off x="2060" y="2268"/>
                  <a:ext cx="1536" cy="27"/>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2" name="Rectangle 2113"/>
                <p:cNvSpPr>
                  <a:spLocks noChangeArrowheads="1"/>
                </p:cNvSpPr>
                <p:nvPr/>
              </p:nvSpPr>
              <p:spPr bwMode="auto">
                <a:xfrm>
                  <a:off x="2060" y="2295"/>
                  <a:ext cx="1536" cy="27"/>
                </a:xfrm>
                <a:prstGeom prst="rect">
                  <a:avLst/>
                </a:prstGeom>
                <a:solidFill>
                  <a:srgbClr val="96B4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3" name="Rectangle 2114"/>
                <p:cNvSpPr>
                  <a:spLocks noChangeArrowheads="1"/>
                </p:cNvSpPr>
                <p:nvPr/>
              </p:nvSpPr>
              <p:spPr bwMode="auto">
                <a:xfrm>
                  <a:off x="2060" y="2322"/>
                  <a:ext cx="1536" cy="28"/>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4" name="Rectangle 2115"/>
                <p:cNvSpPr>
                  <a:spLocks noChangeArrowheads="1"/>
                </p:cNvSpPr>
                <p:nvPr/>
              </p:nvSpPr>
              <p:spPr bwMode="auto">
                <a:xfrm>
                  <a:off x="2060" y="2350"/>
                  <a:ext cx="1536" cy="27"/>
                </a:xfrm>
                <a:prstGeom prst="rect">
                  <a:avLst/>
                </a:prstGeom>
                <a:solidFill>
                  <a:srgbClr val="94B1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5" name="Rectangle 2116"/>
                <p:cNvSpPr>
                  <a:spLocks noChangeArrowheads="1"/>
                </p:cNvSpPr>
                <p:nvPr/>
              </p:nvSpPr>
              <p:spPr bwMode="auto">
                <a:xfrm>
                  <a:off x="2060" y="2377"/>
                  <a:ext cx="1536" cy="27"/>
                </a:xfrm>
                <a:prstGeom prst="rect">
                  <a:avLst/>
                </a:prstGeom>
                <a:solidFill>
                  <a:srgbClr val="93B0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6" name="Rectangle 2117"/>
                <p:cNvSpPr>
                  <a:spLocks noChangeArrowheads="1"/>
                </p:cNvSpPr>
                <p:nvPr/>
              </p:nvSpPr>
              <p:spPr bwMode="auto">
                <a:xfrm>
                  <a:off x="2060" y="2404"/>
                  <a:ext cx="1536" cy="28"/>
                </a:xfrm>
                <a:prstGeom prst="rect">
                  <a:avLst/>
                </a:prstGeom>
                <a:solidFill>
                  <a:srgbClr val="91AE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7" name="Rectangle 2118"/>
                <p:cNvSpPr>
                  <a:spLocks noChangeArrowheads="1"/>
                </p:cNvSpPr>
                <p:nvPr/>
              </p:nvSpPr>
              <p:spPr bwMode="auto">
                <a:xfrm>
                  <a:off x="2060" y="2432"/>
                  <a:ext cx="1536" cy="27"/>
                </a:xfrm>
                <a:prstGeom prst="rect">
                  <a:avLst/>
                </a:prstGeom>
                <a:solidFill>
                  <a:srgbClr val="8FA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8" name="Rectangle 2119"/>
                <p:cNvSpPr>
                  <a:spLocks noChangeArrowheads="1"/>
                </p:cNvSpPr>
                <p:nvPr/>
              </p:nvSpPr>
              <p:spPr bwMode="auto">
                <a:xfrm>
                  <a:off x="2060" y="2459"/>
                  <a:ext cx="1536" cy="27"/>
                </a:xfrm>
                <a:prstGeom prst="rect">
                  <a:avLst/>
                </a:prstGeom>
                <a:solidFill>
                  <a:srgbClr val="8EAB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99" name="Rectangle 2120"/>
                <p:cNvSpPr>
                  <a:spLocks noChangeArrowheads="1"/>
                </p:cNvSpPr>
                <p:nvPr/>
              </p:nvSpPr>
              <p:spPr bwMode="auto">
                <a:xfrm>
                  <a:off x="2060" y="2486"/>
                  <a:ext cx="1536" cy="28"/>
                </a:xfrm>
                <a:prstGeom prst="rect">
                  <a:avLst/>
                </a:prstGeom>
                <a:solidFill>
                  <a:srgbClr val="8DA9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0" name="Rectangle 2121"/>
                <p:cNvSpPr>
                  <a:spLocks noChangeArrowheads="1"/>
                </p:cNvSpPr>
                <p:nvPr/>
              </p:nvSpPr>
              <p:spPr bwMode="auto">
                <a:xfrm>
                  <a:off x="2060" y="2514"/>
                  <a:ext cx="1536" cy="27"/>
                </a:xfrm>
                <a:prstGeom prst="rect">
                  <a:avLst/>
                </a:prstGeom>
                <a:solidFill>
                  <a:srgbClr val="8CA8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1" name="Rectangle 2122"/>
                <p:cNvSpPr>
                  <a:spLocks noChangeArrowheads="1"/>
                </p:cNvSpPr>
                <p:nvPr/>
              </p:nvSpPr>
              <p:spPr bwMode="auto">
                <a:xfrm>
                  <a:off x="2060" y="2541"/>
                  <a:ext cx="1536" cy="27"/>
                </a:xfrm>
                <a:prstGeom prst="rect">
                  <a:avLst/>
                </a:prstGeom>
                <a:solidFill>
                  <a:srgbClr val="8AA6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2" name="Rectangle 2123"/>
                <p:cNvSpPr>
                  <a:spLocks noChangeArrowheads="1"/>
                </p:cNvSpPr>
                <p:nvPr/>
              </p:nvSpPr>
              <p:spPr bwMode="auto">
                <a:xfrm>
                  <a:off x="2060" y="2568"/>
                  <a:ext cx="1536" cy="28"/>
                </a:xfrm>
                <a:prstGeom prst="rect">
                  <a:avLst/>
                </a:prstGeom>
                <a:solidFill>
                  <a:srgbClr val="89A5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3" name="Rectangle 2124"/>
                <p:cNvSpPr>
                  <a:spLocks noChangeArrowheads="1"/>
                </p:cNvSpPr>
                <p:nvPr/>
              </p:nvSpPr>
              <p:spPr bwMode="auto">
                <a:xfrm>
                  <a:off x="2060" y="2596"/>
                  <a:ext cx="1536" cy="27"/>
                </a:xfrm>
                <a:prstGeom prst="rect">
                  <a:avLst/>
                </a:prstGeom>
                <a:solidFill>
                  <a:srgbClr val="88A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4" name="Rectangle 2125"/>
                <p:cNvSpPr>
                  <a:spLocks noChangeArrowheads="1"/>
                </p:cNvSpPr>
                <p:nvPr/>
              </p:nvSpPr>
              <p:spPr bwMode="auto">
                <a:xfrm>
                  <a:off x="2060" y="2623"/>
                  <a:ext cx="1536" cy="27"/>
                </a:xfrm>
                <a:prstGeom prst="rect">
                  <a:avLst/>
                </a:prstGeom>
                <a:solidFill>
                  <a:srgbClr val="87A2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5" name="Rectangle 2126"/>
                <p:cNvSpPr>
                  <a:spLocks noChangeArrowheads="1"/>
                </p:cNvSpPr>
                <p:nvPr/>
              </p:nvSpPr>
              <p:spPr bwMode="auto">
                <a:xfrm>
                  <a:off x="2060" y="2650"/>
                  <a:ext cx="1536" cy="28"/>
                </a:xfrm>
                <a:prstGeom prst="rect">
                  <a:avLst/>
                </a:prstGeom>
                <a:solidFill>
                  <a:srgbClr val="85A0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6" name="Rectangle 2127"/>
                <p:cNvSpPr>
                  <a:spLocks noChangeArrowheads="1"/>
                </p:cNvSpPr>
                <p:nvPr/>
              </p:nvSpPr>
              <p:spPr bwMode="auto">
                <a:xfrm>
                  <a:off x="2060" y="2678"/>
                  <a:ext cx="1536" cy="27"/>
                </a:xfrm>
                <a:prstGeom prst="rect">
                  <a:avLst/>
                </a:prstGeom>
                <a:solidFill>
                  <a:srgbClr val="849F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7" name="Rectangle 2128"/>
                <p:cNvSpPr>
                  <a:spLocks noChangeArrowheads="1"/>
                </p:cNvSpPr>
                <p:nvPr/>
              </p:nvSpPr>
              <p:spPr bwMode="auto">
                <a:xfrm>
                  <a:off x="2060" y="2705"/>
                  <a:ext cx="1536" cy="27"/>
                </a:xfrm>
                <a:prstGeom prst="rect">
                  <a:avLst/>
                </a:prstGeom>
                <a:solidFill>
                  <a:srgbClr val="839D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8" name="Rectangle 2129"/>
                <p:cNvSpPr>
                  <a:spLocks noChangeArrowheads="1"/>
                </p:cNvSpPr>
                <p:nvPr/>
              </p:nvSpPr>
              <p:spPr bwMode="auto">
                <a:xfrm>
                  <a:off x="2060" y="2732"/>
                  <a:ext cx="1536" cy="27"/>
                </a:xfrm>
                <a:prstGeom prst="rect">
                  <a:avLst/>
                </a:prstGeom>
                <a:solidFill>
                  <a:srgbClr val="819B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09" name="Rectangle 2130"/>
                <p:cNvSpPr>
                  <a:spLocks noChangeArrowheads="1"/>
                </p:cNvSpPr>
                <p:nvPr/>
              </p:nvSpPr>
              <p:spPr bwMode="auto">
                <a:xfrm>
                  <a:off x="2060" y="2759"/>
                  <a:ext cx="1536" cy="28"/>
                </a:xfrm>
                <a:prstGeom prst="rect">
                  <a:avLst/>
                </a:prstGeom>
                <a:solidFill>
                  <a:srgbClr val="7F9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0" name="Rectangle 2131"/>
                <p:cNvSpPr>
                  <a:spLocks noChangeArrowheads="1"/>
                </p:cNvSpPr>
                <p:nvPr/>
              </p:nvSpPr>
              <p:spPr bwMode="auto">
                <a:xfrm>
                  <a:off x="2060" y="2787"/>
                  <a:ext cx="1536" cy="27"/>
                </a:xfrm>
                <a:prstGeom prst="rect">
                  <a:avLst/>
                </a:prstGeom>
                <a:solidFill>
                  <a:srgbClr val="7E9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1" name="Rectangle 2132"/>
                <p:cNvSpPr>
                  <a:spLocks noChangeArrowheads="1"/>
                </p:cNvSpPr>
                <p:nvPr/>
              </p:nvSpPr>
              <p:spPr bwMode="auto">
                <a:xfrm>
                  <a:off x="2060" y="2814"/>
                  <a:ext cx="1536" cy="27"/>
                </a:xfrm>
                <a:prstGeom prst="rect">
                  <a:avLst/>
                </a:prstGeom>
                <a:solidFill>
                  <a:srgbClr val="7D96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2" name="Rectangle 2133"/>
                <p:cNvSpPr>
                  <a:spLocks noChangeArrowheads="1"/>
                </p:cNvSpPr>
                <p:nvPr/>
              </p:nvSpPr>
              <p:spPr bwMode="auto">
                <a:xfrm>
                  <a:off x="2060" y="2841"/>
                  <a:ext cx="1536" cy="28"/>
                </a:xfrm>
                <a:prstGeom prst="rect">
                  <a:avLst/>
                </a:prstGeom>
                <a:solidFill>
                  <a:srgbClr val="7C95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3" name="Rectangle 2134"/>
                <p:cNvSpPr>
                  <a:spLocks noChangeArrowheads="1"/>
                </p:cNvSpPr>
                <p:nvPr/>
              </p:nvSpPr>
              <p:spPr bwMode="auto">
                <a:xfrm>
                  <a:off x="2060" y="2869"/>
                  <a:ext cx="1536" cy="27"/>
                </a:xfrm>
                <a:prstGeom prst="rect">
                  <a:avLst/>
                </a:prstGeom>
                <a:solidFill>
                  <a:srgbClr val="7A93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4" name="Rectangle 2135"/>
                <p:cNvSpPr>
                  <a:spLocks noChangeArrowheads="1"/>
                </p:cNvSpPr>
                <p:nvPr/>
              </p:nvSpPr>
              <p:spPr bwMode="auto">
                <a:xfrm>
                  <a:off x="2060" y="2896"/>
                  <a:ext cx="1536" cy="27"/>
                </a:xfrm>
                <a:prstGeom prst="rect">
                  <a:avLst/>
                </a:prstGeom>
                <a:solidFill>
                  <a:srgbClr val="7992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5" name="Rectangle 2136"/>
                <p:cNvSpPr>
                  <a:spLocks noChangeArrowheads="1"/>
                </p:cNvSpPr>
                <p:nvPr/>
              </p:nvSpPr>
              <p:spPr bwMode="auto">
                <a:xfrm>
                  <a:off x="2060" y="2923"/>
                  <a:ext cx="1536" cy="28"/>
                </a:xfrm>
                <a:prstGeom prst="rect">
                  <a:avLst/>
                </a:prstGeom>
                <a:solidFill>
                  <a:srgbClr val="7890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6" name="Rectangle 2137"/>
                <p:cNvSpPr>
                  <a:spLocks noChangeArrowheads="1"/>
                </p:cNvSpPr>
                <p:nvPr/>
              </p:nvSpPr>
              <p:spPr bwMode="auto">
                <a:xfrm>
                  <a:off x="2060" y="2951"/>
                  <a:ext cx="1536" cy="27"/>
                </a:xfrm>
                <a:prstGeom prst="rect">
                  <a:avLst/>
                </a:prstGeom>
                <a:solidFill>
                  <a:srgbClr val="778F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7" name="Rectangle 2138"/>
                <p:cNvSpPr>
                  <a:spLocks noChangeArrowheads="1"/>
                </p:cNvSpPr>
                <p:nvPr/>
              </p:nvSpPr>
              <p:spPr bwMode="auto">
                <a:xfrm>
                  <a:off x="2060" y="2978"/>
                  <a:ext cx="1536" cy="27"/>
                </a:xfrm>
                <a:prstGeom prst="rect">
                  <a:avLst/>
                </a:prstGeom>
                <a:solidFill>
                  <a:srgbClr val="758D8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8" name="Rectangle 2139"/>
                <p:cNvSpPr>
                  <a:spLocks noChangeArrowheads="1"/>
                </p:cNvSpPr>
                <p:nvPr/>
              </p:nvSpPr>
              <p:spPr bwMode="auto">
                <a:xfrm>
                  <a:off x="2060" y="3005"/>
                  <a:ext cx="1536" cy="28"/>
                </a:xfrm>
                <a:prstGeom prst="rect">
                  <a:avLst/>
                </a:prstGeom>
                <a:solidFill>
                  <a:srgbClr val="748C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19" name="Rectangle 2140"/>
                <p:cNvSpPr>
                  <a:spLocks noChangeArrowheads="1"/>
                </p:cNvSpPr>
                <p:nvPr/>
              </p:nvSpPr>
              <p:spPr bwMode="auto">
                <a:xfrm>
                  <a:off x="2060" y="3033"/>
                  <a:ext cx="1536" cy="27"/>
                </a:xfrm>
                <a:prstGeom prst="rect">
                  <a:avLst/>
                </a:prstGeom>
                <a:solidFill>
                  <a:srgbClr val="738A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0" name="Rectangle 2141"/>
                <p:cNvSpPr>
                  <a:spLocks noChangeArrowheads="1"/>
                </p:cNvSpPr>
                <p:nvPr/>
              </p:nvSpPr>
              <p:spPr bwMode="auto">
                <a:xfrm>
                  <a:off x="2060" y="3060"/>
                  <a:ext cx="1536" cy="27"/>
                </a:xfrm>
                <a:prstGeom prst="rect">
                  <a:avLst/>
                </a:prstGeom>
                <a:solidFill>
                  <a:srgbClr val="72898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1" name="Rectangle 2142"/>
                <p:cNvSpPr>
                  <a:spLocks noChangeArrowheads="1"/>
                </p:cNvSpPr>
                <p:nvPr/>
              </p:nvSpPr>
              <p:spPr bwMode="auto">
                <a:xfrm>
                  <a:off x="2060" y="3087"/>
                  <a:ext cx="1536" cy="28"/>
                </a:xfrm>
                <a:prstGeom prst="rect">
                  <a:avLst/>
                </a:prstGeom>
                <a:solidFill>
                  <a:srgbClr val="7087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2" name="Rectangle 2143"/>
                <p:cNvSpPr>
                  <a:spLocks noChangeArrowheads="1"/>
                </p:cNvSpPr>
                <p:nvPr/>
              </p:nvSpPr>
              <p:spPr bwMode="auto">
                <a:xfrm>
                  <a:off x="2060" y="3115"/>
                  <a:ext cx="1536" cy="27"/>
                </a:xfrm>
                <a:prstGeom prst="rect">
                  <a:avLst/>
                </a:prstGeom>
                <a:solidFill>
                  <a:srgbClr val="6F86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3" name="Rectangle 2144"/>
                <p:cNvSpPr>
                  <a:spLocks noChangeArrowheads="1"/>
                </p:cNvSpPr>
                <p:nvPr/>
              </p:nvSpPr>
              <p:spPr bwMode="auto">
                <a:xfrm>
                  <a:off x="2060" y="3142"/>
                  <a:ext cx="1536" cy="27"/>
                </a:xfrm>
                <a:prstGeom prst="rect">
                  <a:avLst/>
                </a:prstGeom>
                <a:solidFill>
                  <a:srgbClr val="6E84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4" name="Rectangle 2145"/>
                <p:cNvSpPr>
                  <a:spLocks noChangeArrowheads="1"/>
                </p:cNvSpPr>
                <p:nvPr/>
              </p:nvSpPr>
              <p:spPr bwMode="auto">
                <a:xfrm>
                  <a:off x="2060" y="3169"/>
                  <a:ext cx="1536" cy="28"/>
                </a:xfrm>
                <a:prstGeom prst="rect">
                  <a:avLst/>
                </a:prstGeom>
                <a:solidFill>
                  <a:srgbClr val="6D83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5" name="Rectangle 2146"/>
                <p:cNvSpPr>
                  <a:spLocks noChangeArrowheads="1"/>
                </p:cNvSpPr>
                <p:nvPr/>
              </p:nvSpPr>
              <p:spPr bwMode="auto">
                <a:xfrm>
                  <a:off x="2060" y="3197"/>
                  <a:ext cx="1536" cy="27"/>
                </a:xfrm>
                <a:prstGeom prst="rect">
                  <a:avLst/>
                </a:prstGeom>
                <a:solidFill>
                  <a:srgbClr val="6C828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6" name="Rectangle 2147"/>
                <p:cNvSpPr>
                  <a:spLocks noChangeArrowheads="1"/>
                </p:cNvSpPr>
                <p:nvPr/>
              </p:nvSpPr>
              <p:spPr bwMode="auto">
                <a:xfrm>
                  <a:off x="2060" y="3224"/>
                  <a:ext cx="1536" cy="27"/>
                </a:xfrm>
                <a:prstGeom prst="rect">
                  <a:avLst/>
                </a:prstGeom>
                <a:solidFill>
                  <a:srgbClr val="6B80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7" name="Rectangle 2148"/>
                <p:cNvSpPr>
                  <a:spLocks noChangeArrowheads="1"/>
                </p:cNvSpPr>
                <p:nvPr/>
              </p:nvSpPr>
              <p:spPr bwMode="auto">
                <a:xfrm>
                  <a:off x="2060" y="3251"/>
                  <a:ext cx="1536" cy="27"/>
                </a:xfrm>
                <a:prstGeom prst="rect">
                  <a:avLst/>
                </a:prstGeom>
                <a:solidFill>
                  <a:srgbClr val="6A7F8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8" name="Rectangle 2149"/>
                <p:cNvSpPr>
                  <a:spLocks noChangeArrowheads="1"/>
                </p:cNvSpPr>
                <p:nvPr/>
              </p:nvSpPr>
              <p:spPr bwMode="auto">
                <a:xfrm>
                  <a:off x="2060" y="3278"/>
                  <a:ext cx="1536" cy="28"/>
                </a:xfrm>
                <a:prstGeom prst="rect">
                  <a:avLst/>
                </a:prstGeom>
                <a:solidFill>
                  <a:srgbClr val="697E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29" name="Rectangle 2150"/>
                <p:cNvSpPr>
                  <a:spLocks noChangeArrowheads="1"/>
                </p:cNvSpPr>
                <p:nvPr/>
              </p:nvSpPr>
              <p:spPr bwMode="auto">
                <a:xfrm>
                  <a:off x="2060" y="3306"/>
                  <a:ext cx="1536" cy="27"/>
                </a:xfrm>
                <a:prstGeom prst="rect">
                  <a:avLst/>
                </a:prstGeom>
                <a:solidFill>
                  <a:srgbClr val="687D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0" name="Rectangle 2151"/>
                <p:cNvSpPr>
                  <a:spLocks noChangeArrowheads="1"/>
                </p:cNvSpPr>
                <p:nvPr/>
              </p:nvSpPr>
              <p:spPr bwMode="auto">
                <a:xfrm>
                  <a:off x="2060" y="3333"/>
                  <a:ext cx="1536" cy="27"/>
                </a:xfrm>
                <a:prstGeom prst="rect">
                  <a:avLst/>
                </a:prstGeom>
                <a:solidFill>
                  <a:srgbClr val="677C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1" name="Rectangle 2152"/>
                <p:cNvSpPr>
                  <a:spLocks noChangeArrowheads="1"/>
                </p:cNvSpPr>
                <p:nvPr/>
              </p:nvSpPr>
              <p:spPr bwMode="auto">
                <a:xfrm>
                  <a:off x="2060" y="3360"/>
                  <a:ext cx="1536" cy="28"/>
                </a:xfrm>
                <a:prstGeom prst="rect">
                  <a:avLst/>
                </a:prstGeom>
                <a:solidFill>
                  <a:srgbClr val="667B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2" name="Rectangle 2153"/>
                <p:cNvSpPr>
                  <a:spLocks noChangeArrowheads="1"/>
                </p:cNvSpPr>
                <p:nvPr/>
              </p:nvSpPr>
              <p:spPr bwMode="auto">
                <a:xfrm>
                  <a:off x="2060" y="3388"/>
                  <a:ext cx="1536" cy="27"/>
                </a:xfrm>
                <a:prstGeom prst="rect">
                  <a:avLst/>
                </a:prstGeom>
                <a:solidFill>
                  <a:srgbClr val="65797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3" name="Rectangle 2154"/>
                <p:cNvSpPr>
                  <a:spLocks noChangeArrowheads="1"/>
                </p:cNvSpPr>
                <p:nvPr/>
              </p:nvSpPr>
              <p:spPr bwMode="auto">
                <a:xfrm>
                  <a:off x="2060" y="3415"/>
                  <a:ext cx="1536" cy="27"/>
                </a:xfrm>
                <a:prstGeom prst="rect">
                  <a:avLst/>
                </a:prstGeom>
                <a:solidFill>
                  <a:srgbClr val="63787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4" name="Rectangle 2155"/>
                <p:cNvSpPr>
                  <a:spLocks noChangeArrowheads="1"/>
                </p:cNvSpPr>
                <p:nvPr/>
              </p:nvSpPr>
              <p:spPr bwMode="auto">
                <a:xfrm>
                  <a:off x="2060" y="3442"/>
                  <a:ext cx="1536" cy="28"/>
                </a:xfrm>
                <a:prstGeom prst="rect">
                  <a:avLst/>
                </a:prstGeom>
                <a:solidFill>
                  <a:srgbClr val="6377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5" name="Rectangle 2156"/>
                <p:cNvSpPr>
                  <a:spLocks noChangeArrowheads="1"/>
                </p:cNvSpPr>
                <p:nvPr/>
              </p:nvSpPr>
              <p:spPr bwMode="auto">
                <a:xfrm>
                  <a:off x="2060" y="3470"/>
                  <a:ext cx="1536" cy="27"/>
                </a:xfrm>
                <a:prstGeom prst="rect">
                  <a:avLst/>
                </a:prstGeom>
                <a:solidFill>
                  <a:srgbClr val="6276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6" name="Rectangle 2157"/>
                <p:cNvSpPr>
                  <a:spLocks noChangeArrowheads="1"/>
                </p:cNvSpPr>
                <p:nvPr/>
              </p:nvSpPr>
              <p:spPr bwMode="auto">
                <a:xfrm>
                  <a:off x="2060" y="3497"/>
                  <a:ext cx="1536" cy="27"/>
                </a:xfrm>
                <a:prstGeom prst="rect">
                  <a:avLst/>
                </a:prstGeom>
                <a:solidFill>
                  <a:srgbClr val="6175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7" name="Rectangle 2158"/>
                <p:cNvSpPr>
                  <a:spLocks noChangeArrowheads="1"/>
                </p:cNvSpPr>
                <p:nvPr/>
              </p:nvSpPr>
              <p:spPr bwMode="auto">
                <a:xfrm>
                  <a:off x="2060" y="3524"/>
                  <a:ext cx="1536" cy="28"/>
                </a:xfrm>
                <a:prstGeom prst="rect">
                  <a:avLst/>
                </a:prstGeom>
                <a:solidFill>
                  <a:srgbClr val="6074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8" name="Rectangle 2159"/>
                <p:cNvSpPr>
                  <a:spLocks noChangeArrowheads="1"/>
                </p:cNvSpPr>
                <p:nvPr/>
              </p:nvSpPr>
              <p:spPr bwMode="auto">
                <a:xfrm>
                  <a:off x="2060" y="3552"/>
                  <a:ext cx="1536" cy="27"/>
                </a:xfrm>
                <a:prstGeom prst="rect">
                  <a:avLst/>
                </a:prstGeom>
                <a:solidFill>
                  <a:srgbClr val="5F73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39" name="Rectangle 2160"/>
                <p:cNvSpPr>
                  <a:spLocks noChangeArrowheads="1"/>
                </p:cNvSpPr>
                <p:nvPr/>
              </p:nvSpPr>
              <p:spPr bwMode="auto">
                <a:xfrm>
                  <a:off x="2060" y="3579"/>
                  <a:ext cx="1536" cy="27"/>
                </a:xfrm>
                <a:prstGeom prst="rect">
                  <a:avLst/>
                </a:prstGeom>
                <a:solidFill>
                  <a:srgbClr val="5F72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0" name="Rectangle 2161"/>
                <p:cNvSpPr>
                  <a:spLocks noChangeArrowheads="1"/>
                </p:cNvSpPr>
                <p:nvPr/>
              </p:nvSpPr>
              <p:spPr bwMode="auto">
                <a:xfrm>
                  <a:off x="2060" y="3606"/>
                  <a:ext cx="1536" cy="28"/>
                </a:xfrm>
                <a:prstGeom prst="rect">
                  <a:avLst/>
                </a:prstGeom>
                <a:solidFill>
                  <a:srgbClr val="5E71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1" name="Rectangle 2162"/>
                <p:cNvSpPr>
                  <a:spLocks noChangeArrowheads="1"/>
                </p:cNvSpPr>
                <p:nvPr/>
              </p:nvSpPr>
              <p:spPr bwMode="auto">
                <a:xfrm>
                  <a:off x="2060" y="3634"/>
                  <a:ext cx="1536" cy="27"/>
                </a:xfrm>
                <a:prstGeom prst="rect">
                  <a:avLst/>
                </a:prstGeom>
                <a:solidFill>
                  <a:srgbClr val="5D71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2" name="Rectangle 2163"/>
                <p:cNvSpPr>
                  <a:spLocks noChangeArrowheads="1"/>
                </p:cNvSpPr>
                <p:nvPr/>
              </p:nvSpPr>
              <p:spPr bwMode="auto">
                <a:xfrm>
                  <a:off x="2060" y="3661"/>
                  <a:ext cx="1536" cy="27"/>
                </a:xfrm>
                <a:prstGeom prst="rect">
                  <a:avLst/>
                </a:prstGeom>
                <a:solidFill>
                  <a:srgbClr val="5D70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3" name="Rectangle 2164"/>
                <p:cNvSpPr>
                  <a:spLocks noChangeArrowheads="1"/>
                </p:cNvSpPr>
                <p:nvPr/>
              </p:nvSpPr>
              <p:spPr bwMode="auto">
                <a:xfrm>
                  <a:off x="2060" y="3688"/>
                  <a:ext cx="1536" cy="28"/>
                </a:xfrm>
                <a:prstGeom prst="rect">
                  <a:avLst/>
                </a:prstGeom>
                <a:solidFill>
                  <a:srgbClr val="5C6F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4" name="Rectangle 2165"/>
                <p:cNvSpPr>
                  <a:spLocks noChangeArrowheads="1"/>
                </p:cNvSpPr>
                <p:nvPr/>
              </p:nvSpPr>
              <p:spPr bwMode="auto">
                <a:xfrm>
                  <a:off x="2060" y="3716"/>
                  <a:ext cx="1536" cy="27"/>
                </a:xfrm>
                <a:prstGeom prst="rect">
                  <a:avLst/>
                </a:prstGeom>
                <a:solidFill>
                  <a:srgbClr val="5B6F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5" name="Rectangle 2166"/>
                <p:cNvSpPr>
                  <a:spLocks noChangeArrowheads="1"/>
                </p:cNvSpPr>
                <p:nvPr/>
              </p:nvSpPr>
              <p:spPr bwMode="auto">
                <a:xfrm>
                  <a:off x="2060" y="3743"/>
                  <a:ext cx="1536" cy="27"/>
                </a:xfrm>
                <a:prstGeom prst="rect">
                  <a:avLst/>
                </a:prstGeom>
                <a:solidFill>
                  <a:srgbClr val="5B6E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6" name="Rectangle 2167"/>
                <p:cNvSpPr>
                  <a:spLocks noChangeArrowheads="1"/>
                </p:cNvSpPr>
                <p:nvPr/>
              </p:nvSpPr>
              <p:spPr bwMode="auto">
                <a:xfrm>
                  <a:off x="2060" y="3770"/>
                  <a:ext cx="1536" cy="28"/>
                </a:xfrm>
                <a:prstGeom prst="rect">
                  <a:avLst/>
                </a:prstGeom>
                <a:solidFill>
                  <a:srgbClr val="5A6D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7" name="Rectangle 2168"/>
                <p:cNvSpPr>
                  <a:spLocks noChangeArrowheads="1"/>
                </p:cNvSpPr>
                <p:nvPr/>
              </p:nvSpPr>
              <p:spPr bwMode="auto">
                <a:xfrm>
                  <a:off x="2060" y="3798"/>
                  <a:ext cx="1536" cy="27"/>
                </a:xfrm>
                <a:prstGeom prst="rect">
                  <a:avLst/>
                </a:prstGeom>
                <a:solidFill>
                  <a:srgbClr val="5A6C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8" name="Rectangle 2169"/>
                <p:cNvSpPr>
                  <a:spLocks noChangeArrowheads="1"/>
                </p:cNvSpPr>
                <p:nvPr/>
              </p:nvSpPr>
              <p:spPr bwMode="auto">
                <a:xfrm>
                  <a:off x="2060" y="3825"/>
                  <a:ext cx="1536" cy="27"/>
                </a:xfrm>
                <a:prstGeom prst="rect">
                  <a:avLst/>
                </a:prstGeom>
                <a:solidFill>
                  <a:srgbClr val="596C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49" name="Rectangle 2170"/>
                <p:cNvSpPr>
                  <a:spLocks noChangeArrowheads="1"/>
                </p:cNvSpPr>
                <p:nvPr/>
              </p:nvSpPr>
              <p:spPr bwMode="auto">
                <a:xfrm>
                  <a:off x="2060" y="3852"/>
                  <a:ext cx="1536" cy="27"/>
                </a:xfrm>
                <a:prstGeom prst="rect">
                  <a:avLst/>
                </a:prstGeom>
                <a:solidFill>
                  <a:srgbClr val="596B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0" name="Rectangle 2171"/>
                <p:cNvSpPr>
                  <a:spLocks noChangeArrowheads="1"/>
                </p:cNvSpPr>
                <p:nvPr/>
              </p:nvSpPr>
              <p:spPr bwMode="auto">
                <a:xfrm>
                  <a:off x="2060" y="3879"/>
                  <a:ext cx="1536" cy="28"/>
                </a:xfrm>
                <a:prstGeom prst="rect">
                  <a:avLst/>
                </a:prstGeom>
                <a:solidFill>
                  <a:srgbClr val="586B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1" name="Rectangle 2172"/>
                <p:cNvSpPr>
                  <a:spLocks noChangeArrowheads="1"/>
                </p:cNvSpPr>
                <p:nvPr/>
              </p:nvSpPr>
              <p:spPr bwMode="auto">
                <a:xfrm>
                  <a:off x="2060" y="3907"/>
                  <a:ext cx="1536" cy="27"/>
                </a:xfrm>
                <a:prstGeom prst="rect">
                  <a:avLst/>
                </a:prstGeom>
                <a:solidFill>
                  <a:srgbClr val="586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2" name="Rectangle 2173"/>
                <p:cNvSpPr>
                  <a:spLocks noChangeArrowheads="1"/>
                </p:cNvSpPr>
                <p:nvPr/>
              </p:nvSpPr>
              <p:spPr bwMode="auto">
                <a:xfrm>
                  <a:off x="2060" y="3934"/>
                  <a:ext cx="1536" cy="27"/>
                </a:xfrm>
                <a:prstGeom prst="rect">
                  <a:avLst/>
                </a:prstGeom>
                <a:solidFill>
                  <a:srgbClr val="576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3" name="Rectangle 2174"/>
                <p:cNvSpPr>
                  <a:spLocks noChangeArrowheads="1"/>
                </p:cNvSpPr>
                <p:nvPr/>
              </p:nvSpPr>
              <p:spPr bwMode="auto">
                <a:xfrm>
                  <a:off x="2060" y="3961"/>
                  <a:ext cx="1536" cy="28"/>
                </a:xfrm>
                <a:prstGeom prst="rect">
                  <a:avLst/>
                </a:prstGeom>
                <a:solidFill>
                  <a:srgbClr val="5769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4" name="Rectangle 2175"/>
                <p:cNvSpPr>
                  <a:spLocks noChangeArrowheads="1"/>
                </p:cNvSpPr>
                <p:nvPr/>
              </p:nvSpPr>
              <p:spPr bwMode="auto">
                <a:xfrm>
                  <a:off x="2060" y="3989"/>
                  <a:ext cx="1536" cy="27"/>
                </a:xfrm>
                <a:prstGeom prst="rect">
                  <a:avLst/>
                </a:prstGeom>
                <a:solidFill>
                  <a:srgbClr val="5769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5" name="Rectangle 2176"/>
                <p:cNvSpPr>
                  <a:spLocks noChangeArrowheads="1"/>
                </p:cNvSpPr>
                <p:nvPr/>
              </p:nvSpPr>
              <p:spPr bwMode="auto">
                <a:xfrm>
                  <a:off x="2060" y="4016"/>
                  <a:ext cx="1536" cy="27"/>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6" name="Rectangle 2177"/>
                <p:cNvSpPr>
                  <a:spLocks noChangeArrowheads="1"/>
                </p:cNvSpPr>
                <p:nvPr/>
              </p:nvSpPr>
              <p:spPr bwMode="auto">
                <a:xfrm>
                  <a:off x="2060" y="4043"/>
                  <a:ext cx="1536" cy="28"/>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457" name="Rectangle 2178"/>
                <p:cNvSpPr>
                  <a:spLocks noChangeArrowheads="1"/>
                </p:cNvSpPr>
                <p:nvPr/>
              </p:nvSpPr>
              <p:spPr bwMode="auto">
                <a:xfrm>
                  <a:off x="2060" y="4071"/>
                  <a:ext cx="1536" cy="27"/>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40334" name="Rectangle 2180"/>
              <p:cNvSpPr>
                <a:spLocks noChangeArrowheads="1"/>
              </p:cNvSpPr>
              <p:nvPr/>
            </p:nvSpPr>
            <p:spPr bwMode="auto">
              <a:xfrm>
                <a:off x="2060" y="738"/>
                <a:ext cx="1537" cy="3361"/>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39945" name="Rectangle 2182"/>
            <p:cNvSpPr>
              <a:spLocks noChangeArrowheads="1"/>
            </p:cNvSpPr>
            <p:nvPr/>
          </p:nvSpPr>
          <p:spPr bwMode="auto">
            <a:xfrm>
              <a:off x="2131" y="83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39946" name="Rectangle 2183"/>
            <p:cNvSpPr>
              <a:spLocks noChangeArrowheads="1"/>
            </p:cNvSpPr>
            <p:nvPr/>
          </p:nvSpPr>
          <p:spPr bwMode="auto">
            <a:xfrm>
              <a:off x="3401" y="83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40</a:t>
              </a:r>
              <a:endParaRPr lang="en-US" altLang="zh-CN" b="1">
                <a:latin typeface="Tahoma" panose="020B0604030504040204" pitchFamily="34" charset="0"/>
                <a:ea typeface="宋体" panose="02010600030101010101" pitchFamily="2" charset="-122"/>
              </a:endParaRPr>
            </a:p>
          </p:txBody>
        </p:sp>
        <p:sp>
          <p:nvSpPr>
            <p:cNvPr id="39947" name="Rectangle 2184"/>
            <p:cNvSpPr>
              <a:spLocks noChangeArrowheads="1"/>
            </p:cNvSpPr>
            <p:nvPr/>
          </p:nvSpPr>
          <p:spPr bwMode="auto">
            <a:xfrm>
              <a:off x="2131" y="99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39948" name="Rectangle 2185"/>
            <p:cNvSpPr>
              <a:spLocks noChangeArrowheads="1"/>
            </p:cNvSpPr>
            <p:nvPr/>
          </p:nvSpPr>
          <p:spPr bwMode="auto">
            <a:xfrm>
              <a:off x="3401" y="99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39</a:t>
              </a:r>
              <a:endParaRPr lang="en-US" altLang="zh-CN" b="1">
                <a:latin typeface="Tahoma" panose="020B0604030504040204" pitchFamily="34" charset="0"/>
                <a:ea typeface="宋体" panose="02010600030101010101" pitchFamily="2" charset="-122"/>
              </a:endParaRPr>
            </a:p>
          </p:txBody>
        </p:sp>
        <p:sp>
          <p:nvSpPr>
            <p:cNvPr id="39949" name="Rectangle 2186"/>
            <p:cNvSpPr>
              <a:spLocks noChangeArrowheads="1"/>
            </p:cNvSpPr>
            <p:nvPr/>
          </p:nvSpPr>
          <p:spPr bwMode="auto">
            <a:xfrm>
              <a:off x="2131" y="115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39950" name="Rectangle 2187"/>
            <p:cNvSpPr>
              <a:spLocks noChangeArrowheads="1"/>
            </p:cNvSpPr>
            <p:nvPr/>
          </p:nvSpPr>
          <p:spPr bwMode="auto">
            <a:xfrm>
              <a:off x="3401" y="115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38</a:t>
              </a:r>
              <a:endParaRPr lang="en-US" altLang="zh-CN" b="1">
                <a:latin typeface="Tahoma" panose="020B0604030504040204" pitchFamily="34" charset="0"/>
                <a:ea typeface="宋体" panose="02010600030101010101" pitchFamily="2" charset="-122"/>
              </a:endParaRPr>
            </a:p>
          </p:txBody>
        </p:sp>
        <p:sp>
          <p:nvSpPr>
            <p:cNvPr id="39951" name="Rectangle 2188"/>
            <p:cNvSpPr>
              <a:spLocks noChangeArrowheads="1"/>
            </p:cNvSpPr>
            <p:nvPr/>
          </p:nvSpPr>
          <p:spPr bwMode="auto">
            <a:xfrm>
              <a:off x="2131" y="131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39952" name="Rectangle 2189"/>
            <p:cNvSpPr>
              <a:spLocks noChangeArrowheads="1"/>
            </p:cNvSpPr>
            <p:nvPr/>
          </p:nvSpPr>
          <p:spPr bwMode="auto">
            <a:xfrm>
              <a:off x="3401" y="131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37</a:t>
              </a:r>
              <a:endParaRPr lang="en-US" altLang="zh-CN" b="1">
                <a:latin typeface="Tahoma" panose="020B0604030504040204" pitchFamily="34" charset="0"/>
                <a:ea typeface="宋体" panose="02010600030101010101" pitchFamily="2" charset="-122"/>
              </a:endParaRPr>
            </a:p>
          </p:txBody>
        </p:sp>
        <p:sp>
          <p:nvSpPr>
            <p:cNvPr id="39953" name="Rectangle 2190"/>
            <p:cNvSpPr>
              <a:spLocks noChangeArrowheads="1"/>
            </p:cNvSpPr>
            <p:nvPr/>
          </p:nvSpPr>
          <p:spPr bwMode="auto">
            <a:xfrm>
              <a:off x="2131" y="14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39954" name="Rectangle 2191"/>
            <p:cNvSpPr>
              <a:spLocks noChangeArrowheads="1"/>
            </p:cNvSpPr>
            <p:nvPr/>
          </p:nvSpPr>
          <p:spPr bwMode="auto">
            <a:xfrm>
              <a:off x="3401" y="147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36</a:t>
              </a:r>
              <a:endParaRPr lang="en-US" altLang="zh-CN" b="1">
                <a:latin typeface="Tahoma" panose="020B0604030504040204" pitchFamily="34" charset="0"/>
                <a:ea typeface="宋体" panose="02010600030101010101" pitchFamily="2" charset="-122"/>
              </a:endParaRPr>
            </a:p>
          </p:txBody>
        </p:sp>
        <p:sp>
          <p:nvSpPr>
            <p:cNvPr id="39955" name="Rectangle 2192"/>
            <p:cNvSpPr>
              <a:spLocks noChangeArrowheads="1"/>
            </p:cNvSpPr>
            <p:nvPr/>
          </p:nvSpPr>
          <p:spPr bwMode="auto">
            <a:xfrm>
              <a:off x="2131" y="16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6</a:t>
              </a:r>
              <a:endParaRPr lang="en-US" altLang="zh-CN" b="1">
                <a:latin typeface="Tahoma" panose="020B0604030504040204" pitchFamily="34" charset="0"/>
                <a:ea typeface="宋体" panose="02010600030101010101" pitchFamily="2" charset="-122"/>
              </a:endParaRPr>
            </a:p>
          </p:txBody>
        </p:sp>
        <p:sp>
          <p:nvSpPr>
            <p:cNvPr id="39956" name="Rectangle 2193"/>
            <p:cNvSpPr>
              <a:spLocks noChangeArrowheads="1"/>
            </p:cNvSpPr>
            <p:nvPr/>
          </p:nvSpPr>
          <p:spPr bwMode="auto">
            <a:xfrm>
              <a:off x="3401" y="16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35</a:t>
              </a:r>
              <a:endParaRPr lang="en-US" altLang="zh-CN" b="1">
                <a:latin typeface="Tahoma" panose="020B0604030504040204" pitchFamily="34" charset="0"/>
                <a:ea typeface="宋体" panose="02010600030101010101" pitchFamily="2" charset="-122"/>
              </a:endParaRPr>
            </a:p>
          </p:txBody>
        </p:sp>
        <p:sp>
          <p:nvSpPr>
            <p:cNvPr id="39957" name="Rectangle 2194"/>
            <p:cNvSpPr>
              <a:spLocks noChangeArrowheads="1"/>
            </p:cNvSpPr>
            <p:nvPr/>
          </p:nvSpPr>
          <p:spPr bwMode="auto">
            <a:xfrm>
              <a:off x="2131" y="180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39958" name="Rectangle 2195"/>
            <p:cNvSpPr>
              <a:spLocks noChangeArrowheads="1"/>
            </p:cNvSpPr>
            <p:nvPr/>
          </p:nvSpPr>
          <p:spPr bwMode="auto">
            <a:xfrm>
              <a:off x="3401" y="180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34</a:t>
              </a:r>
              <a:endParaRPr lang="en-US" altLang="zh-CN" b="1">
                <a:latin typeface="Tahoma" panose="020B0604030504040204" pitchFamily="34" charset="0"/>
                <a:ea typeface="宋体" panose="02010600030101010101" pitchFamily="2" charset="-122"/>
              </a:endParaRPr>
            </a:p>
          </p:txBody>
        </p:sp>
        <p:sp>
          <p:nvSpPr>
            <p:cNvPr id="39959" name="Rectangle 2196"/>
            <p:cNvSpPr>
              <a:spLocks noChangeArrowheads="1"/>
            </p:cNvSpPr>
            <p:nvPr/>
          </p:nvSpPr>
          <p:spPr bwMode="auto">
            <a:xfrm>
              <a:off x="2131" y="19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8</a:t>
              </a:r>
              <a:endParaRPr lang="en-US" altLang="zh-CN" b="1">
                <a:latin typeface="Tahoma" panose="020B0604030504040204" pitchFamily="34" charset="0"/>
                <a:ea typeface="宋体" panose="02010600030101010101" pitchFamily="2" charset="-122"/>
              </a:endParaRPr>
            </a:p>
          </p:txBody>
        </p:sp>
        <p:sp>
          <p:nvSpPr>
            <p:cNvPr id="39960" name="Rectangle 2197"/>
            <p:cNvSpPr>
              <a:spLocks noChangeArrowheads="1"/>
            </p:cNvSpPr>
            <p:nvPr/>
          </p:nvSpPr>
          <p:spPr bwMode="auto">
            <a:xfrm>
              <a:off x="3401" y="19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33</a:t>
              </a:r>
              <a:endParaRPr lang="en-US" altLang="zh-CN" b="1">
                <a:latin typeface="Tahoma" panose="020B0604030504040204" pitchFamily="34" charset="0"/>
                <a:ea typeface="宋体" panose="02010600030101010101" pitchFamily="2" charset="-122"/>
              </a:endParaRPr>
            </a:p>
          </p:txBody>
        </p:sp>
        <p:sp>
          <p:nvSpPr>
            <p:cNvPr id="39961" name="Rectangle 2198"/>
            <p:cNvSpPr>
              <a:spLocks noChangeArrowheads="1"/>
            </p:cNvSpPr>
            <p:nvPr/>
          </p:nvSpPr>
          <p:spPr bwMode="auto">
            <a:xfrm>
              <a:off x="2137" y="212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9</a:t>
              </a:r>
              <a:endParaRPr lang="en-US" altLang="zh-CN" b="1">
                <a:latin typeface="Tahoma" panose="020B0604030504040204" pitchFamily="34" charset="0"/>
                <a:ea typeface="宋体" panose="02010600030101010101" pitchFamily="2" charset="-122"/>
              </a:endParaRPr>
            </a:p>
          </p:txBody>
        </p:sp>
        <p:sp>
          <p:nvSpPr>
            <p:cNvPr id="39962" name="Rectangle 2199"/>
            <p:cNvSpPr>
              <a:spLocks noChangeArrowheads="1"/>
            </p:cNvSpPr>
            <p:nvPr/>
          </p:nvSpPr>
          <p:spPr bwMode="auto">
            <a:xfrm>
              <a:off x="2663" y="2122"/>
              <a:ext cx="2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8255</a:t>
              </a:r>
              <a:endParaRPr lang="en-US" altLang="zh-CN" b="1">
                <a:latin typeface="Tahoma" panose="020B0604030504040204" pitchFamily="34" charset="0"/>
                <a:ea typeface="宋体" panose="02010600030101010101" pitchFamily="2" charset="-122"/>
              </a:endParaRPr>
            </a:p>
          </p:txBody>
        </p:sp>
        <p:sp>
          <p:nvSpPr>
            <p:cNvPr id="39963" name="Rectangle 2200"/>
            <p:cNvSpPr>
              <a:spLocks noChangeArrowheads="1"/>
            </p:cNvSpPr>
            <p:nvPr/>
          </p:nvSpPr>
          <p:spPr bwMode="auto">
            <a:xfrm>
              <a:off x="2913" y="2122"/>
              <a:ext cx="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 </a:t>
              </a:r>
              <a:endParaRPr lang="en-US" altLang="zh-CN" b="1">
                <a:latin typeface="Tahoma" panose="020B0604030504040204" pitchFamily="34" charset="0"/>
                <a:ea typeface="宋体" panose="02010600030101010101" pitchFamily="2" charset="-122"/>
              </a:endParaRPr>
            </a:p>
          </p:txBody>
        </p:sp>
        <p:sp>
          <p:nvSpPr>
            <p:cNvPr id="39964" name="Rectangle 2201"/>
            <p:cNvSpPr>
              <a:spLocks noChangeArrowheads="1"/>
            </p:cNvSpPr>
            <p:nvPr/>
          </p:nvSpPr>
          <p:spPr bwMode="auto">
            <a:xfrm>
              <a:off x="3395" y="212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32</a:t>
              </a:r>
              <a:endParaRPr lang="en-US" altLang="zh-CN" b="1">
                <a:latin typeface="Tahoma" panose="020B0604030504040204" pitchFamily="34" charset="0"/>
                <a:ea typeface="宋体" panose="02010600030101010101" pitchFamily="2" charset="-122"/>
              </a:endParaRPr>
            </a:p>
          </p:txBody>
        </p:sp>
        <p:sp>
          <p:nvSpPr>
            <p:cNvPr id="39965" name="Rectangle 2202"/>
            <p:cNvSpPr>
              <a:spLocks noChangeArrowheads="1"/>
            </p:cNvSpPr>
            <p:nvPr/>
          </p:nvSpPr>
          <p:spPr bwMode="auto">
            <a:xfrm>
              <a:off x="2131" y="228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10</a:t>
              </a:r>
              <a:endParaRPr lang="en-US" altLang="zh-CN" b="1">
                <a:latin typeface="Tahoma" panose="020B0604030504040204" pitchFamily="34" charset="0"/>
                <a:ea typeface="宋体" panose="02010600030101010101" pitchFamily="2" charset="-122"/>
              </a:endParaRPr>
            </a:p>
          </p:txBody>
        </p:sp>
        <p:sp>
          <p:nvSpPr>
            <p:cNvPr id="39966" name="Rectangle 2203"/>
            <p:cNvSpPr>
              <a:spLocks noChangeArrowheads="1"/>
            </p:cNvSpPr>
            <p:nvPr/>
          </p:nvSpPr>
          <p:spPr bwMode="auto">
            <a:xfrm>
              <a:off x="3401" y="228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31</a:t>
              </a:r>
              <a:endParaRPr lang="en-US" altLang="zh-CN" b="1">
                <a:latin typeface="Tahoma" panose="020B0604030504040204" pitchFamily="34" charset="0"/>
                <a:ea typeface="宋体" panose="02010600030101010101" pitchFamily="2" charset="-122"/>
              </a:endParaRPr>
            </a:p>
          </p:txBody>
        </p:sp>
        <p:sp>
          <p:nvSpPr>
            <p:cNvPr id="39967" name="Rectangle 2204"/>
            <p:cNvSpPr>
              <a:spLocks noChangeArrowheads="1"/>
            </p:cNvSpPr>
            <p:nvPr/>
          </p:nvSpPr>
          <p:spPr bwMode="auto">
            <a:xfrm>
              <a:off x="2131" y="2444"/>
              <a:ext cx="11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11</a:t>
              </a:r>
              <a:endParaRPr lang="en-US" altLang="zh-CN" b="1">
                <a:latin typeface="Tahoma" panose="020B0604030504040204" pitchFamily="34" charset="0"/>
                <a:ea typeface="宋体" panose="02010600030101010101" pitchFamily="2" charset="-122"/>
              </a:endParaRPr>
            </a:p>
          </p:txBody>
        </p:sp>
        <p:sp>
          <p:nvSpPr>
            <p:cNvPr id="39968" name="Rectangle 2205"/>
            <p:cNvSpPr>
              <a:spLocks noChangeArrowheads="1"/>
            </p:cNvSpPr>
            <p:nvPr/>
          </p:nvSpPr>
          <p:spPr bwMode="auto">
            <a:xfrm>
              <a:off x="3401" y="244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30</a:t>
              </a:r>
              <a:endParaRPr lang="en-US" altLang="zh-CN" b="1">
                <a:latin typeface="Tahoma" panose="020B0604030504040204" pitchFamily="34" charset="0"/>
                <a:ea typeface="宋体" panose="02010600030101010101" pitchFamily="2" charset="-122"/>
              </a:endParaRPr>
            </a:p>
          </p:txBody>
        </p:sp>
        <p:sp>
          <p:nvSpPr>
            <p:cNvPr id="39969" name="Rectangle 2206"/>
            <p:cNvSpPr>
              <a:spLocks noChangeArrowheads="1"/>
            </p:cNvSpPr>
            <p:nvPr/>
          </p:nvSpPr>
          <p:spPr bwMode="auto">
            <a:xfrm>
              <a:off x="2131" y="260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12</a:t>
              </a:r>
              <a:endParaRPr lang="en-US" altLang="zh-CN" b="1">
                <a:latin typeface="Tahoma" panose="020B0604030504040204" pitchFamily="34" charset="0"/>
                <a:ea typeface="宋体" panose="02010600030101010101" pitchFamily="2" charset="-122"/>
              </a:endParaRPr>
            </a:p>
          </p:txBody>
        </p:sp>
        <p:sp>
          <p:nvSpPr>
            <p:cNvPr id="39970" name="Rectangle 2207"/>
            <p:cNvSpPr>
              <a:spLocks noChangeArrowheads="1"/>
            </p:cNvSpPr>
            <p:nvPr/>
          </p:nvSpPr>
          <p:spPr bwMode="auto">
            <a:xfrm>
              <a:off x="3401" y="260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29</a:t>
              </a:r>
              <a:endParaRPr lang="en-US" altLang="zh-CN" b="1">
                <a:latin typeface="Tahoma" panose="020B0604030504040204" pitchFamily="34" charset="0"/>
                <a:ea typeface="宋体" panose="02010600030101010101" pitchFamily="2" charset="-122"/>
              </a:endParaRPr>
            </a:p>
          </p:txBody>
        </p:sp>
        <p:sp>
          <p:nvSpPr>
            <p:cNvPr id="39971" name="Rectangle 2208"/>
            <p:cNvSpPr>
              <a:spLocks noChangeArrowheads="1"/>
            </p:cNvSpPr>
            <p:nvPr/>
          </p:nvSpPr>
          <p:spPr bwMode="auto">
            <a:xfrm>
              <a:off x="2131" y="276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13</a:t>
              </a:r>
              <a:endParaRPr lang="en-US" altLang="zh-CN" b="1">
                <a:latin typeface="Tahoma" panose="020B0604030504040204" pitchFamily="34" charset="0"/>
                <a:ea typeface="宋体" panose="02010600030101010101" pitchFamily="2" charset="-122"/>
              </a:endParaRPr>
            </a:p>
          </p:txBody>
        </p:sp>
        <p:sp>
          <p:nvSpPr>
            <p:cNvPr id="39972" name="Rectangle 2209"/>
            <p:cNvSpPr>
              <a:spLocks noChangeArrowheads="1"/>
            </p:cNvSpPr>
            <p:nvPr/>
          </p:nvSpPr>
          <p:spPr bwMode="auto">
            <a:xfrm>
              <a:off x="3401" y="276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28</a:t>
              </a:r>
              <a:endParaRPr lang="en-US" altLang="zh-CN" b="1">
                <a:latin typeface="Tahoma" panose="020B0604030504040204" pitchFamily="34" charset="0"/>
                <a:ea typeface="宋体" panose="02010600030101010101" pitchFamily="2" charset="-122"/>
              </a:endParaRPr>
            </a:p>
          </p:txBody>
        </p:sp>
        <p:sp>
          <p:nvSpPr>
            <p:cNvPr id="39973" name="Rectangle 2210"/>
            <p:cNvSpPr>
              <a:spLocks noChangeArrowheads="1"/>
            </p:cNvSpPr>
            <p:nvPr/>
          </p:nvSpPr>
          <p:spPr bwMode="auto">
            <a:xfrm>
              <a:off x="2131" y="292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14</a:t>
              </a:r>
              <a:endParaRPr lang="en-US" altLang="zh-CN" b="1">
                <a:latin typeface="Tahoma" panose="020B0604030504040204" pitchFamily="34" charset="0"/>
                <a:ea typeface="宋体" panose="02010600030101010101" pitchFamily="2" charset="-122"/>
              </a:endParaRPr>
            </a:p>
          </p:txBody>
        </p:sp>
        <p:sp>
          <p:nvSpPr>
            <p:cNvPr id="39974" name="Rectangle 2211"/>
            <p:cNvSpPr>
              <a:spLocks noChangeArrowheads="1"/>
            </p:cNvSpPr>
            <p:nvPr/>
          </p:nvSpPr>
          <p:spPr bwMode="auto">
            <a:xfrm>
              <a:off x="3401" y="292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27</a:t>
              </a:r>
              <a:endParaRPr lang="en-US" altLang="zh-CN" b="1">
                <a:latin typeface="Tahoma" panose="020B0604030504040204" pitchFamily="34" charset="0"/>
                <a:ea typeface="宋体" panose="02010600030101010101" pitchFamily="2" charset="-122"/>
              </a:endParaRPr>
            </a:p>
          </p:txBody>
        </p:sp>
        <p:sp>
          <p:nvSpPr>
            <p:cNvPr id="39975" name="Rectangle 2212"/>
            <p:cNvSpPr>
              <a:spLocks noChangeArrowheads="1"/>
            </p:cNvSpPr>
            <p:nvPr/>
          </p:nvSpPr>
          <p:spPr bwMode="auto">
            <a:xfrm>
              <a:off x="2131" y="308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15</a:t>
              </a:r>
              <a:endParaRPr lang="en-US" altLang="zh-CN" b="1">
                <a:latin typeface="Tahoma" panose="020B0604030504040204" pitchFamily="34" charset="0"/>
                <a:ea typeface="宋体" panose="02010600030101010101" pitchFamily="2" charset="-122"/>
              </a:endParaRPr>
            </a:p>
          </p:txBody>
        </p:sp>
        <p:sp>
          <p:nvSpPr>
            <p:cNvPr id="39976" name="Rectangle 2213"/>
            <p:cNvSpPr>
              <a:spLocks noChangeArrowheads="1"/>
            </p:cNvSpPr>
            <p:nvPr/>
          </p:nvSpPr>
          <p:spPr bwMode="auto">
            <a:xfrm>
              <a:off x="3401" y="308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26</a:t>
              </a:r>
              <a:endParaRPr lang="en-US" altLang="zh-CN" b="1">
                <a:latin typeface="Tahoma" panose="020B0604030504040204" pitchFamily="34" charset="0"/>
                <a:ea typeface="宋体" panose="02010600030101010101" pitchFamily="2" charset="-122"/>
              </a:endParaRPr>
            </a:p>
          </p:txBody>
        </p:sp>
        <p:sp>
          <p:nvSpPr>
            <p:cNvPr id="39977" name="Rectangle 2214"/>
            <p:cNvSpPr>
              <a:spLocks noChangeArrowheads="1"/>
            </p:cNvSpPr>
            <p:nvPr/>
          </p:nvSpPr>
          <p:spPr bwMode="auto">
            <a:xfrm>
              <a:off x="2131" y="32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16</a:t>
              </a:r>
              <a:endParaRPr lang="en-US" altLang="zh-CN" b="1">
                <a:latin typeface="Tahoma" panose="020B0604030504040204" pitchFamily="34" charset="0"/>
                <a:ea typeface="宋体" panose="02010600030101010101" pitchFamily="2" charset="-122"/>
              </a:endParaRPr>
            </a:p>
          </p:txBody>
        </p:sp>
        <p:sp>
          <p:nvSpPr>
            <p:cNvPr id="39978" name="Rectangle 2215"/>
            <p:cNvSpPr>
              <a:spLocks noChangeArrowheads="1"/>
            </p:cNvSpPr>
            <p:nvPr/>
          </p:nvSpPr>
          <p:spPr bwMode="auto">
            <a:xfrm>
              <a:off x="3401" y="32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25</a:t>
              </a:r>
              <a:endParaRPr lang="en-US" altLang="zh-CN" b="1">
                <a:latin typeface="Tahoma" panose="020B0604030504040204" pitchFamily="34" charset="0"/>
                <a:ea typeface="宋体" panose="02010600030101010101" pitchFamily="2" charset="-122"/>
              </a:endParaRPr>
            </a:p>
          </p:txBody>
        </p:sp>
        <p:sp>
          <p:nvSpPr>
            <p:cNvPr id="39979" name="Rectangle 2216"/>
            <p:cNvSpPr>
              <a:spLocks noChangeArrowheads="1"/>
            </p:cNvSpPr>
            <p:nvPr/>
          </p:nvSpPr>
          <p:spPr bwMode="auto">
            <a:xfrm>
              <a:off x="2146" y="341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17</a:t>
              </a:r>
              <a:endParaRPr lang="en-US" altLang="zh-CN" b="1">
                <a:latin typeface="Tahoma" panose="020B0604030504040204" pitchFamily="34" charset="0"/>
                <a:ea typeface="宋体" panose="02010600030101010101" pitchFamily="2" charset="-122"/>
              </a:endParaRPr>
            </a:p>
          </p:txBody>
        </p:sp>
        <p:sp>
          <p:nvSpPr>
            <p:cNvPr id="39980" name="Rectangle 2217"/>
            <p:cNvSpPr>
              <a:spLocks noChangeArrowheads="1"/>
            </p:cNvSpPr>
            <p:nvPr/>
          </p:nvSpPr>
          <p:spPr bwMode="auto">
            <a:xfrm>
              <a:off x="3385" y="341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24</a:t>
              </a:r>
              <a:endParaRPr lang="en-US" altLang="zh-CN" b="1">
                <a:latin typeface="Tahoma" panose="020B0604030504040204" pitchFamily="34" charset="0"/>
                <a:ea typeface="宋体" panose="02010600030101010101" pitchFamily="2" charset="-122"/>
              </a:endParaRPr>
            </a:p>
          </p:txBody>
        </p:sp>
        <p:sp>
          <p:nvSpPr>
            <p:cNvPr id="39981" name="Rectangle 2218"/>
            <p:cNvSpPr>
              <a:spLocks noChangeArrowheads="1"/>
            </p:cNvSpPr>
            <p:nvPr/>
          </p:nvSpPr>
          <p:spPr bwMode="auto">
            <a:xfrm>
              <a:off x="2146" y="35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18</a:t>
              </a:r>
              <a:endParaRPr lang="en-US" altLang="zh-CN" b="1">
                <a:latin typeface="Tahoma" panose="020B0604030504040204" pitchFamily="34" charset="0"/>
                <a:ea typeface="宋体" panose="02010600030101010101" pitchFamily="2" charset="-122"/>
              </a:endParaRPr>
            </a:p>
          </p:txBody>
        </p:sp>
        <p:sp>
          <p:nvSpPr>
            <p:cNvPr id="39982" name="Rectangle 2219"/>
            <p:cNvSpPr>
              <a:spLocks noChangeArrowheads="1"/>
            </p:cNvSpPr>
            <p:nvPr/>
          </p:nvSpPr>
          <p:spPr bwMode="auto">
            <a:xfrm>
              <a:off x="3385" y="35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23</a:t>
              </a:r>
              <a:endParaRPr lang="en-US" altLang="zh-CN" b="1">
                <a:latin typeface="Tahoma" panose="020B0604030504040204" pitchFamily="34" charset="0"/>
                <a:ea typeface="宋体" panose="02010600030101010101" pitchFamily="2" charset="-122"/>
              </a:endParaRPr>
            </a:p>
          </p:txBody>
        </p:sp>
        <p:sp>
          <p:nvSpPr>
            <p:cNvPr id="39983" name="Rectangle 2220"/>
            <p:cNvSpPr>
              <a:spLocks noChangeArrowheads="1"/>
            </p:cNvSpPr>
            <p:nvPr/>
          </p:nvSpPr>
          <p:spPr bwMode="auto">
            <a:xfrm>
              <a:off x="2146" y="37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19</a:t>
              </a:r>
              <a:endParaRPr lang="en-US" altLang="zh-CN" b="1">
                <a:latin typeface="Tahoma" panose="020B0604030504040204" pitchFamily="34" charset="0"/>
                <a:ea typeface="宋体" panose="02010600030101010101" pitchFamily="2" charset="-122"/>
              </a:endParaRPr>
            </a:p>
          </p:txBody>
        </p:sp>
        <p:sp>
          <p:nvSpPr>
            <p:cNvPr id="39984" name="Rectangle 2221"/>
            <p:cNvSpPr>
              <a:spLocks noChangeArrowheads="1"/>
            </p:cNvSpPr>
            <p:nvPr/>
          </p:nvSpPr>
          <p:spPr bwMode="auto">
            <a:xfrm>
              <a:off x="3385" y="37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22</a:t>
              </a:r>
              <a:endParaRPr lang="en-US" altLang="zh-CN" b="1">
                <a:latin typeface="Tahoma" panose="020B0604030504040204" pitchFamily="34" charset="0"/>
                <a:ea typeface="宋体" panose="02010600030101010101" pitchFamily="2" charset="-122"/>
              </a:endParaRPr>
            </a:p>
          </p:txBody>
        </p:sp>
        <p:sp>
          <p:nvSpPr>
            <p:cNvPr id="39985" name="Rectangle 2222"/>
            <p:cNvSpPr>
              <a:spLocks noChangeArrowheads="1"/>
            </p:cNvSpPr>
            <p:nvPr/>
          </p:nvSpPr>
          <p:spPr bwMode="auto">
            <a:xfrm>
              <a:off x="2146" y="389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20</a:t>
              </a:r>
              <a:endParaRPr lang="en-US" altLang="zh-CN" b="1">
                <a:latin typeface="Tahoma" panose="020B0604030504040204" pitchFamily="34" charset="0"/>
                <a:ea typeface="宋体" panose="02010600030101010101" pitchFamily="2" charset="-122"/>
              </a:endParaRPr>
            </a:p>
          </p:txBody>
        </p:sp>
        <p:sp>
          <p:nvSpPr>
            <p:cNvPr id="39986" name="Rectangle 2223"/>
            <p:cNvSpPr>
              <a:spLocks noChangeArrowheads="1"/>
            </p:cNvSpPr>
            <p:nvPr/>
          </p:nvSpPr>
          <p:spPr bwMode="auto">
            <a:xfrm>
              <a:off x="3385" y="389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21</a:t>
              </a:r>
              <a:endParaRPr lang="en-US" altLang="zh-CN" b="1">
                <a:latin typeface="Tahoma" panose="020B0604030504040204" pitchFamily="34" charset="0"/>
                <a:ea typeface="宋体" panose="02010600030101010101" pitchFamily="2" charset="-122"/>
              </a:endParaRPr>
            </a:p>
          </p:txBody>
        </p:sp>
        <p:grpSp>
          <p:nvGrpSpPr>
            <p:cNvPr id="39987" name="Group 2226"/>
            <p:cNvGrpSpPr/>
            <p:nvPr/>
          </p:nvGrpSpPr>
          <p:grpSpPr bwMode="auto">
            <a:xfrm>
              <a:off x="2435" y="585"/>
              <a:ext cx="738" cy="258"/>
              <a:chOff x="2435" y="585"/>
              <a:chExt cx="738" cy="258"/>
            </a:xfrm>
          </p:grpSpPr>
          <p:sp>
            <p:nvSpPr>
              <p:cNvPr id="40331" name="Freeform 2224"/>
              <p:cNvSpPr>
                <a:spLocks noChangeArrowheads="1"/>
              </p:cNvSpPr>
              <p:nvPr/>
            </p:nvSpPr>
            <p:spPr bwMode="auto">
              <a:xfrm>
                <a:off x="2444" y="594"/>
                <a:ext cx="720" cy="240"/>
              </a:xfrm>
              <a:custGeom>
                <a:avLst/>
                <a:gdLst>
                  <a:gd name="T0" fmla="*/ 720 w 720"/>
                  <a:gd name="T1" fmla="*/ 120 h 240"/>
                  <a:gd name="T2" fmla="*/ 718 w 720"/>
                  <a:gd name="T3" fmla="*/ 132 h 240"/>
                  <a:gd name="T4" fmla="*/ 713 w 720"/>
                  <a:gd name="T5" fmla="*/ 144 h 240"/>
                  <a:gd name="T6" fmla="*/ 704 w 720"/>
                  <a:gd name="T7" fmla="*/ 156 h 240"/>
                  <a:gd name="T8" fmla="*/ 692 w 720"/>
                  <a:gd name="T9" fmla="*/ 167 h 240"/>
                  <a:gd name="T10" fmla="*/ 677 w 720"/>
                  <a:gd name="T11" fmla="*/ 177 h 240"/>
                  <a:gd name="T12" fmla="*/ 659 w 720"/>
                  <a:gd name="T13" fmla="*/ 187 h 240"/>
                  <a:gd name="T14" fmla="*/ 638 w 720"/>
                  <a:gd name="T15" fmla="*/ 196 h 240"/>
                  <a:gd name="T16" fmla="*/ 615 w 720"/>
                  <a:gd name="T17" fmla="*/ 205 h 240"/>
                  <a:gd name="T18" fmla="*/ 589 w 720"/>
                  <a:gd name="T19" fmla="*/ 213 h 240"/>
                  <a:gd name="T20" fmla="*/ 561 w 720"/>
                  <a:gd name="T21" fmla="*/ 219 h 240"/>
                  <a:gd name="T22" fmla="*/ 532 w 720"/>
                  <a:gd name="T23" fmla="*/ 225 h 240"/>
                  <a:gd name="T24" fmla="*/ 500 w 720"/>
                  <a:gd name="T25" fmla="*/ 231 h 240"/>
                  <a:gd name="T26" fmla="*/ 467 w 720"/>
                  <a:gd name="T27" fmla="*/ 235 h 240"/>
                  <a:gd name="T28" fmla="*/ 433 w 720"/>
                  <a:gd name="T29" fmla="*/ 238 h 240"/>
                  <a:gd name="T30" fmla="*/ 397 w 720"/>
                  <a:gd name="T31" fmla="*/ 239 h 240"/>
                  <a:gd name="T32" fmla="*/ 360 w 720"/>
                  <a:gd name="T33" fmla="*/ 240 h 240"/>
                  <a:gd name="T34" fmla="*/ 323 w 720"/>
                  <a:gd name="T35" fmla="*/ 239 h 240"/>
                  <a:gd name="T36" fmla="*/ 287 w 720"/>
                  <a:gd name="T37" fmla="*/ 238 h 240"/>
                  <a:gd name="T38" fmla="*/ 253 w 720"/>
                  <a:gd name="T39" fmla="*/ 235 h 240"/>
                  <a:gd name="T40" fmla="*/ 220 w 720"/>
                  <a:gd name="T41" fmla="*/ 231 h 240"/>
                  <a:gd name="T42" fmla="*/ 188 w 720"/>
                  <a:gd name="T43" fmla="*/ 225 h 240"/>
                  <a:gd name="T44" fmla="*/ 159 w 720"/>
                  <a:gd name="T45" fmla="*/ 219 h 240"/>
                  <a:gd name="T46" fmla="*/ 131 w 720"/>
                  <a:gd name="T47" fmla="*/ 213 h 240"/>
                  <a:gd name="T48" fmla="*/ 105 w 720"/>
                  <a:gd name="T49" fmla="*/ 205 h 240"/>
                  <a:gd name="T50" fmla="*/ 82 w 720"/>
                  <a:gd name="T51" fmla="*/ 196 h 240"/>
                  <a:gd name="T52" fmla="*/ 61 w 720"/>
                  <a:gd name="T53" fmla="*/ 187 h 240"/>
                  <a:gd name="T54" fmla="*/ 43 w 720"/>
                  <a:gd name="T55" fmla="*/ 177 h 240"/>
                  <a:gd name="T56" fmla="*/ 28 w 720"/>
                  <a:gd name="T57" fmla="*/ 167 h 240"/>
                  <a:gd name="T58" fmla="*/ 16 w 720"/>
                  <a:gd name="T59" fmla="*/ 156 h 240"/>
                  <a:gd name="T60" fmla="*/ 7 w 720"/>
                  <a:gd name="T61" fmla="*/ 144 h 240"/>
                  <a:gd name="T62" fmla="*/ 2 w 720"/>
                  <a:gd name="T63" fmla="*/ 132 h 240"/>
                  <a:gd name="T64" fmla="*/ 0 w 720"/>
                  <a:gd name="T65" fmla="*/ 120 h 240"/>
                  <a:gd name="T66" fmla="*/ 0 w 720"/>
                  <a:gd name="T67" fmla="*/ 0 h 240"/>
                  <a:gd name="T68" fmla="*/ 720 w 720"/>
                  <a:gd name="T69" fmla="*/ 0 h 240"/>
                  <a:gd name="T70" fmla="*/ 720 w 720"/>
                  <a:gd name="T71" fmla="*/ 12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0" h="240">
                    <a:moveTo>
                      <a:pt x="720" y="120"/>
                    </a:moveTo>
                    <a:lnTo>
                      <a:pt x="718" y="132"/>
                    </a:lnTo>
                    <a:lnTo>
                      <a:pt x="713" y="144"/>
                    </a:lnTo>
                    <a:lnTo>
                      <a:pt x="704" y="156"/>
                    </a:lnTo>
                    <a:lnTo>
                      <a:pt x="692" y="167"/>
                    </a:lnTo>
                    <a:lnTo>
                      <a:pt x="677" y="177"/>
                    </a:lnTo>
                    <a:lnTo>
                      <a:pt x="659" y="187"/>
                    </a:lnTo>
                    <a:lnTo>
                      <a:pt x="638" y="196"/>
                    </a:lnTo>
                    <a:lnTo>
                      <a:pt x="615" y="205"/>
                    </a:lnTo>
                    <a:lnTo>
                      <a:pt x="589" y="213"/>
                    </a:lnTo>
                    <a:lnTo>
                      <a:pt x="561" y="219"/>
                    </a:lnTo>
                    <a:lnTo>
                      <a:pt x="532" y="225"/>
                    </a:lnTo>
                    <a:lnTo>
                      <a:pt x="500" y="231"/>
                    </a:lnTo>
                    <a:lnTo>
                      <a:pt x="467" y="235"/>
                    </a:lnTo>
                    <a:lnTo>
                      <a:pt x="433" y="238"/>
                    </a:lnTo>
                    <a:lnTo>
                      <a:pt x="397" y="239"/>
                    </a:lnTo>
                    <a:lnTo>
                      <a:pt x="360" y="240"/>
                    </a:lnTo>
                    <a:lnTo>
                      <a:pt x="323" y="239"/>
                    </a:lnTo>
                    <a:lnTo>
                      <a:pt x="287" y="238"/>
                    </a:lnTo>
                    <a:lnTo>
                      <a:pt x="253" y="235"/>
                    </a:lnTo>
                    <a:lnTo>
                      <a:pt x="220" y="231"/>
                    </a:lnTo>
                    <a:lnTo>
                      <a:pt x="188" y="225"/>
                    </a:lnTo>
                    <a:lnTo>
                      <a:pt x="159" y="219"/>
                    </a:lnTo>
                    <a:lnTo>
                      <a:pt x="131" y="213"/>
                    </a:lnTo>
                    <a:lnTo>
                      <a:pt x="105" y="205"/>
                    </a:lnTo>
                    <a:lnTo>
                      <a:pt x="82" y="196"/>
                    </a:lnTo>
                    <a:lnTo>
                      <a:pt x="61" y="187"/>
                    </a:lnTo>
                    <a:lnTo>
                      <a:pt x="43" y="177"/>
                    </a:lnTo>
                    <a:lnTo>
                      <a:pt x="28" y="167"/>
                    </a:lnTo>
                    <a:lnTo>
                      <a:pt x="16" y="156"/>
                    </a:lnTo>
                    <a:lnTo>
                      <a:pt x="7" y="144"/>
                    </a:lnTo>
                    <a:lnTo>
                      <a:pt x="2" y="132"/>
                    </a:lnTo>
                    <a:lnTo>
                      <a:pt x="0" y="120"/>
                    </a:lnTo>
                    <a:lnTo>
                      <a:pt x="0" y="0"/>
                    </a:lnTo>
                    <a:lnTo>
                      <a:pt x="720" y="0"/>
                    </a:lnTo>
                    <a:lnTo>
                      <a:pt x="720"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332" name="Freeform 2225"/>
              <p:cNvSpPr>
                <a:spLocks noEditPoints="1" noChangeArrowheads="1"/>
              </p:cNvSpPr>
              <p:nvPr/>
            </p:nvSpPr>
            <p:spPr bwMode="auto">
              <a:xfrm>
                <a:off x="2435" y="585"/>
                <a:ext cx="738" cy="258"/>
              </a:xfrm>
              <a:custGeom>
                <a:avLst/>
                <a:gdLst>
                  <a:gd name="T0" fmla="*/ 727 w 738"/>
                  <a:gd name="T1" fmla="*/ 141 h 258"/>
                  <a:gd name="T2" fmla="*/ 713 w 738"/>
                  <a:gd name="T3" fmla="*/ 150 h 258"/>
                  <a:gd name="T4" fmla="*/ 715 w 738"/>
                  <a:gd name="T5" fmla="*/ 147 h 258"/>
                  <a:gd name="T6" fmla="*/ 694 w 738"/>
                  <a:gd name="T7" fmla="*/ 169 h 258"/>
                  <a:gd name="T8" fmla="*/ 686 w 738"/>
                  <a:gd name="T9" fmla="*/ 186 h 258"/>
                  <a:gd name="T10" fmla="*/ 664 w 738"/>
                  <a:gd name="T11" fmla="*/ 188 h 258"/>
                  <a:gd name="T12" fmla="*/ 620 w 738"/>
                  <a:gd name="T13" fmla="*/ 205 h 258"/>
                  <a:gd name="T14" fmla="*/ 567 w 738"/>
                  <a:gd name="T15" fmla="*/ 220 h 258"/>
                  <a:gd name="T16" fmla="*/ 541 w 738"/>
                  <a:gd name="T17" fmla="*/ 234 h 258"/>
                  <a:gd name="T18" fmla="*/ 509 w 738"/>
                  <a:gd name="T19" fmla="*/ 231 h 258"/>
                  <a:gd name="T20" fmla="*/ 442 w 738"/>
                  <a:gd name="T21" fmla="*/ 238 h 258"/>
                  <a:gd name="T22" fmla="*/ 369 w 738"/>
                  <a:gd name="T23" fmla="*/ 240 h 258"/>
                  <a:gd name="T24" fmla="*/ 296 w 738"/>
                  <a:gd name="T25" fmla="*/ 238 h 258"/>
                  <a:gd name="T26" fmla="*/ 229 w 738"/>
                  <a:gd name="T27" fmla="*/ 231 h 258"/>
                  <a:gd name="T28" fmla="*/ 197 w 738"/>
                  <a:gd name="T29" fmla="*/ 234 h 258"/>
                  <a:gd name="T30" fmla="*/ 171 w 738"/>
                  <a:gd name="T31" fmla="*/ 220 h 258"/>
                  <a:gd name="T32" fmla="*/ 118 w 738"/>
                  <a:gd name="T33" fmla="*/ 205 h 258"/>
                  <a:gd name="T34" fmla="*/ 74 w 738"/>
                  <a:gd name="T35" fmla="*/ 188 h 258"/>
                  <a:gd name="T36" fmla="*/ 52 w 738"/>
                  <a:gd name="T37" fmla="*/ 186 h 258"/>
                  <a:gd name="T38" fmla="*/ 44 w 738"/>
                  <a:gd name="T39" fmla="*/ 169 h 258"/>
                  <a:gd name="T40" fmla="*/ 23 w 738"/>
                  <a:gd name="T41" fmla="*/ 147 h 258"/>
                  <a:gd name="T42" fmla="*/ 25 w 738"/>
                  <a:gd name="T43" fmla="*/ 150 h 258"/>
                  <a:gd name="T44" fmla="*/ 11 w 738"/>
                  <a:gd name="T45" fmla="*/ 141 h 258"/>
                  <a:gd name="T46" fmla="*/ 18 w 738"/>
                  <a:gd name="T47" fmla="*/ 129 h 258"/>
                  <a:gd name="T48" fmla="*/ 9 w 738"/>
                  <a:gd name="T49" fmla="*/ 9 h 258"/>
                  <a:gd name="T50" fmla="*/ 729 w 738"/>
                  <a:gd name="T51" fmla="*/ 18 h 258"/>
                  <a:gd name="T52" fmla="*/ 720 w 738"/>
                  <a:gd name="T53" fmla="*/ 9 h 258"/>
                  <a:gd name="T54" fmla="*/ 718 w 738"/>
                  <a:gd name="T55" fmla="*/ 141 h 258"/>
                  <a:gd name="T56" fmla="*/ 738 w 738"/>
                  <a:gd name="T57" fmla="*/ 9 h 258"/>
                  <a:gd name="T58" fmla="*/ 729 w 738"/>
                  <a:gd name="T59" fmla="*/ 0 h 258"/>
                  <a:gd name="T60" fmla="*/ 0 w 738"/>
                  <a:gd name="T61" fmla="*/ 0 h 258"/>
                  <a:gd name="T62" fmla="*/ 0 w 738"/>
                  <a:gd name="T63" fmla="*/ 129 h 258"/>
                  <a:gd name="T64" fmla="*/ 2 w 738"/>
                  <a:gd name="T65" fmla="*/ 145 h 258"/>
                  <a:gd name="T66" fmla="*/ 10 w 738"/>
                  <a:gd name="T67" fmla="*/ 160 h 258"/>
                  <a:gd name="T68" fmla="*/ 31 w 738"/>
                  <a:gd name="T69" fmla="*/ 182 h 258"/>
                  <a:gd name="T70" fmla="*/ 49 w 738"/>
                  <a:gd name="T71" fmla="*/ 195 h 258"/>
                  <a:gd name="T72" fmla="*/ 88 w 738"/>
                  <a:gd name="T73" fmla="*/ 214 h 258"/>
                  <a:gd name="T74" fmla="*/ 136 w 738"/>
                  <a:gd name="T75" fmla="*/ 230 h 258"/>
                  <a:gd name="T76" fmla="*/ 194 w 738"/>
                  <a:gd name="T77" fmla="*/ 243 h 258"/>
                  <a:gd name="T78" fmla="*/ 229 w 738"/>
                  <a:gd name="T79" fmla="*/ 249 h 258"/>
                  <a:gd name="T80" fmla="*/ 296 w 738"/>
                  <a:gd name="T81" fmla="*/ 256 h 258"/>
                  <a:gd name="T82" fmla="*/ 369 w 738"/>
                  <a:gd name="T83" fmla="*/ 258 h 258"/>
                  <a:gd name="T84" fmla="*/ 442 w 738"/>
                  <a:gd name="T85" fmla="*/ 256 h 258"/>
                  <a:gd name="T86" fmla="*/ 509 w 738"/>
                  <a:gd name="T87" fmla="*/ 249 h 258"/>
                  <a:gd name="T88" fmla="*/ 544 w 738"/>
                  <a:gd name="T89" fmla="*/ 243 h 258"/>
                  <a:gd name="T90" fmla="*/ 602 w 738"/>
                  <a:gd name="T91" fmla="*/ 230 h 258"/>
                  <a:gd name="T92" fmla="*/ 650 w 738"/>
                  <a:gd name="T93" fmla="*/ 214 h 258"/>
                  <a:gd name="T94" fmla="*/ 689 w 738"/>
                  <a:gd name="T95" fmla="*/ 195 h 258"/>
                  <a:gd name="T96" fmla="*/ 707 w 738"/>
                  <a:gd name="T97" fmla="*/ 182 h 258"/>
                  <a:gd name="T98" fmla="*/ 728 w 738"/>
                  <a:gd name="T99" fmla="*/ 160 h 258"/>
                  <a:gd name="T100" fmla="*/ 736 w 738"/>
                  <a:gd name="T101" fmla="*/ 145 h 258"/>
                  <a:gd name="T102" fmla="*/ 738 w 738"/>
                  <a:gd name="T103" fmla="*/ 129 h 2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38" h="258">
                    <a:moveTo>
                      <a:pt x="718" y="141"/>
                    </a:moveTo>
                    <a:lnTo>
                      <a:pt x="727" y="141"/>
                    </a:lnTo>
                    <a:lnTo>
                      <a:pt x="719" y="138"/>
                    </a:lnTo>
                    <a:lnTo>
                      <a:pt x="713" y="150"/>
                    </a:lnTo>
                    <a:lnTo>
                      <a:pt x="722" y="153"/>
                    </a:lnTo>
                    <a:lnTo>
                      <a:pt x="715" y="147"/>
                    </a:lnTo>
                    <a:lnTo>
                      <a:pt x="706" y="158"/>
                    </a:lnTo>
                    <a:lnTo>
                      <a:pt x="694" y="169"/>
                    </a:lnTo>
                    <a:lnTo>
                      <a:pt x="679" y="180"/>
                    </a:lnTo>
                    <a:lnTo>
                      <a:pt x="686" y="186"/>
                    </a:lnTo>
                    <a:lnTo>
                      <a:pt x="682" y="178"/>
                    </a:lnTo>
                    <a:lnTo>
                      <a:pt x="664" y="188"/>
                    </a:lnTo>
                    <a:lnTo>
                      <a:pt x="643" y="197"/>
                    </a:lnTo>
                    <a:lnTo>
                      <a:pt x="620" y="205"/>
                    </a:lnTo>
                    <a:lnTo>
                      <a:pt x="595" y="213"/>
                    </a:lnTo>
                    <a:lnTo>
                      <a:pt x="567" y="220"/>
                    </a:lnTo>
                    <a:lnTo>
                      <a:pt x="537" y="226"/>
                    </a:lnTo>
                    <a:lnTo>
                      <a:pt x="541" y="234"/>
                    </a:lnTo>
                    <a:lnTo>
                      <a:pt x="541" y="225"/>
                    </a:lnTo>
                    <a:lnTo>
                      <a:pt x="509" y="231"/>
                    </a:lnTo>
                    <a:lnTo>
                      <a:pt x="476" y="235"/>
                    </a:lnTo>
                    <a:lnTo>
                      <a:pt x="442" y="238"/>
                    </a:lnTo>
                    <a:lnTo>
                      <a:pt x="406" y="239"/>
                    </a:lnTo>
                    <a:lnTo>
                      <a:pt x="369" y="240"/>
                    </a:lnTo>
                    <a:lnTo>
                      <a:pt x="332" y="239"/>
                    </a:lnTo>
                    <a:lnTo>
                      <a:pt x="296" y="238"/>
                    </a:lnTo>
                    <a:lnTo>
                      <a:pt x="262" y="235"/>
                    </a:lnTo>
                    <a:lnTo>
                      <a:pt x="229" y="231"/>
                    </a:lnTo>
                    <a:lnTo>
                      <a:pt x="197" y="225"/>
                    </a:lnTo>
                    <a:lnTo>
                      <a:pt x="197" y="234"/>
                    </a:lnTo>
                    <a:lnTo>
                      <a:pt x="201" y="226"/>
                    </a:lnTo>
                    <a:lnTo>
                      <a:pt x="171" y="220"/>
                    </a:lnTo>
                    <a:lnTo>
                      <a:pt x="143" y="213"/>
                    </a:lnTo>
                    <a:lnTo>
                      <a:pt x="118" y="205"/>
                    </a:lnTo>
                    <a:lnTo>
                      <a:pt x="95" y="197"/>
                    </a:lnTo>
                    <a:lnTo>
                      <a:pt x="74" y="188"/>
                    </a:lnTo>
                    <a:lnTo>
                      <a:pt x="56" y="178"/>
                    </a:lnTo>
                    <a:lnTo>
                      <a:pt x="52" y="186"/>
                    </a:lnTo>
                    <a:lnTo>
                      <a:pt x="59" y="180"/>
                    </a:lnTo>
                    <a:lnTo>
                      <a:pt x="44" y="169"/>
                    </a:lnTo>
                    <a:lnTo>
                      <a:pt x="32" y="158"/>
                    </a:lnTo>
                    <a:lnTo>
                      <a:pt x="23" y="147"/>
                    </a:lnTo>
                    <a:lnTo>
                      <a:pt x="16" y="153"/>
                    </a:lnTo>
                    <a:lnTo>
                      <a:pt x="25" y="150"/>
                    </a:lnTo>
                    <a:lnTo>
                      <a:pt x="19" y="138"/>
                    </a:lnTo>
                    <a:lnTo>
                      <a:pt x="11" y="141"/>
                    </a:lnTo>
                    <a:lnTo>
                      <a:pt x="20" y="141"/>
                    </a:lnTo>
                    <a:lnTo>
                      <a:pt x="18" y="129"/>
                    </a:lnTo>
                    <a:lnTo>
                      <a:pt x="18" y="9"/>
                    </a:lnTo>
                    <a:lnTo>
                      <a:pt x="9" y="9"/>
                    </a:lnTo>
                    <a:lnTo>
                      <a:pt x="9" y="18"/>
                    </a:lnTo>
                    <a:lnTo>
                      <a:pt x="729" y="18"/>
                    </a:lnTo>
                    <a:lnTo>
                      <a:pt x="729" y="9"/>
                    </a:lnTo>
                    <a:lnTo>
                      <a:pt x="720" y="9"/>
                    </a:lnTo>
                    <a:lnTo>
                      <a:pt x="720" y="129"/>
                    </a:lnTo>
                    <a:lnTo>
                      <a:pt x="718" y="141"/>
                    </a:lnTo>
                    <a:close/>
                    <a:moveTo>
                      <a:pt x="738" y="129"/>
                    </a:moveTo>
                    <a:lnTo>
                      <a:pt x="738" y="9"/>
                    </a:lnTo>
                    <a:lnTo>
                      <a:pt x="738" y="0"/>
                    </a:lnTo>
                    <a:lnTo>
                      <a:pt x="729" y="0"/>
                    </a:lnTo>
                    <a:lnTo>
                      <a:pt x="9" y="0"/>
                    </a:lnTo>
                    <a:lnTo>
                      <a:pt x="0" y="0"/>
                    </a:lnTo>
                    <a:lnTo>
                      <a:pt x="0" y="9"/>
                    </a:lnTo>
                    <a:lnTo>
                      <a:pt x="0" y="129"/>
                    </a:lnTo>
                    <a:lnTo>
                      <a:pt x="2" y="141"/>
                    </a:lnTo>
                    <a:lnTo>
                      <a:pt x="2" y="145"/>
                    </a:lnTo>
                    <a:lnTo>
                      <a:pt x="8" y="157"/>
                    </a:lnTo>
                    <a:lnTo>
                      <a:pt x="10" y="160"/>
                    </a:lnTo>
                    <a:lnTo>
                      <a:pt x="19" y="171"/>
                    </a:lnTo>
                    <a:lnTo>
                      <a:pt x="31" y="182"/>
                    </a:lnTo>
                    <a:lnTo>
                      <a:pt x="46" y="193"/>
                    </a:lnTo>
                    <a:lnTo>
                      <a:pt x="49" y="195"/>
                    </a:lnTo>
                    <a:lnTo>
                      <a:pt x="67" y="205"/>
                    </a:lnTo>
                    <a:lnTo>
                      <a:pt x="88" y="214"/>
                    </a:lnTo>
                    <a:lnTo>
                      <a:pt x="111" y="222"/>
                    </a:lnTo>
                    <a:lnTo>
                      <a:pt x="136" y="230"/>
                    </a:lnTo>
                    <a:lnTo>
                      <a:pt x="164" y="237"/>
                    </a:lnTo>
                    <a:lnTo>
                      <a:pt x="194" y="243"/>
                    </a:lnTo>
                    <a:lnTo>
                      <a:pt x="197" y="243"/>
                    </a:lnTo>
                    <a:lnTo>
                      <a:pt x="229" y="249"/>
                    </a:lnTo>
                    <a:lnTo>
                      <a:pt x="262" y="253"/>
                    </a:lnTo>
                    <a:lnTo>
                      <a:pt x="296" y="256"/>
                    </a:lnTo>
                    <a:lnTo>
                      <a:pt x="332" y="257"/>
                    </a:lnTo>
                    <a:lnTo>
                      <a:pt x="369" y="258"/>
                    </a:lnTo>
                    <a:lnTo>
                      <a:pt x="406" y="257"/>
                    </a:lnTo>
                    <a:lnTo>
                      <a:pt x="442" y="256"/>
                    </a:lnTo>
                    <a:lnTo>
                      <a:pt x="476" y="253"/>
                    </a:lnTo>
                    <a:lnTo>
                      <a:pt x="509" y="249"/>
                    </a:lnTo>
                    <a:lnTo>
                      <a:pt x="541" y="243"/>
                    </a:lnTo>
                    <a:lnTo>
                      <a:pt x="544" y="243"/>
                    </a:lnTo>
                    <a:lnTo>
                      <a:pt x="574" y="237"/>
                    </a:lnTo>
                    <a:lnTo>
                      <a:pt x="602" y="230"/>
                    </a:lnTo>
                    <a:lnTo>
                      <a:pt x="627" y="222"/>
                    </a:lnTo>
                    <a:lnTo>
                      <a:pt x="650" y="214"/>
                    </a:lnTo>
                    <a:lnTo>
                      <a:pt x="671" y="205"/>
                    </a:lnTo>
                    <a:lnTo>
                      <a:pt x="689" y="195"/>
                    </a:lnTo>
                    <a:lnTo>
                      <a:pt x="692" y="193"/>
                    </a:lnTo>
                    <a:lnTo>
                      <a:pt x="707" y="182"/>
                    </a:lnTo>
                    <a:lnTo>
                      <a:pt x="719" y="171"/>
                    </a:lnTo>
                    <a:lnTo>
                      <a:pt x="728" y="160"/>
                    </a:lnTo>
                    <a:lnTo>
                      <a:pt x="730" y="157"/>
                    </a:lnTo>
                    <a:lnTo>
                      <a:pt x="736" y="145"/>
                    </a:lnTo>
                    <a:lnTo>
                      <a:pt x="736" y="141"/>
                    </a:lnTo>
                    <a:lnTo>
                      <a:pt x="738" y="12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9988" name="Rectangle 2227"/>
            <p:cNvSpPr>
              <a:spLocks noChangeArrowheads="1"/>
            </p:cNvSpPr>
            <p:nvPr/>
          </p:nvSpPr>
          <p:spPr bwMode="auto">
            <a:xfrm>
              <a:off x="2240" y="538"/>
              <a:ext cx="960" cy="1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89" name="Rectangle 2228"/>
            <p:cNvSpPr>
              <a:spLocks noChangeArrowheads="1"/>
            </p:cNvSpPr>
            <p:nvPr/>
          </p:nvSpPr>
          <p:spPr bwMode="auto">
            <a:xfrm>
              <a:off x="3596" y="84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0" name="Rectangle 2229"/>
            <p:cNvSpPr>
              <a:spLocks noChangeArrowheads="1"/>
            </p:cNvSpPr>
            <p:nvPr/>
          </p:nvSpPr>
          <p:spPr bwMode="auto">
            <a:xfrm>
              <a:off x="3596" y="100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1" name="Rectangle 2230"/>
            <p:cNvSpPr>
              <a:spLocks noChangeArrowheads="1"/>
            </p:cNvSpPr>
            <p:nvPr/>
          </p:nvSpPr>
          <p:spPr bwMode="auto">
            <a:xfrm>
              <a:off x="3596" y="116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2" name="Rectangle 2231"/>
            <p:cNvSpPr>
              <a:spLocks noChangeArrowheads="1"/>
            </p:cNvSpPr>
            <p:nvPr/>
          </p:nvSpPr>
          <p:spPr bwMode="auto">
            <a:xfrm>
              <a:off x="3596" y="132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3" name="Rectangle 2232"/>
            <p:cNvSpPr>
              <a:spLocks noChangeArrowheads="1"/>
            </p:cNvSpPr>
            <p:nvPr/>
          </p:nvSpPr>
          <p:spPr bwMode="auto">
            <a:xfrm>
              <a:off x="3596" y="148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4" name="Rectangle 2233"/>
            <p:cNvSpPr>
              <a:spLocks noChangeArrowheads="1"/>
            </p:cNvSpPr>
            <p:nvPr/>
          </p:nvSpPr>
          <p:spPr bwMode="auto">
            <a:xfrm>
              <a:off x="3596" y="165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5" name="Rectangle 2234"/>
            <p:cNvSpPr>
              <a:spLocks noChangeArrowheads="1"/>
            </p:cNvSpPr>
            <p:nvPr/>
          </p:nvSpPr>
          <p:spPr bwMode="auto">
            <a:xfrm>
              <a:off x="3596" y="181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6" name="Rectangle 2235"/>
            <p:cNvSpPr>
              <a:spLocks noChangeArrowheads="1"/>
            </p:cNvSpPr>
            <p:nvPr/>
          </p:nvSpPr>
          <p:spPr bwMode="auto">
            <a:xfrm>
              <a:off x="3596" y="197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7" name="Rectangle 2236"/>
            <p:cNvSpPr>
              <a:spLocks noChangeArrowheads="1"/>
            </p:cNvSpPr>
            <p:nvPr/>
          </p:nvSpPr>
          <p:spPr bwMode="auto">
            <a:xfrm>
              <a:off x="3596" y="213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8" name="Rectangle 2237"/>
            <p:cNvSpPr>
              <a:spLocks noChangeArrowheads="1"/>
            </p:cNvSpPr>
            <p:nvPr/>
          </p:nvSpPr>
          <p:spPr bwMode="auto">
            <a:xfrm>
              <a:off x="3596" y="229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39999" name="Rectangle 2238"/>
            <p:cNvSpPr>
              <a:spLocks noChangeArrowheads="1"/>
            </p:cNvSpPr>
            <p:nvPr/>
          </p:nvSpPr>
          <p:spPr bwMode="auto">
            <a:xfrm>
              <a:off x="3596" y="246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0" name="Rectangle 2239"/>
            <p:cNvSpPr>
              <a:spLocks noChangeArrowheads="1"/>
            </p:cNvSpPr>
            <p:nvPr/>
          </p:nvSpPr>
          <p:spPr bwMode="auto">
            <a:xfrm>
              <a:off x="3596" y="262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1" name="Rectangle 2240"/>
            <p:cNvSpPr>
              <a:spLocks noChangeArrowheads="1"/>
            </p:cNvSpPr>
            <p:nvPr/>
          </p:nvSpPr>
          <p:spPr bwMode="auto">
            <a:xfrm>
              <a:off x="3596" y="278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2" name="Rectangle 2241"/>
            <p:cNvSpPr>
              <a:spLocks noChangeArrowheads="1"/>
            </p:cNvSpPr>
            <p:nvPr/>
          </p:nvSpPr>
          <p:spPr bwMode="auto">
            <a:xfrm>
              <a:off x="3596" y="294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3" name="Rectangle 2242"/>
            <p:cNvSpPr>
              <a:spLocks noChangeArrowheads="1"/>
            </p:cNvSpPr>
            <p:nvPr/>
          </p:nvSpPr>
          <p:spPr bwMode="auto">
            <a:xfrm>
              <a:off x="3596" y="311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4" name="Rectangle 2243"/>
            <p:cNvSpPr>
              <a:spLocks noChangeArrowheads="1"/>
            </p:cNvSpPr>
            <p:nvPr/>
          </p:nvSpPr>
          <p:spPr bwMode="auto">
            <a:xfrm>
              <a:off x="3596" y="327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5" name="Rectangle 2244"/>
            <p:cNvSpPr>
              <a:spLocks noChangeArrowheads="1"/>
            </p:cNvSpPr>
            <p:nvPr/>
          </p:nvSpPr>
          <p:spPr bwMode="auto">
            <a:xfrm>
              <a:off x="3596" y="343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6" name="Rectangle 2245"/>
            <p:cNvSpPr>
              <a:spLocks noChangeArrowheads="1"/>
            </p:cNvSpPr>
            <p:nvPr/>
          </p:nvSpPr>
          <p:spPr bwMode="auto">
            <a:xfrm>
              <a:off x="3596" y="359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7" name="Rectangle 2246"/>
            <p:cNvSpPr>
              <a:spLocks noChangeArrowheads="1"/>
            </p:cNvSpPr>
            <p:nvPr/>
          </p:nvSpPr>
          <p:spPr bwMode="auto">
            <a:xfrm>
              <a:off x="3596" y="375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8" name="Rectangle 2247"/>
            <p:cNvSpPr>
              <a:spLocks noChangeArrowheads="1"/>
            </p:cNvSpPr>
            <p:nvPr/>
          </p:nvSpPr>
          <p:spPr bwMode="auto">
            <a:xfrm>
              <a:off x="3596" y="392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09" name="Rectangle 2248"/>
            <p:cNvSpPr>
              <a:spLocks noChangeArrowheads="1"/>
            </p:cNvSpPr>
            <p:nvPr/>
          </p:nvSpPr>
          <p:spPr bwMode="auto">
            <a:xfrm>
              <a:off x="1868" y="83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0" name="Rectangle 2249"/>
            <p:cNvSpPr>
              <a:spLocks noChangeArrowheads="1"/>
            </p:cNvSpPr>
            <p:nvPr/>
          </p:nvSpPr>
          <p:spPr bwMode="auto">
            <a:xfrm>
              <a:off x="1868" y="99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1" name="Rectangle 2250"/>
            <p:cNvSpPr>
              <a:spLocks noChangeArrowheads="1"/>
            </p:cNvSpPr>
            <p:nvPr/>
          </p:nvSpPr>
          <p:spPr bwMode="auto">
            <a:xfrm>
              <a:off x="1868" y="115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2" name="Rectangle 2251"/>
            <p:cNvSpPr>
              <a:spLocks noChangeArrowheads="1"/>
            </p:cNvSpPr>
            <p:nvPr/>
          </p:nvSpPr>
          <p:spPr bwMode="auto">
            <a:xfrm>
              <a:off x="1868" y="132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3" name="Rectangle 2252"/>
            <p:cNvSpPr>
              <a:spLocks noChangeArrowheads="1"/>
            </p:cNvSpPr>
            <p:nvPr/>
          </p:nvSpPr>
          <p:spPr bwMode="auto">
            <a:xfrm>
              <a:off x="1868" y="148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4" name="Rectangle 2253"/>
            <p:cNvSpPr>
              <a:spLocks noChangeArrowheads="1"/>
            </p:cNvSpPr>
            <p:nvPr/>
          </p:nvSpPr>
          <p:spPr bwMode="auto">
            <a:xfrm>
              <a:off x="1868" y="164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5" name="Rectangle 2254"/>
            <p:cNvSpPr>
              <a:spLocks noChangeArrowheads="1"/>
            </p:cNvSpPr>
            <p:nvPr/>
          </p:nvSpPr>
          <p:spPr bwMode="auto">
            <a:xfrm>
              <a:off x="1868" y="180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6" name="Rectangle 2255"/>
            <p:cNvSpPr>
              <a:spLocks noChangeArrowheads="1"/>
            </p:cNvSpPr>
            <p:nvPr/>
          </p:nvSpPr>
          <p:spPr bwMode="auto">
            <a:xfrm>
              <a:off x="1868" y="196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7" name="Rectangle 2256"/>
            <p:cNvSpPr>
              <a:spLocks noChangeArrowheads="1"/>
            </p:cNvSpPr>
            <p:nvPr/>
          </p:nvSpPr>
          <p:spPr bwMode="auto">
            <a:xfrm>
              <a:off x="1868" y="213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8" name="Rectangle 2257"/>
            <p:cNvSpPr>
              <a:spLocks noChangeArrowheads="1"/>
            </p:cNvSpPr>
            <p:nvPr/>
          </p:nvSpPr>
          <p:spPr bwMode="auto">
            <a:xfrm>
              <a:off x="1868" y="229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19" name="Rectangle 2258"/>
            <p:cNvSpPr>
              <a:spLocks noChangeArrowheads="1"/>
            </p:cNvSpPr>
            <p:nvPr/>
          </p:nvSpPr>
          <p:spPr bwMode="auto">
            <a:xfrm>
              <a:off x="1868" y="245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0" name="Rectangle 2259"/>
            <p:cNvSpPr>
              <a:spLocks noChangeArrowheads="1"/>
            </p:cNvSpPr>
            <p:nvPr/>
          </p:nvSpPr>
          <p:spPr bwMode="auto">
            <a:xfrm>
              <a:off x="1868" y="261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1" name="Rectangle 2260"/>
            <p:cNvSpPr>
              <a:spLocks noChangeArrowheads="1"/>
            </p:cNvSpPr>
            <p:nvPr/>
          </p:nvSpPr>
          <p:spPr bwMode="auto">
            <a:xfrm>
              <a:off x="1868" y="278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2" name="Rectangle 2261"/>
            <p:cNvSpPr>
              <a:spLocks noChangeArrowheads="1"/>
            </p:cNvSpPr>
            <p:nvPr/>
          </p:nvSpPr>
          <p:spPr bwMode="auto">
            <a:xfrm>
              <a:off x="1868" y="294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3" name="Rectangle 2262"/>
            <p:cNvSpPr>
              <a:spLocks noChangeArrowheads="1"/>
            </p:cNvSpPr>
            <p:nvPr/>
          </p:nvSpPr>
          <p:spPr bwMode="auto">
            <a:xfrm>
              <a:off x="1868" y="310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4" name="Rectangle 2263"/>
            <p:cNvSpPr>
              <a:spLocks noChangeArrowheads="1"/>
            </p:cNvSpPr>
            <p:nvPr/>
          </p:nvSpPr>
          <p:spPr bwMode="auto">
            <a:xfrm>
              <a:off x="1868" y="326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5" name="Rectangle 2264"/>
            <p:cNvSpPr>
              <a:spLocks noChangeArrowheads="1"/>
            </p:cNvSpPr>
            <p:nvPr/>
          </p:nvSpPr>
          <p:spPr bwMode="auto">
            <a:xfrm>
              <a:off x="1868" y="342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6" name="Rectangle 2265"/>
            <p:cNvSpPr>
              <a:spLocks noChangeArrowheads="1"/>
            </p:cNvSpPr>
            <p:nvPr/>
          </p:nvSpPr>
          <p:spPr bwMode="auto">
            <a:xfrm>
              <a:off x="1868" y="359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7" name="Rectangle 2266"/>
            <p:cNvSpPr>
              <a:spLocks noChangeArrowheads="1"/>
            </p:cNvSpPr>
            <p:nvPr/>
          </p:nvSpPr>
          <p:spPr bwMode="auto">
            <a:xfrm>
              <a:off x="1868" y="375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8" name="Rectangle 2267"/>
            <p:cNvSpPr>
              <a:spLocks noChangeArrowheads="1"/>
            </p:cNvSpPr>
            <p:nvPr/>
          </p:nvSpPr>
          <p:spPr bwMode="auto">
            <a:xfrm>
              <a:off x="1868" y="391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29" name="Rectangle 2268"/>
            <p:cNvSpPr>
              <a:spLocks noChangeArrowheads="1"/>
            </p:cNvSpPr>
            <p:nvPr/>
          </p:nvSpPr>
          <p:spPr bwMode="auto">
            <a:xfrm>
              <a:off x="1516" y="785"/>
              <a:ext cx="366" cy="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30" name="Rectangle 2269"/>
            <p:cNvSpPr>
              <a:spLocks noChangeArrowheads="1"/>
            </p:cNvSpPr>
            <p:nvPr/>
          </p:nvSpPr>
          <p:spPr bwMode="auto">
            <a:xfrm>
              <a:off x="1589" y="840"/>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PA3</a:t>
              </a:r>
              <a:endParaRPr lang="en-US" altLang="zh-CN" b="1">
                <a:latin typeface="Tahoma" panose="020B0604030504040204" pitchFamily="34" charset="0"/>
                <a:ea typeface="宋体" panose="02010600030101010101" pitchFamily="2" charset="-122"/>
              </a:endParaRPr>
            </a:p>
          </p:txBody>
        </p:sp>
        <p:sp>
          <p:nvSpPr>
            <p:cNvPr id="40031" name="Rectangle 2270"/>
            <p:cNvSpPr>
              <a:spLocks noChangeArrowheads="1"/>
            </p:cNvSpPr>
            <p:nvPr/>
          </p:nvSpPr>
          <p:spPr bwMode="auto">
            <a:xfrm>
              <a:off x="1589" y="1001"/>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PA2</a:t>
              </a:r>
              <a:endParaRPr lang="en-US" altLang="zh-CN" b="1">
                <a:latin typeface="Tahoma" panose="020B0604030504040204" pitchFamily="34" charset="0"/>
                <a:ea typeface="宋体" panose="02010600030101010101" pitchFamily="2" charset="-122"/>
              </a:endParaRPr>
            </a:p>
          </p:txBody>
        </p:sp>
        <p:sp>
          <p:nvSpPr>
            <p:cNvPr id="40032" name="Rectangle 2271"/>
            <p:cNvSpPr>
              <a:spLocks noChangeArrowheads="1"/>
            </p:cNvSpPr>
            <p:nvPr/>
          </p:nvSpPr>
          <p:spPr bwMode="auto">
            <a:xfrm>
              <a:off x="1589" y="1162"/>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PA1</a:t>
              </a:r>
              <a:endParaRPr lang="en-US" altLang="zh-CN" b="1">
                <a:latin typeface="Tahoma" panose="020B0604030504040204" pitchFamily="34" charset="0"/>
                <a:ea typeface="宋体" panose="02010600030101010101" pitchFamily="2" charset="-122"/>
              </a:endParaRPr>
            </a:p>
          </p:txBody>
        </p:sp>
        <p:sp>
          <p:nvSpPr>
            <p:cNvPr id="40033" name="Rectangle 2272"/>
            <p:cNvSpPr>
              <a:spLocks noChangeArrowheads="1"/>
            </p:cNvSpPr>
            <p:nvPr/>
          </p:nvSpPr>
          <p:spPr bwMode="auto">
            <a:xfrm>
              <a:off x="1589" y="1323"/>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PA0</a:t>
              </a:r>
              <a:endParaRPr lang="en-US" altLang="zh-CN" b="1">
                <a:latin typeface="Tahoma" panose="020B0604030504040204" pitchFamily="34" charset="0"/>
                <a:ea typeface="宋体" panose="02010600030101010101" pitchFamily="2" charset="-122"/>
              </a:endParaRPr>
            </a:p>
          </p:txBody>
        </p:sp>
        <p:sp>
          <p:nvSpPr>
            <p:cNvPr id="40034" name="Rectangle 2273"/>
            <p:cNvSpPr>
              <a:spLocks noChangeArrowheads="1"/>
            </p:cNvSpPr>
            <p:nvPr/>
          </p:nvSpPr>
          <p:spPr bwMode="auto">
            <a:xfrm>
              <a:off x="1617" y="1484"/>
              <a:ext cx="16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40035" name="Rectangle 2274"/>
            <p:cNvSpPr>
              <a:spLocks noChangeArrowheads="1"/>
            </p:cNvSpPr>
            <p:nvPr/>
          </p:nvSpPr>
          <p:spPr bwMode="auto">
            <a:xfrm>
              <a:off x="1620" y="1645"/>
              <a:ext cx="15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CS</a:t>
              </a:r>
              <a:endParaRPr lang="en-US" altLang="zh-CN" b="1">
                <a:latin typeface="Tahoma" panose="020B0604030504040204" pitchFamily="34" charset="0"/>
                <a:ea typeface="宋体" panose="02010600030101010101" pitchFamily="2" charset="-122"/>
              </a:endParaRPr>
            </a:p>
          </p:txBody>
        </p:sp>
        <p:sp>
          <p:nvSpPr>
            <p:cNvPr id="40036" name="Rectangle 2275"/>
            <p:cNvSpPr>
              <a:spLocks noChangeArrowheads="1"/>
            </p:cNvSpPr>
            <p:nvPr/>
          </p:nvSpPr>
          <p:spPr bwMode="auto">
            <a:xfrm>
              <a:off x="1574" y="1806"/>
              <a:ext cx="25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GND</a:t>
              </a:r>
              <a:endParaRPr lang="en-US" altLang="zh-CN" b="1">
                <a:latin typeface="Tahoma" panose="020B0604030504040204" pitchFamily="34" charset="0"/>
                <a:ea typeface="宋体" panose="02010600030101010101" pitchFamily="2" charset="-122"/>
              </a:endParaRPr>
            </a:p>
          </p:txBody>
        </p:sp>
        <p:sp>
          <p:nvSpPr>
            <p:cNvPr id="40037" name="Rectangle 2276"/>
            <p:cNvSpPr>
              <a:spLocks noChangeArrowheads="1"/>
            </p:cNvSpPr>
            <p:nvPr/>
          </p:nvSpPr>
          <p:spPr bwMode="auto">
            <a:xfrm>
              <a:off x="1627" y="1967"/>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A1</a:t>
              </a:r>
              <a:endParaRPr lang="en-US" altLang="zh-CN" b="1">
                <a:latin typeface="Tahoma" panose="020B0604030504040204" pitchFamily="34" charset="0"/>
                <a:ea typeface="宋体" panose="02010600030101010101" pitchFamily="2" charset="-122"/>
              </a:endParaRPr>
            </a:p>
          </p:txBody>
        </p:sp>
        <p:sp>
          <p:nvSpPr>
            <p:cNvPr id="40038" name="Rectangle 2277"/>
            <p:cNvSpPr>
              <a:spLocks noChangeArrowheads="1"/>
            </p:cNvSpPr>
            <p:nvPr/>
          </p:nvSpPr>
          <p:spPr bwMode="auto">
            <a:xfrm>
              <a:off x="1627" y="2128"/>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A0</a:t>
              </a:r>
              <a:endParaRPr lang="en-US" altLang="zh-CN" b="1">
                <a:latin typeface="Tahoma" panose="020B0604030504040204" pitchFamily="34" charset="0"/>
                <a:ea typeface="宋体" panose="02010600030101010101" pitchFamily="2" charset="-122"/>
              </a:endParaRPr>
            </a:p>
          </p:txBody>
        </p:sp>
        <p:sp>
          <p:nvSpPr>
            <p:cNvPr id="40039" name="Rectangle 2278"/>
            <p:cNvSpPr>
              <a:spLocks noChangeArrowheads="1"/>
            </p:cNvSpPr>
            <p:nvPr/>
          </p:nvSpPr>
          <p:spPr bwMode="auto">
            <a:xfrm>
              <a:off x="1589" y="2289"/>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PC7</a:t>
              </a:r>
              <a:endParaRPr lang="en-US" altLang="zh-CN" b="1">
                <a:latin typeface="Tahoma" panose="020B0604030504040204" pitchFamily="34" charset="0"/>
                <a:ea typeface="宋体" panose="02010600030101010101" pitchFamily="2" charset="-122"/>
              </a:endParaRPr>
            </a:p>
          </p:txBody>
        </p:sp>
        <p:sp>
          <p:nvSpPr>
            <p:cNvPr id="40040" name="Rectangle 2279"/>
            <p:cNvSpPr>
              <a:spLocks noChangeArrowheads="1"/>
            </p:cNvSpPr>
            <p:nvPr/>
          </p:nvSpPr>
          <p:spPr bwMode="auto">
            <a:xfrm>
              <a:off x="1589" y="2450"/>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PC6</a:t>
              </a:r>
              <a:endParaRPr lang="en-US" altLang="zh-CN" b="1">
                <a:latin typeface="Tahoma" panose="020B0604030504040204" pitchFamily="34" charset="0"/>
                <a:ea typeface="宋体" panose="02010600030101010101" pitchFamily="2" charset="-122"/>
              </a:endParaRPr>
            </a:p>
          </p:txBody>
        </p:sp>
        <p:sp>
          <p:nvSpPr>
            <p:cNvPr id="40041" name="Rectangle 2280"/>
            <p:cNvSpPr>
              <a:spLocks noChangeArrowheads="1"/>
            </p:cNvSpPr>
            <p:nvPr/>
          </p:nvSpPr>
          <p:spPr bwMode="auto">
            <a:xfrm>
              <a:off x="1589" y="2611"/>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PC5</a:t>
              </a:r>
              <a:endParaRPr lang="en-US" altLang="zh-CN" b="1">
                <a:latin typeface="Tahoma" panose="020B0604030504040204" pitchFamily="34" charset="0"/>
                <a:ea typeface="宋体" panose="02010600030101010101" pitchFamily="2" charset="-122"/>
              </a:endParaRPr>
            </a:p>
          </p:txBody>
        </p:sp>
        <p:sp>
          <p:nvSpPr>
            <p:cNvPr id="40042" name="Rectangle 2281"/>
            <p:cNvSpPr>
              <a:spLocks noChangeArrowheads="1"/>
            </p:cNvSpPr>
            <p:nvPr/>
          </p:nvSpPr>
          <p:spPr bwMode="auto">
            <a:xfrm>
              <a:off x="1589" y="2772"/>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PC4</a:t>
              </a:r>
              <a:endParaRPr lang="en-US" altLang="zh-CN" b="1">
                <a:latin typeface="Tahoma" panose="020B0604030504040204" pitchFamily="34" charset="0"/>
                <a:ea typeface="宋体" panose="02010600030101010101" pitchFamily="2" charset="-122"/>
              </a:endParaRPr>
            </a:p>
          </p:txBody>
        </p:sp>
        <p:sp>
          <p:nvSpPr>
            <p:cNvPr id="40043" name="Rectangle 2282"/>
            <p:cNvSpPr>
              <a:spLocks noChangeArrowheads="1"/>
            </p:cNvSpPr>
            <p:nvPr/>
          </p:nvSpPr>
          <p:spPr bwMode="auto">
            <a:xfrm>
              <a:off x="1589" y="2933"/>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PC3</a:t>
              </a:r>
              <a:endParaRPr lang="en-US" altLang="zh-CN" b="1">
                <a:latin typeface="Tahoma" panose="020B0604030504040204" pitchFamily="34" charset="0"/>
                <a:ea typeface="宋体" panose="02010600030101010101" pitchFamily="2" charset="-122"/>
              </a:endParaRPr>
            </a:p>
          </p:txBody>
        </p:sp>
        <p:sp>
          <p:nvSpPr>
            <p:cNvPr id="40044" name="Rectangle 2283"/>
            <p:cNvSpPr>
              <a:spLocks noChangeArrowheads="1"/>
            </p:cNvSpPr>
            <p:nvPr/>
          </p:nvSpPr>
          <p:spPr bwMode="auto">
            <a:xfrm>
              <a:off x="1589" y="3094"/>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PC2</a:t>
              </a:r>
              <a:endParaRPr lang="en-US" altLang="zh-CN" b="1">
                <a:latin typeface="Tahoma" panose="020B0604030504040204" pitchFamily="34" charset="0"/>
                <a:ea typeface="宋体" panose="02010600030101010101" pitchFamily="2" charset="-122"/>
              </a:endParaRPr>
            </a:p>
          </p:txBody>
        </p:sp>
        <p:sp>
          <p:nvSpPr>
            <p:cNvPr id="40045" name="Rectangle 2284"/>
            <p:cNvSpPr>
              <a:spLocks noChangeArrowheads="1"/>
            </p:cNvSpPr>
            <p:nvPr/>
          </p:nvSpPr>
          <p:spPr bwMode="auto">
            <a:xfrm>
              <a:off x="1589" y="3255"/>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PC1</a:t>
              </a:r>
              <a:endParaRPr lang="en-US" altLang="zh-CN" b="1">
                <a:latin typeface="Tahoma" panose="020B0604030504040204" pitchFamily="34" charset="0"/>
                <a:ea typeface="宋体" panose="02010600030101010101" pitchFamily="2" charset="-122"/>
              </a:endParaRPr>
            </a:p>
          </p:txBody>
        </p:sp>
        <p:sp>
          <p:nvSpPr>
            <p:cNvPr id="40046" name="Rectangle 2285"/>
            <p:cNvSpPr>
              <a:spLocks noChangeArrowheads="1"/>
            </p:cNvSpPr>
            <p:nvPr/>
          </p:nvSpPr>
          <p:spPr bwMode="auto">
            <a:xfrm>
              <a:off x="1589" y="3416"/>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PC0</a:t>
              </a:r>
              <a:endParaRPr lang="en-US" altLang="zh-CN" b="1">
                <a:latin typeface="Tahoma" panose="020B0604030504040204" pitchFamily="34" charset="0"/>
                <a:ea typeface="宋体" panose="02010600030101010101" pitchFamily="2" charset="-122"/>
              </a:endParaRPr>
            </a:p>
          </p:txBody>
        </p:sp>
        <p:sp>
          <p:nvSpPr>
            <p:cNvPr id="40047" name="Rectangle 2286"/>
            <p:cNvSpPr>
              <a:spLocks noChangeArrowheads="1"/>
            </p:cNvSpPr>
            <p:nvPr/>
          </p:nvSpPr>
          <p:spPr bwMode="auto">
            <a:xfrm>
              <a:off x="1589" y="3577"/>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PB0</a:t>
              </a:r>
              <a:endParaRPr lang="en-US" altLang="zh-CN" b="1">
                <a:latin typeface="Tahoma" panose="020B0604030504040204" pitchFamily="34" charset="0"/>
                <a:ea typeface="宋体" panose="02010600030101010101" pitchFamily="2" charset="-122"/>
              </a:endParaRPr>
            </a:p>
          </p:txBody>
        </p:sp>
        <p:sp>
          <p:nvSpPr>
            <p:cNvPr id="40048" name="Rectangle 2287"/>
            <p:cNvSpPr>
              <a:spLocks noChangeArrowheads="1"/>
            </p:cNvSpPr>
            <p:nvPr/>
          </p:nvSpPr>
          <p:spPr bwMode="auto">
            <a:xfrm>
              <a:off x="1589" y="3738"/>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PB1</a:t>
              </a:r>
              <a:endParaRPr lang="en-US" altLang="zh-CN" b="1">
                <a:latin typeface="Tahoma" panose="020B0604030504040204" pitchFamily="34" charset="0"/>
                <a:ea typeface="宋体" panose="02010600030101010101" pitchFamily="2" charset="-122"/>
              </a:endParaRPr>
            </a:p>
          </p:txBody>
        </p:sp>
        <p:sp>
          <p:nvSpPr>
            <p:cNvPr id="40049" name="Rectangle 2288"/>
            <p:cNvSpPr>
              <a:spLocks noChangeArrowheads="1"/>
            </p:cNvSpPr>
            <p:nvPr/>
          </p:nvSpPr>
          <p:spPr bwMode="auto">
            <a:xfrm>
              <a:off x="1589" y="3899"/>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PB2</a:t>
              </a:r>
              <a:endParaRPr lang="en-US" altLang="zh-CN" b="1">
                <a:latin typeface="Tahoma" panose="020B0604030504040204" pitchFamily="34" charset="0"/>
                <a:ea typeface="宋体" panose="02010600030101010101" pitchFamily="2" charset="-122"/>
              </a:endParaRPr>
            </a:p>
          </p:txBody>
        </p:sp>
        <p:sp>
          <p:nvSpPr>
            <p:cNvPr id="40050" name="Rectangle 2289"/>
            <p:cNvSpPr>
              <a:spLocks noChangeArrowheads="1"/>
            </p:cNvSpPr>
            <p:nvPr/>
          </p:nvSpPr>
          <p:spPr bwMode="auto">
            <a:xfrm>
              <a:off x="1624" y="1482"/>
              <a:ext cx="143"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51" name="Rectangle 2290"/>
            <p:cNvSpPr>
              <a:spLocks noChangeArrowheads="1"/>
            </p:cNvSpPr>
            <p:nvPr/>
          </p:nvSpPr>
          <p:spPr bwMode="auto">
            <a:xfrm>
              <a:off x="1624" y="1639"/>
              <a:ext cx="143"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52" name="Rectangle 2291"/>
            <p:cNvSpPr>
              <a:spLocks noChangeArrowheads="1"/>
            </p:cNvSpPr>
            <p:nvPr/>
          </p:nvSpPr>
          <p:spPr bwMode="auto">
            <a:xfrm>
              <a:off x="3755" y="771"/>
              <a:ext cx="491" cy="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053" name="Rectangle 2292"/>
            <p:cNvSpPr>
              <a:spLocks noChangeArrowheads="1"/>
            </p:cNvSpPr>
            <p:nvPr/>
          </p:nvSpPr>
          <p:spPr bwMode="auto">
            <a:xfrm>
              <a:off x="3891" y="826"/>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PA4</a:t>
              </a:r>
              <a:endParaRPr lang="en-US" altLang="zh-CN" b="1">
                <a:latin typeface="Tahoma" panose="020B0604030504040204" pitchFamily="34" charset="0"/>
                <a:ea typeface="宋体" panose="02010600030101010101" pitchFamily="2" charset="-122"/>
              </a:endParaRPr>
            </a:p>
          </p:txBody>
        </p:sp>
        <p:sp>
          <p:nvSpPr>
            <p:cNvPr id="40054" name="Rectangle 2293"/>
            <p:cNvSpPr>
              <a:spLocks noChangeArrowheads="1"/>
            </p:cNvSpPr>
            <p:nvPr/>
          </p:nvSpPr>
          <p:spPr bwMode="auto">
            <a:xfrm>
              <a:off x="3891" y="987"/>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PA5</a:t>
              </a:r>
              <a:endParaRPr lang="en-US" altLang="zh-CN" b="1">
                <a:latin typeface="Tahoma" panose="020B0604030504040204" pitchFamily="34" charset="0"/>
                <a:ea typeface="宋体" panose="02010600030101010101" pitchFamily="2" charset="-122"/>
              </a:endParaRPr>
            </a:p>
          </p:txBody>
        </p:sp>
        <p:sp>
          <p:nvSpPr>
            <p:cNvPr id="40055" name="Rectangle 2294"/>
            <p:cNvSpPr>
              <a:spLocks noChangeArrowheads="1"/>
            </p:cNvSpPr>
            <p:nvPr/>
          </p:nvSpPr>
          <p:spPr bwMode="auto">
            <a:xfrm>
              <a:off x="3891" y="1148"/>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PA6</a:t>
              </a:r>
              <a:endParaRPr lang="en-US" altLang="zh-CN" b="1">
                <a:latin typeface="Tahoma" panose="020B0604030504040204" pitchFamily="34" charset="0"/>
                <a:ea typeface="宋体" panose="02010600030101010101" pitchFamily="2" charset="-122"/>
              </a:endParaRPr>
            </a:p>
          </p:txBody>
        </p:sp>
        <p:sp>
          <p:nvSpPr>
            <p:cNvPr id="40056" name="Rectangle 2295"/>
            <p:cNvSpPr>
              <a:spLocks noChangeArrowheads="1"/>
            </p:cNvSpPr>
            <p:nvPr/>
          </p:nvSpPr>
          <p:spPr bwMode="auto">
            <a:xfrm>
              <a:off x="3891" y="1309"/>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PA7</a:t>
              </a:r>
              <a:endParaRPr lang="en-US" altLang="zh-CN" b="1">
                <a:latin typeface="Tahoma" panose="020B0604030504040204" pitchFamily="34" charset="0"/>
                <a:ea typeface="宋体" panose="02010600030101010101" pitchFamily="2" charset="-122"/>
              </a:endParaRPr>
            </a:p>
          </p:txBody>
        </p:sp>
        <p:sp>
          <p:nvSpPr>
            <p:cNvPr id="40057" name="Rectangle 2296"/>
            <p:cNvSpPr>
              <a:spLocks noChangeArrowheads="1"/>
            </p:cNvSpPr>
            <p:nvPr/>
          </p:nvSpPr>
          <p:spPr bwMode="auto">
            <a:xfrm>
              <a:off x="3906" y="1470"/>
              <a:ext cx="18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40058" name="Rectangle 2297"/>
            <p:cNvSpPr>
              <a:spLocks noChangeArrowheads="1"/>
            </p:cNvSpPr>
            <p:nvPr/>
          </p:nvSpPr>
          <p:spPr bwMode="auto">
            <a:xfrm>
              <a:off x="3813" y="1631"/>
              <a:ext cx="37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RESET</a:t>
              </a:r>
              <a:endParaRPr lang="en-US" altLang="zh-CN" b="1">
                <a:latin typeface="Tahoma" panose="020B0604030504040204" pitchFamily="34" charset="0"/>
                <a:ea typeface="宋体" panose="02010600030101010101" pitchFamily="2" charset="-122"/>
              </a:endParaRPr>
            </a:p>
          </p:txBody>
        </p:sp>
        <p:sp>
          <p:nvSpPr>
            <p:cNvPr id="40059" name="Rectangle 2298"/>
            <p:cNvSpPr>
              <a:spLocks noChangeArrowheads="1"/>
            </p:cNvSpPr>
            <p:nvPr/>
          </p:nvSpPr>
          <p:spPr bwMode="auto">
            <a:xfrm>
              <a:off x="3928" y="1792"/>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D0</a:t>
              </a:r>
              <a:endParaRPr lang="en-US" altLang="zh-CN" b="1">
                <a:latin typeface="Tahoma" panose="020B0604030504040204" pitchFamily="34" charset="0"/>
                <a:ea typeface="宋体" panose="02010600030101010101" pitchFamily="2" charset="-122"/>
              </a:endParaRPr>
            </a:p>
          </p:txBody>
        </p:sp>
        <p:sp>
          <p:nvSpPr>
            <p:cNvPr id="40060" name="Rectangle 2299"/>
            <p:cNvSpPr>
              <a:spLocks noChangeArrowheads="1"/>
            </p:cNvSpPr>
            <p:nvPr/>
          </p:nvSpPr>
          <p:spPr bwMode="auto">
            <a:xfrm>
              <a:off x="3928" y="1953"/>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D1</a:t>
              </a:r>
              <a:endParaRPr lang="en-US" altLang="zh-CN" b="1">
                <a:latin typeface="Tahoma" panose="020B0604030504040204" pitchFamily="34" charset="0"/>
                <a:ea typeface="宋体" panose="02010600030101010101" pitchFamily="2" charset="-122"/>
              </a:endParaRPr>
            </a:p>
          </p:txBody>
        </p:sp>
        <p:sp>
          <p:nvSpPr>
            <p:cNvPr id="40061" name="Rectangle 2300"/>
            <p:cNvSpPr>
              <a:spLocks noChangeArrowheads="1"/>
            </p:cNvSpPr>
            <p:nvPr/>
          </p:nvSpPr>
          <p:spPr bwMode="auto">
            <a:xfrm>
              <a:off x="3928" y="2114"/>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D2</a:t>
              </a:r>
              <a:endParaRPr lang="en-US" altLang="zh-CN" b="1">
                <a:latin typeface="Tahoma" panose="020B0604030504040204" pitchFamily="34" charset="0"/>
                <a:ea typeface="宋体" panose="02010600030101010101" pitchFamily="2" charset="-122"/>
              </a:endParaRPr>
            </a:p>
          </p:txBody>
        </p:sp>
        <p:sp>
          <p:nvSpPr>
            <p:cNvPr id="40062" name="Rectangle 2301"/>
            <p:cNvSpPr>
              <a:spLocks noChangeArrowheads="1"/>
            </p:cNvSpPr>
            <p:nvPr/>
          </p:nvSpPr>
          <p:spPr bwMode="auto">
            <a:xfrm>
              <a:off x="3928" y="2275"/>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D3</a:t>
              </a:r>
              <a:endParaRPr lang="en-US" altLang="zh-CN" b="1">
                <a:latin typeface="Tahoma" panose="020B0604030504040204" pitchFamily="34" charset="0"/>
                <a:ea typeface="宋体" panose="02010600030101010101" pitchFamily="2" charset="-122"/>
              </a:endParaRPr>
            </a:p>
          </p:txBody>
        </p:sp>
        <p:sp>
          <p:nvSpPr>
            <p:cNvPr id="40063" name="Rectangle 2302"/>
            <p:cNvSpPr>
              <a:spLocks noChangeArrowheads="1"/>
            </p:cNvSpPr>
            <p:nvPr/>
          </p:nvSpPr>
          <p:spPr bwMode="auto">
            <a:xfrm>
              <a:off x="3928" y="2436"/>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D4</a:t>
              </a:r>
              <a:endParaRPr lang="en-US" altLang="zh-CN" b="1">
                <a:latin typeface="Tahoma" panose="020B0604030504040204" pitchFamily="34" charset="0"/>
                <a:ea typeface="宋体" panose="02010600030101010101" pitchFamily="2" charset="-122"/>
              </a:endParaRPr>
            </a:p>
          </p:txBody>
        </p:sp>
        <p:sp>
          <p:nvSpPr>
            <p:cNvPr id="40064" name="Rectangle 2303"/>
            <p:cNvSpPr>
              <a:spLocks noChangeArrowheads="1"/>
            </p:cNvSpPr>
            <p:nvPr/>
          </p:nvSpPr>
          <p:spPr bwMode="auto">
            <a:xfrm>
              <a:off x="3928" y="2597"/>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D5</a:t>
              </a:r>
              <a:endParaRPr lang="en-US" altLang="zh-CN" b="1">
                <a:latin typeface="Tahoma" panose="020B0604030504040204" pitchFamily="34" charset="0"/>
                <a:ea typeface="宋体" panose="02010600030101010101" pitchFamily="2" charset="-122"/>
              </a:endParaRPr>
            </a:p>
          </p:txBody>
        </p:sp>
        <p:sp>
          <p:nvSpPr>
            <p:cNvPr id="40065" name="Rectangle 2304"/>
            <p:cNvSpPr>
              <a:spLocks noChangeArrowheads="1"/>
            </p:cNvSpPr>
            <p:nvPr/>
          </p:nvSpPr>
          <p:spPr bwMode="auto">
            <a:xfrm>
              <a:off x="3928" y="2758"/>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D6</a:t>
              </a:r>
              <a:endParaRPr lang="en-US" altLang="zh-CN" b="1">
                <a:latin typeface="Tahoma" panose="020B0604030504040204" pitchFamily="34" charset="0"/>
                <a:ea typeface="宋体" panose="02010600030101010101" pitchFamily="2" charset="-122"/>
              </a:endParaRPr>
            </a:p>
          </p:txBody>
        </p:sp>
        <p:sp>
          <p:nvSpPr>
            <p:cNvPr id="40066" name="Rectangle 2305"/>
            <p:cNvSpPr>
              <a:spLocks noChangeArrowheads="1"/>
            </p:cNvSpPr>
            <p:nvPr/>
          </p:nvSpPr>
          <p:spPr bwMode="auto">
            <a:xfrm>
              <a:off x="3928" y="2919"/>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D7</a:t>
              </a:r>
              <a:endParaRPr lang="en-US" altLang="zh-CN" b="1">
                <a:latin typeface="Tahoma" panose="020B0604030504040204" pitchFamily="34" charset="0"/>
                <a:ea typeface="宋体" panose="02010600030101010101" pitchFamily="2" charset="-122"/>
              </a:endParaRPr>
            </a:p>
          </p:txBody>
        </p:sp>
        <p:sp>
          <p:nvSpPr>
            <p:cNvPr id="40067" name="Rectangle 2306"/>
            <p:cNvSpPr>
              <a:spLocks noChangeArrowheads="1"/>
            </p:cNvSpPr>
            <p:nvPr/>
          </p:nvSpPr>
          <p:spPr bwMode="auto">
            <a:xfrm>
              <a:off x="3881" y="3080"/>
              <a:ext cx="23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VCC</a:t>
              </a:r>
              <a:endParaRPr lang="en-US" altLang="zh-CN" b="1">
                <a:latin typeface="Tahoma" panose="020B0604030504040204" pitchFamily="34" charset="0"/>
                <a:ea typeface="宋体" panose="02010600030101010101" pitchFamily="2" charset="-122"/>
              </a:endParaRPr>
            </a:p>
          </p:txBody>
        </p:sp>
        <p:sp>
          <p:nvSpPr>
            <p:cNvPr id="40068" name="Rectangle 2307"/>
            <p:cNvSpPr>
              <a:spLocks noChangeArrowheads="1"/>
            </p:cNvSpPr>
            <p:nvPr/>
          </p:nvSpPr>
          <p:spPr bwMode="auto">
            <a:xfrm>
              <a:off x="3891" y="3241"/>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PB7</a:t>
              </a:r>
              <a:endParaRPr lang="en-US" altLang="zh-CN" b="1">
                <a:latin typeface="Tahoma" panose="020B0604030504040204" pitchFamily="34" charset="0"/>
                <a:ea typeface="宋体" panose="02010600030101010101" pitchFamily="2" charset="-122"/>
              </a:endParaRPr>
            </a:p>
          </p:txBody>
        </p:sp>
        <p:sp>
          <p:nvSpPr>
            <p:cNvPr id="40069" name="Rectangle 2308"/>
            <p:cNvSpPr>
              <a:spLocks noChangeArrowheads="1"/>
            </p:cNvSpPr>
            <p:nvPr/>
          </p:nvSpPr>
          <p:spPr bwMode="auto">
            <a:xfrm>
              <a:off x="3891" y="3402"/>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PB6</a:t>
              </a:r>
              <a:endParaRPr lang="en-US" altLang="zh-CN" b="1">
                <a:latin typeface="Tahoma" panose="020B0604030504040204" pitchFamily="34" charset="0"/>
                <a:ea typeface="宋体" panose="02010600030101010101" pitchFamily="2" charset="-122"/>
              </a:endParaRPr>
            </a:p>
          </p:txBody>
        </p:sp>
        <p:sp>
          <p:nvSpPr>
            <p:cNvPr id="40070" name="Rectangle 2309"/>
            <p:cNvSpPr>
              <a:spLocks noChangeArrowheads="1"/>
            </p:cNvSpPr>
            <p:nvPr/>
          </p:nvSpPr>
          <p:spPr bwMode="auto">
            <a:xfrm>
              <a:off x="3891" y="3563"/>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PB5</a:t>
              </a:r>
              <a:endParaRPr lang="en-US" altLang="zh-CN" b="1">
                <a:latin typeface="Tahoma" panose="020B0604030504040204" pitchFamily="34" charset="0"/>
                <a:ea typeface="宋体" panose="02010600030101010101" pitchFamily="2" charset="-122"/>
              </a:endParaRPr>
            </a:p>
          </p:txBody>
        </p:sp>
        <p:sp>
          <p:nvSpPr>
            <p:cNvPr id="40071" name="Rectangle 2310"/>
            <p:cNvSpPr>
              <a:spLocks noChangeArrowheads="1"/>
            </p:cNvSpPr>
            <p:nvPr/>
          </p:nvSpPr>
          <p:spPr bwMode="auto">
            <a:xfrm>
              <a:off x="3891" y="3724"/>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PB4</a:t>
              </a:r>
              <a:endParaRPr lang="en-US" altLang="zh-CN" b="1">
                <a:latin typeface="Tahoma" panose="020B0604030504040204" pitchFamily="34" charset="0"/>
                <a:ea typeface="宋体" panose="02010600030101010101" pitchFamily="2" charset="-122"/>
              </a:endParaRPr>
            </a:p>
          </p:txBody>
        </p:sp>
        <p:sp>
          <p:nvSpPr>
            <p:cNvPr id="40072" name="Rectangle 2311"/>
            <p:cNvSpPr>
              <a:spLocks noChangeArrowheads="1"/>
            </p:cNvSpPr>
            <p:nvPr/>
          </p:nvSpPr>
          <p:spPr bwMode="auto">
            <a:xfrm>
              <a:off x="3891" y="3885"/>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PB3</a:t>
              </a:r>
              <a:endParaRPr lang="en-US" altLang="zh-CN" b="1">
                <a:latin typeface="Tahoma" panose="020B0604030504040204" pitchFamily="34" charset="0"/>
                <a:ea typeface="宋体" panose="02010600030101010101" pitchFamily="2" charset="-122"/>
              </a:endParaRPr>
            </a:p>
          </p:txBody>
        </p:sp>
        <p:sp>
          <p:nvSpPr>
            <p:cNvPr id="40073" name="Rectangle 2312"/>
            <p:cNvSpPr>
              <a:spLocks noChangeArrowheads="1"/>
            </p:cNvSpPr>
            <p:nvPr/>
          </p:nvSpPr>
          <p:spPr bwMode="auto">
            <a:xfrm>
              <a:off x="3898" y="1468"/>
              <a:ext cx="19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40074" name="Group 2438"/>
            <p:cNvGrpSpPr/>
            <p:nvPr/>
          </p:nvGrpSpPr>
          <p:grpSpPr bwMode="auto">
            <a:xfrm>
              <a:off x="2060" y="738"/>
              <a:ext cx="1537" cy="3361"/>
              <a:chOff x="2060" y="738"/>
              <a:chExt cx="1537" cy="3361"/>
            </a:xfrm>
          </p:grpSpPr>
          <p:grpSp>
            <p:nvGrpSpPr>
              <p:cNvPr id="40206" name="Group 2436"/>
              <p:cNvGrpSpPr/>
              <p:nvPr/>
            </p:nvGrpSpPr>
            <p:grpSpPr bwMode="auto">
              <a:xfrm>
                <a:off x="2060" y="738"/>
                <a:ext cx="1536" cy="3360"/>
                <a:chOff x="2060" y="738"/>
                <a:chExt cx="1536" cy="3360"/>
              </a:xfrm>
            </p:grpSpPr>
            <p:sp>
              <p:nvSpPr>
                <p:cNvPr id="40208" name="Rectangle 2313"/>
                <p:cNvSpPr>
                  <a:spLocks noChangeArrowheads="1"/>
                </p:cNvSpPr>
                <p:nvPr/>
              </p:nvSpPr>
              <p:spPr bwMode="auto">
                <a:xfrm>
                  <a:off x="2060" y="738"/>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09" name="Rectangle 2314"/>
                <p:cNvSpPr>
                  <a:spLocks noChangeArrowheads="1"/>
                </p:cNvSpPr>
                <p:nvPr/>
              </p:nvSpPr>
              <p:spPr bwMode="auto">
                <a:xfrm>
                  <a:off x="2060" y="765"/>
                  <a:ext cx="1536" cy="28"/>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0" name="Rectangle 2315"/>
                <p:cNvSpPr>
                  <a:spLocks noChangeArrowheads="1"/>
                </p:cNvSpPr>
                <p:nvPr/>
              </p:nvSpPr>
              <p:spPr bwMode="auto">
                <a:xfrm>
                  <a:off x="2060" y="793"/>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1" name="Rectangle 2316"/>
                <p:cNvSpPr>
                  <a:spLocks noChangeArrowheads="1"/>
                </p:cNvSpPr>
                <p:nvPr/>
              </p:nvSpPr>
              <p:spPr bwMode="auto">
                <a:xfrm>
                  <a:off x="2060" y="820"/>
                  <a:ext cx="1536" cy="27"/>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2" name="Rectangle 2317"/>
                <p:cNvSpPr>
                  <a:spLocks noChangeArrowheads="1"/>
                </p:cNvSpPr>
                <p:nvPr/>
              </p:nvSpPr>
              <p:spPr bwMode="auto">
                <a:xfrm>
                  <a:off x="2060" y="847"/>
                  <a:ext cx="1536" cy="28"/>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3" name="Rectangle 2318"/>
                <p:cNvSpPr>
                  <a:spLocks noChangeArrowheads="1"/>
                </p:cNvSpPr>
                <p:nvPr/>
              </p:nvSpPr>
              <p:spPr bwMode="auto">
                <a:xfrm>
                  <a:off x="2060" y="875"/>
                  <a:ext cx="1536" cy="27"/>
                </a:xfrm>
                <a:prstGeom prst="rect">
                  <a:avLst/>
                </a:prstGeom>
                <a:solidFill>
                  <a:srgbClr val="BA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4" name="Rectangle 2319"/>
                <p:cNvSpPr>
                  <a:spLocks noChangeArrowheads="1"/>
                </p:cNvSpPr>
                <p:nvPr/>
              </p:nvSpPr>
              <p:spPr bwMode="auto">
                <a:xfrm>
                  <a:off x="2060" y="902"/>
                  <a:ext cx="1536" cy="27"/>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5" name="Rectangle 2320"/>
                <p:cNvSpPr>
                  <a:spLocks noChangeArrowheads="1"/>
                </p:cNvSpPr>
                <p:nvPr/>
              </p:nvSpPr>
              <p:spPr bwMode="auto">
                <a:xfrm>
                  <a:off x="2060" y="929"/>
                  <a:ext cx="1536" cy="28"/>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6" name="Rectangle 2321"/>
                <p:cNvSpPr>
                  <a:spLocks noChangeArrowheads="1"/>
                </p:cNvSpPr>
                <p:nvPr/>
              </p:nvSpPr>
              <p:spPr bwMode="auto">
                <a:xfrm>
                  <a:off x="2060" y="957"/>
                  <a:ext cx="1536" cy="27"/>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7" name="Rectangle 2322"/>
                <p:cNvSpPr>
                  <a:spLocks noChangeArrowheads="1"/>
                </p:cNvSpPr>
                <p:nvPr/>
              </p:nvSpPr>
              <p:spPr bwMode="auto">
                <a:xfrm>
                  <a:off x="2060" y="984"/>
                  <a:ext cx="1536" cy="27"/>
                </a:xfrm>
                <a:prstGeom prst="rect">
                  <a:avLst/>
                </a:prstGeom>
                <a:solidFill>
                  <a:srgbClr val="B9DE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8" name="Rectangle 2323"/>
                <p:cNvSpPr>
                  <a:spLocks noChangeArrowheads="1"/>
                </p:cNvSpPr>
                <p:nvPr/>
              </p:nvSpPr>
              <p:spPr bwMode="auto">
                <a:xfrm>
                  <a:off x="2060" y="1011"/>
                  <a:ext cx="1536" cy="27"/>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19" name="Rectangle 2324"/>
                <p:cNvSpPr>
                  <a:spLocks noChangeArrowheads="1"/>
                </p:cNvSpPr>
                <p:nvPr/>
              </p:nvSpPr>
              <p:spPr bwMode="auto">
                <a:xfrm>
                  <a:off x="2060" y="1038"/>
                  <a:ext cx="1536" cy="28"/>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0" name="Rectangle 2325"/>
                <p:cNvSpPr>
                  <a:spLocks noChangeArrowheads="1"/>
                </p:cNvSpPr>
                <p:nvPr/>
              </p:nvSpPr>
              <p:spPr bwMode="auto">
                <a:xfrm>
                  <a:off x="2060" y="1066"/>
                  <a:ext cx="1536" cy="27"/>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1" name="Rectangle 2326"/>
                <p:cNvSpPr>
                  <a:spLocks noChangeArrowheads="1"/>
                </p:cNvSpPr>
                <p:nvPr/>
              </p:nvSpPr>
              <p:spPr bwMode="auto">
                <a:xfrm>
                  <a:off x="2060" y="1093"/>
                  <a:ext cx="1536" cy="27"/>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2" name="Rectangle 2327"/>
                <p:cNvSpPr>
                  <a:spLocks noChangeArrowheads="1"/>
                </p:cNvSpPr>
                <p:nvPr/>
              </p:nvSpPr>
              <p:spPr bwMode="auto">
                <a:xfrm>
                  <a:off x="2060" y="1120"/>
                  <a:ext cx="1536" cy="28"/>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3" name="Rectangle 2328"/>
                <p:cNvSpPr>
                  <a:spLocks noChangeArrowheads="1"/>
                </p:cNvSpPr>
                <p:nvPr/>
              </p:nvSpPr>
              <p:spPr bwMode="auto">
                <a:xfrm>
                  <a:off x="2060" y="1148"/>
                  <a:ext cx="1536" cy="27"/>
                </a:xfrm>
                <a:prstGeom prst="rect">
                  <a:avLst/>
                </a:prstGeom>
                <a:solidFill>
                  <a:srgbClr val="B7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4" name="Rectangle 2329"/>
                <p:cNvSpPr>
                  <a:spLocks noChangeArrowheads="1"/>
                </p:cNvSpPr>
                <p:nvPr/>
              </p:nvSpPr>
              <p:spPr bwMode="auto">
                <a:xfrm>
                  <a:off x="2060" y="1175"/>
                  <a:ext cx="1536" cy="27"/>
                </a:xfrm>
                <a:prstGeom prst="rect">
                  <a:avLst/>
                </a:prstGeom>
                <a:solidFill>
                  <a:srgbClr val="B7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5" name="Rectangle 2330"/>
                <p:cNvSpPr>
                  <a:spLocks noChangeArrowheads="1"/>
                </p:cNvSpPr>
                <p:nvPr/>
              </p:nvSpPr>
              <p:spPr bwMode="auto">
                <a:xfrm>
                  <a:off x="2060" y="1202"/>
                  <a:ext cx="1536" cy="28"/>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6" name="Rectangle 2331"/>
                <p:cNvSpPr>
                  <a:spLocks noChangeArrowheads="1"/>
                </p:cNvSpPr>
                <p:nvPr/>
              </p:nvSpPr>
              <p:spPr bwMode="auto">
                <a:xfrm>
                  <a:off x="2060" y="1230"/>
                  <a:ext cx="1536" cy="27"/>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7" name="Rectangle 2332"/>
                <p:cNvSpPr>
                  <a:spLocks noChangeArrowheads="1"/>
                </p:cNvSpPr>
                <p:nvPr/>
              </p:nvSpPr>
              <p:spPr bwMode="auto">
                <a:xfrm>
                  <a:off x="2060" y="1257"/>
                  <a:ext cx="1536" cy="27"/>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8" name="Rectangle 2333"/>
                <p:cNvSpPr>
                  <a:spLocks noChangeArrowheads="1"/>
                </p:cNvSpPr>
                <p:nvPr/>
              </p:nvSpPr>
              <p:spPr bwMode="auto">
                <a:xfrm>
                  <a:off x="2060" y="1284"/>
                  <a:ext cx="1536" cy="28"/>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29" name="Rectangle 2334"/>
                <p:cNvSpPr>
                  <a:spLocks noChangeArrowheads="1"/>
                </p:cNvSpPr>
                <p:nvPr/>
              </p:nvSpPr>
              <p:spPr bwMode="auto">
                <a:xfrm>
                  <a:off x="2060" y="1312"/>
                  <a:ext cx="1536" cy="27"/>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0" name="Rectangle 2335"/>
                <p:cNvSpPr>
                  <a:spLocks noChangeArrowheads="1"/>
                </p:cNvSpPr>
                <p:nvPr/>
              </p:nvSpPr>
              <p:spPr bwMode="auto">
                <a:xfrm>
                  <a:off x="2060" y="1339"/>
                  <a:ext cx="1536" cy="27"/>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1" name="Rectangle 2336"/>
                <p:cNvSpPr>
                  <a:spLocks noChangeArrowheads="1"/>
                </p:cNvSpPr>
                <p:nvPr/>
              </p:nvSpPr>
              <p:spPr bwMode="auto">
                <a:xfrm>
                  <a:off x="2060" y="1366"/>
                  <a:ext cx="1536" cy="28"/>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2" name="Rectangle 2337"/>
                <p:cNvSpPr>
                  <a:spLocks noChangeArrowheads="1"/>
                </p:cNvSpPr>
                <p:nvPr/>
              </p:nvSpPr>
              <p:spPr bwMode="auto">
                <a:xfrm>
                  <a:off x="2060" y="1394"/>
                  <a:ext cx="1536" cy="27"/>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3" name="Rectangle 2338"/>
                <p:cNvSpPr>
                  <a:spLocks noChangeArrowheads="1"/>
                </p:cNvSpPr>
                <p:nvPr/>
              </p:nvSpPr>
              <p:spPr bwMode="auto">
                <a:xfrm>
                  <a:off x="2060" y="1421"/>
                  <a:ext cx="1536" cy="27"/>
                </a:xfrm>
                <a:prstGeom prst="rect">
                  <a:avLst/>
                </a:prstGeom>
                <a:solidFill>
                  <a:srgbClr val="B3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4" name="Rectangle 2339"/>
                <p:cNvSpPr>
                  <a:spLocks noChangeArrowheads="1"/>
                </p:cNvSpPr>
                <p:nvPr/>
              </p:nvSpPr>
              <p:spPr bwMode="auto">
                <a:xfrm>
                  <a:off x="2060" y="1448"/>
                  <a:ext cx="1536" cy="28"/>
                </a:xfrm>
                <a:prstGeom prst="rect">
                  <a:avLst/>
                </a:prstGeom>
                <a:solidFill>
                  <a:srgbClr val="B2D6D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5" name="Rectangle 2340"/>
                <p:cNvSpPr>
                  <a:spLocks noChangeArrowheads="1"/>
                </p:cNvSpPr>
                <p:nvPr/>
              </p:nvSpPr>
              <p:spPr bwMode="auto">
                <a:xfrm>
                  <a:off x="2060" y="1476"/>
                  <a:ext cx="1536" cy="27"/>
                </a:xfrm>
                <a:prstGeom prst="rect">
                  <a:avLst/>
                </a:prstGeom>
                <a:solidFill>
                  <a:srgbClr val="B2D5D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6" name="Rectangle 2341"/>
                <p:cNvSpPr>
                  <a:spLocks noChangeArrowheads="1"/>
                </p:cNvSpPr>
                <p:nvPr/>
              </p:nvSpPr>
              <p:spPr bwMode="auto">
                <a:xfrm>
                  <a:off x="2060" y="1503"/>
                  <a:ext cx="1536" cy="27"/>
                </a:xfrm>
                <a:prstGeom prst="rect">
                  <a:avLst/>
                </a:prstGeom>
                <a:solidFill>
                  <a:srgbClr val="B1D4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7" name="Rectangle 2342"/>
                <p:cNvSpPr>
                  <a:spLocks noChangeArrowheads="1"/>
                </p:cNvSpPr>
                <p:nvPr/>
              </p:nvSpPr>
              <p:spPr bwMode="auto">
                <a:xfrm>
                  <a:off x="2060" y="1530"/>
                  <a:ext cx="1536" cy="28"/>
                </a:xfrm>
                <a:prstGeom prst="rect">
                  <a:avLst/>
                </a:prstGeom>
                <a:solidFill>
                  <a:srgbClr val="B1D4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8" name="Rectangle 2343"/>
                <p:cNvSpPr>
                  <a:spLocks noChangeArrowheads="1"/>
                </p:cNvSpPr>
                <p:nvPr/>
              </p:nvSpPr>
              <p:spPr bwMode="auto">
                <a:xfrm>
                  <a:off x="2060" y="1558"/>
                  <a:ext cx="1536" cy="27"/>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39" name="Rectangle 2344"/>
                <p:cNvSpPr>
                  <a:spLocks noChangeArrowheads="1"/>
                </p:cNvSpPr>
                <p:nvPr/>
              </p:nvSpPr>
              <p:spPr bwMode="auto">
                <a:xfrm>
                  <a:off x="2060" y="1585"/>
                  <a:ext cx="1536" cy="27"/>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0" name="Rectangle 2345"/>
                <p:cNvSpPr>
                  <a:spLocks noChangeArrowheads="1"/>
                </p:cNvSpPr>
                <p:nvPr/>
              </p:nvSpPr>
              <p:spPr bwMode="auto">
                <a:xfrm>
                  <a:off x="2060" y="1612"/>
                  <a:ext cx="1536" cy="27"/>
                </a:xfrm>
                <a:prstGeom prst="rect">
                  <a:avLst/>
                </a:prstGeom>
                <a:solidFill>
                  <a:srgbClr val="AFD1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1" name="Rectangle 2346"/>
                <p:cNvSpPr>
                  <a:spLocks noChangeArrowheads="1"/>
                </p:cNvSpPr>
                <p:nvPr/>
              </p:nvSpPr>
              <p:spPr bwMode="auto">
                <a:xfrm>
                  <a:off x="2060" y="1639"/>
                  <a:ext cx="1536" cy="28"/>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2" name="Rectangle 2347"/>
                <p:cNvSpPr>
                  <a:spLocks noChangeArrowheads="1"/>
                </p:cNvSpPr>
                <p:nvPr/>
              </p:nvSpPr>
              <p:spPr bwMode="auto">
                <a:xfrm>
                  <a:off x="2060" y="1667"/>
                  <a:ext cx="1536" cy="27"/>
                </a:xfrm>
                <a:prstGeom prst="rect">
                  <a:avLst/>
                </a:prstGeom>
                <a:solidFill>
                  <a:srgbClr val="ADD0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3" name="Rectangle 2348"/>
                <p:cNvSpPr>
                  <a:spLocks noChangeArrowheads="1"/>
                </p:cNvSpPr>
                <p:nvPr/>
              </p:nvSpPr>
              <p:spPr bwMode="auto">
                <a:xfrm>
                  <a:off x="2060" y="1694"/>
                  <a:ext cx="1536" cy="27"/>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4" name="Rectangle 2349"/>
                <p:cNvSpPr>
                  <a:spLocks noChangeArrowheads="1"/>
                </p:cNvSpPr>
                <p:nvPr/>
              </p:nvSpPr>
              <p:spPr bwMode="auto">
                <a:xfrm>
                  <a:off x="2060" y="1721"/>
                  <a:ext cx="1536" cy="28"/>
                </a:xfrm>
                <a:prstGeom prst="rect">
                  <a:avLst/>
                </a:prstGeom>
                <a:solidFill>
                  <a:srgbClr val="ACCE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5" name="Rectangle 2350"/>
                <p:cNvSpPr>
                  <a:spLocks noChangeArrowheads="1"/>
                </p:cNvSpPr>
                <p:nvPr/>
              </p:nvSpPr>
              <p:spPr bwMode="auto">
                <a:xfrm>
                  <a:off x="2060" y="1749"/>
                  <a:ext cx="1536" cy="27"/>
                </a:xfrm>
                <a:prstGeom prst="rect">
                  <a:avLst/>
                </a:prstGeom>
                <a:solidFill>
                  <a:srgbClr val="ABCD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6" name="Rectangle 2351"/>
                <p:cNvSpPr>
                  <a:spLocks noChangeArrowheads="1"/>
                </p:cNvSpPr>
                <p:nvPr/>
              </p:nvSpPr>
              <p:spPr bwMode="auto">
                <a:xfrm>
                  <a:off x="2060" y="1776"/>
                  <a:ext cx="1536" cy="27"/>
                </a:xfrm>
                <a:prstGeom prst="rect">
                  <a:avLst/>
                </a:prstGeom>
                <a:solidFill>
                  <a:srgbClr val="AACC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7" name="Rectangle 2352"/>
                <p:cNvSpPr>
                  <a:spLocks noChangeArrowheads="1"/>
                </p:cNvSpPr>
                <p:nvPr/>
              </p:nvSpPr>
              <p:spPr bwMode="auto">
                <a:xfrm>
                  <a:off x="2060" y="1803"/>
                  <a:ext cx="1536" cy="28"/>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8" name="Rectangle 2353"/>
                <p:cNvSpPr>
                  <a:spLocks noChangeArrowheads="1"/>
                </p:cNvSpPr>
                <p:nvPr/>
              </p:nvSpPr>
              <p:spPr bwMode="auto">
                <a:xfrm>
                  <a:off x="2060" y="1831"/>
                  <a:ext cx="1536" cy="27"/>
                </a:xfrm>
                <a:prstGeom prst="rect">
                  <a:avLst/>
                </a:prstGeom>
                <a:solidFill>
                  <a:srgbClr val="A8CA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49" name="Rectangle 2354"/>
                <p:cNvSpPr>
                  <a:spLocks noChangeArrowheads="1"/>
                </p:cNvSpPr>
                <p:nvPr/>
              </p:nvSpPr>
              <p:spPr bwMode="auto">
                <a:xfrm>
                  <a:off x="2060" y="1858"/>
                  <a:ext cx="1536" cy="27"/>
                </a:xfrm>
                <a:prstGeom prst="rect">
                  <a:avLst/>
                </a:prstGeom>
                <a:solidFill>
                  <a:srgbClr val="A7C9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0" name="Rectangle 2355"/>
                <p:cNvSpPr>
                  <a:spLocks noChangeArrowheads="1"/>
                </p:cNvSpPr>
                <p:nvPr/>
              </p:nvSpPr>
              <p:spPr bwMode="auto">
                <a:xfrm>
                  <a:off x="2060" y="1885"/>
                  <a:ext cx="1536" cy="28"/>
                </a:xfrm>
                <a:prstGeom prst="rect">
                  <a:avLst/>
                </a:prstGeom>
                <a:solidFill>
                  <a:srgbClr val="A7C8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1" name="Rectangle 2356"/>
                <p:cNvSpPr>
                  <a:spLocks noChangeArrowheads="1"/>
                </p:cNvSpPr>
                <p:nvPr/>
              </p:nvSpPr>
              <p:spPr bwMode="auto">
                <a:xfrm>
                  <a:off x="2060" y="1913"/>
                  <a:ext cx="1536" cy="27"/>
                </a:xfrm>
                <a:prstGeom prst="rect">
                  <a:avLst/>
                </a:prstGeom>
                <a:solidFill>
                  <a:srgbClr val="A6C7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2" name="Rectangle 2357"/>
                <p:cNvSpPr>
                  <a:spLocks noChangeArrowheads="1"/>
                </p:cNvSpPr>
                <p:nvPr/>
              </p:nvSpPr>
              <p:spPr bwMode="auto">
                <a:xfrm>
                  <a:off x="2060" y="1940"/>
                  <a:ext cx="1536" cy="27"/>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3" name="Rectangle 2358"/>
                <p:cNvSpPr>
                  <a:spLocks noChangeArrowheads="1"/>
                </p:cNvSpPr>
                <p:nvPr/>
              </p:nvSpPr>
              <p:spPr bwMode="auto">
                <a:xfrm>
                  <a:off x="2060" y="1967"/>
                  <a:ext cx="1536" cy="28"/>
                </a:xfrm>
                <a:prstGeom prst="rect">
                  <a:avLst/>
                </a:prstGeom>
                <a:solidFill>
                  <a:srgbClr val="A4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4" name="Rectangle 2359"/>
                <p:cNvSpPr>
                  <a:spLocks noChangeArrowheads="1"/>
                </p:cNvSpPr>
                <p:nvPr/>
              </p:nvSpPr>
              <p:spPr bwMode="auto">
                <a:xfrm>
                  <a:off x="2060" y="1995"/>
                  <a:ext cx="1536" cy="27"/>
                </a:xfrm>
                <a:prstGeom prst="rect">
                  <a:avLst/>
                </a:prstGeom>
                <a:solidFill>
                  <a:srgbClr val="A3C3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5" name="Rectangle 2360"/>
                <p:cNvSpPr>
                  <a:spLocks noChangeArrowheads="1"/>
                </p:cNvSpPr>
                <p:nvPr/>
              </p:nvSpPr>
              <p:spPr bwMode="auto">
                <a:xfrm>
                  <a:off x="2060" y="2022"/>
                  <a:ext cx="1536" cy="27"/>
                </a:xfrm>
                <a:prstGeom prst="rect">
                  <a:avLst/>
                </a:prstGeom>
                <a:solidFill>
                  <a:srgbClr val="A2C2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6" name="Rectangle 2361"/>
                <p:cNvSpPr>
                  <a:spLocks noChangeArrowheads="1"/>
                </p:cNvSpPr>
                <p:nvPr/>
              </p:nvSpPr>
              <p:spPr bwMode="auto">
                <a:xfrm>
                  <a:off x="2060" y="2049"/>
                  <a:ext cx="1536" cy="28"/>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7" name="Rectangle 2362"/>
                <p:cNvSpPr>
                  <a:spLocks noChangeArrowheads="1"/>
                </p:cNvSpPr>
                <p:nvPr/>
              </p:nvSpPr>
              <p:spPr bwMode="auto">
                <a:xfrm>
                  <a:off x="2060" y="2077"/>
                  <a:ext cx="1536" cy="27"/>
                </a:xfrm>
                <a:prstGeom prst="rect">
                  <a:avLst/>
                </a:prstGeom>
                <a:solidFill>
                  <a:srgbClr val="9FBFC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8" name="Rectangle 2363"/>
                <p:cNvSpPr>
                  <a:spLocks noChangeArrowheads="1"/>
                </p:cNvSpPr>
                <p:nvPr/>
              </p:nvSpPr>
              <p:spPr bwMode="auto">
                <a:xfrm>
                  <a:off x="2060" y="2104"/>
                  <a:ext cx="1536" cy="27"/>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59" name="Rectangle 2364"/>
                <p:cNvSpPr>
                  <a:spLocks noChangeArrowheads="1"/>
                </p:cNvSpPr>
                <p:nvPr/>
              </p:nvSpPr>
              <p:spPr bwMode="auto">
                <a:xfrm>
                  <a:off x="2060" y="2131"/>
                  <a:ext cx="1536" cy="27"/>
                </a:xfrm>
                <a:prstGeom prst="rect">
                  <a:avLst/>
                </a:prstGeom>
                <a:solidFill>
                  <a:srgbClr val="9DBC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0" name="Rectangle 2365"/>
                <p:cNvSpPr>
                  <a:spLocks noChangeArrowheads="1"/>
                </p:cNvSpPr>
                <p:nvPr/>
              </p:nvSpPr>
              <p:spPr bwMode="auto">
                <a:xfrm>
                  <a:off x="2060" y="2158"/>
                  <a:ext cx="1536" cy="28"/>
                </a:xfrm>
                <a:prstGeom prst="rect">
                  <a:avLst/>
                </a:prstGeom>
                <a:solidFill>
                  <a:srgbClr val="9CBB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1" name="Rectangle 2366"/>
                <p:cNvSpPr>
                  <a:spLocks noChangeArrowheads="1"/>
                </p:cNvSpPr>
                <p:nvPr/>
              </p:nvSpPr>
              <p:spPr bwMode="auto">
                <a:xfrm>
                  <a:off x="2060" y="2186"/>
                  <a:ext cx="1536" cy="27"/>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2" name="Rectangle 2367"/>
                <p:cNvSpPr>
                  <a:spLocks noChangeArrowheads="1"/>
                </p:cNvSpPr>
                <p:nvPr/>
              </p:nvSpPr>
              <p:spPr bwMode="auto">
                <a:xfrm>
                  <a:off x="2060" y="2213"/>
                  <a:ext cx="1536" cy="27"/>
                </a:xfrm>
                <a:prstGeom prst="rect">
                  <a:avLst/>
                </a:prstGeom>
                <a:solidFill>
                  <a:srgbClr val="9AB8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3" name="Rectangle 2368"/>
                <p:cNvSpPr>
                  <a:spLocks noChangeArrowheads="1"/>
                </p:cNvSpPr>
                <p:nvPr/>
              </p:nvSpPr>
              <p:spPr bwMode="auto">
                <a:xfrm>
                  <a:off x="2060" y="2240"/>
                  <a:ext cx="1536" cy="28"/>
                </a:xfrm>
                <a:prstGeom prst="rect">
                  <a:avLst/>
                </a:prstGeom>
                <a:solidFill>
                  <a:srgbClr val="99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4" name="Rectangle 2369"/>
                <p:cNvSpPr>
                  <a:spLocks noChangeArrowheads="1"/>
                </p:cNvSpPr>
                <p:nvPr/>
              </p:nvSpPr>
              <p:spPr bwMode="auto">
                <a:xfrm>
                  <a:off x="2060" y="2268"/>
                  <a:ext cx="1536" cy="27"/>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5" name="Rectangle 2370"/>
                <p:cNvSpPr>
                  <a:spLocks noChangeArrowheads="1"/>
                </p:cNvSpPr>
                <p:nvPr/>
              </p:nvSpPr>
              <p:spPr bwMode="auto">
                <a:xfrm>
                  <a:off x="2060" y="2295"/>
                  <a:ext cx="1536" cy="27"/>
                </a:xfrm>
                <a:prstGeom prst="rect">
                  <a:avLst/>
                </a:prstGeom>
                <a:solidFill>
                  <a:srgbClr val="96B4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6" name="Rectangle 2371"/>
                <p:cNvSpPr>
                  <a:spLocks noChangeArrowheads="1"/>
                </p:cNvSpPr>
                <p:nvPr/>
              </p:nvSpPr>
              <p:spPr bwMode="auto">
                <a:xfrm>
                  <a:off x="2060" y="2322"/>
                  <a:ext cx="1536" cy="28"/>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7" name="Rectangle 2372"/>
                <p:cNvSpPr>
                  <a:spLocks noChangeArrowheads="1"/>
                </p:cNvSpPr>
                <p:nvPr/>
              </p:nvSpPr>
              <p:spPr bwMode="auto">
                <a:xfrm>
                  <a:off x="2060" y="2350"/>
                  <a:ext cx="1536" cy="27"/>
                </a:xfrm>
                <a:prstGeom prst="rect">
                  <a:avLst/>
                </a:prstGeom>
                <a:solidFill>
                  <a:srgbClr val="94B1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8" name="Rectangle 2373"/>
                <p:cNvSpPr>
                  <a:spLocks noChangeArrowheads="1"/>
                </p:cNvSpPr>
                <p:nvPr/>
              </p:nvSpPr>
              <p:spPr bwMode="auto">
                <a:xfrm>
                  <a:off x="2060" y="2377"/>
                  <a:ext cx="1536" cy="27"/>
                </a:xfrm>
                <a:prstGeom prst="rect">
                  <a:avLst/>
                </a:prstGeom>
                <a:solidFill>
                  <a:srgbClr val="93B0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69" name="Rectangle 2374"/>
                <p:cNvSpPr>
                  <a:spLocks noChangeArrowheads="1"/>
                </p:cNvSpPr>
                <p:nvPr/>
              </p:nvSpPr>
              <p:spPr bwMode="auto">
                <a:xfrm>
                  <a:off x="2060" y="2404"/>
                  <a:ext cx="1536" cy="28"/>
                </a:xfrm>
                <a:prstGeom prst="rect">
                  <a:avLst/>
                </a:prstGeom>
                <a:solidFill>
                  <a:srgbClr val="91AE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0" name="Rectangle 2375"/>
                <p:cNvSpPr>
                  <a:spLocks noChangeArrowheads="1"/>
                </p:cNvSpPr>
                <p:nvPr/>
              </p:nvSpPr>
              <p:spPr bwMode="auto">
                <a:xfrm>
                  <a:off x="2060" y="2432"/>
                  <a:ext cx="1536" cy="27"/>
                </a:xfrm>
                <a:prstGeom prst="rect">
                  <a:avLst/>
                </a:prstGeom>
                <a:solidFill>
                  <a:srgbClr val="8FA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1" name="Rectangle 2376"/>
                <p:cNvSpPr>
                  <a:spLocks noChangeArrowheads="1"/>
                </p:cNvSpPr>
                <p:nvPr/>
              </p:nvSpPr>
              <p:spPr bwMode="auto">
                <a:xfrm>
                  <a:off x="2060" y="2459"/>
                  <a:ext cx="1536" cy="27"/>
                </a:xfrm>
                <a:prstGeom prst="rect">
                  <a:avLst/>
                </a:prstGeom>
                <a:solidFill>
                  <a:srgbClr val="8EAB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2" name="Rectangle 2377"/>
                <p:cNvSpPr>
                  <a:spLocks noChangeArrowheads="1"/>
                </p:cNvSpPr>
                <p:nvPr/>
              </p:nvSpPr>
              <p:spPr bwMode="auto">
                <a:xfrm>
                  <a:off x="2060" y="2486"/>
                  <a:ext cx="1536" cy="28"/>
                </a:xfrm>
                <a:prstGeom prst="rect">
                  <a:avLst/>
                </a:prstGeom>
                <a:solidFill>
                  <a:srgbClr val="8DA9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3" name="Rectangle 2378"/>
                <p:cNvSpPr>
                  <a:spLocks noChangeArrowheads="1"/>
                </p:cNvSpPr>
                <p:nvPr/>
              </p:nvSpPr>
              <p:spPr bwMode="auto">
                <a:xfrm>
                  <a:off x="2060" y="2514"/>
                  <a:ext cx="1536" cy="27"/>
                </a:xfrm>
                <a:prstGeom prst="rect">
                  <a:avLst/>
                </a:prstGeom>
                <a:solidFill>
                  <a:srgbClr val="8CA8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4" name="Rectangle 2379"/>
                <p:cNvSpPr>
                  <a:spLocks noChangeArrowheads="1"/>
                </p:cNvSpPr>
                <p:nvPr/>
              </p:nvSpPr>
              <p:spPr bwMode="auto">
                <a:xfrm>
                  <a:off x="2060" y="2541"/>
                  <a:ext cx="1536" cy="27"/>
                </a:xfrm>
                <a:prstGeom prst="rect">
                  <a:avLst/>
                </a:prstGeom>
                <a:solidFill>
                  <a:srgbClr val="8AA6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5" name="Rectangle 2380"/>
                <p:cNvSpPr>
                  <a:spLocks noChangeArrowheads="1"/>
                </p:cNvSpPr>
                <p:nvPr/>
              </p:nvSpPr>
              <p:spPr bwMode="auto">
                <a:xfrm>
                  <a:off x="2060" y="2568"/>
                  <a:ext cx="1536" cy="28"/>
                </a:xfrm>
                <a:prstGeom prst="rect">
                  <a:avLst/>
                </a:prstGeom>
                <a:solidFill>
                  <a:srgbClr val="89A5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6" name="Rectangle 2381"/>
                <p:cNvSpPr>
                  <a:spLocks noChangeArrowheads="1"/>
                </p:cNvSpPr>
                <p:nvPr/>
              </p:nvSpPr>
              <p:spPr bwMode="auto">
                <a:xfrm>
                  <a:off x="2060" y="2596"/>
                  <a:ext cx="1536" cy="27"/>
                </a:xfrm>
                <a:prstGeom prst="rect">
                  <a:avLst/>
                </a:prstGeom>
                <a:solidFill>
                  <a:srgbClr val="88A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7" name="Rectangle 2382"/>
                <p:cNvSpPr>
                  <a:spLocks noChangeArrowheads="1"/>
                </p:cNvSpPr>
                <p:nvPr/>
              </p:nvSpPr>
              <p:spPr bwMode="auto">
                <a:xfrm>
                  <a:off x="2060" y="2623"/>
                  <a:ext cx="1536" cy="27"/>
                </a:xfrm>
                <a:prstGeom prst="rect">
                  <a:avLst/>
                </a:prstGeom>
                <a:solidFill>
                  <a:srgbClr val="87A2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8" name="Rectangle 2383"/>
                <p:cNvSpPr>
                  <a:spLocks noChangeArrowheads="1"/>
                </p:cNvSpPr>
                <p:nvPr/>
              </p:nvSpPr>
              <p:spPr bwMode="auto">
                <a:xfrm>
                  <a:off x="2060" y="2650"/>
                  <a:ext cx="1536" cy="28"/>
                </a:xfrm>
                <a:prstGeom prst="rect">
                  <a:avLst/>
                </a:prstGeom>
                <a:solidFill>
                  <a:srgbClr val="85A0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79" name="Rectangle 2384"/>
                <p:cNvSpPr>
                  <a:spLocks noChangeArrowheads="1"/>
                </p:cNvSpPr>
                <p:nvPr/>
              </p:nvSpPr>
              <p:spPr bwMode="auto">
                <a:xfrm>
                  <a:off x="2060" y="2678"/>
                  <a:ext cx="1536" cy="27"/>
                </a:xfrm>
                <a:prstGeom prst="rect">
                  <a:avLst/>
                </a:prstGeom>
                <a:solidFill>
                  <a:srgbClr val="849F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0" name="Rectangle 2385"/>
                <p:cNvSpPr>
                  <a:spLocks noChangeArrowheads="1"/>
                </p:cNvSpPr>
                <p:nvPr/>
              </p:nvSpPr>
              <p:spPr bwMode="auto">
                <a:xfrm>
                  <a:off x="2060" y="2705"/>
                  <a:ext cx="1536" cy="27"/>
                </a:xfrm>
                <a:prstGeom prst="rect">
                  <a:avLst/>
                </a:prstGeom>
                <a:solidFill>
                  <a:srgbClr val="839D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1" name="Rectangle 2386"/>
                <p:cNvSpPr>
                  <a:spLocks noChangeArrowheads="1"/>
                </p:cNvSpPr>
                <p:nvPr/>
              </p:nvSpPr>
              <p:spPr bwMode="auto">
                <a:xfrm>
                  <a:off x="2060" y="2732"/>
                  <a:ext cx="1536" cy="27"/>
                </a:xfrm>
                <a:prstGeom prst="rect">
                  <a:avLst/>
                </a:prstGeom>
                <a:solidFill>
                  <a:srgbClr val="819B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2" name="Rectangle 2387"/>
                <p:cNvSpPr>
                  <a:spLocks noChangeArrowheads="1"/>
                </p:cNvSpPr>
                <p:nvPr/>
              </p:nvSpPr>
              <p:spPr bwMode="auto">
                <a:xfrm>
                  <a:off x="2060" y="2759"/>
                  <a:ext cx="1536" cy="28"/>
                </a:xfrm>
                <a:prstGeom prst="rect">
                  <a:avLst/>
                </a:prstGeom>
                <a:solidFill>
                  <a:srgbClr val="7F9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3" name="Rectangle 2388"/>
                <p:cNvSpPr>
                  <a:spLocks noChangeArrowheads="1"/>
                </p:cNvSpPr>
                <p:nvPr/>
              </p:nvSpPr>
              <p:spPr bwMode="auto">
                <a:xfrm>
                  <a:off x="2060" y="2787"/>
                  <a:ext cx="1536" cy="27"/>
                </a:xfrm>
                <a:prstGeom prst="rect">
                  <a:avLst/>
                </a:prstGeom>
                <a:solidFill>
                  <a:srgbClr val="7E9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4" name="Rectangle 2389"/>
                <p:cNvSpPr>
                  <a:spLocks noChangeArrowheads="1"/>
                </p:cNvSpPr>
                <p:nvPr/>
              </p:nvSpPr>
              <p:spPr bwMode="auto">
                <a:xfrm>
                  <a:off x="2060" y="2814"/>
                  <a:ext cx="1536" cy="27"/>
                </a:xfrm>
                <a:prstGeom prst="rect">
                  <a:avLst/>
                </a:prstGeom>
                <a:solidFill>
                  <a:srgbClr val="7D96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5" name="Rectangle 2390"/>
                <p:cNvSpPr>
                  <a:spLocks noChangeArrowheads="1"/>
                </p:cNvSpPr>
                <p:nvPr/>
              </p:nvSpPr>
              <p:spPr bwMode="auto">
                <a:xfrm>
                  <a:off x="2060" y="2841"/>
                  <a:ext cx="1536" cy="28"/>
                </a:xfrm>
                <a:prstGeom prst="rect">
                  <a:avLst/>
                </a:prstGeom>
                <a:solidFill>
                  <a:srgbClr val="7C95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6" name="Rectangle 2391"/>
                <p:cNvSpPr>
                  <a:spLocks noChangeArrowheads="1"/>
                </p:cNvSpPr>
                <p:nvPr/>
              </p:nvSpPr>
              <p:spPr bwMode="auto">
                <a:xfrm>
                  <a:off x="2060" y="2869"/>
                  <a:ext cx="1536" cy="27"/>
                </a:xfrm>
                <a:prstGeom prst="rect">
                  <a:avLst/>
                </a:prstGeom>
                <a:solidFill>
                  <a:srgbClr val="7A93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7" name="Rectangle 2392"/>
                <p:cNvSpPr>
                  <a:spLocks noChangeArrowheads="1"/>
                </p:cNvSpPr>
                <p:nvPr/>
              </p:nvSpPr>
              <p:spPr bwMode="auto">
                <a:xfrm>
                  <a:off x="2060" y="2896"/>
                  <a:ext cx="1536" cy="27"/>
                </a:xfrm>
                <a:prstGeom prst="rect">
                  <a:avLst/>
                </a:prstGeom>
                <a:solidFill>
                  <a:srgbClr val="79929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8" name="Rectangle 2393"/>
                <p:cNvSpPr>
                  <a:spLocks noChangeArrowheads="1"/>
                </p:cNvSpPr>
                <p:nvPr/>
              </p:nvSpPr>
              <p:spPr bwMode="auto">
                <a:xfrm>
                  <a:off x="2060" y="2923"/>
                  <a:ext cx="1536" cy="28"/>
                </a:xfrm>
                <a:prstGeom prst="rect">
                  <a:avLst/>
                </a:prstGeom>
                <a:solidFill>
                  <a:srgbClr val="7890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89" name="Rectangle 2394"/>
                <p:cNvSpPr>
                  <a:spLocks noChangeArrowheads="1"/>
                </p:cNvSpPr>
                <p:nvPr/>
              </p:nvSpPr>
              <p:spPr bwMode="auto">
                <a:xfrm>
                  <a:off x="2060" y="2951"/>
                  <a:ext cx="1536" cy="27"/>
                </a:xfrm>
                <a:prstGeom prst="rect">
                  <a:avLst/>
                </a:prstGeom>
                <a:solidFill>
                  <a:srgbClr val="778F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0" name="Rectangle 2395"/>
                <p:cNvSpPr>
                  <a:spLocks noChangeArrowheads="1"/>
                </p:cNvSpPr>
                <p:nvPr/>
              </p:nvSpPr>
              <p:spPr bwMode="auto">
                <a:xfrm>
                  <a:off x="2060" y="2978"/>
                  <a:ext cx="1536" cy="27"/>
                </a:xfrm>
                <a:prstGeom prst="rect">
                  <a:avLst/>
                </a:prstGeom>
                <a:solidFill>
                  <a:srgbClr val="758D8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1" name="Rectangle 2396"/>
                <p:cNvSpPr>
                  <a:spLocks noChangeArrowheads="1"/>
                </p:cNvSpPr>
                <p:nvPr/>
              </p:nvSpPr>
              <p:spPr bwMode="auto">
                <a:xfrm>
                  <a:off x="2060" y="3005"/>
                  <a:ext cx="1536" cy="28"/>
                </a:xfrm>
                <a:prstGeom prst="rect">
                  <a:avLst/>
                </a:prstGeom>
                <a:solidFill>
                  <a:srgbClr val="748C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2" name="Rectangle 2397"/>
                <p:cNvSpPr>
                  <a:spLocks noChangeArrowheads="1"/>
                </p:cNvSpPr>
                <p:nvPr/>
              </p:nvSpPr>
              <p:spPr bwMode="auto">
                <a:xfrm>
                  <a:off x="2060" y="3033"/>
                  <a:ext cx="1536" cy="27"/>
                </a:xfrm>
                <a:prstGeom prst="rect">
                  <a:avLst/>
                </a:prstGeom>
                <a:solidFill>
                  <a:srgbClr val="738A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3" name="Rectangle 2398"/>
                <p:cNvSpPr>
                  <a:spLocks noChangeArrowheads="1"/>
                </p:cNvSpPr>
                <p:nvPr/>
              </p:nvSpPr>
              <p:spPr bwMode="auto">
                <a:xfrm>
                  <a:off x="2060" y="3060"/>
                  <a:ext cx="1536" cy="27"/>
                </a:xfrm>
                <a:prstGeom prst="rect">
                  <a:avLst/>
                </a:prstGeom>
                <a:solidFill>
                  <a:srgbClr val="72898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4" name="Rectangle 2399"/>
                <p:cNvSpPr>
                  <a:spLocks noChangeArrowheads="1"/>
                </p:cNvSpPr>
                <p:nvPr/>
              </p:nvSpPr>
              <p:spPr bwMode="auto">
                <a:xfrm>
                  <a:off x="2060" y="3087"/>
                  <a:ext cx="1536" cy="28"/>
                </a:xfrm>
                <a:prstGeom prst="rect">
                  <a:avLst/>
                </a:prstGeom>
                <a:solidFill>
                  <a:srgbClr val="7087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5" name="Rectangle 2400"/>
                <p:cNvSpPr>
                  <a:spLocks noChangeArrowheads="1"/>
                </p:cNvSpPr>
                <p:nvPr/>
              </p:nvSpPr>
              <p:spPr bwMode="auto">
                <a:xfrm>
                  <a:off x="2060" y="3115"/>
                  <a:ext cx="1536" cy="27"/>
                </a:xfrm>
                <a:prstGeom prst="rect">
                  <a:avLst/>
                </a:prstGeom>
                <a:solidFill>
                  <a:srgbClr val="6F86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6" name="Rectangle 2401"/>
                <p:cNvSpPr>
                  <a:spLocks noChangeArrowheads="1"/>
                </p:cNvSpPr>
                <p:nvPr/>
              </p:nvSpPr>
              <p:spPr bwMode="auto">
                <a:xfrm>
                  <a:off x="2060" y="3142"/>
                  <a:ext cx="1536" cy="27"/>
                </a:xfrm>
                <a:prstGeom prst="rect">
                  <a:avLst/>
                </a:prstGeom>
                <a:solidFill>
                  <a:srgbClr val="6E84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7" name="Rectangle 2402"/>
                <p:cNvSpPr>
                  <a:spLocks noChangeArrowheads="1"/>
                </p:cNvSpPr>
                <p:nvPr/>
              </p:nvSpPr>
              <p:spPr bwMode="auto">
                <a:xfrm>
                  <a:off x="2060" y="3169"/>
                  <a:ext cx="1536" cy="28"/>
                </a:xfrm>
                <a:prstGeom prst="rect">
                  <a:avLst/>
                </a:prstGeom>
                <a:solidFill>
                  <a:srgbClr val="6D83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8" name="Rectangle 2403"/>
                <p:cNvSpPr>
                  <a:spLocks noChangeArrowheads="1"/>
                </p:cNvSpPr>
                <p:nvPr/>
              </p:nvSpPr>
              <p:spPr bwMode="auto">
                <a:xfrm>
                  <a:off x="2060" y="3197"/>
                  <a:ext cx="1536" cy="27"/>
                </a:xfrm>
                <a:prstGeom prst="rect">
                  <a:avLst/>
                </a:prstGeom>
                <a:solidFill>
                  <a:srgbClr val="6C828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299" name="Rectangle 2404"/>
                <p:cNvSpPr>
                  <a:spLocks noChangeArrowheads="1"/>
                </p:cNvSpPr>
                <p:nvPr/>
              </p:nvSpPr>
              <p:spPr bwMode="auto">
                <a:xfrm>
                  <a:off x="2060" y="3224"/>
                  <a:ext cx="1536" cy="27"/>
                </a:xfrm>
                <a:prstGeom prst="rect">
                  <a:avLst/>
                </a:prstGeom>
                <a:solidFill>
                  <a:srgbClr val="6B80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0" name="Rectangle 2405"/>
                <p:cNvSpPr>
                  <a:spLocks noChangeArrowheads="1"/>
                </p:cNvSpPr>
                <p:nvPr/>
              </p:nvSpPr>
              <p:spPr bwMode="auto">
                <a:xfrm>
                  <a:off x="2060" y="3251"/>
                  <a:ext cx="1536" cy="27"/>
                </a:xfrm>
                <a:prstGeom prst="rect">
                  <a:avLst/>
                </a:prstGeom>
                <a:solidFill>
                  <a:srgbClr val="6A7F8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1" name="Rectangle 2406"/>
                <p:cNvSpPr>
                  <a:spLocks noChangeArrowheads="1"/>
                </p:cNvSpPr>
                <p:nvPr/>
              </p:nvSpPr>
              <p:spPr bwMode="auto">
                <a:xfrm>
                  <a:off x="2060" y="3278"/>
                  <a:ext cx="1536" cy="28"/>
                </a:xfrm>
                <a:prstGeom prst="rect">
                  <a:avLst/>
                </a:prstGeom>
                <a:solidFill>
                  <a:srgbClr val="697E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2" name="Rectangle 2407"/>
                <p:cNvSpPr>
                  <a:spLocks noChangeArrowheads="1"/>
                </p:cNvSpPr>
                <p:nvPr/>
              </p:nvSpPr>
              <p:spPr bwMode="auto">
                <a:xfrm>
                  <a:off x="2060" y="3306"/>
                  <a:ext cx="1536" cy="27"/>
                </a:xfrm>
                <a:prstGeom prst="rect">
                  <a:avLst/>
                </a:prstGeom>
                <a:solidFill>
                  <a:srgbClr val="687D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3" name="Rectangle 2408"/>
                <p:cNvSpPr>
                  <a:spLocks noChangeArrowheads="1"/>
                </p:cNvSpPr>
                <p:nvPr/>
              </p:nvSpPr>
              <p:spPr bwMode="auto">
                <a:xfrm>
                  <a:off x="2060" y="3333"/>
                  <a:ext cx="1536" cy="27"/>
                </a:xfrm>
                <a:prstGeom prst="rect">
                  <a:avLst/>
                </a:prstGeom>
                <a:solidFill>
                  <a:srgbClr val="677C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4" name="Rectangle 2409"/>
                <p:cNvSpPr>
                  <a:spLocks noChangeArrowheads="1"/>
                </p:cNvSpPr>
                <p:nvPr/>
              </p:nvSpPr>
              <p:spPr bwMode="auto">
                <a:xfrm>
                  <a:off x="2060" y="3360"/>
                  <a:ext cx="1536" cy="28"/>
                </a:xfrm>
                <a:prstGeom prst="rect">
                  <a:avLst/>
                </a:prstGeom>
                <a:solidFill>
                  <a:srgbClr val="667B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5" name="Rectangle 2410"/>
                <p:cNvSpPr>
                  <a:spLocks noChangeArrowheads="1"/>
                </p:cNvSpPr>
                <p:nvPr/>
              </p:nvSpPr>
              <p:spPr bwMode="auto">
                <a:xfrm>
                  <a:off x="2060" y="3388"/>
                  <a:ext cx="1536" cy="27"/>
                </a:xfrm>
                <a:prstGeom prst="rect">
                  <a:avLst/>
                </a:prstGeom>
                <a:solidFill>
                  <a:srgbClr val="65797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6" name="Rectangle 2411"/>
                <p:cNvSpPr>
                  <a:spLocks noChangeArrowheads="1"/>
                </p:cNvSpPr>
                <p:nvPr/>
              </p:nvSpPr>
              <p:spPr bwMode="auto">
                <a:xfrm>
                  <a:off x="2060" y="3415"/>
                  <a:ext cx="1536" cy="27"/>
                </a:xfrm>
                <a:prstGeom prst="rect">
                  <a:avLst/>
                </a:prstGeom>
                <a:solidFill>
                  <a:srgbClr val="63787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7" name="Rectangle 2412"/>
                <p:cNvSpPr>
                  <a:spLocks noChangeArrowheads="1"/>
                </p:cNvSpPr>
                <p:nvPr/>
              </p:nvSpPr>
              <p:spPr bwMode="auto">
                <a:xfrm>
                  <a:off x="2060" y="3442"/>
                  <a:ext cx="1536" cy="28"/>
                </a:xfrm>
                <a:prstGeom prst="rect">
                  <a:avLst/>
                </a:prstGeom>
                <a:solidFill>
                  <a:srgbClr val="6377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8" name="Rectangle 2413"/>
                <p:cNvSpPr>
                  <a:spLocks noChangeArrowheads="1"/>
                </p:cNvSpPr>
                <p:nvPr/>
              </p:nvSpPr>
              <p:spPr bwMode="auto">
                <a:xfrm>
                  <a:off x="2060" y="3470"/>
                  <a:ext cx="1536" cy="27"/>
                </a:xfrm>
                <a:prstGeom prst="rect">
                  <a:avLst/>
                </a:prstGeom>
                <a:solidFill>
                  <a:srgbClr val="6276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09" name="Rectangle 2414"/>
                <p:cNvSpPr>
                  <a:spLocks noChangeArrowheads="1"/>
                </p:cNvSpPr>
                <p:nvPr/>
              </p:nvSpPr>
              <p:spPr bwMode="auto">
                <a:xfrm>
                  <a:off x="2060" y="3497"/>
                  <a:ext cx="1536" cy="27"/>
                </a:xfrm>
                <a:prstGeom prst="rect">
                  <a:avLst/>
                </a:prstGeom>
                <a:solidFill>
                  <a:srgbClr val="6175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0" name="Rectangle 2415"/>
                <p:cNvSpPr>
                  <a:spLocks noChangeArrowheads="1"/>
                </p:cNvSpPr>
                <p:nvPr/>
              </p:nvSpPr>
              <p:spPr bwMode="auto">
                <a:xfrm>
                  <a:off x="2060" y="3524"/>
                  <a:ext cx="1536" cy="28"/>
                </a:xfrm>
                <a:prstGeom prst="rect">
                  <a:avLst/>
                </a:prstGeom>
                <a:solidFill>
                  <a:srgbClr val="6074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1" name="Rectangle 2416"/>
                <p:cNvSpPr>
                  <a:spLocks noChangeArrowheads="1"/>
                </p:cNvSpPr>
                <p:nvPr/>
              </p:nvSpPr>
              <p:spPr bwMode="auto">
                <a:xfrm>
                  <a:off x="2060" y="3552"/>
                  <a:ext cx="1536" cy="27"/>
                </a:xfrm>
                <a:prstGeom prst="rect">
                  <a:avLst/>
                </a:prstGeom>
                <a:solidFill>
                  <a:srgbClr val="5F73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2" name="Rectangle 2417"/>
                <p:cNvSpPr>
                  <a:spLocks noChangeArrowheads="1"/>
                </p:cNvSpPr>
                <p:nvPr/>
              </p:nvSpPr>
              <p:spPr bwMode="auto">
                <a:xfrm>
                  <a:off x="2060" y="3579"/>
                  <a:ext cx="1536" cy="27"/>
                </a:xfrm>
                <a:prstGeom prst="rect">
                  <a:avLst/>
                </a:prstGeom>
                <a:solidFill>
                  <a:srgbClr val="5F72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3" name="Rectangle 2418"/>
                <p:cNvSpPr>
                  <a:spLocks noChangeArrowheads="1"/>
                </p:cNvSpPr>
                <p:nvPr/>
              </p:nvSpPr>
              <p:spPr bwMode="auto">
                <a:xfrm>
                  <a:off x="2060" y="3606"/>
                  <a:ext cx="1536" cy="28"/>
                </a:xfrm>
                <a:prstGeom prst="rect">
                  <a:avLst/>
                </a:prstGeom>
                <a:solidFill>
                  <a:srgbClr val="5E71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4" name="Rectangle 2419"/>
                <p:cNvSpPr>
                  <a:spLocks noChangeArrowheads="1"/>
                </p:cNvSpPr>
                <p:nvPr/>
              </p:nvSpPr>
              <p:spPr bwMode="auto">
                <a:xfrm>
                  <a:off x="2060" y="3634"/>
                  <a:ext cx="1536" cy="27"/>
                </a:xfrm>
                <a:prstGeom prst="rect">
                  <a:avLst/>
                </a:prstGeom>
                <a:solidFill>
                  <a:srgbClr val="5D71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5" name="Rectangle 2420"/>
                <p:cNvSpPr>
                  <a:spLocks noChangeArrowheads="1"/>
                </p:cNvSpPr>
                <p:nvPr/>
              </p:nvSpPr>
              <p:spPr bwMode="auto">
                <a:xfrm>
                  <a:off x="2060" y="3661"/>
                  <a:ext cx="1536" cy="27"/>
                </a:xfrm>
                <a:prstGeom prst="rect">
                  <a:avLst/>
                </a:prstGeom>
                <a:solidFill>
                  <a:srgbClr val="5D707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6" name="Rectangle 2421"/>
                <p:cNvSpPr>
                  <a:spLocks noChangeArrowheads="1"/>
                </p:cNvSpPr>
                <p:nvPr/>
              </p:nvSpPr>
              <p:spPr bwMode="auto">
                <a:xfrm>
                  <a:off x="2060" y="3688"/>
                  <a:ext cx="1536" cy="28"/>
                </a:xfrm>
                <a:prstGeom prst="rect">
                  <a:avLst/>
                </a:prstGeom>
                <a:solidFill>
                  <a:srgbClr val="5C6F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7" name="Rectangle 2422"/>
                <p:cNvSpPr>
                  <a:spLocks noChangeArrowheads="1"/>
                </p:cNvSpPr>
                <p:nvPr/>
              </p:nvSpPr>
              <p:spPr bwMode="auto">
                <a:xfrm>
                  <a:off x="2060" y="3716"/>
                  <a:ext cx="1536" cy="27"/>
                </a:xfrm>
                <a:prstGeom prst="rect">
                  <a:avLst/>
                </a:prstGeom>
                <a:solidFill>
                  <a:srgbClr val="5B6F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8" name="Rectangle 2423"/>
                <p:cNvSpPr>
                  <a:spLocks noChangeArrowheads="1"/>
                </p:cNvSpPr>
                <p:nvPr/>
              </p:nvSpPr>
              <p:spPr bwMode="auto">
                <a:xfrm>
                  <a:off x="2060" y="3743"/>
                  <a:ext cx="1536" cy="27"/>
                </a:xfrm>
                <a:prstGeom prst="rect">
                  <a:avLst/>
                </a:prstGeom>
                <a:solidFill>
                  <a:srgbClr val="5B6E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19" name="Rectangle 2424"/>
                <p:cNvSpPr>
                  <a:spLocks noChangeArrowheads="1"/>
                </p:cNvSpPr>
                <p:nvPr/>
              </p:nvSpPr>
              <p:spPr bwMode="auto">
                <a:xfrm>
                  <a:off x="2060" y="3770"/>
                  <a:ext cx="1536" cy="28"/>
                </a:xfrm>
                <a:prstGeom prst="rect">
                  <a:avLst/>
                </a:prstGeom>
                <a:solidFill>
                  <a:srgbClr val="5A6D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0" name="Rectangle 2425"/>
                <p:cNvSpPr>
                  <a:spLocks noChangeArrowheads="1"/>
                </p:cNvSpPr>
                <p:nvPr/>
              </p:nvSpPr>
              <p:spPr bwMode="auto">
                <a:xfrm>
                  <a:off x="2060" y="3798"/>
                  <a:ext cx="1536" cy="27"/>
                </a:xfrm>
                <a:prstGeom prst="rect">
                  <a:avLst/>
                </a:prstGeom>
                <a:solidFill>
                  <a:srgbClr val="5A6C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1" name="Rectangle 2426"/>
                <p:cNvSpPr>
                  <a:spLocks noChangeArrowheads="1"/>
                </p:cNvSpPr>
                <p:nvPr/>
              </p:nvSpPr>
              <p:spPr bwMode="auto">
                <a:xfrm>
                  <a:off x="2060" y="3825"/>
                  <a:ext cx="1536" cy="27"/>
                </a:xfrm>
                <a:prstGeom prst="rect">
                  <a:avLst/>
                </a:prstGeom>
                <a:solidFill>
                  <a:srgbClr val="596C6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2" name="Rectangle 2427"/>
                <p:cNvSpPr>
                  <a:spLocks noChangeArrowheads="1"/>
                </p:cNvSpPr>
                <p:nvPr/>
              </p:nvSpPr>
              <p:spPr bwMode="auto">
                <a:xfrm>
                  <a:off x="2060" y="3852"/>
                  <a:ext cx="1536" cy="27"/>
                </a:xfrm>
                <a:prstGeom prst="rect">
                  <a:avLst/>
                </a:prstGeom>
                <a:solidFill>
                  <a:srgbClr val="596B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3" name="Rectangle 2428"/>
                <p:cNvSpPr>
                  <a:spLocks noChangeArrowheads="1"/>
                </p:cNvSpPr>
                <p:nvPr/>
              </p:nvSpPr>
              <p:spPr bwMode="auto">
                <a:xfrm>
                  <a:off x="2060" y="3879"/>
                  <a:ext cx="1536" cy="28"/>
                </a:xfrm>
                <a:prstGeom prst="rect">
                  <a:avLst/>
                </a:prstGeom>
                <a:solidFill>
                  <a:srgbClr val="586B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4" name="Rectangle 2429"/>
                <p:cNvSpPr>
                  <a:spLocks noChangeArrowheads="1"/>
                </p:cNvSpPr>
                <p:nvPr/>
              </p:nvSpPr>
              <p:spPr bwMode="auto">
                <a:xfrm>
                  <a:off x="2060" y="3907"/>
                  <a:ext cx="1536" cy="27"/>
                </a:xfrm>
                <a:prstGeom prst="rect">
                  <a:avLst/>
                </a:prstGeom>
                <a:solidFill>
                  <a:srgbClr val="586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5" name="Rectangle 2430"/>
                <p:cNvSpPr>
                  <a:spLocks noChangeArrowheads="1"/>
                </p:cNvSpPr>
                <p:nvPr/>
              </p:nvSpPr>
              <p:spPr bwMode="auto">
                <a:xfrm>
                  <a:off x="2060" y="3934"/>
                  <a:ext cx="1536" cy="27"/>
                </a:xfrm>
                <a:prstGeom prst="rect">
                  <a:avLst/>
                </a:prstGeom>
                <a:solidFill>
                  <a:srgbClr val="576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6" name="Rectangle 2431"/>
                <p:cNvSpPr>
                  <a:spLocks noChangeArrowheads="1"/>
                </p:cNvSpPr>
                <p:nvPr/>
              </p:nvSpPr>
              <p:spPr bwMode="auto">
                <a:xfrm>
                  <a:off x="2060" y="3961"/>
                  <a:ext cx="1536" cy="28"/>
                </a:xfrm>
                <a:prstGeom prst="rect">
                  <a:avLst/>
                </a:prstGeom>
                <a:solidFill>
                  <a:srgbClr val="5769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7" name="Rectangle 2432"/>
                <p:cNvSpPr>
                  <a:spLocks noChangeArrowheads="1"/>
                </p:cNvSpPr>
                <p:nvPr/>
              </p:nvSpPr>
              <p:spPr bwMode="auto">
                <a:xfrm>
                  <a:off x="2060" y="3989"/>
                  <a:ext cx="1536" cy="27"/>
                </a:xfrm>
                <a:prstGeom prst="rect">
                  <a:avLst/>
                </a:prstGeom>
                <a:solidFill>
                  <a:srgbClr val="5769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8" name="Rectangle 2433"/>
                <p:cNvSpPr>
                  <a:spLocks noChangeArrowheads="1"/>
                </p:cNvSpPr>
                <p:nvPr/>
              </p:nvSpPr>
              <p:spPr bwMode="auto">
                <a:xfrm>
                  <a:off x="2060" y="4016"/>
                  <a:ext cx="1536" cy="27"/>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29" name="Rectangle 2434"/>
                <p:cNvSpPr>
                  <a:spLocks noChangeArrowheads="1"/>
                </p:cNvSpPr>
                <p:nvPr/>
              </p:nvSpPr>
              <p:spPr bwMode="auto">
                <a:xfrm>
                  <a:off x="2060" y="4043"/>
                  <a:ext cx="1536" cy="28"/>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330" name="Rectangle 2435"/>
                <p:cNvSpPr>
                  <a:spLocks noChangeArrowheads="1"/>
                </p:cNvSpPr>
                <p:nvPr/>
              </p:nvSpPr>
              <p:spPr bwMode="auto">
                <a:xfrm>
                  <a:off x="2060" y="4071"/>
                  <a:ext cx="1536" cy="27"/>
                </a:xfrm>
                <a:prstGeom prst="rect">
                  <a:avLst/>
                </a:prstGeom>
                <a:solidFill>
                  <a:srgbClr val="5668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40207" name="Rectangle 2437"/>
              <p:cNvSpPr>
                <a:spLocks noChangeArrowheads="1"/>
              </p:cNvSpPr>
              <p:nvPr/>
            </p:nvSpPr>
            <p:spPr bwMode="auto">
              <a:xfrm>
                <a:off x="2060" y="738"/>
                <a:ext cx="1537" cy="3361"/>
              </a:xfrm>
              <a:prstGeom prst="rect">
                <a:avLst/>
              </a:prstGeom>
              <a:solidFill>
                <a:schemeClr val="accent4">
                  <a:lumMod val="20000"/>
                  <a:lumOff val="80000"/>
                </a:schemeClr>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40075" name="Rectangle 2439"/>
            <p:cNvSpPr>
              <a:spLocks noChangeArrowheads="1"/>
            </p:cNvSpPr>
            <p:nvPr/>
          </p:nvSpPr>
          <p:spPr bwMode="auto">
            <a:xfrm>
              <a:off x="2131" y="83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40076" name="Rectangle 2440"/>
            <p:cNvSpPr>
              <a:spLocks noChangeArrowheads="1"/>
            </p:cNvSpPr>
            <p:nvPr/>
          </p:nvSpPr>
          <p:spPr bwMode="auto">
            <a:xfrm>
              <a:off x="3401" y="83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40</a:t>
              </a:r>
              <a:endParaRPr lang="en-US" altLang="zh-CN" b="1">
                <a:latin typeface="Tahoma" panose="020B0604030504040204" pitchFamily="34" charset="0"/>
                <a:ea typeface="宋体" panose="02010600030101010101" pitchFamily="2" charset="-122"/>
              </a:endParaRPr>
            </a:p>
          </p:txBody>
        </p:sp>
        <p:sp>
          <p:nvSpPr>
            <p:cNvPr id="40077" name="Rectangle 2441"/>
            <p:cNvSpPr>
              <a:spLocks noChangeArrowheads="1"/>
            </p:cNvSpPr>
            <p:nvPr/>
          </p:nvSpPr>
          <p:spPr bwMode="auto">
            <a:xfrm>
              <a:off x="2131" y="99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40078" name="Rectangle 2442"/>
            <p:cNvSpPr>
              <a:spLocks noChangeArrowheads="1"/>
            </p:cNvSpPr>
            <p:nvPr/>
          </p:nvSpPr>
          <p:spPr bwMode="auto">
            <a:xfrm>
              <a:off x="3401" y="99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39</a:t>
              </a:r>
              <a:endParaRPr lang="en-US" altLang="zh-CN" b="1">
                <a:latin typeface="Tahoma" panose="020B0604030504040204" pitchFamily="34" charset="0"/>
                <a:ea typeface="宋体" panose="02010600030101010101" pitchFamily="2" charset="-122"/>
              </a:endParaRPr>
            </a:p>
          </p:txBody>
        </p:sp>
        <p:sp>
          <p:nvSpPr>
            <p:cNvPr id="40079" name="Rectangle 2443"/>
            <p:cNvSpPr>
              <a:spLocks noChangeArrowheads="1"/>
            </p:cNvSpPr>
            <p:nvPr/>
          </p:nvSpPr>
          <p:spPr bwMode="auto">
            <a:xfrm>
              <a:off x="2131" y="115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40080" name="Rectangle 2444"/>
            <p:cNvSpPr>
              <a:spLocks noChangeArrowheads="1"/>
            </p:cNvSpPr>
            <p:nvPr/>
          </p:nvSpPr>
          <p:spPr bwMode="auto">
            <a:xfrm>
              <a:off x="3401" y="115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38</a:t>
              </a:r>
              <a:endParaRPr lang="en-US" altLang="zh-CN" b="1">
                <a:latin typeface="Tahoma" panose="020B0604030504040204" pitchFamily="34" charset="0"/>
                <a:ea typeface="宋体" panose="02010600030101010101" pitchFamily="2" charset="-122"/>
              </a:endParaRPr>
            </a:p>
          </p:txBody>
        </p:sp>
        <p:sp>
          <p:nvSpPr>
            <p:cNvPr id="40081" name="Rectangle 2445"/>
            <p:cNvSpPr>
              <a:spLocks noChangeArrowheads="1"/>
            </p:cNvSpPr>
            <p:nvPr/>
          </p:nvSpPr>
          <p:spPr bwMode="auto">
            <a:xfrm>
              <a:off x="2131" y="131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40082" name="Rectangle 2446"/>
            <p:cNvSpPr>
              <a:spLocks noChangeArrowheads="1"/>
            </p:cNvSpPr>
            <p:nvPr/>
          </p:nvSpPr>
          <p:spPr bwMode="auto">
            <a:xfrm>
              <a:off x="3401" y="131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37</a:t>
              </a:r>
              <a:endParaRPr lang="en-US" altLang="zh-CN" b="1">
                <a:latin typeface="Tahoma" panose="020B0604030504040204" pitchFamily="34" charset="0"/>
                <a:ea typeface="宋体" panose="02010600030101010101" pitchFamily="2" charset="-122"/>
              </a:endParaRPr>
            </a:p>
          </p:txBody>
        </p:sp>
        <p:sp>
          <p:nvSpPr>
            <p:cNvPr id="40083" name="Rectangle 2447"/>
            <p:cNvSpPr>
              <a:spLocks noChangeArrowheads="1"/>
            </p:cNvSpPr>
            <p:nvPr/>
          </p:nvSpPr>
          <p:spPr bwMode="auto">
            <a:xfrm>
              <a:off x="2131" y="14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40084" name="Rectangle 2448"/>
            <p:cNvSpPr>
              <a:spLocks noChangeArrowheads="1"/>
            </p:cNvSpPr>
            <p:nvPr/>
          </p:nvSpPr>
          <p:spPr bwMode="auto">
            <a:xfrm>
              <a:off x="3401" y="147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36</a:t>
              </a:r>
              <a:endParaRPr lang="en-US" altLang="zh-CN" b="1">
                <a:latin typeface="Tahoma" panose="020B0604030504040204" pitchFamily="34" charset="0"/>
                <a:ea typeface="宋体" panose="02010600030101010101" pitchFamily="2" charset="-122"/>
              </a:endParaRPr>
            </a:p>
          </p:txBody>
        </p:sp>
        <p:sp>
          <p:nvSpPr>
            <p:cNvPr id="40085" name="Rectangle 2449"/>
            <p:cNvSpPr>
              <a:spLocks noChangeArrowheads="1"/>
            </p:cNvSpPr>
            <p:nvPr/>
          </p:nvSpPr>
          <p:spPr bwMode="auto">
            <a:xfrm>
              <a:off x="2131" y="16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6</a:t>
              </a:r>
              <a:endParaRPr lang="en-US" altLang="zh-CN" b="1">
                <a:latin typeface="Tahoma" panose="020B0604030504040204" pitchFamily="34" charset="0"/>
                <a:ea typeface="宋体" panose="02010600030101010101" pitchFamily="2" charset="-122"/>
              </a:endParaRPr>
            </a:p>
          </p:txBody>
        </p:sp>
        <p:sp>
          <p:nvSpPr>
            <p:cNvPr id="40086" name="Rectangle 2450"/>
            <p:cNvSpPr>
              <a:spLocks noChangeArrowheads="1"/>
            </p:cNvSpPr>
            <p:nvPr/>
          </p:nvSpPr>
          <p:spPr bwMode="auto">
            <a:xfrm>
              <a:off x="3401" y="16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35</a:t>
              </a:r>
              <a:endParaRPr lang="en-US" altLang="zh-CN" b="1">
                <a:latin typeface="Tahoma" panose="020B0604030504040204" pitchFamily="34" charset="0"/>
                <a:ea typeface="宋体" panose="02010600030101010101" pitchFamily="2" charset="-122"/>
              </a:endParaRPr>
            </a:p>
          </p:txBody>
        </p:sp>
        <p:sp>
          <p:nvSpPr>
            <p:cNvPr id="40087" name="Rectangle 2451"/>
            <p:cNvSpPr>
              <a:spLocks noChangeArrowheads="1"/>
            </p:cNvSpPr>
            <p:nvPr/>
          </p:nvSpPr>
          <p:spPr bwMode="auto">
            <a:xfrm>
              <a:off x="2131" y="180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40088" name="Rectangle 2452"/>
            <p:cNvSpPr>
              <a:spLocks noChangeArrowheads="1"/>
            </p:cNvSpPr>
            <p:nvPr/>
          </p:nvSpPr>
          <p:spPr bwMode="auto">
            <a:xfrm>
              <a:off x="3401" y="180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34</a:t>
              </a:r>
              <a:endParaRPr lang="en-US" altLang="zh-CN" b="1">
                <a:latin typeface="Tahoma" panose="020B0604030504040204" pitchFamily="34" charset="0"/>
                <a:ea typeface="宋体" panose="02010600030101010101" pitchFamily="2" charset="-122"/>
              </a:endParaRPr>
            </a:p>
          </p:txBody>
        </p:sp>
        <p:sp>
          <p:nvSpPr>
            <p:cNvPr id="40089" name="Rectangle 2453"/>
            <p:cNvSpPr>
              <a:spLocks noChangeArrowheads="1"/>
            </p:cNvSpPr>
            <p:nvPr/>
          </p:nvSpPr>
          <p:spPr bwMode="auto">
            <a:xfrm>
              <a:off x="2131" y="19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8</a:t>
              </a:r>
              <a:endParaRPr lang="en-US" altLang="zh-CN" b="1">
                <a:latin typeface="Tahoma" panose="020B0604030504040204" pitchFamily="34" charset="0"/>
                <a:ea typeface="宋体" panose="02010600030101010101" pitchFamily="2" charset="-122"/>
              </a:endParaRPr>
            </a:p>
          </p:txBody>
        </p:sp>
        <p:sp>
          <p:nvSpPr>
            <p:cNvPr id="40090" name="Rectangle 2454"/>
            <p:cNvSpPr>
              <a:spLocks noChangeArrowheads="1"/>
            </p:cNvSpPr>
            <p:nvPr/>
          </p:nvSpPr>
          <p:spPr bwMode="auto">
            <a:xfrm>
              <a:off x="3401" y="19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33</a:t>
              </a:r>
              <a:endParaRPr lang="en-US" altLang="zh-CN" b="1">
                <a:latin typeface="Tahoma" panose="020B0604030504040204" pitchFamily="34" charset="0"/>
                <a:ea typeface="宋体" panose="02010600030101010101" pitchFamily="2" charset="-122"/>
              </a:endParaRPr>
            </a:p>
          </p:txBody>
        </p:sp>
        <p:sp>
          <p:nvSpPr>
            <p:cNvPr id="40091" name="Rectangle 2455"/>
            <p:cNvSpPr>
              <a:spLocks noChangeArrowheads="1"/>
            </p:cNvSpPr>
            <p:nvPr/>
          </p:nvSpPr>
          <p:spPr bwMode="auto">
            <a:xfrm>
              <a:off x="2137" y="212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9</a:t>
              </a:r>
              <a:endParaRPr lang="en-US" altLang="zh-CN" b="1">
                <a:latin typeface="Tahoma" panose="020B0604030504040204" pitchFamily="34" charset="0"/>
                <a:ea typeface="宋体" panose="02010600030101010101" pitchFamily="2" charset="-122"/>
              </a:endParaRPr>
            </a:p>
          </p:txBody>
        </p:sp>
        <p:sp>
          <p:nvSpPr>
            <p:cNvPr id="40092" name="Rectangle 2456"/>
            <p:cNvSpPr>
              <a:spLocks noChangeArrowheads="1"/>
            </p:cNvSpPr>
            <p:nvPr/>
          </p:nvSpPr>
          <p:spPr bwMode="auto">
            <a:xfrm>
              <a:off x="2663" y="2122"/>
              <a:ext cx="2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8255</a:t>
              </a:r>
              <a:endParaRPr lang="en-US" altLang="zh-CN" b="1">
                <a:latin typeface="Tahoma" panose="020B0604030504040204" pitchFamily="34" charset="0"/>
                <a:ea typeface="宋体" panose="02010600030101010101" pitchFamily="2" charset="-122"/>
              </a:endParaRPr>
            </a:p>
          </p:txBody>
        </p:sp>
        <p:sp>
          <p:nvSpPr>
            <p:cNvPr id="40093" name="Rectangle 2457"/>
            <p:cNvSpPr>
              <a:spLocks noChangeArrowheads="1"/>
            </p:cNvSpPr>
            <p:nvPr/>
          </p:nvSpPr>
          <p:spPr bwMode="auto">
            <a:xfrm>
              <a:off x="2913" y="2122"/>
              <a:ext cx="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 </a:t>
              </a:r>
              <a:endParaRPr lang="en-US" altLang="zh-CN" b="1">
                <a:latin typeface="Tahoma" panose="020B0604030504040204" pitchFamily="34" charset="0"/>
                <a:ea typeface="宋体" panose="02010600030101010101" pitchFamily="2" charset="-122"/>
              </a:endParaRPr>
            </a:p>
          </p:txBody>
        </p:sp>
        <p:sp>
          <p:nvSpPr>
            <p:cNvPr id="40094" name="Rectangle 2458"/>
            <p:cNvSpPr>
              <a:spLocks noChangeArrowheads="1"/>
            </p:cNvSpPr>
            <p:nvPr/>
          </p:nvSpPr>
          <p:spPr bwMode="auto">
            <a:xfrm>
              <a:off x="3395" y="212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32</a:t>
              </a:r>
              <a:endParaRPr lang="en-US" altLang="zh-CN" b="1">
                <a:latin typeface="Tahoma" panose="020B0604030504040204" pitchFamily="34" charset="0"/>
                <a:ea typeface="宋体" panose="02010600030101010101" pitchFamily="2" charset="-122"/>
              </a:endParaRPr>
            </a:p>
          </p:txBody>
        </p:sp>
        <p:sp>
          <p:nvSpPr>
            <p:cNvPr id="40095" name="Rectangle 2459"/>
            <p:cNvSpPr>
              <a:spLocks noChangeArrowheads="1"/>
            </p:cNvSpPr>
            <p:nvPr/>
          </p:nvSpPr>
          <p:spPr bwMode="auto">
            <a:xfrm>
              <a:off x="2131" y="228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10</a:t>
              </a:r>
              <a:endParaRPr lang="en-US" altLang="zh-CN" b="1">
                <a:latin typeface="Tahoma" panose="020B0604030504040204" pitchFamily="34" charset="0"/>
                <a:ea typeface="宋体" panose="02010600030101010101" pitchFamily="2" charset="-122"/>
              </a:endParaRPr>
            </a:p>
          </p:txBody>
        </p:sp>
        <p:sp>
          <p:nvSpPr>
            <p:cNvPr id="40096" name="Rectangle 2460"/>
            <p:cNvSpPr>
              <a:spLocks noChangeArrowheads="1"/>
            </p:cNvSpPr>
            <p:nvPr/>
          </p:nvSpPr>
          <p:spPr bwMode="auto">
            <a:xfrm>
              <a:off x="3401" y="228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31</a:t>
              </a:r>
              <a:endParaRPr lang="en-US" altLang="zh-CN" b="1">
                <a:latin typeface="Tahoma" panose="020B0604030504040204" pitchFamily="34" charset="0"/>
                <a:ea typeface="宋体" panose="02010600030101010101" pitchFamily="2" charset="-122"/>
              </a:endParaRPr>
            </a:p>
          </p:txBody>
        </p:sp>
        <p:sp>
          <p:nvSpPr>
            <p:cNvPr id="40097" name="Rectangle 2461"/>
            <p:cNvSpPr>
              <a:spLocks noChangeArrowheads="1"/>
            </p:cNvSpPr>
            <p:nvPr/>
          </p:nvSpPr>
          <p:spPr bwMode="auto">
            <a:xfrm>
              <a:off x="2131" y="2444"/>
              <a:ext cx="11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11</a:t>
              </a:r>
              <a:endParaRPr lang="en-US" altLang="zh-CN" b="1">
                <a:latin typeface="Tahoma" panose="020B0604030504040204" pitchFamily="34" charset="0"/>
                <a:ea typeface="宋体" panose="02010600030101010101" pitchFamily="2" charset="-122"/>
              </a:endParaRPr>
            </a:p>
          </p:txBody>
        </p:sp>
        <p:sp>
          <p:nvSpPr>
            <p:cNvPr id="40098" name="Rectangle 2462"/>
            <p:cNvSpPr>
              <a:spLocks noChangeArrowheads="1"/>
            </p:cNvSpPr>
            <p:nvPr/>
          </p:nvSpPr>
          <p:spPr bwMode="auto">
            <a:xfrm>
              <a:off x="3401" y="244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30</a:t>
              </a:r>
              <a:endParaRPr lang="en-US" altLang="zh-CN" b="1">
                <a:latin typeface="Tahoma" panose="020B0604030504040204" pitchFamily="34" charset="0"/>
                <a:ea typeface="宋体" panose="02010600030101010101" pitchFamily="2" charset="-122"/>
              </a:endParaRPr>
            </a:p>
          </p:txBody>
        </p:sp>
        <p:sp>
          <p:nvSpPr>
            <p:cNvPr id="40099" name="Rectangle 2463"/>
            <p:cNvSpPr>
              <a:spLocks noChangeArrowheads="1"/>
            </p:cNvSpPr>
            <p:nvPr/>
          </p:nvSpPr>
          <p:spPr bwMode="auto">
            <a:xfrm>
              <a:off x="2131" y="260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12</a:t>
              </a:r>
              <a:endParaRPr lang="en-US" altLang="zh-CN" b="1">
                <a:latin typeface="Tahoma" panose="020B0604030504040204" pitchFamily="34" charset="0"/>
                <a:ea typeface="宋体" panose="02010600030101010101" pitchFamily="2" charset="-122"/>
              </a:endParaRPr>
            </a:p>
          </p:txBody>
        </p:sp>
        <p:sp>
          <p:nvSpPr>
            <p:cNvPr id="40100" name="Rectangle 2464"/>
            <p:cNvSpPr>
              <a:spLocks noChangeArrowheads="1"/>
            </p:cNvSpPr>
            <p:nvPr/>
          </p:nvSpPr>
          <p:spPr bwMode="auto">
            <a:xfrm>
              <a:off x="3401" y="260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29</a:t>
              </a:r>
              <a:endParaRPr lang="en-US" altLang="zh-CN" b="1">
                <a:latin typeface="Tahoma" panose="020B0604030504040204" pitchFamily="34" charset="0"/>
                <a:ea typeface="宋体" panose="02010600030101010101" pitchFamily="2" charset="-122"/>
              </a:endParaRPr>
            </a:p>
          </p:txBody>
        </p:sp>
        <p:sp>
          <p:nvSpPr>
            <p:cNvPr id="40101" name="Rectangle 2465"/>
            <p:cNvSpPr>
              <a:spLocks noChangeArrowheads="1"/>
            </p:cNvSpPr>
            <p:nvPr/>
          </p:nvSpPr>
          <p:spPr bwMode="auto">
            <a:xfrm>
              <a:off x="2131" y="276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13</a:t>
              </a:r>
              <a:endParaRPr lang="en-US" altLang="zh-CN" b="1">
                <a:latin typeface="Tahoma" panose="020B0604030504040204" pitchFamily="34" charset="0"/>
                <a:ea typeface="宋体" panose="02010600030101010101" pitchFamily="2" charset="-122"/>
              </a:endParaRPr>
            </a:p>
          </p:txBody>
        </p:sp>
        <p:sp>
          <p:nvSpPr>
            <p:cNvPr id="40102" name="Rectangle 2466"/>
            <p:cNvSpPr>
              <a:spLocks noChangeArrowheads="1"/>
            </p:cNvSpPr>
            <p:nvPr/>
          </p:nvSpPr>
          <p:spPr bwMode="auto">
            <a:xfrm>
              <a:off x="3401" y="276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28</a:t>
              </a:r>
              <a:endParaRPr lang="en-US" altLang="zh-CN" b="1">
                <a:latin typeface="Tahoma" panose="020B0604030504040204" pitchFamily="34" charset="0"/>
                <a:ea typeface="宋体" panose="02010600030101010101" pitchFamily="2" charset="-122"/>
              </a:endParaRPr>
            </a:p>
          </p:txBody>
        </p:sp>
        <p:sp>
          <p:nvSpPr>
            <p:cNvPr id="40103" name="Rectangle 2467"/>
            <p:cNvSpPr>
              <a:spLocks noChangeArrowheads="1"/>
            </p:cNvSpPr>
            <p:nvPr/>
          </p:nvSpPr>
          <p:spPr bwMode="auto">
            <a:xfrm>
              <a:off x="2131" y="292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14</a:t>
              </a:r>
              <a:endParaRPr lang="en-US" altLang="zh-CN" b="1">
                <a:latin typeface="Tahoma" panose="020B0604030504040204" pitchFamily="34" charset="0"/>
                <a:ea typeface="宋体" panose="02010600030101010101" pitchFamily="2" charset="-122"/>
              </a:endParaRPr>
            </a:p>
          </p:txBody>
        </p:sp>
        <p:sp>
          <p:nvSpPr>
            <p:cNvPr id="40104" name="Rectangle 2468"/>
            <p:cNvSpPr>
              <a:spLocks noChangeArrowheads="1"/>
            </p:cNvSpPr>
            <p:nvPr/>
          </p:nvSpPr>
          <p:spPr bwMode="auto">
            <a:xfrm>
              <a:off x="3401" y="292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27</a:t>
              </a:r>
              <a:endParaRPr lang="en-US" altLang="zh-CN" b="1">
                <a:latin typeface="Tahoma" panose="020B0604030504040204" pitchFamily="34" charset="0"/>
                <a:ea typeface="宋体" panose="02010600030101010101" pitchFamily="2" charset="-122"/>
              </a:endParaRPr>
            </a:p>
          </p:txBody>
        </p:sp>
        <p:sp>
          <p:nvSpPr>
            <p:cNvPr id="40105" name="Rectangle 2469"/>
            <p:cNvSpPr>
              <a:spLocks noChangeArrowheads="1"/>
            </p:cNvSpPr>
            <p:nvPr/>
          </p:nvSpPr>
          <p:spPr bwMode="auto">
            <a:xfrm>
              <a:off x="2131" y="308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15</a:t>
              </a:r>
              <a:endParaRPr lang="en-US" altLang="zh-CN" b="1">
                <a:latin typeface="Tahoma" panose="020B0604030504040204" pitchFamily="34" charset="0"/>
                <a:ea typeface="宋体" panose="02010600030101010101" pitchFamily="2" charset="-122"/>
              </a:endParaRPr>
            </a:p>
          </p:txBody>
        </p:sp>
        <p:sp>
          <p:nvSpPr>
            <p:cNvPr id="40106" name="Rectangle 2470"/>
            <p:cNvSpPr>
              <a:spLocks noChangeArrowheads="1"/>
            </p:cNvSpPr>
            <p:nvPr/>
          </p:nvSpPr>
          <p:spPr bwMode="auto">
            <a:xfrm>
              <a:off x="3401" y="308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26</a:t>
              </a:r>
              <a:endParaRPr lang="en-US" altLang="zh-CN" b="1">
                <a:latin typeface="Tahoma" panose="020B0604030504040204" pitchFamily="34" charset="0"/>
                <a:ea typeface="宋体" panose="02010600030101010101" pitchFamily="2" charset="-122"/>
              </a:endParaRPr>
            </a:p>
          </p:txBody>
        </p:sp>
        <p:sp>
          <p:nvSpPr>
            <p:cNvPr id="40107" name="Rectangle 2471"/>
            <p:cNvSpPr>
              <a:spLocks noChangeArrowheads="1"/>
            </p:cNvSpPr>
            <p:nvPr/>
          </p:nvSpPr>
          <p:spPr bwMode="auto">
            <a:xfrm>
              <a:off x="2131" y="32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16</a:t>
              </a:r>
              <a:endParaRPr lang="en-US" altLang="zh-CN" b="1">
                <a:latin typeface="Tahoma" panose="020B0604030504040204" pitchFamily="34" charset="0"/>
                <a:ea typeface="宋体" panose="02010600030101010101" pitchFamily="2" charset="-122"/>
              </a:endParaRPr>
            </a:p>
          </p:txBody>
        </p:sp>
        <p:sp>
          <p:nvSpPr>
            <p:cNvPr id="40108" name="Rectangle 2472"/>
            <p:cNvSpPr>
              <a:spLocks noChangeArrowheads="1"/>
            </p:cNvSpPr>
            <p:nvPr/>
          </p:nvSpPr>
          <p:spPr bwMode="auto">
            <a:xfrm>
              <a:off x="3401" y="32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25</a:t>
              </a:r>
              <a:endParaRPr lang="en-US" altLang="zh-CN" b="1">
                <a:latin typeface="Tahoma" panose="020B0604030504040204" pitchFamily="34" charset="0"/>
                <a:ea typeface="宋体" panose="02010600030101010101" pitchFamily="2" charset="-122"/>
              </a:endParaRPr>
            </a:p>
          </p:txBody>
        </p:sp>
        <p:sp>
          <p:nvSpPr>
            <p:cNvPr id="40109" name="Rectangle 2473"/>
            <p:cNvSpPr>
              <a:spLocks noChangeArrowheads="1"/>
            </p:cNvSpPr>
            <p:nvPr/>
          </p:nvSpPr>
          <p:spPr bwMode="auto">
            <a:xfrm>
              <a:off x="2146" y="341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17</a:t>
              </a:r>
              <a:endParaRPr lang="en-US" altLang="zh-CN" b="1">
                <a:latin typeface="Tahoma" panose="020B0604030504040204" pitchFamily="34" charset="0"/>
                <a:ea typeface="宋体" panose="02010600030101010101" pitchFamily="2" charset="-122"/>
              </a:endParaRPr>
            </a:p>
          </p:txBody>
        </p:sp>
        <p:sp>
          <p:nvSpPr>
            <p:cNvPr id="40110" name="Rectangle 2474"/>
            <p:cNvSpPr>
              <a:spLocks noChangeArrowheads="1"/>
            </p:cNvSpPr>
            <p:nvPr/>
          </p:nvSpPr>
          <p:spPr bwMode="auto">
            <a:xfrm>
              <a:off x="3385" y="341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24</a:t>
              </a:r>
              <a:endParaRPr lang="en-US" altLang="zh-CN" b="1">
                <a:latin typeface="Tahoma" panose="020B0604030504040204" pitchFamily="34" charset="0"/>
                <a:ea typeface="宋体" panose="02010600030101010101" pitchFamily="2" charset="-122"/>
              </a:endParaRPr>
            </a:p>
          </p:txBody>
        </p:sp>
        <p:sp>
          <p:nvSpPr>
            <p:cNvPr id="40111" name="Rectangle 2475"/>
            <p:cNvSpPr>
              <a:spLocks noChangeArrowheads="1"/>
            </p:cNvSpPr>
            <p:nvPr/>
          </p:nvSpPr>
          <p:spPr bwMode="auto">
            <a:xfrm>
              <a:off x="2146" y="35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18</a:t>
              </a:r>
              <a:endParaRPr lang="en-US" altLang="zh-CN" b="1">
                <a:latin typeface="Tahoma" panose="020B0604030504040204" pitchFamily="34" charset="0"/>
                <a:ea typeface="宋体" panose="02010600030101010101" pitchFamily="2" charset="-122"/>
              </a:endParaRPr>
            </a:p>
          </p:txBody>
        </p:sp>
        <p:sp>
          <p:nvSpPr>
            <p:cNvPr id="40112" name="Rectangle 2476"/>
            <p:cNvSpPr>
              <a:spLocks noChangeArrowheads="1"/>
            </p:cNvSpPr>
            <p:nvPr/>
          </p:nvSpPr>
          <p:spPr bwMode="auto">
            <a:xfrm>
              <a:off x="3385" y="35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23</a:t>
              </a:r>
              <a:endParaRPr lang="en-US" altLang="zh-CN" b="1">
                <a:latin typeface="Tahoma" panose="020B0604030504040204" pitchFamily="34" charset="0"/>
                <a:ea typeface="宋体" panose="02010600030101010101" pitchFamily="2" charset="-122"/>
              </a:endParaRPr>
            </a:p>
          </p:txBody>
        </p:sp>
        <p:sp>
          <p:nvSpPr>
            <p:cNvPr id="40113" name="Rectangle 2477"/>
            <p:cNvSpPr>
              <a:spLocks noChangeArrowheads="1"/>
            </p:cNvSpPr>
            <p:nvPr/>
          </p:nvSpPr>
          <p:spPr bwMode="auto">
            <a:xfrm>
              <a:off x="2146" y="37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19</a:t>
              </a:r>
              <a:endParaRPr lang="en-US" altLang="zh-CN" b="1">
                <a:latin typeface="Tahoma" panose="020B0604030504040204" pitchFamily="34" charset="0"/>
                <a:ea typeface="宋体" panose="02010600030101010101" pitchFamily="2" charset="-122"/>
              </a:endParaRPr>
            </a:p>
          </p:txBody>
        </p:sp>
        <p:sp>
          <p:nvSpPr>
            <p:cNvPr id="40114" name="Rectangle 2478"/>
            <p:cNvSpPr>
              <a:spLocks noChangeArrowheads="1"/>
            </p:cNvSpPr>
            <p:nvPr/>
          </p:nvSpPr>
          <p:spPr bwMode="auto">
            <a:xfrm>
              <a:off x="3385" y="37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22</a:t>
              </a:r>
              <a:endParaRPr lang="en-US" altLang="zh-CN" b="1">
                <a:latin typeface="Tahoma" panose="020B0604030504040204" pitchFamily="34" charset="0"/>
                <a:ea typeface="宋体" panose="02010600030101010101" pitchFamily="2" charset="-122"/>
              </a:endParaRPr>
            </a:p>
          </p:txBody>
        </p:sp>
        <p:sp>
          <p:nvSpPr>
            <p:cNvPr id="40115" name="Rectangle 2479"/>
            <p:cNvSpPr>
              <a:spLocks noChangeArrowheads="1"/>
            </p:cNvSpPr>
            <p:nvPr/>
          </p:nvSpPr>
          <p:spPr bwMode="auto">
            <a:xfrm>
              <a:off x="2146" y="389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20</a:t>
              </a:r>
              <a:endParaRPr lang="en-US" altLang="zh-CN" b="1">
                <a:latin typeface="Tahoma" panose="020B0604030504040204" pitchFamily="34" charset="0"/>
                <a:ea typeface="宋体" panose="02010600030101010101" pitchFamily="2" charset="-122"/>
              </a:endParaRPr>
            </a:p>
          </p:txBody>
        </p:sp>
        <p:sp>
          <p:nvSpPr>
            <p:cNvPr id="40116" name="Rectangle 2480"/>
            <p:cNvSpPr>
              <a:spLocks noChangeArrowheads="1"/>
            </p:cNvSpPr>
            <p:nvPr/>
          </p:nvSpPr>
          <p:spPr bwMode="auto">
            <a:xfrm>
              <a:off x="3385" y="389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21</a:t>
              </a:r>
              <a:endParaRPr lang="en-US" altLang="zh-CN" b="1">
                <a:latin typeface="Tahoma" panose="020B0604030504040204" pitchFamily="34" charset="0"/>
                <a:ea typeface="宋体" panose="02010600030101010101" pitchFamily="2" charset="-122"/>
              </a:endParaRPr>
            </a:p>
          </p:txBody>
        </p:sp>
        <p:grpSp>
          <p:nvGrpSpPr>
            <p:cNvPr id="40117" name="Group 2483"/>
            <p:cNvGrpSpPr/>
            <p:nvPr/>
          </p:nvGrpSpPr>
          <p:grpSpPr bwMode="auto">
            <a:xfrm>
              <a:off x="2435" y="585"/>
              <a:ext cx="738" cy="258"/>
              <a:chOff x="2435" y="585"/>
              <a:chExt cx="738" cy="258"/>
            </a:xfrm>
          </p:grpSpPr>
          <p:sp>
            <p:nvSpPr>
              <p:cNvPr id="40204" name="Freeform 2481"/>
              <p:cNvSpPr>
                <a:spLocks noChangeArrowheads="1"/>
              </p:cNvSpPr>
              <p:nvPr/>
            </p:nvSpPr>
            <p:spPr bwMode="auto">
              <a:xfrm>
                <a:off x="2444" y="594"/>
                <a:ext cx="720" cy="240"/>
              </a:xfrm>
              <a:custGeom>
                <a:avLst/>
                <a:gdLst>
                  <a:gd name="T0" fmla="*/ 720 w 720"/>
                  <a:gd name="T1" fmla="*/ 120 h 240"/>
                  <a:gd name="T2" fmla="*/ 718 w 720"/>
                  <a:gd name="T3" fmla="*/ 132 h 240"/>
                  <a:gd name="T4" fmla="*/ 713 w 720"/>
                  <a:gd name="T5" fmla="*/ 144 h 240"/>
                  <a:gd name="T6" fmla="*/ 704 w 720"/>
                  <a:gd name="T7" fmla="*/ 156 h 240"/>
                  <a:gd name="T8" fmla="*/ 692 w 720"/>
                  <a:gd name="T9" fmla="*/ 167 h 240"/>
                  <a:gd name="T10" fmla="*/ 677 w 720"/>
                  <a:gd name="T11" fmla="*/ 177 h 240"/>
                  <a:gd name="T12" fmla="*/ 659 w 720"/>
                  <a:gd name="T13" fmla="*/ 187 h 240"/>
                  <a:gd name="T14" fmla="*/ 638 w 720"/>
                  <a:gd name="T15" fmla="*/ 196 h 240"/>
                  <a:gd name="T16" fmla="*/ 615 w 720"/>
                  <a:gd name="T17" fmla="*/ 205 h 240"/>
                  <a:gd name="T18" fmla="*/ 589 w 720"/>
                  <a:gd name="T19" fmla="*/ 213 h 240"/>
                  <a:gd name="T20" fmla="*/ 561 w 720"/>
                  <a:gd name="T21" fmla="*/ 219 h 240"/>
                  <a:gd name="T22" fmla="*/ 532 w 720"/>
                  <a:gd name="T23" fmla="*/ 225 h 240"/>
                  <a:gd name="T24" fmla="*/ 500 w 720"/>
                  <a:gd name="T25" fmla="*/ 231 h 240"/>
                  <a:gd name="T26" fmla="*/ 467 w 720"/>
                  <a:gd name="T27" fmla="*/ 235 h 240"/>
                  <a:gd name="T28" fmla="*/ 433 w 720"/>
                  <a:gd name="T29" fmla="*/ 238 h 240"/>
                  <a:gd name="T30" fmla="*/ 397 w 720"/>
                  <a:gd name="T31" fmla="*/ 239 h 240"/>
                  <a:gd name="T32" fmla="*/ 360 w 720"/>
                  <a:gd name="T33" fmla="*/ 240 h 240"/>
                  <a:gd name="T34" fmla="*/ 323 w 720"/>
                  <a:gd name="T35" fmla="*/ 239 h 240"/>
                  <a:gd name="T36" fmla="*/ 287 w 720"/>
                  <a:gd name="T37" fmla="*/ 238 h 240"/>
                  <a:gd name="T38" fmla="*/ 253 w 720"/>
                  <a:gd name="T39" fmla="*/ 235 h 240"/>
                  <a:gd name="T40" fmla="*/ 220 w 720"/>
                  <a:gd name="T41" fmla="*/ 231 h 240"/>
                  <a:gd name="T42" fmla="*/ 188 w 720"/>
                  <a:gd name="T43" fmla="*/ 225 h 240"/>
                  <a:gd name="T44" fmla="*/ 159 w 720"/>
                  <a:gd name="T45" fmla="*/ 219 h 240"/>
                  <a:gd name="T46" fmla="*/ 131 w 720"/>
                  <a:gd name="T47" fmla="*/ 213 h 240"/>
                  <a:gd name="T48" fmla="*/ 105 w 720"/>
                  <a:gd name="T49" fmla="*/ 205 h 240"/>
                  <a:gd name="T50" fmla="*/ 82 w 720"/>
                  <a:gd name="T51" fmla="*/ 196 h 240"/>
                  <a:gd name="T52" fmla="*/ 61 w 720"/>
                  <a:gd name="T53" fmla="*/ 187 h 240"/>
                  <a:gd name="T54" fmla="*/ 43 w 720"/>
                  <a:gd name="T55" fmla="*/ 177 h 240"/>
                  <a:gd name="T56" fmla="*/ 28 w 720"/>
                  <a:gd name="T57" fmla="*/ 167 h 240"/>
                  <a:gd name="T58" fmla="*/ 16 w 720"/>
                  <a:gd name="T59" fmla="*/ 156 h 240"/>
                  <a:gd name="T60" fmla="*/ 7 w 720"/>
                  <a:gd name="T61" fmla="*/ 144 h 240"/>
                  <a:gd name="T62" fmla="*/ 2 w 720"/>
                  <a:gd name="T63" fmla="*/ 132 h 240"/>
                  <a:gd name="T64" fmla="*/ 0 w 720"/>
                  <a:gd name="T65" fmla="*/ 120 h 240"/>
                  <a:gd name="T66" fmla="*/ 0 w 720"/>
                  <a:gd name="T67" fmla="*/ 0 h 240"/>
                  <a:gd name="T68" fmla="*/ 720 w 720"/>
                  <a:gd name="T69" fmla="*/ 0 h 240"/>
                  <a:gd name="T70" fmla="*/ 720 w 720"/>
                  <a:gd name="T71" fmla="*/ 12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0" h="240">
                    <a:moveTo>
                      <a:pt x="720" y="120"/>
                    </a:moveTo>
                    <a:lnTo>
                      <a:pt x="718" y="132"/>
                    </a:lnTo>
                    <a:lnTo>
                      <a:pt x="713" y="144"/>
                    </a:lnTo>
                    <a:lnTo>
                      <a:pt x="704" y="156"/>
                    </a:lnTo>
                    <a:lnTo>
                      <a:pt x="692" y="167"/>
                    </a:lnTo>
                    <a:lnTo>
                      <a:pt x="677" y="177"/>
                    </a:lnTo>
                    <a:lnTo>
                      <a:pt x="659" y="187"/>
                    </a:lnTo>
                    <a:lnTo>
                      <a:pt x="638" y="196"/>
                    </a:lnTo>
                    <a:lnTo>
                      <a:pt x="615" y="205"/>
                    </a:lnTo>
                    <a:lnTo>
                      <a:pt x="589" y="213"/>
                    </a:lnTo>
                    <a:lnTo>
                      <a:pt x="561" y="219"/>
                    </a:lnTo>
                    <a:lnTo>
                      <a:pt x="532" y="225"/>
                    </a:lnTo>
                    <a:lnTo>
                      <a:pt x="500" y="231"/>
                    </a:lnTo>
                    <a:lnTo>
                      <a:pt x="467" y="235"/>
                    </a:lnTo>
                    <a:lnTo>
                      <a:pt x="433" y="238"/>
                    </a:lnTo>
                    <a:lnTo>
                      <a:pt x="397" y="239"/>
                    </a:lnTo>
                    <a:lnTo>
                      <a:pt x="360" y="240"/>
                    </a:lnTo>
                    <a:lnTo>
                      <a:pt x="323" y="239"/>
                    </a:lnTo>
                    <a:lnTo>
                      <a:pt x="287" y="238"/>
                    </a:lnTo>
                    <a:lnTo>
                      <a:pt x="253" y="235"/>
                    </a:lnTo>
                    <a:lnTo>
                      <a:pt x="220" y="231"/>
                    </a:lnTo>
                    <a:lnTo>
                      <a:pt x="188" y="225"/>
                    </a:lnTo>
                    <a:lnTo>
                      <a:pt x="159" y="219"/>
                    </a:lnTo>
                    <a:lnTo>
                      <a:pt x="131" y="213"/>
                    </a:lnTo>
                    <a:lnTo>
                      <a:pt x="105" y="205"/>
                    </a:lnTo>
                    <a:lnTo>
                      <a:pt x="82" y="196"/>
                    </a:lnTo>
                    <a:lnTo>
                      <a:pt x="61" y="187"/>
                    </a:lnTo>
                    <a:lnTo>
                      <a:pt x="43" y="177"/>
                    </a:lnTo>
                    <a:lnTo>
                      <a:pt x="28" y="167"/>
                    </a:lnTo>
                    <a:lnTo>
                      <a:pt x="16" y="156"/>
                    </a:lnTo>
                    <a:lnTo>
                      <a:pt x="7" y="144"/>
                    </a:lnTo>
                    <a:lnTo>
                      <a:pt x="2" y="132"/>
                    </a:lnTo>
                    <a:lnTo>
                      <a:pt x="0" y="120"/>
                    </a:lnTo>
                    <a:lnTo>
                      <a:pt x="0" y="0"/>
                    </a:lnTo>
                    <a:lnTo>
                      <a:pt x="720" y="0"/>
                    </a:lnTo>
                    <a:lnTo>
                      <a:pt x="720"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205" name="Freeform 2482"/>
              <p:cNvSpPr>
                <a:spLocks noEditPoints="1" noChangeArrowheads="1"/>
              </p:cNvSpPr>
              <p:nvPr/>
            </p:nvSpPr>
            <p:spPr bwMode="auto">
              <a:xfrm>
                <a:off x="2435" y="585"/>
                <a:ext cx="738" cy="258"/>
              </a:xfrm>
              <a:custGeom>
                <a:avLst/>
                <a:gdLst>
                  <a:gd name="T0" fmla="*/ 727 w 738"/>
                  <a:gd name="T1" fmla="*/ 141 h 258"/>
                  <a:gd name="T2" fmla="*/ 713 w 738"/>
                  <a:gd name="T3" fmla="*/ 150 h 258"/>
                  <a:gd name="T4" fmla="*/ 715 w 738"/>
                  <a:gd name="T5" fmla="*/ 147 h 258"/>
                  <a:gd name="T6" fmla="*/ 694 w 738"/>
                  <a:gd name="T7" fmla="*/ 169 h 258"/>
                  <a:gd name="T8" fmla="*/ 686 w 738"/>
                  <a:gd name="T9" fmla="*/ 186 h 258"/>
                  <a:gd name="T10" fmla="*/ 664 w 738"/>
                  <a:gd name="T11" fmla="*/ 188 h 258"/>
                  <a:gd name="T12" fmla="*/ 620 w 738"/>
                  <a:gd name="T13" fmla="*/ 205 h 258"/>
                  <a:gd name="T14" fmla="*/ 567 w 738"/>
                  <a:gd name="T15" fmla="*/ 220 h 258"/>
                  <a:gd name="T16" fmla="*/ 541 w 738"/>
                  <a:gd name="T17" fmla="*/ 234 h 258"/>
                  <a:gd name="T18" fmla="*/ 509 w 738"/>
                  <a:gd name="T19" fmla="*/ 231 h 258"/>
                  <a:gd name="T20" fmla="*/ 442 w 738"/>
                  <a:gd name="T21" fmla="*/ 238 h 258"/>
                  <a:gd name="T22" fmla="*/ 369 w 738"/>
                  <a:gd name="T23" fmla="*/ 240 h 258"/>
                  <a:gd name="T24" fmla="*/ 296 w 738"/>
                  <a:gd name="T25" fmla="*/ 238 h 258"/>
                  <a:gd name="T26" fmla="*/ 229 w 738"/>
                  <a:gd name="T27" fmla="*/ 231 h 258"/>
                  <a:gd name="T28" fmla="*/ 197 w 738"/>
                  <a:gd name="T29" fmla="*/ 234 h 258"/>
                  <a:gd name="T30" fmla="*/ 171 w 738"/>
                  <a:gd name="T31" fmla="*/ 220 h 258"/>
                  <a:gd name="T32" fmla="*/ 118 w 738"/>
                  <a:gd name="T33" fmla="*/ 205 h 258"/>
                  <a:gd name="T34" fmla="*/ 74 w 738"/>
                  <a:gd name="T35" fmla="*/ 188 h 258"/>
                  <a:gd name="T36" fmla="*/ 52 w 738"/>
                  <a:gd name="T37" fmla="*/ 186 h 258"/>
                  <a:gd name="T38" fmla="*/ 44 w 738"/>
                  <a:gd name="T39" fmla="*/ 169 h 258"/>
                  <a:gd name="T40" fmla="*/ 23 w 738"/>
                  <a:gd name="T41" fmla="*/ 147 h 258"/>
                  <a:gd name="T42" fmla="*/ 25 w 738"/>
                  <a:gd name="T43" fmla="*/ 150 h 258"/>
                  <a:gd name="T44" fmla="*/ 11 w 738"/>
                  <a:gd name="T45" fmla="*/ 141 h 258"/>
                  <a:gd name="T46" fmla="*/ 18 w 738"/>
                  <a:gd name="T47" fmla="*/ 129 h 258"/>
                  <a:gd name="T48" fmla="*/ 9 w 738"/>
                  <a:gd name="T49" fmla="*/ 9 h 258"/>
                  <a:gd name="T50" fmla="*/ 729 w 738"/>
                  <a:gd name="T51" fmla="*/ 18 h 258"/>
                  <a:gd name="T52" fmla="*/ 720 w 738"/>
                  <a:gd name="T53" fmla="*/ 9 h 258"/>
                  <a:gd name="T54" fmla="*/ 718 w 738"/>
                  <a:gd name="T55" fmla="*/ 141 h 258"/>
                  <a:gd name="T56" fmla="*/ 738 w 738"/>
                  <a:gd name="T57" fmla="*/ 9 h 258"/>
                  <a:gd name="T58" fmla="*/ 729 w 738"/>
                  <a:gd name="T59" fmla="*/ 0 h 258"/>
                  <a:gd name="T60" fmla="*/ 0 w 738"/>
                  <a:gd name="T61" fmla="*/ 0 h 258"/>
                  <a:gd name="T62" fmla="*/ 0 w 738"/>
                  <a:gd name="T63" fmla="*/ 129 h 258"/>
                  <a:gd name="T64" fmla="*/ 2 w 738"/>
                  <a:gd name="T65" fmla="*/ 145 h 258"/>
                  <a:gd name="T66" fmla="*/ 10 w 738"/>
                  <a:gd name="T67" fmla="*/ 160 h 258"/>
                  <a:gd name="T68" fmla="*/ 31 w 738"/>
                  <a:gd name="T69" fmla="*/ 182 h 258"/>
                  <a:gd name="T70" fmla="*/ 49 w 738"/>
                  <a:gd name="T71" fmla="*/ 195 h 258"/>
                  <a:gd name="T72" fmla="*/ 88 w 738"/>
                  <a:gd name="T73" fmla="*/ 214 h 258"/>
                  <a:gd name="T74" fmla="*/ 136 w 738"/>
                  <a:gd name="T75" fmla="*/ 230 h 258"/>
                  <a:gd name="T76" fmla="*/ 194 w 738"/>
                  <a:gd name="T77" fmla="*/ 243 h 258"/>
                  <a:gd name="T78" fmla="*/ 229 w 738"/>
                  <a:gd name="T79" fmla="*/ 249 h 258"/>
                  <a:gd name="T80" fmla="*/ 296 w 738"/>
                  <a:gd name="T81" fmla="*/ 256 h 258"/>
                  <a:gd name="T82" fmla="*/ 369 w 738"/>
                  <a:gd name="T83" fmla="*/ 258 h 258"/>
                  <a:gd name="T84" fmla="*/ 442 w 738"/>
                  <a:gd name="T85" fmla="*/ 256 h 258"/>
                  <a:gd name="T86" fmla="*/ 509 w 738"/>
                  <a:gd name="T87" fmla="*/ 249 h 258"/>
                  <a:gd name="T88" fmla="*/ 544 w 738"/>
                  <a:gd name="T89" fmla="*/ 243 h 258"/>
                  <a:gd name="T90" fmla="*/ 602 w 738"/>
                  <a:gd name="T91" fmla="*/ 230 h 258"/>
                  <a:gd name="T92" fmla="*/ 650 w 738"/>
                  <a:gd name="T93" fmla="*/ 214 h 258"/>
                  <a:gd name="T94" fmla="*/ 689 w 738"/>
                  <a:gd name="T95" fmla="*/ 195 h 258"/>
                  <a:gd name="T96" fmla="*/ 707 w 738"/>
                  <a:gd name="T97" fmla="*/ 182 h 258"/>
                  <a:gd name="T98" fmla="*/ 728 w 738"/>
                  <a:gd name="T99" fmla="*/ 160 h 258"/>
                  <a:gd name="T100" fmla="*/ 736 w 738"/>
                  <a:gd name="T101" fmla="*/ 145 h 258"/>
                  <a:gd name="T102" fmla="*/ 738 w 738"/>
                  <a:gd name="T103" fmla="*/ 129 h 2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38" h="258">
                    <a:moveTo>
                      <a:pt x="718" y="141"/>
                    </a:moveTo>
                    <a:lnTo>
                      <a:pt x="727" y="141"/>
                    </a:lnTo>
                    <a:lnTo>
                      <a:pt x="719" y="138"/>
                    </a:lnTo>
                    <a:lnTo>
                      <a:pt x="713" y="150"/>
                    </a:lnTo>
                    <a:lnTo>
                      <a:pt x="722" y="153"/>
                    </a:lnTo>
                    <a:lnTo>
                      <a:pt x="715" y="147"/>
                    </a:lnTo>
                    <a:lnTo>
                      <a:pt x="706" y="158"/>
                    </a:lnTo>
                    <a:lnTo>
                      <a:pt x="694" y="169"/>
                    </a:lnTo>
                    <a:lnTo>
                      <a:pt x="679" y="180"/>
                    </a:lnTo>
                    <a:lnTo>
                      <a:pt x="686" y="186"/>
                    </a:lnTo>
                    <a:lnTo>
                      <a:pt x="682" y="178"/>
                    </a:lnTo>
                    <a:lnTo>
                      <a:pt x="664" y="188"/>
                    </a:lnTo>
                    <a:lnTo>
                      <a:pt x="643" y="197"/>
                    </a:lnTo>
                    <a:lnTo>
                      <a:pt x="620" y="205"/>
                    </a:lnTo>
                    <a:lnTo>
                      <a:pt x="595" y="213"/>
                    </a:lnTo>
                    <a:lnTo>
                      <a:pt x="567" y="220"/>
                    </a:lnTo>
                    <a:lnTo>
                      <a:pt x="537" y="226"/>
                    </a:lnTo>
                    <a:lnTo>
                      <a:pt x="541" y="234"/>
                    </a:lnTo>
                    <a:lnTo>
                      <a:pt x="541" y="225"/>
                    </a:lnTo>
                    <a:lnTo>
                      <a:pt x="509" y="231"/>
                    </a:lnTo>
                    <a:lnTo>
                      <a:pt x="476" y="235"/>
                    </a:lnTo>
                    <a:lnTo>
                      <a:pt x="442" y="238"/>
                    </a:lnTo>
                    <a:lnTo>
                      <a:pt x="406" y="239"/>
                    </a:lnTo>
                    <a:lnTo>
                      <a:pt x="369" y="240"/>
                    </a:lnTo>
                    <a:lnTo>
                      <a:pt x="332" y="239"/>
                    </a:lnTo>
                    <a:lnTo>
                      <a:pt x="296" y="238"/>
                    </a:lnTo>
                    <a:lnTo>
                      <a:pt x="262" y="235"/>
                    </a:lnTo>
                    <a:lnTo>
                      <a:pt x="229" y="231"/>
                    </a:lnTo>
                    <a:lnTo>
                      <a:pt x="197" y="225"/>
                    </a:lnTo>
                    <a:lnTo>
                      <a:pt x="197" y="234"/>
                    </a:lnTo>
                    <a:lnTo>
                      <a:pt x="201" y="226"/>
                    </a:lnTo>
                    <a:lnTo>
                      <a:pt x="171" y="220"/>
                    </a:lnTo>
                    <a:lnTo>
                      <a:pt x="143" y="213"/>
                    </a:lnTo>
                    <a:lnTo>
                      <a:pt x="118" y="205"/>
                    </a:lnTo>
                    <a:lnTo>
                      <a:pt x="95" y="197"/>
                    </a:lnTo>
                    <a:lnTo>
                      <a:pt x="74" y="188"/>
                    </a:lnTo>
                    <a:lnTo>
                      <a:pt x="56" y="178"/>
                    </a:lnTo>
                    <a:lnTo>
                      <a:pt x="52" y="186"/>
                    </a:lnTo>
                    <a:lnTo>
                      <a:pt x="59" y="180"/>
                    </a:lnTo>
                    <a:lnTo>
                      <a:pt x="44" y="169"/>
                    </a:lnTo>
                    <a:lnTo>
                      <a:pt x="32" y="158"/>
                    </a:lnTo>
                    <a:lnTo>
                      <a:pt x="23" y="147"/>
                    </a:lnTo>
                    <a:lnTo>
                      <a:pt x="16" y="153"/>
                    </a:lnTo>
                    <a:lnTo>
                      <a:pt x="25" y="150"/>
                    </a:lnTo>
                    <a:lnTo>
                      <a:pt x="19" y="138"/>
                    </a:lnTo>
                    <a:lnTo>
                      <a:pt x="11" y="141"/>
                    </a:lnTo>
                    <a:lnTo>
                      <a:pt x="20" y="141"/>
                    </a:lnTo>
                    <a:lnTo>
                      <a:pt x="18" y="129"/>
                    </a:lnTo>
                    <a:lnTo>
                      <a:pt x="18" y="9"/>
                    </a:lnTo>
                    <a:lnTo>
                      <a:pt x="9" y="9"/>
                    </a:lnTo>
                    <a:lnTo>
                      <a:pt x="9" y="18"/>
                    </a:lnTo>
                    <a:lnTo>
                      <a:pt x="729" y="18"/>
                    </a:lnTo>
                    <a:lnTo>
                      <a:pt x="729" y="9"/>
                    </a:lnTo>
                    <a:lnTo>
                      <a:pt x="720" y="9"/>
                    </a:lnTo>
                    <a:lnTo>
                      <a:pt x="720" y="129"/>
                    </a:lnTo>
                    <a:lnTo>
                      <a:pt x="718" y="141"/>
                    </a:lnTo>
                    <a:close/>
                    <a:moveTo>
                      <a:pt x="738" y="129"/>
                    </a:moveTo>
                    <a:lnTo>
                      <a:pt x="738" y="9"/>
                    </a:lnTo>
                    <a:lnTo>
                      <a:pt x="738" y="0"/>
                    </a:lnTo>
                    <a:lnTo>
                      <a:pt x="729" y="0"/>
                    </a:lnTo>
                    <a:lnTo>
                      <a:pt x="9" y="0"/>
                    </a:lnTo>
                    <a:lnTo>
                      <a:pt x="0" y="0"/>
                    </a:lnTo>
                    <a:lnTo>
                      <a:pt x="0" y="9"/>
                    </a:lnTo>
                    <a:lnTo>
                      <a:pt x="0" y="129"/>
                    </a:lnTo>
                    <a:lnTo>
                      <a:pt x="2" y="141"/>
                    </a:lnTo>
                    <a:lnTo>
                      <a:pt x="2" y="145"/>
                    </a:lnTo>
                    <a:lnTo>
                      <a:pt x="8" y="157"/>
                    </a:lnTo>
                    <a:lnTo>
                      <a:pt x="10" y="160"/>
                    </a:lnTo>
                    <a:lnTo>
                      <a:pt x="19" y="171"/>
                    </a:lnTo>
                    <a:lnTo>
                      <a:pt x="31" y="182"/>
                    </a:lnTo>
                    <a:lnTo>
                      <a:pt x="46" y="193"/>
                    </a:lnTo>
                    <a:lnTo>
                      <a:pt x="49" y="195"/>
                    </a:lnTo>
                    <a:lnTo>
                      <a:pt x="67" y="205"/>
                    </a:lnTo>
                    <a:lnTo>
                      <a:pt x="88" y="214"/>
                    </a:lnTo>
                    <a:lnTo>
                      <a:pt x="111" y="222"/>
                    </a:lnTo>
                    <a:lnTo>
                      <a:pt x="136" y="230"/>
                    </a:lnTo>
                    <a:lnTo>
                      <a:pt x="164" y="237"/>
                    </a:lnTo>
                    <a:lnTo>
                      <a:pt x="194" y="243"/>
                    </a:lnTo>
                    <a:lnTo>
                      <a:pt x="197" y="243"/>
                    </a:lnTo>
                    <a:lnTo>
                      <a:pt x="229" y="249"/>
                    </a:lnTo>
                    <a:lnTo>
                      <a:pt x="262" y="253"/>
                    </a:lnTo>
                    <a:lnTo>
                      <a:pt x="296" y="256"/>
                    </a:lnTo>
                    <a:lnTo>
                      <a:pt x="332" y="257"/>
                    </a:lnTo>
                    <a:lnTo>
                      <a:pt x="369" y="258"/>
                    </a:lnTo>
                    <a:lnTo>
                      <a:pt x="406" y="257"/>
                    </a:lnTo>
                    <a:lnTo>
                      <a:pt x="442" y="256"/>
                    </a:lnTo>
                    <a:lnTo>
                      <a:pt x="476" y="253"/>
                    </a:lnTo>
                    <a:lnTo>
                      <a:pt x="509" y="249"/>
                    </a:lnTo>
                    <a:lnTo>
                      <a:pt x="541" y="243"/>
                    </a:lnTo>
                    <a:lnTo>
                      <a:pt x="544" y="243"/>
                    </a:lnTo>
                    <a:lnTo>
                      <a:pt x="574" y="237"/>
                    </a:lnTo>
                    <a:lnTo>
                      <a:pt x="602" y="230"/>
                    </a:lnTo>
                    <a:lnTo>
                      <a:pt x="627" y="222"/>
                    </a:lnTo>
                    <a:lnTo>
                      <a:pt x="650" y="214"/>
                    </a:lnTo>
                    <a:lnTo>
                      <a:pt x="671" y="205"/>
                    </a:lnTo>
                    <a:lnTo>
                      <a:pt x="689" y="195"/>
                    </a:lnTo>
                    <a:lnTo>
                      <a:pt x="692" y="193"/>
                    </a:lnTo>
                    <a:lnTo>
                      <a:pt x="707" y="182"/>
                    </a:lnTo>
                    <a:lnTo>
                      <a:pt x="719" y="171"/>
                    </a:lnTo>
                    <a:lnTo>
                      <a:pt x="728" y="160"/>
                    </a:lnTo>
                    <a:lnTo>
                      <a:pt x="730" y="157"/>
                    </a:lnTo>
                    <a:lnTo>
                      <a:pt x="736" y="145"/>
                    </a:lnTo>
                    <a:lnTo>
                      <a:pt x="736" y="141"/>
                    </a:lnTo>
                    <a:lnTo>
                      <a:pt x="738" y="12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0118" name="Rectangle 2484"/>
            <p:cNvSpPr>
              <a:spLocks noChangeArrowheads="1"/>
            </p:cNvSpPr>
            <p:nvPr/>
          </p:nvSpPr>
          <p:spPr bwMode="auto">
            <a:xfrm>
              <a:off x="2240" y="538"/>
              <a:ext cx="960" cy="1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19" name="Rectangle 2485"/>
            <p:cNvSpPr>
              <a:spLocks noChangeArrowheads="1"/>
            </p:cNvSpPr>
            <p:nvPr/>
          </p:nvSpPr>
          <p:spPr bwMode="auto">
            <a:xfrm>
              <a:off x="3596" y="84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0" name="Rectangle 2486"/>
            <p:cNvSpPr>
              <a:spLocks noChangeArrowheads="1"/>
            </p:cNvSpPr>
            <p:nvPr/>
          </p:nvSpPr>
          <p:spPr bwMode="auto">
            <a:xfrm>
              <a:off x="3596" y="100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1" name="Rectangle 2487"/>
            <p:cNvSpPr>
              <a:spLocks noChangeArrowheads="1"/>
            </p:cNvSpPr>
            <p:nvPr/>
          </p:nvSpPr>
          <p:spPr bwMode="auto">
            <a:xfrm>
              <a:off x="3596" y="116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2" name="Rectangle 2488"/>
            <p:cNvSpPr>
              <a:spLocks noChangeArrowheads="1"/>
            </p:cNvSpPr>
            <p:nvPr/>
          </p:nvSpPr>
          <p:spPr bwMode="auto">
            <a:xfrm>
              <a:off x="3596" y="132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3" name="Rectangle 2489"/>
            <p:cNvSpPr>
              <a:spLocks noChangeArrowheads="1"/>
            </p:cNvSpPr>
            <p:nvPr/>
          </p:nvSpPr>
          <p:spPr bwMode="auto">
            <a:xfrm>
              <a:off x="3596" y="148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4" name="Rectangle 2490"/>
            <p:cNvSpPr>
              <a:spLocks noChangeArrowheads="1"/>
            </p:cNvSpPr>
            <p:nvPr/>
          </p:nvSpPr>
          <p:spPr bwMode="auto">
            <a:xfrm>
              <a:off x="3596" y="165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5" name="Rectangle 2491"/>
            <p:cNvSpPr>
              <a:spLocks noChangeArrowheads="1"/>
            </p:cNvSpPr>
            <p:nvPr/>
          </p:nvSpPr>
          <p:spPr bwMode="auto">
            <a:xfrm>
              <a:off x="3596" y="181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6" name="Rectangle 2492"/>
            <p:cNvSpPr>
              <a:spLocks noChangeArrowheads="1"/>
            </p:cNvSpPr>
            <p:nvPr/>
          </p:nvSpPr>
          <p:spPr bwMode="auto">
            <a:xfrm>
              <a:off x="3596" y="197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7" name="Rectangle 2493"/>
            <p:cNvSpPr>
              <a:spLocks noChangeArrowheads="1"/>
            </p:cNvSpPr>
            <p:nvPr/>
          </p:nvSpPr>
          <p:spPr bwMode="auto">
            <a:xfrm>
              <a:off x="3596" y="213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8" name="Rectangle 2494"/>
            <p:cNvSpPr>
              <a:spLocks noChangeArrowheads="1"/>
            </p:cNvSpPr>
            <p:nvPr/>
          </p:nvSpPr>
          <p:spPr bwMode="auto">
            <a:xfrm>
              <a:off x="3596" y="229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29" name="Rectangle 2495"/>
            <p:cNvSpPr>
              <a:spLocks noChangeArrowheads="1"/>
            </p:cNvSpPr>
            <p:nvPr/>
          </p:nvSpPr>
          <p:spPr bwMode="auto">
            <a:xfrm>
              <a:off x="3596" y="246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0" name="Rectangle 2496"/>
            <p:cNvSpPr>
              <a:spLocks noChangeArrowheads="1"/>
            </p:cNvSpPr>
            <p:nvPr/>
          </p:nvSpPr>
          <p:spPr bwMode="auto">
            <a:xfrm>
              <a:off x="3596" y="262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1" name="Rectangle 2497"/>
            <p:cNvSpPr>
              <a:spLocks noChangeArrowheads="1"/>
            </p:cNvSpPr>
            <p:nvPr/>
          </p:nvSpPr>
          <p:spPr bwMode="auto">
            <a:xfrm>
              <a:off x="3596" y="278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2" name="Rectangle 2498"/>
            <p:cNvSpPr>
              <a:spLocks noChangeArrowheads="1"/>
            </p:cNvSpPr>
            <p:nvPr/>
          </p:nvSpPr>
          <p:spPr bwMode="auto">
            <a:xfrm>
              <a:off x="3596" y="294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3" name="Rectangle 2499"/>
            <p:cNvSpPr>
              <a:spLocks noChangeArrowheads="1"/>
            </p:cNvSpPr>
            <p:nvPr/>
          </p:nvSpPr>
          <p:spPr bwMode="auto">
            <a:xfrm>
              <a:off x="3596" y="311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4" name="Rectangle 2500"/>
            <p:cNvSpPr>
              <a:spLocks noChangeArrowheads="1"/>
            </p:cNvSpPr>
            <p:nvPr/>
          </p:nvSpPr>
          <p:spPr bwMode="auto">
            <a:xfrm>
              <a:off x="3596" y="327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5" name="Rectangle 2501"/>
            <p:cNvSpPr>
              <a:spLocks noChangeArrowheads="1"/>
            </p:cNvSpPr>
            <p:nvPr/>
          </p:nvSpPr>
          <p:spPr bwMode="auto">
            <a:xfrm>
              <a:off x="3596" y="343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6" name="Rectangle 2502"/>
            <p:cNvSpPr>
              <a:spLocks noChangeArrowheads="1"/>
            </p:cNvSpPr>
            <p:nvPr/>
          </p:nvSpPr>
          <p:spPr bwMode="auto">
            <a:xfrm>
              <a:off x="3596" y="359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7" name="Rectangle 2503"/>
            <p:cNvSpPr>
              <a:spLocks noChangeArrowheads="1"/>
            </p:cNvSpPr>
            <p:nvPr/>
          </p:nvSpPr>
          <p:spPr bwMode="auto">
            <a:xfrm>
              <a:off x="3596" y="375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8" name="Rectangle 2504"/>
            <p:cNvSpPr>
              <a:spLocks noChangeArrowheads="1"/>
            </p:cNvSpPr>
            <p:nvPr/>
          </p:nvSpPr>
          <p:spPr bwMode="auto">
            <a:xfrm>
              <a:off x="3596" y="392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39" name="Rectangle 2505"/>
            <p:cNvSpPr>
              <a:spLocks noChangeArrowheads="1"/>
            </p:cNvSpPr>
            <p:nvPr/>
          </p:nvSpPr>
          <p:spPr bwMode="auto">
            <a:xfrm>
              <a:off x="1868" y="83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0" name="Rectangle 2506"/>
            <p:cNvSpPr>
              <a:spLocks noChangeArrowheads="1"/>
            </p:cNvSpPr>
            <p:nvPr/>
          </p:nvSpPr>
          <p:spPr bwMode="auto">
            <a:xfrm>
              <a:off x="1868" y="99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1" name="Rectangle 2507"/>
            <p:cNvSpPr>
              <a:spLocks noChangeArrowheads="1"/>
            </p:cNvSpPr>
            <p:nvPr/>
          </p:nvSpPr>
          <p:spPr bwMode="auto">
            <a:xfrm>
              <a:off x="1868" y="115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2" name="Rectangle 2508"/>
            <p:cNvSpPr>
              <a:spLocks noChangeArrowheads="1"/>
            </p:cNvSpPr>
            <p:nvPr/>
          </p:nvSpPr>
          <p:spPr bwMode="auto">
            <a:xfrm>
              <a:off x="1868" y="132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3" name="Rectangle 2509"/>
            <p:cNvSpPr>
              <a:spLocks noChangeArrowheads="1"/>
            </p:cNvSpPr>
            <p:nvPr/>
          </p:nvSpPr>
          <p:spPr bwMode="auto">
            <a:xfrm>
              <a:off x="1868" y="148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4" name="Rectangle 2510"/>
            <p:cNvSpPr>
              <a:spLocks noChangeArrowheads="1"/>
            </p:cNvSpPr>
            <p:nvPr/>
          </p:nvSpPr>
          <p:spPr bwMode="auto">
            <a:xfrm>
              <a:off x="1868" y="1645"/>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5" name="Rectangle 2511"/>
            <p:cNvSpPr>
              <a:spLocks noChangeArrowheads="1"/>
            </p:cNvSpPr>
            <p:nvPr/>
          </p:nvSpPr>
          <p:spPr bwMode="auto">
            <a:xfrm>
              <a:off x="1868" y="180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6" name="Rectangle 2512"/>
            <p:cNvSpPr>
              <a:spLocks noChangeArrowheads="1"/>
            </p:cNvSpPr>
            <p:nvPr/>
          </p:nvSpPr>
          <p:spPr bwMode="auto">
            <a:xfrm>
              <a:off x="1868" y="196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7" name="Rectangle 2513"/>
            <p:cNvSpPr>
              <a:spLocks noChangeArrowheads="1"/>
            </p:cNvSpPr>
            <p:nvPr/>
          </p:nvSpPr>
          <p:spPr bwMode="auto">
            <a:xfrm>
              <a:off x="1868" y="213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8" name="Rectangle 2514"/>
            <p:cNvSpPr>
              <a:spLocks noChangeArrowheads="1"/>
            </p:cNvSpPr>
            <p:nvPr/>
          </p:nvSpPr>
          <p:spPr bwMode="auto">
            <a:xfrm>
              <a:off x="1868" y="229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49" name="Rectangle 2515"/>
            <p:cNvSpPr>
              <a:spLocks noChangeArrowheads="1"/>
            </p:cNvSpPr>
            <p:nvPr/>
          </p:nvSpPr>
          <p:spPr bwMode="auto">
            <a:xfrm>
              <a:off x="1868" y="245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0" name="Rectangle 2516"/>
            <p:cNvSpPr>
              <a:spLocks noChangeArrowheads="1"/>
            </p:cNvSpPr>
            <p:nvPr/>
          </p:nvSpPr>
          <p:spPr bwMode="auto">
            <a:xfrm>
              <a:off x="1868" y="2618"/>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1" name="Rectangle 2517"/>
            <p:cNvSpPr>
              <a:spLocks noChangeArrowheads="1"/>
            </p:cNvSpPr>
            <p:nvPr/>
          </p:nvSpPr>
          <p:spPr bwMode="auto">
            <a:xfrm>
              <a:off x="1868" y="2780"/>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2" name="Rectangle 2518"/>
            <p:cNvSpPr>
              <a:spLocks noChangeArrowheads="1"/>
            </p:cNvSpPr>
            <p:nvPr/>
          </p:nvSpPr>
          <p:spPr bwMode="auto">
            <a:xfrm>
              <a:off x="1868" y="2942"/>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3" name="Rectangle 2519"/>
            <p:cNvSpPr>
              <a:spLocks noChangeArrowheads="1"/>
            </p:cNvSpPr>
            <p:nvPr/>
          </p:nvSpPr>
          <p:spPr bwMode="auto">
            <a:xfrm>
              <a:off x="1868" y="3104"/>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4" name="Rectangle 2520"/>
            <p:cNvSpPr>
              <a:spLocks noChangeArrowheads="1"/>
            </p:cNvSpPr>
            <p:nvPr/>
          </p:nvSpPr>
          <p:spPr bwMode="auto">
            <a:xfrm>
              <a:off x="1868" y="3267"/>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5" name="Rectangle 2521"/>
            <p:cNvSpPr>
              <a:spLocks noChangeArrowheads="1"/>
            </p:cNvSpPr>
            <p:nvPr/>
          </p:nvSpPr>
          <p:spPr bwMode="auto">
            <a:xfrm>
              <a:off x="1868" y="3429"/>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6" name="Rectangle 2522"/>
            <p:cNvSpPr>
              <a:spLocks noChangeArrowheads="1"/>
            </p:cNvSpPr>
            <p:nvPr/>
          </p:nvSpPr>
          <p:spPr bwMode="auto">
            <a:xfrm>
              <a:off x="1868" y="3591"/>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7" name="Rectangle 2523"/>
            <p:cNvSpPr>
              <a:spLocks noChangeArrowheads="1"/>
            </p:cNvSpPr>
            <p:nvPr/>
          </p:nvSpPr>
          <p:spPr bwMode="auto">
            <a:xfrm>
              <a:off x="1868" y="3753"/>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8" name="Rectangle 2524"/>
            <p:cNvSpPr>
              <a:spLocks noChangeArrowheads="1"/>
            </p:cNvSpPr>
            <p:nvPr/>
          </p:nvSpPr>
          <p:spPr bwMode="auto">
            <a:xfrm>
              <a:off x="1868" y="3916"/>
              <a:ext cx="193" cy="97"/>
            </a:xfrm>
            <a:prstGeom prst="rect">
              <a:avLst/>
            </a:prstGeom>
            <a:solidFill>
              <a:srgbClr val="BBB0A1"/>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59" name="Rectangle 2525"/>
            <p:cNvSpPr>
              <a:spLocks noChangeArrowheads="1"/>
            </p:cNvSpPr>
            <p:nvPr/>
          </p:nvSpPr>
          <p:spPr bwMode="auto">
            <a:xfrm>
              <a:off x="1516" y="785"/>
              <a:ext cx="366" cy="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60" name="Rectangle 2526"/>
            <p:cNvSpPr>
              <a:spLocks noChangeArrowheads="1"/>
            </p:cNvSpPr>
            <p:nvPr/>
          </p:nvSpPr>
          <p:spPr bwMode="auto">
            <a:xfrm>
              <a:off x="1589" y="840"/>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PA3</a:t>
              </a:r>
              <a:endParaRPr lang="en-US" altLang="zh-CN" b="1">
                <a:latin typeface="Tahoma" panose="020B0604030504040204" pitchFamily="34" charset="0"/>
                <a:ea typeface="宋体" panose="02010600030101010101" pitchFamily="2" charset="-122"/>
              </a:endParaRPr>
            </a:p>
          </p:txBody>
        </p:sp>
        <p:sp>
          <p:nvSpPr>
            <p:cNvPr id="40161" name="Rectangle 2527"/>
            <p:cNvSpPr>
              <a:spLocks noChangeArrowheads="1"/>
            </p:cNvSpPr>
            <p:nvPr/>
          </p:nvSpPr>
          <p:spPr bwMode="auto">
            <a:xfrm>
              <a:off x="1589" y="1001"/>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PA2</a:t>
              </a:r>
              <a:endParaRPr lang="en-US" altLang="zh-CN" b="1">
                <a:latin typeface="Tahoma" panose="020B0604030504040204" pitchFamily="34" charset="0"/>
                <a:ea typeface="宋体" panose="02010600030101010101" pitchFamily="2" charset="-122"/>
              </a:endParaRPr>
            </a:p>
          </p:txBody>
        </p:sp>
        <p:sp>
          <p:nvSpPr>
            <p:cNvPr id="40162" name="Rectangle 2528"/>
            <p:cNvSpPr>
              <a:spLocks noChangeArrowheads="1"/>
            </p:cNvSpPr>
            <p:nvPr/>
          </p:nvSpPr>
          <p:spPr bwMode="auto">
            <a:xfrm>
              <a:off x="1589" y="1162"/>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PA1</a:t>
              </a:r>
              <a:endParaRPr lang="en-US" altLang="zh-CN" b="1">
                <a:latin typeface="Tahoma" panose="020B0604030504040204" pitchFamily="34" charset="0"/>
                <a:ea typeface="宋体" panose="02010600030101010101" pitchFamily="2" charset="-122"/>
              </a:endParaRPr>
            </a:p>
          </p:txBody>
        </p:sp>
        <p:sp>
          <p:nvSpPr>
            <p:cNvPr id="40163" name="Rectangle 2529"/>
            <p:cNvSpPr>
              <a:spLocks noChangeArrowheads="1"/>
            </p:cNvSpPr>
            <p:nvPr/>
          </p:nvSpPr>
          <p:spPr bwMode="auto">
            <a:xfrm>
              <a:off x="1589" y="1323"/>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PA0</a:t>
              </a:r>
              <a:endParaRPr lang="en-US" altLang="zh-CN" b="1">
                <a:latin typeface="Tahoma" panose="020B0604030504040204" pitchFamily="34" charset="0"/>
                <a:ea typeface="宋体" panose="02010600030101010101" pitchFamily="2" charset="-122"/>
              </a:endParaRPr>
            </a:p>
          </p:txBody>
        </p:sp>
        <p:sp>
          <p:nvSpPr>
            <p:cNvPr id="40164" name="Rectangle 2530"/>
            <p:cNvSpPr>
              <a:spLocks noChangeArrowheads="1"/>
            </p:cNvSpPr>
            <p:nvPr/>
          </p:nvSpPr>
          <p:spPr bwMode="auto">
            <a:xfrm>
              <a:off x="1617" y="1484"/>
              <a:ext cx="16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40165" name="Rectangle 2531"/>
            <p:cNvSpPr>
              <a:spLocks noChangeArrowheads="1"/>
            </p:cNvSpPr>
            <p:nvPr/>
          </p:nvSpPr>
          <p:spPr bwMode="auto">
            <a:xfrm>
              <a:off x="1620" y="1645"/>
              <a:ext cx="15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CS</a:t>
              </a:r>
              <a:endParaRPr lang="en-US" altLang="zh-CN" b="1">
                <a:latin typeface="Tahoma" panose="020B0604030504040204" pitchFamily="34" charset="0"/>
                <a:ea typeface="宋体" panose="02010600030101010101" pitchFamily="2" charset="-122"/>
              </a:endParaRPr>
            </a:p>
          </p:txBody>
        </p:sp>
        <p:sp>
          <p:nvSpPr>
            <p:cNvPr id="40166" name="Rectangle 2532"/>
            <p:cNvSpPr>
              <a:spLocks noChangeArrowheads="1"/>
            </p:cNvSpPr>
            <p:nvPr/>
          </p:nvSpPr>
          <p:spPr bwMode="auto">
            <a:xfrm>
              <a:off x="1574" y="1806"/>
              <a:ext cx="25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GND</a:t>
              </a:r>
              <a:endParaRPr lang="en-US" altLang="zh-CN" b="1">
                <a:latin typeface="Tahoma" panose="020B0604030504040204" pitchFamily="34" charset="0"/>
                <a:ea typeface="宋体" panose="02010600030101010101" pitchFamily="2" charset="-122"/>
              </a:endParaRPr>
            </a:p>
          </p:txBody>
        </p:sp>
        <p:sp>
          <p:nvSpPr>
            <p:cNvPr id="40167" name="Rectangle 2533"/>
            <p:cNvSpPr>
              <a:spLocks noChangeArrowheads="1"/>
            </p:cNvSpPr>
            <p:nvPr/>
          </p:nvSpPr>
          <p:spPr bwMode="auto">
            <a:xfrm>
              <a:off x="1627" y="1967"/>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A1</a:t>
              </a:r>
              <a:endParaRPr lang="en-US" altLang="zh-CN" b="1">
                <a:latin typeface="Tahoma" panose="020B0604030504040204" pitchFamily="34" charset="0"/>
                <a:ea typeface="宋体" panose="02010600030101010101" pitchFamily="2" charset="-122"/>
              </a:endParaRPr>
            </a:p>
          </p:txBody>
        </p:sp>
        <p:sp>
          <p:nvSpPr>
            <p:cNvPr id="40168" name="Rectangle 2534"/>
            <p:cNvSpPr>
              <a:spLocks noChangeArrowheads="1"/>
            </p:cNvSpPr>
            <p:nvPr/>
          </p:nvSpPr>
          <p:spPr bwMode="auto">
            <a:xfrm>
              <a:off x="1627" y="2128"/>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A0</a:t>
              </a:r>
              <a:endParaRPr lang="en-US" altLang="zh-CN" b="1">
                <a:latin typeface="Tahoma" panose="020B0604030504040204" pitchFamily="34" charset="0"/>
                <a:ea typeface="宋体" panose="02010600030101010101" pitchFamily="2" charset="-122"/>
              </a:endParaRPr>
            </a:p>
          </p:txBody>
        </p:sp>
        <p:sp>
          <p:nvSpPr>
            <p:cNvPr id="40169" name="Rectangle 2535"/>
            <p:cNvSpPr>
              <a:spLocks noChangeArrowheads="1"/>
            </p:cNvSpPr>
            <p:nvPr/>
          </p:nvSpPr>
          <p:spPr bwMode="auto">
            <a:xfrm>
              <a:off x="1589" y="2289"/>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PC7</a:t>
              </a:r>
              <a:endParaRPr lang="en-US" altLang="zh-CN" b="1">
                <a:latin typeface="Tahoma" panose="020B0604030504040204" pitchFamily="34" charset="0"/>
                <a:ea typeface="宋体" panose="02010600030101010101" pitchFamily="2" charset="-122"/>
              </a:endParaRPr>
            </a:p>
          </p:txBody>
        </p:sp>
        <p:sp>
          <p:nvSpPr>
            <p:cNvPr id="40170" name="Rectangle 2536"/>
            <p:cNvSpPr>
              <a:spLocks noChangeArrowheads="1"/>
            </p:cNvSpPr>
            <p:nvPr/>
          </p:nvSpPr>
          <p:spPr bwMode="auto">
            <a:xfrm>
              <a:off x="1589" y="2450"/>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PC6</a:t>
              </a:r>
              <a:endParaRPr lang="en-US" altLang="zh-CN" b="1">
                <a:latin typeface="Tahoma" panose="020B0604030504040204" pitchFamily="34" charset="0"/>
                <a:ea typeface="宋体" panose="02010600030101010101" pitchFamily="2" charset="-122"/>
              </a:endParaRPr>
            </a:p>
          </p:txBody>
        </p:sp>
        <p:sp>
          <p:nvSpPr>
            <p:cNvPr id="40171" name="Rectangle 2537"/>
            <p:cNvSpPr>
              <a:spLocks noChangeArrowheads="1"/>
            </p:cNvSpPr>
            <p:nvPr/>
          </p:nvSpPr>
          <p:spPr bwMode="auto">
            <a:xfrm>
              <a:off x="1589" y="2611"/>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PC5</a:t>
              </a:r>
              <a:endParaRPr lang="en-US" altLang="zh-CN" b="1">
                <a:latin typeface="Tahoma" panose="020B0604030504040204" pitchFamily="34" charset="0"/>
                <a:ea typeface="宋体" panose="02010600030101010101" pitchFamily="2" charset="-122"/>
              </a:endParaRPr>
            </a:p>
          </p:txBody>
        </p:sp>
        <p:sp>
          <p:nvSpPr>
            <p:cNvPr id="40172" name="Rectangle 2538"/>
            <p:cNvSpPr>
              <a:spLocks noChangeArrowheads="1"/>
            </p:cNvSpPr>
            <p:nvPr/>
          </p:nvSpPr>
          <p:spPr bwMode="auto">
            <a:xfrm>
              <a:off x="1589" y="2772"/>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PC4</a:t>
              </a:r>
              <a:endParaRPr lang="en-US" altLang="zh-CN" b="1">
                <a:latin typeface="Tahoma" panose="020B0604030504040204" pitchFamily="34" charset="0"/>
                <a:ea typeface="宋体" panose="02010600030101010101" pitchFamily="2" charset="-122"/>
              </a:endParaRPr>
            </a:p>
          </p:txBody>
        </p:sp>
        <p:sp>
          <p:nvSpPr>
            <p:cNvPr id="40173" name="Rectangle 2539"/>
            <p:cNvSpPr>
              <a:spLocks noChangeArrowheads="1"/>
            </p:cNvSpPr>
            <p:nvPr/>
          </p:nvSpPr>
          <p:spPr bwMode="auto">
            <a:xfrm>
              <a:off x="1589" y="2933"/>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PC3</a:t>
              </a:r>
              <a:endParaRPr lang="en-US" altLang="zh-CN" b="1">
                <a:latin typeface="Tahoma" panose="020B0604030504040204" pitchFamily="34" charset="0"/>
                <a:ea typeface="宋体" panose="02010600030101010101" pitchFamily="2" charset="-122"/>
              </a:endParaRPr>
            </a:p>
          </p:txBody>
        </p:sp>
        <p:sp>
          <p:nvSpPr>
            <p:cNvPr id="40174" name="Rectangle 2540"/>
            <p:cNvSpPr>
              <a:spLocks noChangeArrowheads="1"/>
            </p:cNvSpPr>
            <p:nvPr/>
          </p:nvSpPr>
          <p:spPr bwMode="auto">
            <a:xfrm>
              <a:off x="1589" y="3094"/>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PC2</a:t>
              </a:r>
              <a:endParaRPr lang="en-US" altLang="zh-CN" b="1">
                <a:latin typeface="Tahoma" panose="020B0604030504040204" pitchFamily="34" charset="0"/>
                <a:ea typeface="宋体" panose="02010600030101010101" pitchFamily="2" charset="-122"/>
              </a:endParaRPr>
            </a:p>
          </p:txBody>
        </p:sp>
        <p:sp>
          <p:nvSpPr>
            <p:cNvPr id="40175" name="Rectangle 2541"/>
            <p:cNvSpPr>
              <a:spLocks noChangeArrowheads="1"/>
            </p:cNvSpPr>
            <p:nvPr/>
          </p:nvSpPr>
          <p:spPr bwMode="auto">
            <a:xfrm>
              <a:off x="1589" y="3255"/>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PC1</a:t>
              </a:r>
              <a:endParaRPr lang="en-US" altLang="zh-CN" b="1">
                <a:latin typeface="Tahoma" panose="020B0604030504040204" pitchFamily="34" charset="0"/>
                <a:ea typeface="宋体" panose="02010600030101010101" pitchFamily="2" charset="-122"/>
              </a:endParaRPr>
            </a:p>
          </p:txBody>
        </p:sp>
        <p:sp>
          <p:nvSpPr>
            <p:cNvPr id="40176" name="Rectangle 2542"/>
            <p:cNvSpPr>
              <a:spLocks noChangeArrowheads="1"/>
            </p:cNvSpPr>
            <p:nvPr/>
          </p:nvSpPr>
          <p:spPr bwMode="auto">
            <a:xfrm>
              <a:off x="1589" y="3416"/>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PC0</a:t>
              </a:r>
              <a:endParaRPr lang="en-US" altLang="zh-CN" b="1">
                <a:latin typeface="Tahoma" panose="020B0604030504040204" pitchFamily="34" charset="0"/>
                <a:ea typeface="宋体" panose="02010600030101010101" pitchFamily="2" charset="-122"/>
              </a:endParaRPr>
            </a:p>
          </p:txBody>
        </p:sp>
        <p:sp>
          <p:nvSpPr>
            <p:cNvPr id="40177" name="Rectangle 2543"/>
            <p:cNvSpPr>
              <a:spLocks noChangeArrowheads="1"/>
            </p:cNvSpPr>
            <p:nvPr/>
          </p:nvSpPr>
          <p:spPr bwMode="auto">
            <a:xfrm>
              <a:off x="1589" y="3577"/>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PB0</a:t>
              </a:r>
              <a:endParaRPr lang="en-US" altLang="zh-CN" b="1">
                <a:latin typeface="Tahoma" panose="020B0604030504040204" pitchFamily="34" charset="0"/>
                <a:ea typeface="宋体" panose="02010600030101010101" pitchFamily="2" charset="-122"/>
              </a:endParaRPr>
            </a:p>
          </p:txBody>
        </p:sp>
        <p:sp>
          <p:nvSpPr>
            <p:cNvPr id="40178" name="Rectangle 2544"/>
            <p:cNvSpPr>
              <a:spLocks noChangeArrowheads="1"/>
            </p:cNvSpPr>
            <p:nvPr/>
          </p:nvSpPr>
          <p:spPr bwMode="auto">
            <a:xfrm>
              <a:off x="1589" y="3738"/>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PB1</a:t>
              </a:r>
              <a:endParaRPr lang="en-US" altLang="zh-CN" b="1">
                <a:latin typeface="Tahoma" panose="020B0604030504040204" pitchFamily="34" charset="0"/>
                <a:ea typeface="宋体" panose="02010600030101010101" pitchFamily="2" charset="-122"/>
              </a:endParaRPr>
            </a:p>
          </p:txBody>
        </p:sp>
        <p:sp>
          <p:nvSpPr>
            <p:cNvPr id="40179" name="Rectangle 2545"/>
            <p:cNvSpPr>
              <a:spLocks noChangeArrowheads="1"/>
            </p:cNvSpPr>
            <p:nvPr/>
          </p:nvSpPr>
          <p:spPr bwMode="auto">
            <a:xfrm>
              <a:off x="1589" y="3899"/>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PB2</a:t>
              </a:r>
              <a:endParaRPr lang="en-US" altLang="zh-CN" b="1">
                <a:latin typeface="Tahoma" panose="020B0604030504040204" pitchFamily="34" charset="0"/>
                <a:ea typeface="宋体" panose="02010600030101010101" pitchFamily="2" charset="-122"/>
              </a:endParaRPr>
            </a:p>
          </p:txBody>
        </p:sp>
        <p:sp>
          <p:nvSpPr>
            <p:cNvPr id="40180" name="Rectangle 2546"/>
            <p:cNvSpPr>
              <a:spLocks noChangeArrowheads="1"/>
            </p:cNvSpPr>
            <p:nvPr/>
          </p:nvSpPr>
          <p:spPr bwMode="auto">
            <a:xfrm>
              <a:off x="1624" y="1482"/>
              <a:ext cx="143"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81" name="Rectangle 2547"/>
            <p:cNvSpPr>
              <a:spLocks noChangeArrowheads="1"/>
            </p:cNvSpPr>
            <p:nvPr/>
          </p:nvSpPr>
          <p:spPr bwMode="auto">
            <a:xfrm>
              <a:off x="1624" y="1639"/>
              <a:ext cx="143"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82" name="Rectangle 2548"/>
            <p:cNvSpPr>
              <a:spLocks noChangeArrowheads="1"/>
            </p:cNvSpPr>
            <p:nvPr/>
          </p:nvSpPr>
          <p:spPr bwMode="auto">
            <a:xfrm>
              <a:off x="3755" y="771"/>
              <a:ext cx="491" cy="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40183" name="Rectangle 2549"/>
            <p:cNvSpPr>
              <a:spLocks noChangeArrowheads="1"/>
            </p:cNvSpPr>
            <p:nvPr/>
          </p:nvSpPr>
          <p:spPr bwMode="auto">
            <a:xfrm>
              <a:off x="3891" y="826"/>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PA4</a:t>
              </a:r>
              <a:endParaRPr lang="en-US" altLang="zh-CN" b="1">
                <a:latin typeface="Tahoma" panose="020B0604030504040204" pitchFamily="34" charset="0"/>
                <a:ea typeface="宋体" panose="02010600030101010101" pitchFamily="2" charset="-122"/>
              </a:endParaRPr>
            </a:p>
          </p:txBody>
        </p:sp>
        <p:sp>
          <p:nvSpPr>
            <p:cNvPr id="40184" name="Rectangle 2550"/>
            <p:cNvSpPr>
              <a:spLocks noChangeArrowheads="1"/>
            </p:cNvSpPr>
            <p:nvPr/>
          </p:nvSpPr>
          <p:spPr bwMode="auto">
            <a:xfrm>
              <a:off x="3891" y="987"/>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PA5</a:t>
              </a:r>
              <a:endParaRPr lang="en-US" altLang="zh-CN" b="1">
                <a:latin typeface="Tahoma" panose="020B0604030504040204" pitchFamily="34" charset="0"/>
                <a:ea typeface="宋体" panose="02010600030101010101" pitchFamily="2" charset="-122"/>
              </a:endParaRPr>
            </a:p>
          </p:txBody>
        </p:sp>
        <p:sp>
          <p:nvSpPr>
            <p:cNvPr id="40185" name="Rectangle 2551"/>
            <p:cNvSpPr>
              <a:spLocks noChangeArrowheads="1"/>
            </p:cNvSpPr>
            <p:nvPr/>
          </p:nvSpPr>
          <p:spPr bwMode="auto">
            <a:xfrm>
              <a:off x="3891" y="1148"/>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PA6</a:t>
              </a:r>
              <a:endParaRPr lang="en-US" altLang="zh-CN" b="1">
                <a:latin typeface="Tahoma" panose="020B0604030504040204" pitchFamily="34" charset="0"/>
                <a:ea typeface="宋体" panose="02010600030101010101" pitchFamily="2" charset="-122"/>
              </a:endParaRPr>
            </a:p>
          </p:txBody>
        </p:sp>
        <p:sp>
          <p:nvSpPr>
            <p:cNvPr id="40186" name="Rectangle 2552"/>
            <p:cNvSpPr>
              <a:spLocks noChangeArrowheads="1"/>
            </p:cNvSpPr>
            <p:nvPr/>
          </p:nvSpPr>
          <p:spPr bwMode="auto">
            <a:xfrm>
              <a:off x="3891" y="1309"/>
              <a:ext cx="21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PA7</a:t>
              </a:r>
              <a:endParaRPr lang="en-US" altLang="zh-CN" b="1">
                <a:latin typeface="Tahoma" panose="020B0604030504040204" pitchFamily="34" charset="0"/>
                <a:ea typeface="宋体" panose="02010600030101010101" pitchFamily="2" charset="-122"/>
              </a:endParaRPr>
            </a:p>
          </p:txBody>
        </p:sp>
        <p:sp>
          <p:nvSpPr>
            <p:cNvPr id="40187" name="Rectangle 2553"/>
            <p:cNvSpPr>
              <a:spLocks noChangeArrowheads="1"/>
            </p:cNvSpPr>
            <p:nvPr/>
          </p:nvSpPr>
          <p:spPr bwMode="auto">
            <a:xfrm>
              <a:off x="3906" y="1470"/>
              <a:ext cx="18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40188" name="Rectangle 2554"/>
            <p:cNvSpPr>
              <a:spLocks noChangeArrowheads="1"/>
            </p:cNvSpPr>
            <p:nvPr/>
          </p:nvSpPr>
          <p:spPr bwMode="auto">
            <a:xfrm>
              <a:off x="3813" y="1631"/>
              <a:ext cx="37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RESET</a:t>
              </a:r>
              <a:endParaRPr lang="en-US" altLang="zh-CN" b="1">
                <a:latin typeface="Tahoma" panose="020B0604030504040204" pitchFamily="34" charset="0"/>
                <a:ea typeface="宋体" panose="02010600030101010101" pitchFamily="2" charset="-122"/>
              </a:endParaRPr>
            </a:p>
          </p:txBody>
        </p:sp>
        <p:sp>
          <p:nvSpPr>
            <p:cNvPr id="40189" name="Rectangle 2555"/>
            <p:cNvSpPr>
              <a:spLocks noChangeArrowheads="1"/>
            </p:cNvSpPr>
            <p:nvPr/>
          </p:nvSpPr>
          <p:spPr bwMode="auto">
            <a:xfrm>
              <a:off x="3928" y="1792"/>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D0</a:t>
              </a:r>
              <a:endParaRPr lang="en-US" altLang="zh-CN" b="1">
                <a:latin typeface="Tahoma" panose="020B0604030504040204" pitchFamily="34" charset="0"/>
                <a:ea typeface="宋体" panose="02010600030101010101" pitchFamily="2" charset="-122"/>
              </a:endParaRPr>
            </a:p>
          </p:txBody>
        </p:sp>
        <p:sp>
          <p:nvSpPr>
            <p:cNvPr id="40190" name="Rectangle 2556"/>
            <p:cNvSpPr>
              <a:spLocks noChangeArrowheads="1"/>
            </p:cNvSpPr>
            <p:nvPr/>
          </p:nvSpPr>
          <p:spPr bwMode="auto">
            <a:xfrm>
              <a:off x="3928" y="1953"/>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D1</a:t>
              </a:r>
              <a:endParaRPr lang="en-US" altLang="zh-CN" b="1">
                <a:latin typeface="Tahoma" panose="020B0604030504040204" pitchFamily="34" charset="0"/>
                <a:ea typeface="宋体" panose="02010600030101010101" pitchFamily="2" charset="-122"/>
              </a:endParaRPr>
            </a:p>
          </p:txBody>
        </p:sp>
        <p:sp>
          <p:nvSpPr>
            <p:cNvPr id="40191" name="Rectangle 2557"/>
            <p:cNvSpPr>
              <a:spLocks noChangeArrowheads="1"/>
            </p:cNvSpPr>
            <p:nvPr/>
          </p:nvSpPr>
          <p:spPr bwMode="auto">
            <a:xfrm>
              <a:off x="3928" y="2114"/>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D2</a:t>
              </a:r>
              <a:endParaRPr lang="en-US" altLang="zh-CN" b="1">
                <a:latin typeface="Tahoma" panose="020B0604030504040204" pitchFamily="34" charset="0"/>
                <a:ea typeface="宋体" panose="02010600030101010101" pitchFamily="2" charset="-122"/>
              </a:endParaRPr>
            </a:p>
          </p:txBody>
        </p:sp>
        <p:sp>
          <p:nvSpPr>
            <p:cNvPr id="40192" name="Rectangle 2558"/>
            <p:cNvSpPr>
              <a:spLocks noChangeArrowheads="1"/>
            </p:cNvSpPr>
            <p:nvPr/>
          </p:nvSpPr>
          <p:spPr bwMode="auto">
            <a:xfrm>
              <a:off x="3928" y="2275"/>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D3</a:t>
              </a:r>
              <a:endParaRPr lang="en-US" altLang="zh-CN" b="1">
                <a:latin typeface="Tahoma" panose="020B0604030504040204" pitchFamily="34" charset="0"/>
                <a:ea typeface="宋体" panose="02010600030101010101" pitchFamily="2" charset="-122"/>
              </a:endParaRPr>
            </a:p>
          </p:txBody>
        </p:sp>
        <p:sp>
          <p:nvSpPr>
            <p:cNvPr id="40193" name="Rectangle 2559"/>
            <p:cNvSpPr>
              <a:spLocks noChangeArrowheads="1"/>
            </p:cNvSpPr>
            <p:nvPr/>
          </p:nvSpPr>
          <p:spPr bwMode="auto">
            <a:xfrm>
              <a:off x="3928" y="2436"/>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D4</a:t>
              </a:r>
              <a:endParaRPr lang="en-US" altLang="zh-CN" b="1">
                <a:latin typeface="Tahoma" panose="020B0604030504040204" pitchFamily="34" charset="0"/>
                <a:ea typeface="宋体" panose="02010600030101010101" pitchFamily="2" charset="-122"/>
              </a:endParaRPr>
            </a:p>
          </p:txBody>
        </p:sp>
        <p:sp>
          <p:nvSpPr>
            <p:cNvPr id="40194" name="Rectangle 2560"/>
            <p:cNvSpPr>
              <a:spLocks noChangeArrowheads="1"/>
            </p:cNvSpPr>
            <p:nvPr/>
          </p:nvSpPr>
          <p:spPr bwMode="auto">
            <a:xfrm>
              <a:off x="3928" y="2597"/>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D5</a:t>
              </a:r>
              <a:endParaRPr lang="en-US" altLang="zh-CN" b="1">
                <a:latin typeface="Tahoma" panose="020B0604030504040204" pitchFamily="34" charset="0"/>
                <a:ea typeface="宋体" panose="02010600030101010101" pitchFamily="2" charset="-122"/>
              </a:endParaRPr>
            </a:p>
          </p:txBody>
        </p:sp>
        <p:sp>
          <p:nvSpPr>
            <p:cNvPr id="40195" name="Rectangle 2561"/>
            <p:cNvSpPr>
              <a:spLocks noChangeArrowheads="1"/>
            </p:cNvSpPr>
            <p:nvPr/>
          </p:nvSpPr>
          <p:spPr bwMode="auto">
            <a:xfrm>
              <a:off x="3928" y="2758"/>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D6</a:t>
              </a:r>
              <a:endParaRPr lang="en-US" altLang="zh-CN" b="1">
                <a:latin typeface="Tahoma" panose="020B0604030504040204" pitchFamily="34" charset="0"/>
                <a:ea typeface="宋体" panose="02010600030101010101" pitchFamily="2" charset="-122"/>
              </a:endParaRPr>
            </a:p>
          </p:txBody>
        </p:sp>
        <p:sp>
          <p:nvSpPr>
            <p:cNvPr id="40196" name="Rectangle 2562"/>
            <p:cNvSpPr>
              <a:spLocks noChangeArrowheads="1"/>
            </p:cNvSpPr>
            <p:nvPr/>
          </p:nvSpPr>
          <p:spPr bwMode="auto">
            <a:xfrm>
              <a:off x="3928" y="2919"/>
              <a:ext cx="14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D7</a:t>
              </a:r>
              <a:endParaRPr lang="en-US" altLang="zh-CN" b="1">
                <a:latin typeface="Tahoma" panose="020B0604030504040204" pitchFamily="34" charset="0"/>
                <a:ea typeface="宋体" panose="02010600030101010101" pitchFamily="2" charset="-122"/>
              </a:endParaRPr>
            </a:p>
          </p:txBody>
        </p:sp>
        <p:sp>
          <p:nvSpPr>
            <p:cNvPr id="40197" name="Rectangle 2563"/>
            <p:cNvSpPr>
              <a:spLocks noChangeArrowheads="1"/>
            </p:cNvSpPr>
            <p:nvPr/>
          </p:nvSpPr>
          <p:spPr bwMode="auto">
            <a:xfrm>
              <a:off x="3881" y="3080"/>
              <a:ext cx="23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VCC</a:t>
              </a:r>
              <a:endParaRPr lang="en-US" altLang="zh-CN" b="1">
                <a:latin typeface="Tahoma" panose="020B0604030504040204" pitchFamily="34" charset="0"/>
                <a:ea typeface="宋体" panose="02010600030101010101" pitchFamily="2" charset="-122"/>
              </a:endParaRPr>
            </a:p>
          </p:txBody>
        </p:sp>
        <p:sp>
          <p:nvSpPr>
            <p:cNvPr id="40198" name="Rectangle 2564"/>
            <p:cNvSpPr>
              <a:spLocks noChangeArrowheads="1"/>
            </p:cNvSpPr>
            <p:nvPr/>
          </p:nvSpPr>
          <p:spPr bwMode="auto">
            <a:xfrm>
              <a:off x="3891" y="3241"/>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PB7</a:t>
              </a:r>
              <a:endParaRPr lang="en-US" altLang="zh-CN" b="1">
                <a:latin typeface="Tahoma" panose="020B0604030504040204" pitchFamily="34" charset="0"/>
                <a:ea typeface="宋体" panose="02010600030101010101" pitchFamily="2" charset="-122"/>
              </a:endParaRPr>
            </a:p>
          </p:txBody>
        </p:sp>
        <p:sp>
          <p:nvSpPr>
            <p:cNvPr id="40199" name="Rectangle 2565"/>
            <p:cNvSpPr>
              <a:spLocks noChangeArrowheads="1"/>
            </p:cNvSpPr>
            <p:nvPr/>
          </p:nvSpPr>
          <p:spPr bwMode="auto">
            <a:xfrm>
              <a:off x="3891" y="3402"/>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PB6</a:t>
              </a:r>
              <a:endParaRPr lang="en-US" altLang="zh-CN" b="1">
                <a:latin typeface="Tahoma" panose="020B0604030504040204" pitchFamily="34" charset="0"/>
                <a:ea typeface="宋体" panose="02010600030101010101" pitchFamily="2" charset="-122"/>
              </a:endParaRPr>
            </a:p>
          </p:txBody>
        </p:sp>
        <p:sp>
          <p:nvSpPr>
            <p:cNvPr id="40200" name="Rectangle 2566"/>
            <p:cNvSpPr>
              <a:spLocks noChangeArrowheads="1"/>
            </p:cNvSpPr>
            <p:nvPr/>
          </p:nvSpPr>
          <p:spPr bwMode="auto">
            <a:xfrm>
              <a:off x="3891" y="3563"/>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PB5</a:t>
              </a:r>
              <a:endParaRPr lang="en-US" altLang="zh-CN" b="1">
                <a:latin typeface="Tahoma" panose="020B0604030504040204" pitchFamily="34" charset="0"/>
                <a:ea typeface="宋体" panose="02010600030101010101" pitchFamily="2" charset="-122"/>
              </a:endParaRPr>
            </a:p>
          </p:txBody>
        </p:sp>
        <p:sp>
          <p:nvSpPr>
            <p:cNvPr id="40201" name="Rectangle 2567"/>
            <p:cNvSpPr>
              <a:spLocks noChangeArrowheads="1"/>
            </p:cNvSpPr>
            <p:nvPr/>
          </p:nvSpPr>
          <p:spPr bwMode="auto">
            <a:xfrm>
              <a:off x="3891" y="3724"/>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PB4</a:t>
              </a:r>
              <a:endParaRPr lang="en-US" altLang="zh-CN" b="1">
                <a:latin typeface="Tahoma" panose="020B0604030504040204" pitchFamily="34" charset="0"/>
                <a:ea typeface="宋体" panose="02010600030101010101" pitchFamily="2" charset="-122"/>
              </a:endParaRPr>
            </a:p>
          </p:txBody>
        </p:sp>
        <p:sp>
          <p:nvSpPr>
            <p:cNvPr id="40202" name="Rectangle 2568"/>
            <p:cNvSpPr>
              <a:spLocks noChangeArrowheads="1"/>
            </p:cNvSpPr>
            <p:nvPr/>
          </p:nvSpPr>
          <p:spPr bwMode="auto">
            <a:xfrm>
              <a:off x="3891" y="3885"/>
              <a:ext cx="22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PB3</a:t>
              </a:r>
              <a:endParaRPr lang="en-US" altLang="zh-CN" b="1">
                <a:latin typeface="Tahoma" panose="020B0604030504040204" pitchFamily="34" charset="0"/>
                <a:ea typeface="宋体" panose="02010600030101010101" pitchFamily="2" charset="-122"/>
              </a:endParaRPr>
            </a:p>
          </p:txBody>
        </p:sp>
        <p:sp>
          <p:nvSpPr>
            <p:cNvPr id="40203" name="Rectangle 2569"/>
            <p:cNvSpPr>
              <a:spLocks noChangeArrowheads="1"/>
            </p:cNvSpPr>
            <p:nvPr/>
          </p:nvSpPr>
          <p:spPr bwMode="auto">
            <a:xfrm>
              <a:off x="3898" y="1468"/>
              <a:ext cx="19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522"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609600" y="1133475"/>
            <a:ext cx="11158538" cy="4933950"/>
          </a:xfrm>
        </p:spPr>
        <p:txBody>
          <a:bodyPr/>
          <a:lstStyle/>
          <a:p>
            <a:pPr algn="just" eaLnBrk="1" hangingPunct="1">
              <a:lnSpc>
                <a:spcPct val="150000"/>
              </a:lnSpc>
              <a:buFont typeface="Wingdings" panose="05000000000000000000" pitchFamily="2" charset="2"/>
              <a:buNone/>
            </a:pP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(3) </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与</a:t>
            </a: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相连的共</a:t>
            </a:r>
            <a:r>
              <a:rPr lang="en-US" altLang="zh-CN"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14</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条：</a:t>
            </a:r>
          </a:p>
          <a:p>
            <a:pPr marL="1080135"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RESET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复位信号，高电平有效。当</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RESET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信号有效时，所有内部寄存器都被清除。同时，</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个数据端口被自动设置为</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输入端口</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marL="1080135"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D7</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D0</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双向数据线，在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8080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系统中，</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D7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D0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与系统的</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数据总线相连；    </a:t>
            </a:r>
          </a:p>
          <a:p>
            <a:pPr marL="1080135"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8086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系统中，采用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位数据总线，</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D7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D0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通常是接在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位数据总线的</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低</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位上</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609600" y="1556792"/>
            <a:ext cx="10959008" cy="4933950"/>
          </a:xfrm>
        </p:spPr>
        <p:txBody>
          <a:bodyPr/>
          <a:lstStyle/>
          <a:p>
            <a:pPr marL="1080135"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CS</a:t>
            </a:r>
            <a:r>
              <a:rPr lang="en-US" altLang="zh-CN" sz="2400" dirty="0" smtClean="0">
                <a:solidFill>
                  <a:srgbClr val="FF33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片选信号，低电平有效。该信号来自译码器的输出，只有当</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CS</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有效时，读信号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RD</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和写信号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WR</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才对</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有效。</a:t>
            </a:r>
          </a:p>
          <a:p>
            <a:pPr marL="1080135"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RD</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读信号，低电平有效。它控制从</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读出数据或状态信息。</a:t>
            </a:r>
            <a:endPar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endParaRPr>
          </a:p>
          <a:p>
            <a:pPr marL="1080135" algn="just" eaLnBrk="1" hangingPunct="1">
              <a:lnSpc>
                <a:spcPct val="150000"/>
              </a:lnSpc>
            </a:pPr>
            <a:r>
              <a:rPr lang="en-US" altLang="zh-CN" sz="2400"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WR</a:t>
            </a:r>
            <a:r>
              <a:rPr lang="zh-CN" altLang="en-US" sz="2400" dirty="0">
                <a:latin typeface="Times New Roman" panose="02020603050405020304" pitchFamily="18" charset="0"/>
                <a:ea typeface="黑体" panose="02010609060101010101" pitchFamily="2" charset="-122"/>
                <a:cs typeface="Times New Roman" panose="02020603050405020304" pitchFamily="18" charset="0"/>
              </a:rPr>
              <a:t>： 写信号，低电平有效。它控制把数据或控制命令字写入</a:t>
            </a: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eaLnBrk="1" hangingPunct="1"/>
            <a:endParaRPr lang="en-US" altLang="zh-CN" sz="2800" dirty="0" smtClean="0">
              <a:latin typeface="微软雅黑" panose="020B0503020204020204" pitchFamily="34" charset="-122"/>
              <a:ea typeface="微软雅黑" panose="020B0503020204020204" pitchFamily="34" charset="-122"/>
            </a:endParaRPr>
          </a:p>
        </p:txBody>
      </p:sp>
      <p:sp>
        <p:nvSpPr>
          <p:cNvPr id="41987" name="Line 6"/>
          <p:cNvSpPr>
            <a:spLocks noChangeShapeType="1"/>
          </p:cNvSpPr>
          <p:nvPr/>
        </p:nvSpPr>
        <p:spPr bwMode="auto">
          <a:xfrm>
            <a:off x="3287688" y="2256324"/>
            <a:ext cx="4572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1988" name="Line 8"/>
          <p:cNvSpPr>
            <a:spLocks noChangeShapeType="1"/>
          </p:cNvSpPr>
          <p:nvPr/>
        </p:nvSpPr>
        <p:spPr bwMode="auto">
          <a:xfrm>
            <a:off x="10467528" y="1700808"/>
            <a:ext cx="3810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1989" name="Line 10"/>
          <p:cNvSpPr>
            <a:spLocks noChangeShapeType="1"/>
          </p:cNvSpPr>
          <p:nvPr/>
        </p:nvSpPr>
        <p:spPr bwMode="auto">
          <a:xfrm>
            <a:off x="5015880" y="2266598"/>
            <a:ext cx="446137"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1990" name="Line 11"/>
          <p:cNvSpPr>
            <a:spLocks noChangeShapeType="1"/>
          </p:cNvSpPr>
          <p:nvPr/>
        </p:nvSpPr>
        <p:spPr bwMode="auto">
          <a:xfrm>
            <a:off x="1753472" y="1700808"/>
            <a:ext cx="382088"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1991" name="Line 13"/>
          <p:cNvSpPr>
            <a:spLocks noChangeShapeType="1"/>
          </p:cNvSpPr>
          <p:nvPr/>
        </p:nvSpPr>
        <p:spPr bwMode="auto">
          <a:xfrm>
            <a:off x="1753472" y="2852936"/>
            <a:ext cx="4572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
        <p:nvSpPr>
          <p:cNvPr id="10" name="Line 10"/>
          <p:cNvSpPr>
            <a:spLocks noChangeShapeType="1"/>
          </p:cNvSpPr>
          <p:nvPr/>
        </p:nvSpPr>
        <p:spPr bwMode="auto">
          <a:xfrm>
            <a:off x="1764535" y="3501008"/>
            <a:ext cx="446137"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idx="1"/>
          </p:nvPr>
        </p:nvSpPr>
        <p:spPr>
          <a:xfrm>
            <a:off x="609600" y="1133475"/>
            <a:ext cx="11158538" cy="4933950"/>
          </a:xfrm>
        </p:spPr>
        <p:txBody>
          <a:bodyPr/>
          <a:lstStyle/>
          <a:p>
            <a:pPr marL="1080135"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A1</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端口选择信号。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内部共有</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个端口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即寄存器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个数据端口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个控制端口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当片选信号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CS</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有效时，规定</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A0</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为</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00</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01</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10</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时，分别选中</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和控制端口。</a:t>
            </a:r>
          </a:p>
          <a:p>
            <a:pPr marL="1080135" algn="just" eaLnBrk="1" hangingPunct="1">
              <a:lnSpc>
                <a:spcPct val="150000"/>
              </a:lnSpc>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CS</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RD</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WR</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A0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这五个信号的组合决定了对三个数据端口和一个控制端口的读写操作，如表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所示。</a:t>
            </a:r>
          </a:p>
          <a:p>
            <a:pPr marL="1080135" algn="just" eaLnBrk="1" hangingPunct="1"/>
            <a:endPar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endParaRPr>
          </a:p>
          <a:p>
            <a:pPr marL="1080135" eaLnBrk="1" hangingPunct="1"/>
            <a:endPar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43012" name="Line 5"/>
          <p:cNvSpPr>
            <a:spLocks noChangeShapeType="1"/>
          </p:cNvSpPr>
          <p:nvPr/>
        </p:nvSpPr>
        <p:spPr bwMode="auto">
          <a:xfrm>
            <a:off x="2550840" y="2997071"/>
            <a:ext cx="3048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3013" name="Line 6"/>
          <p:cNvSpPr>
            <a:spLocks noChangeShapeType="1"/>
          </p:cNvSpPr>
          <p:nvPr/>
        </p:nvSpPr>
        <p:spPr bwMode="auto">
          <a:xfrm>
            <a:off x="1776403" y="2997071"/>
            <a:ext cx="3810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3014" name="Line 7"/>
          <p:cNvSpPr>
            <a:spLocks noChangeShapeType="1"/>
          </p:cNvSpPr>
          <p:nvPr/>
        </p:nvSpPr>
        <p:spPr bwMode="auto">
          <a:xfrm>
            <a:off x="3287688" y="2997071"/>
            <a:ext cx="4572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3015" name="Line 9"/>
          <p:cNvSpPr>
            <a:spLocks noChangeShapeType="1"/>
          </p:cNvSpPr>
          <p:nvPr/>
        </p:nvSpPr>
        <p:spPr bwMode="auto">
          <a:xfrm>
            <a:off x="9480376" y="1844824"/>
            <a:ext cx="3048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nvSpPr>
        <p:spPr bwMode="auto">
          <a:xfrm>
            <a:off x="1415480" y="103540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表</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8-1  </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端口选择和基本操作</a:t>
            </a:r>
          </a:p>
        </p:txBody>
      </p:sp>
      <p:graphicFrame>
        <p:nvGraphicFramePr>
          <p:cNvPr id="44035" name="Group 3"/>
          <p:cNvGraphicFramePr>
            <a:graphicFrameLocks noGrp="1"/>
          </p:cNvGraphicFramePr>
          <p:nvPr/>
        </p:nvGraphicFramePr>
        <p:xfrm>
          <a:off x="1990725" y="2132856"/>
          <a:ext cx="8324850" cy="4373574"/>
        </p:xfrm>
        <a:graphic>
          <a:graphicData uri="http://schemas.openxmlformats.org/drawingml/2006/table">
            <a:tbl>
              <a:tblPr/>
              <a:tblGrid>
                <a:gridCol w="1163638">
                  <a:extLst>
                    <a:ext uri="{9D8B030D-6E8A-4147-A177-3AD203B41FA5}">
                      <a16:colId xmlns:a16="http://schemas.microsoft.com/office/drawing/2014/main" val="20000"/>
                    </a:ext>
                  </a:extLst>
                </a:gridCol>
                <a:gridCol w="1162050">
                  <a:extLst>
                    <a:ext uri="{9D8B030D-6E8A-4147-A177-3AD203B41FA5}">
                      <a16:colId xmlns:a16="http://schemas.microsoft.com/office/drawing/2014/main" val="20001"/>
                    </a:ext>
                  </a:extLst>
                </a:gridCol>
                <a:gridCol w="1165225">
                  <a:extLst>
                    <a:ext uri="{9D8B030D-6E8A-4147-A177-3AD203B41FA5}">
                      <a16:colId xmlns:a16="http://schemas.microsoft.com/office/drawing/2014/main" val="20002"/>
                    </a:ext>
                  </a:extLst>
                </a:gridCol>
                <a:gridCol w="1162050">
                  <a:extLst>
                    <a:ext uri="{9D8B030D-6E8A-4147-A177-3AD203B41FA5}">
                      <a16:colId xmlns:a16="http://schemas.microsoft.com/office/drawing/2014/main" val="20003"/>
                    </a:ext>
                  </a:extLst>
                </a:gridCol>
                <a:gridCol w="1162050">
                  <a:extLst>
                    <a:ext uri="{9D8B030D-6E8A-4147-A177-3AD203B41FA5}">
                      <a16:colId xmlns:a16="http://schemas.microsoft.com/office/drawing/2014/main" val="20004"/>
                    </a:ext>
                  </a:extLst>
                </a:gridCol>
                <a:gridCol w="2509837">
                  <a:extLst>
                    <a:ext uri="{9D8B030D-6E8A-4147-A177-3AD203B41FA5}">
                      <a16:colId xmlns:a16="http://schemas.microsoft.com/office/drawing/2014/main" val="20005"/>
                    </a:ext>
                  </a:extLst>
                </a:gridCol>
              </a:tblGrid>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A1</a:t>
                      </a:r>
                    </a:p>
                  </a:txBody>
                  <a:tcPr marT="45701" marB="45701"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输入操作（</a:t>
                      </a:r>
                      <a:r>
                        <a:rPr kumimoji="0" lang="zh-CN" altLang="en-US" sz="1600" b="1" i="0" u="none" strike="noStrike" cap="none" normalizeH="0" baseline="0">
                          <a:ln>
                            <a:noFill/>
                          </a:ln>
                          <a:solidFill>
                            <a:schemeClr val="hlink"/>
                          </a:solidFill>
                          <a:effectLst/>
                          <a:latin typeface="Arial" panose="020B0604020202020204" pitchFamily="34" charset="0"/>
                          <a:ea typeface="宋体" panose="02010600030101010101" pitchFamily="2" charset="-122"/>
                        </a:rPr>
                        <a:t>读</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T="45701" marB="45701"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0670">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p>
                  </a:txBody>
                  <a:tcPr marT="45701" marB="4570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B</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C</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输出操作（</a:t>
                      </a:r>
                      <a:r>
                        <a:rPr kumimoji="0" lang="zh-CN" altLang="en-US" sz="1600" b="1" i="0" u="none" strike="noStrike" cap="none" normalizeH="0" baseline="0">
                          <a:ln>
                            <a:noFill/>
                          </a:ln>
                          <a:solidFill>
                            <a:schemeClr val="hlink"/>
                          </a:solidFill>
                          <a:effectLst/>
                          <a:latin typeface="Arial" panose="020B0604020202020204" pitchFamily="34" charset="0"/>
                          <a:ea typeface="宋体" panose="02010600030101010101" pitchFamily="2" charset="-122"/>
                        </a:rPr>
                        <a:t>写</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T="45701" marB="4570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A</a:t>
                      </a:r>
                    </a:p>
                  </a:txBody>
                  <a:tcPr marT="45701" marB="4570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5"/>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B</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端口</a:t>
                      </a: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C</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sym typeface="Wingdings" panose="05000000000000000000" pitchFamily="2" charset="2"/>
                        </a:rPr>
                        <a:t></a:t>
                      </a: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控制字寄存器</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01" marB="4570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rgbClr val="CC0000"/>
                          </a:solidFill>
                          <a:effectLst/>
                          <a:latin typeface="Arial" panose="020B0604020202020204" pitchFamily="34" charset="0"/>
                          <a:ea typeface="宋体" panose="02010600030101010101" pitchFamily="2" charset="-122"/>
                        </a:rPr>
                        <a:t>无操作情况</a:t>
                      </a:r>
                    </a:p>
                  </a:txBody>
                  <a:tcPr marT="45701" marB="4570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数据总线为三态（高阻）</a:t>
                      </a:r>
                    </a:p>
                  </a:txBody>
                  <a:tcPr marT="45701" marB="4570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非法操作</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11"/>
                  </a:ext>
                </a:extLst>
              </a:tr>
              <a:tr h="335241">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cap="flat">
                      <a:noFill/>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1</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a:ln>
                            <a:noFill/>
                          </a:ln>
                          <a:solidFill>
                            <a:schemeClr val="tx1"/>
                          </a:solidFill>
                          <a:effectLst/>
                          <a:latin typeface="Arial" panose="020B0604020202020204" pitchFamily="34" charset="0"/>
                          <a:ea typeface="宋体" panose="02010600030101010101" pitchFamily="2" charset="-122"/>
                        </a:rPr>
                        <a:t>0</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anose="05000000000000000000" pitchFamily="2" charset="2"/>
                        <a:defRPr kumimoji="1" sz="2800">
                          <a:solidFill>
                            <a:schemeClr val="tx1"/>
                          </a:solidFill>
                          <a:latin typeface="Tahoma" panose="020B0604030504040204" pitchFamily="34" charset="0"/>
                          <a:ea typeface="宋体" panose="02010600030101010101" pitchFamily="2" charset="-122"/>
                        </a:defRPr>
                      </a:lvl1pPr>
                      <a:lvl2pPr>
                        <a:spcBef>
                          <a:spcPct val="20000"/>
                        </a:spcBef>
                        <a:buClr>
                          <a:schemeClr val="hlink"/>
                        </a:buClr>
                        <a:buSzPct val="55000"/>
                        <a:buFont typeface="Wingdings" panose="05000000000000000000" pitchFamily="2" charset="2"/>
                        <a:defRPr kumimoji="1" sz="2400">
                          <a:solidFill>
                            <a:schemeClr val="tx1"/>
                          </a:solidFill>
                          <a:latin typeface="Tahoma" panose="020B0604030504040204" pitchFamily="34" charset="0"/>
                          <a:ea typeface="宋体" panose="02010600030101010101" pitchFamily="2" charset="-122"/>
                        </a:defRPr>
                      </a:lvl2pPr>
                      <a:lvl3pPr>
                        <a:spcBef>
                          <a:spcPct val="20000"/>
                        </a:spcBef>
                        <a:buClr>
                          <a:schemeClr val="folHlink"/>
                        </a:buClr>
                        <a:buSzPct val="50000"/>
                        <a:buFont typeface="Wingdings" panose="05000000000000000000" pitchFamily="2" charset="2"/>
                        <a:defRPr kumimoji="1" sz="2000">
                          <a:solidFill>
                            <a:schemeClr val="tx1"/>
                          </a:solidFill>
                          <a:latin typeface="Tahoma" panose="020B0604030504040204" pitchFamily="34" charset="0"/>
                          <a:ea typeface="宋体" panose="02010600030101010101" pitchFamily="2" charset="-122"/>
                        </a:defRPr>
                      </a:lvl3pPr>
                      <a:lvl4pPr>
                        <a:spcBef>
                          <a:spcPct val="20000"/>
                        </a:spcBef>
                        <a:buClr>
                          <a:schemeClr val="accent2"/>
                        </a:buClr>
                        <a:buSzPct val="55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accent1"/>
                        </a:buClr>
                        <a:buSzPct val="50000"/>
                        <a:buFont typeface="Wingdings" panose="05000000000000000000" pitchFamily="2" charset="2"/>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数据总线为三态（高阻）</a:t>
                      </a:r>
                    </a:p>
                  </a:txBody>
                  <a:tcPr marT="45701" marB="45701" horzOverflow="overflow">
                    <a:lnL w="12700" cap="flat" cmpd="sng" algn="ctr">
                      <a:solidFill>
                        <a:schemeClr val="tx1"/>
                      </a:solidFill>
                      <a:prstDash val="solid"/>
                      <a:round/>
                      <a:headEnd type="none" w="med" len="med"/>
                      <a:tailEnd type="none" w="med" len="med"/>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graphicFrame>
        <p:nvGraphicFramePr>
          <p:cNvPr id="44134" name="Object 128"/>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spid="_x0000_s44376" r:id="rId3" imgW="114300" imgH="215900" progId="Equation.3">
                  <p:embed/>
                </p:oleObj>
              </mc:Choice>
              <mc:Fallback>
                <p:oleObj r:id="rId3" imgW="114300" imgH="215900" progId="Equation.3">
                  <p:embed/>
                  <p:pic>
                    <p:nvPicPr>
                      <p:cNvPr id="0" name="Object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8850" y="3321050"/>
                        <a:ext cx="1143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44135" name="Object 129"/>
          <p:cNvGraphicFramePr>
            <a:graphicFrameLocks noChangeAspect="1"/>
          </p:cNvGraphicFramePr>
          <p:nvPr/>
        </p:nvGraphicFramePr>
        <p:xfrm>
          <a:off x="4700588" y="2163678"/>
          <a:ext cx="330200" cy="228600"/>
        </p:xfrm>
        <a:graphic>
          <a:graphicData uri="http://schemas.openxmlformats.org/presentationml/2006/ole">
            <mc:AlternateContent xmlns:mc="http://schemas.openxmlformats.org/markup-compatibility/2006">
              <mc:Choice xmlns:v="urn:schemas-microsoft-com:vml" Requires="v">
                <p:oleObj spid="_x0000_s44377" r:id="rId5" imgW="330200" imgH="228600" progId="Equation.3">
                  <p:embed/>
                </p:oleObj>
              </mc:Choice>
              <mc:Fallback>
                <p:oleObj r:id="rId5" imgW="330200" imgH="228600" progId="Equation.3">
                  <p:embed/>
                  <p:pic>
                    <p:nvPicPr>
                      <p:cNvPr id="0" name="Object 1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0588" y="2163678"/>
                        <a:ext cx="330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44136" name="Object 130"/>
          <p:cNvGraphicFramePr>
            <a:graphicFrameLocks noChangeAspect="1"/>
          </p:cNvGraphicFramePr>
          <p:nvPr/>
        </p:nvGraphicFramePr>
        <p:xfrm>
          <a:off x="5859463" y="2174791"/>
          <a:ext cx="381000" cy="241300"/>
        </p:xfrm>
        <a:graphic>
          <a:graphicData uri="http://schemas.openxmlformats.org/presentationml/2006/ole">
            <mc:AlternateContent xmlns:mc="http://schemas.openxmlformats.org/markup-compatibility/2006">
              <mc:Choice xmlns:v="urn:schemas-microsoft-com:vml" Requires="v">
                <p:oleObj spid="_x0000_s44378" r:id="rId7" imgW="381000" imgH="241300" progId="Equation.3">
                  <p:embed/>
                </p:oleObj>
              </mc:Choice>
              <mc:Fallback>
                <p:oleObj r:id="rId7" imgW="381000" imgH="241300" progId="Equation.3">
                  <p:embed/>
                  <p:pic>
                    <p:nvPicPr>
                      <p:cNvPr id="0" name="Object 1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59463" y="2174791"/>
                        <a:ext cx="3810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44137" name="Object 131"/>
          <p:cNvGraphicFramePr>
            <a:graphicFrameLocks noChangeAspect="1"/>
          </p:cNvGraphicFramePr>
          <p:nvPr/>
        </p:nvGraphicFramePr>
        <p:xfrm>
          <a:off x="7058025" y="2168441"/>
          <a:ext cx="266700" cy="254000"/>
        </p:xfrm>
        <a:graphic>
          <a:graphicData uri="http://schemas.openxmlformats.org/presentationml/2006/ole">
            <mc:AlternateContent xmlns:mc="http://schemas.openxmlformats.org/markup-compatibility/2006">
              <mc:Choice xmlns:v="urn:schemas-microsoft-com:vml" Requires="v">
                <p:oleObj spid="_x0000_s44379" r:id="rId9" imgW="266700" imgH="254000" progId="Equation.3">
                  <p:embed/>
                </p:oleObj>
              </mc:Choice>
              <mc:Fallback>
                <p:oleObj r:id="rId9" imgW="266700" imgH="254000" progId="Equation.3">
                  <p:embed/>
                  <p:pic>
                    <p:nvPicPr>
                      <p:cNvPr id="0" name="Object 1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58025" y="2168441"/>
                        <a:ext cx="266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609600" y="1133475"/>
            <a:ext cx="11158538" cy="4933950"/>
          </a:xfrm>
        </p:spPr>
        <p:txBody>
          <a:bodyPr/>
          <a:lstStyle/>
          <a:p>
            <a:pPr algn="just" eaLnBrk="1" hangingPunct="1"/>
            <a:endParaRPr lang="en-US" altLang="zh-CN" dirty="0" smtClean="0">
              <a:latin typeface="微软雅黑" panose="020B0503020204020204" pitchFamily="34" charset="-122"/>
              <a:ea typeface="微软雅黑" panose="020B0503020204020204" pitchFamily="34" charset="-122"/>
            </a:endParaRPr>
          </a:p>
          <a:p>
            <a:pPr marL="1080135" algn="just" eaLnBrk="1" hangingPunct="1">
              <a:lnSpc>
                <a:spcPct val="150000"/>
              </a:lnSpc>
              <a:spcBef>
                <a:spcPts val="1800"/>
              </a:spcBef>
            </a:pP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内部结构方块图如图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8.3</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a:p>
            <a:pPr eaLnBrk="1" hangingPunct="1"/>
            <a:endParaRPr lang="en-US" altLang="zh-CN" dirty="0" smtClean="0">
              <a:latin typeface="微软雅黑" panose="020B0503020204020204" pitchFamily="34" charset="-122"/>
              <a:ea typeface="微软雅黑" panose="020B0503020204020204" pitchFamily="34" charset="-122"/>
            </a:endParaRPr>
          </a:p>
        </p:txBody>
      </p:sp>
      <p:sp>
        <p:nvSpPr>
          <p:cNvPr id="45059" name="Rectangle 2"/>
          <p:cNvSpPr>
            <a:spLocks noGrp="1" noChangeArrowheads="1"/>
          </p:cNvSpPr>
          <p:nvPr>
            <p:ph type="title" idx="4294967295"/>
          </p:nvPr>
        </p:nvSpPr>
        <p:spPr>
          <a:xfrm>
            <a:off x="767408" y="1133475"/>
            <a:ext cx="7793038" cy="769937"/>
          </a:xfrm>
        </p:spPr>
        <p:txBody>
          <a:bodyPr/>
          <a:lstStyle/>
          <a:p>
            <a:pPr marL="457200" indent="-457200" eaLnBrk="1" hangingPunct="1">
              <a:buFont typeface="Arial" panose="020B0604020202020204" pitchFamily="34" charset="0"/>
              <a:buChar char="•"/>
            </a:pPr>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8.4.3  8255A</a:t>
            </a:r>
            <a:r>
              <a:rPr lang="zh-CN" altLang="en-US"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内部结构方块图</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nvSpPr>
        <p:spPr bwMode="auto">
          <a:xfrm>
            <a:off x="1893888" y="146719"/>
            <a:ext cx="8305800" cy="76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8.3  </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内部结构方块图</a:t>
            </a:r>
          </a:p>
        </p:txBody>
      </p:sp>
      <p:pic>
        <p:nvPicPr>
          <p:cNvPr id="2" name="图片 1"/>
          <p:cNvPicPr>
            <a:picLocks noChangeAspect="1"/>
          </p:cNvPicPr>
          <p:nvPr/>
        </p:nvPicPr>
        <p:blipFill>
          <a:blip r:embed="rId2"/>
          <a:stretch>
            <a:fillRect/>
          </a:stretch>
        </p:blipFill>
        <p:spPr>
          <a:xfrm>
            <a:off x="2135560" y="757209"/>
            <a:ext cx="8064896" cy="605616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由图</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8.3</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可以看出，</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由以下几部分组成：</a:t>
            </a:r>
          </a:p>
          <a:p>
            <a:pPr marL="72009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数据总线缓冲器</a:t>
            </a:r>
          </a:p>
          <a:p>
            <a:pPr marL="72009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这是一个双向三态</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位数据缓冲器，它是</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与</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数据总线的接口。</a:t>
            </a:r>
          </a:p>
          <a:p>
            <a:pPr marL="72009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输入数据、输出数据以及</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发给</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的控制字和从</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读出的状态信息都是通过该缓冲器传送的。</a:t>
            </a:r>
          </a:p>
          <a:p>
            <a:pPr algn="just" eaLnBrk="1" hangingPunct="1">
              <a:buFont typeface="Wingdings" panose="05000000000000000000" pitchFamily="2" charset="2"/>
              <a:buNone/>
            </a:pPr>
            <a:endParaRPr lang="en-US" altLang="zh-CN" sz="24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609600" y="1133475"/>
            <a:ext cx="11158538" cy="4933950"/>
          </a:xfrm>
        </p:spPr>
        <p:txBody>
          <a:bodyPr/>
          <a:lstStyle/>
          <a:p>
            <a:pPr marL="53975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(2)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C</a:t>
            </a:r>
          </a:p>
          <a:p>
            <a:pPr marL="720090" algn="just" eaLnBrk="1" hangingPunct="1">
              <a:lnSpc>
                <a:spcPct val="150000"/>
              </a:lnSpc>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有</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三个</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，各端口可由程序设定为输入端口或输出端口。</a:t>
            </a:r>
          </a:p>
          <a:p>
            <a:pPr marL="72009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在使用中，</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常常作为独立的输入端口或输出端口。</a:t>
            </a:r>
          </a:p>
          <a:p>
            <a:pPr marL="720090" algn="just" eaLnBrk="1" hangingPunct="1">
              <a:lnSpc>
                <a:spcPct val="150000"/>
              </a:lnSpc>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也可以作为输入端口或输出端口，但往往是用来配合</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的工作。</a:t>
            </a:r>
          </a:p>
          <a:p>
            <a:pPr marL="72009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在方式字的控制下，</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可以分成两个</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位的端口</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，分别用来为</a:t>
            </a:r>
            <a:r>
              <a:rPr lang="zh-CN" altLang="en-US" sz="2400" u="sng"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u="sng"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u="sng" dirty="0" smtClean="0">
                <a:latin typeface="Times New Roman" panose="02020603050405020304" pitchFamily="18" charset="0"/>
                <a:ea typeface="黑体" panose="02010609060101010101" pitchFamily="2" charset="-122"/>
                <a:cs typeface="Times New Roman" panose="02020603050405020304" pitchFamily="18" charset="0"/>
              </a:rPr>
              <a:t>和端口</a:t>
            </a:r>
            <a:r>
              <a:rPr lang="en-US" altLang="zh-CN" sz="2400" u="sng"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u="sng" dirty="0" smtClean="0">
                <a:latin typeface="Times New Roman" panose="02020603050405020304" pitchFamily="18" charset="0"/>
                <a:ea typeface="黑体" panose="02010609060101010101" pitchFamily="2" charset="-122"/>
                <a:cs typeface="Times New Roman" panose="02020603050405020304" pitchFamily="18" charset="0"/>
              </a:rPr>
              <a:t>提供控制和状态信息</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eaLnBrk="1" hangingPunct="1"/>
            <a:endParaRPr lang="en-US" altLang="zh-CN" sz="24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a:xfrm>
            <a:off x="609600" y="1243945"/>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(3)  A</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组控制和</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组控制</a:t>
            </a:r>
          </a:p>
          <a:p>
            <a:pPr marL="539750" algn="just" eaLnBrk="1" hangingPunct="1">
              <a:lnSpc>
                <a:spcPct val="150000"/>
              </a:lnSpc>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组控制</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控制端口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及端口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高</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marL="539750" algn="just" eaLnBrk="1" hangingPunct="1">
              <a:lnSpc>
                <a:spcPct val="150000"/>
              </a:lnSpc>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组控制</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控制端口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及端口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低</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(4)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读写控制逻辑</a:t>
            </a:r>
          </a:p>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读写控制逻辑负责管理</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的数据传输过程。</a:t>
            </a:r>
          </a:p>
          <a:p>
            <a:pPr eaLnBrk="1" hangingPunct="1">
              <a:lnSpc>
                <a:spcPct val="150000"/>
              </a:lnSpc>
            </a:pPr>
            <a:endParaRPr lang="zh-CN" altLang="en-US" sz="2400" dirty="0" smtClean="0">
              <a:latin typeface="微软雅黑" panose="020B0503020204020204" pitchFamily="34" charset="-122"/>
              <a:ea typeface="微软雅黑" panose="020B0503020204020204" pitchFamily="34" charset="-122"/>
            </a:endParaRPr>
          </a:p>
          <a:p>
            <a:pPr eaLnBrk="1" hangingPunct="1">
              <a:lnSpc>
                <a:spcPct val="150000"/>
              </a:lnSpc>
            </a:pPr>
            <a:endParaRPr lang="en-US" altLang="zh-CN" sz="24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1033462" y="2193349"/>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方式选择控制字</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方式选择控制字的格式如图</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所示。</a:t>
            </a:r>
          </a:p>
          <a:p>
            <a:pPr algn="just" eaLnBrk="1" hangingPunct="1">
              <a:lnSpc>
                <a:spcPct val="150000"/>
              </a:lnSpc>
              <a:buFont typeface="Wingdings" panose="05000000000000000000" pitchFamily="2" charset="2"/>
              <a:buNone/>
            </a:pPr>
            <a:endParaRPr lang="en-US" altLang="zh-CN" sz="2400" dirty="0" smtClean="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0179" name="Rectangle 2"/>
          <p:cNvSpPr>
            <a:spLocks noGrp="1" noChangeArrowheads="1"/>
          </p:cNvSpPr>
          <p:nvPr>
            <p:ph type="title" idx="4294967295"/>
          </p:nvPr>
        </p:nvSpPr>
        <p:spPr>
          <a:xfrm>
            <a:off x="638959" y="1340768"/>
            <a:ext cx="7793037" cy="788988"/>
          </a:xfrm>
        </p:spPr>
        <p:txBody>
          <a:bodyPr/>
          <a:lstStyle/>
          <a:p>
            <a:pPr marL="457200" indent="-457200" eaLnBrk="1" hangingPunct="1">
              <a:buFont typeface="Arial" panose="020B0604020202020204" pitchFamily="34" charset="0"/>
              <a:buChar char="•"/>
            </a:pPr>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8.4.4  8255A</a:t>
            </a:r>
            <a:r>
              <a:rPr lang="zh-CN" altLang="en-US"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的控制字</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nvSpPr>
        <p:spPr bwMode="auto">
          <a:xfrm>
            <a:off x="1958170" y="109639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8.4  </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方式选择控制字</a:t>
            </a:r>
          </a:p>
        </p:txBody>
      </p:sp>
      <p:grpSp>
        <p:nvGrpSpPr>
          <p:cNvPr id="51203" name="Group 3"/>
          <p:cNvGrpSpPr/>
          <p:nvPr/>
        </p:nvGrpSpPr>
        <p:grpSpPr bwMode="auto">
          <a:xfrm>
            <a:off x="1938338" y="2087563"/>
            <a:ext cx="8332787" cy="3886200"/>
            <a:chOff x="492" y="1056"/>
            <a:chExt cx="5042" cy="2219"/>
          </a:xfrm>
        </p:grpSpPr>
        <p:sp>
          <p:nvSpPr>
            <p:cNvPr id="55300" name="Rectangle 4"/>
            <p:cNvSpPr>
              <a:spLocks noChangeArrowheads="1"/>
            </p:cNvSpPr>
            <p:nvPr/>
          </p:nvSpPr>
          <p:spPr bwMode="auto">
            <a:xfrm>
              <a:off x="1392"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b="1">
                  <a:solidFill>
                    <a:srgbClr val="FF3300"/>
                  </a:solidFill>
                  <a:latin typeface="Arial" panose="020B0604020202020204" pitchFamily="34" charset="0"/>
                </a:rPr>
                <a:t>1</a:t>
              </a:r>
            </a:p>
          </p:txBody>
        </p:sp>
        <p:sp>
          <p:nvSpPr>
            <p:cNvPr id="55301" name="Rectangle 5"/>
            <p:cNvSpPr>
              <a:spLocks noChangeArrowheads="1"/>
            </p:cNvSpPr>
            <p:nvPr/>
          </p:nvSpPr>
          <p:spPr bwMode="auto">
            <a:xfrm>
              <a:off x="1776" y="1056"/>
              <a:ext cx="380"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6</a:t>
              </a:r>
              <a:endParaRPr lang="en-US" altLang="zh-CN" sz="1600" b="1">
                <a:latin typeface="Arial" panose="020B0604020202020204" pitchFamily="34" charset="0"/>
              </a:endParaRPr>
            </a:p>
          </p:txBody>
        </p:sp>
        <p:sp>
          <p:nvSpPr>
            <p:cNvPr id="55302" name="Rectangle 6"/>
            <p:cNvSpPr>
              <a:spLocks noChangeArrowheads="1"/>
            </p:cNvSpPr>
            <p:nvPr/>
          </p:nvSpPr>
          <p:spPr bwMode="auto">
            <a:xfrm>
              <a:off x="2160"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5</a:t>
              </a:r>
              <a:endParaRPr lang="en-US" altLang="zh-CN" sz="1600" b="1">
                <a:latin typeface="Arial" panose="020B0604020202020204" pitchFamily="34" charset="0"/>
              </a:endParaRPr>
            </a:p>
          </p:txBody>
        </p:sp>
        <p:sp>
          <p:nvSpPr>
            <p:cNvPr id="55303" name="Rectangle 7"/>
            <p:cNvSpPr>
              <a:spLocks noChangeArrowheads="1"/>
            </p:cNvSpPr>
            <p:nvPr/>
          </p:nvSpPr>
          <p:spPr bwMode="auto">
            <a:xfrm>
              <a:off x="2544" y="1056"/>
              <a:ext cx="378"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4</a:t>
              </a:r>
              <a:endParaRPr lang="en-US" altLang="zh-CN" sz="1600" b="1">
                <a:latin typeface="Arial" panose="020B0604020202020204" pitchFamily="34" charset="0"/>
              </a:endParaRPr>
            </a:p>
          </p:txBody>
        </p:sp>
        <p:sp>
          <p:nvSpPr>
            <p:cNvPr id="55304" name="Rectangle 8"/>
            <p:cNvSpPr>
              <a:spLocks noChangeArrowheads="1"/>
            </p:cNvSpPr>
            <p:nvPr/>
          </p:nvSpPr>
          <p:spPr bwMode="auto">
            <a:xfrm>
              <a:off x="2928"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3</a:t>
              </a:r>
              <a:endParaRPr lang="en-US" altLang="zh-CN" sz="1600" b="1">
                <a:latin typeface="Arial" panose="020B0604020202020204" pitchFamily="34" charset="0"/>
              </a:endParaRPr>
            </a:p>
          </p:txBody>
        </p:sp>
        <p:sp>
          <p:nvSpPr>
            <p:cNvPr id="55305" name="Rectangle 9"/>
            <p:cNvSpPr>
              <a:spLocks noChangeArrowheads="1"/>
            </p:cNvSpPr>
            <p:nvPr/>
          </p:nvSpPr>
          <p:spPr bwMode="auto">
            <a:xfrm>
              <a:off x="3312"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2</a:t>
              </a:r>
              <a:endParaRPr lang="en-US" altLang="zh-CN" sz="1600" b="1">
                <a:latin typeface="Arial" panose="020B0604020202020204" pitchFamily="34" charset="0"/>
              </a:endParaRPr>
            </a:p>
          </p:txBody>
        </p:sp>
        <p:sp>
          <p:nvSpPr>
            <p:cNvPr id="55306" name="Rectangle 10"/>
            <p:cNvSpPr>
              <a:spLocks noChangeArrowheads="1"/>
            </p:cNvSpPr>
            <p:nvPr/>
          </p:nvSpPr>
          <p:spPr bwMode="auto">
            <a:xfrm>
              <a:off x="3696" y="1056"/>
              <a:ext cx="380"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1</a:t>
              </a:r>
              <a:endParaRPr lang="en-US" altLang="zh-CN" sz="1600" b="1">
                <a:latin typeface="Arial" panose="020B0604020202020204" pitchFamily="34" charset="0"/>
              </a:endParaRPr>
            </a:p>
          </p:txBody>
        </p:sp>
        <p:sp>
          <p:nvSpPr>
            <p:cNvPr id="55307" name="Rectangle 11"/>
            <p:cNvSpPr>
              <a:spLocks noChangeArrowheads="1"/>
            </p:cNvSpPr>
            <p:nvPr/>
          </p:nvSpPr>
          <p:spPr bwMode="auto">
            <a:xfrm>
              <a:off x="4080" y="1056"/>
              <a:ext cx="378"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0</a:t>
              </a:r>
              <a:endParaRPr lang="en-US" altLang="zh-CN" sz="1600" b="1">
                <a:latin typeface="Arial" panose="020B0604020202020204" pitchFamily="34" charset="0"/>
              </a:endParaRPr>
            </a:p>
          </p:txBody>
        </p:sp>
        <p:sp>
          <p:nvSpPr>
            <p:cNvPr id="51212" name="Line 12"/>
            <p:cNvSpPr>
              <a:spLocks noChangeShapeType="1"/>
            </p:cNvSpPr>
            <p:nvPr/>
          </p:nvSpPr>
          <p:spPr bwMode="auto">
            <a:xfrm>
              <a:off x="1584"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3" name="Line 13"/>
            <p:cNvSpPr>
              <a:spLocks noChangeShapeType="1"/>
            </p:cNvSpPr>
            <p:nvPr/>
          </p:nvSpPr>
          <p:spPr bwMode="auto">
            <a:xfrm flipH="1">
              <a:off x="1296" y="1632"/>
              <a:ext cx="288"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4" name="Line 14"/>
            <p:cNvSpPr>
              <a:spLocks noChangeShapeType="1"/>
            </p:cNvSpPr>
            <p:nvPr/>
          </p:nvSpPr>
          <p:spPr bwMode="auto">
            <a:xfrm>
              <a:off x="2736" y="1392"/>
              <a:ext cx="0" cy="91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5" name="Line 15"/>
            <p:cNvSpPr>
              <a:spLocks noChangeShapeType="1"/>
            </p:cNvSpPr>
            <p:nvPr/>
          </p:nvSpPr>
          <p:spPr bwMode="auto">
            <a:xfrm>
              <a:off x="3120" y="1392"/>
              <a:ext cx="0" cy="168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6" name="Line 16"/>
            <p:cNvSpPr>
              <a:spLocks noChangeShapeType="1"/>
            </p:cNvSpPr>
            <p:nvPr/>
          </p:nvSpPr>
          <p:spPr bwMode="auto">
            <a:xfrm>
              <a:off x="3504" y="1392"/>
              <a:ext cx="0" cy="110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7" name="Line 17"/>
            <p:cNvSpPr>
              <a:spLocks noChangeShapeType="1"/>
            </p:cNvSpPr>
            <p:nvPr/>
          </p:nvSpPr>
          <p:spPr bwMode="auto">
            <a:xfrm>
              <a:off x="3888" y="1392"/>
              <a:ext cx="0" cy="57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8" name="Line 18"/>
            <p:cNvSpPr>
              <a:spLocks noChangeShapeType="1"/>
            </p:cNvSpPr>
            <p:nvPr/>
          </p:nvSpPr>
          <p:spPr bwMode="auto">
            <a:xfrm>
              <a:off x="4272"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19" name="Line 19"/>
            <p:cNvSpPr>
              <a:spLocks noChangeShapeType="1"/>
            </p:cNvSpPr>
            <p:nvPr/>
          </p:nvSpPr>
          <p:spPr bwMode="auto">
            <a:xfrm>
              <a:off x="4272" y="1632"/>
              <a:ext cx="19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0" name="AutoShape 20"/>
            <p:cNvSpPr/>
            <p:nvPr/>
          </p:nvSpPr>
          <p:spPr bwMode="auto">
            <a:xfrm rot="-5434783">
              <a:off x="2084" y="1124"/>
              <a:ext cx="143" cy="768"/>
            </a:xfrm>
            <a:prstGeom prst="leftBrace">
              <a:avLst>
                <a:gd name="adj1" fmla="val 44681"/>
                <a:gd name="adj2" fmla="val 50000"/>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51221" name="Line 21"/>
            <p:cNvSpPr>
              <a:spLocks noChangeShapeType="1"/>
            </p:cNvSpPr>
            <p:nvPr/>
          </p:nvSpPr>
          <p:spPr bwMode="auto">
            <a:xfrm>
              <a:off x="2160" y="1584"/>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2" name="Line 22"/>
            <p:cNvSpPr>
              <a:spLocks noChangeShapeType="1"/>
            </p:cNvSpPr>
            <p:nvPr/>
          </p:nvSpPr>
          <p:spPr bwMode="auto">
            <a:xfrm flipH="1">
              <a:off x="1296" y="1872"/>
              <a:ext cx="86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3" name="Line 23"/>
            <p:cNvSpPr>
              <a:spLocks noChangeShapeType="1"/>
            </p:cNvSpPr>
            <p:nvPr/>
          </p:nvSpPr>
          <p:spPr bwMode="auto">
            <a:xfrm flipH="1">
              <a:off x="2352" y="2304"/>
              <a:ext cx="38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4" name="Line 24"/>
            <p:cNvSpPr>
              <a:spLocks noChangeShapeType="1"/>
            </p:cNvSpPr>
            <p:nvPr/>
          </p:nvSpPr>
          <p:spPr bwMode="auto">
            <a:xfrm>
              <a:off x="3120" y="3072"/>
              <a:ext cx="13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5" name="Line 25"/>
            <p:cNvSpPr>
              <a:spLocks noChangeShapeType="1"/>
            </p:cNvSpPr>
            <p:nvPr/>
          </p:nvSpPr>
          <p:spPr bwMode="auto">
            <a:xfrm>
              <a:off x="3504" y="2496"/>
              <a:ext cx="96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6" name="Line 26"/>
            <p:cNvSpPr>
              <a:spLocks noChangeShapeType="1"/>
            </p:cNvSpPr>
            <p:nvPr/>
          </p:nvSpPr>
          <p:spPr bwMode="auto">
            <a:xfrm>
              <a:off x="3888" y="1968"/>
              <a:ext cx="57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1227" name="Text Box 27"/>
            <p:cNvSpPr txBox="1">
              <a:spLocks noChangeArrowheads="1"/>
            </p:cNvSpPr>
            <p:nvPr/>
          </p:nvSpPr>
          <p:spPr bwMode="auto">
            <a:xfrm>
              <a:off x="492" y="1344"/>
              <a:ext cx="737"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600" b="1" dirty="0">
                  <a:solidFill>
                    <a:srgbClr val="CC0000"/>
                  </a:solidFill>
                  <a:latin typeface="黑体" panose="02010609060101010101" pitchFamily="2" charset="-122"/>
                  <a:ea typeface="黑体" panose="02010609060101010101" pitchFamily="2" charset="-122"/>
                </a:rPr>
                <a:t>方式选择控</a:t>
              </a:r>
            </a:p>
            <a:p>
              <a:pPr algn="ctr" eaLnBrk="1" hangingPunct="1">
                <a:lnSpc>
                  <a:spcPct val="100000"/>
                </a:lnSpc>
                <a:spcBef>
                  <a:spcPct val="0"/>
                </a:spcBef>
                <a:buFontTx/>
                <a:buNone/>
              </a:pPr>
              <a:r>
                <a:rPr lang="zh-CN" altLang="en-US" sz="1600" b="1" dirty="0">
                  <a:solidFill>
                    <a:srgbClr val="CC0000"/>
                  </a:solidFill>
                  <a:latin typeface="黑体" panose="02010609060101010101" pitchFamily="2" charset="-122"/>
                  <a:ea typeface="黑体" panose="02010609060101010101" pitchFamily="2" charset="-122"/>
                </a:rPr>
                <a:t>制字标识位</a:t>
              </a:r>
            </a:p>
          </p:txBody>
        </p:sp>
        <p:sp>
          <p:nvSpPr>
            <p:cNvPr id="51228" name="Text Box 28"/>
            <p:cNvSpPr txBox="1">
              <a:spLocks noChangeArrowheads="1"/>
            </p:cNvSpPr>
            <p:nvPr/>
          </p:nvSpPr>
          <p:spPr bwMode="auto">
            <a:xfrm>
              <a:off x="504" y="1756"/>
              <a:ext cx="827" cy="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A</a:t>
              </a:r>
              <a:r>
                <a:rPr lang="zh-CN" altLang="en-US" sz="1600" b="1">
                  <a:latin typeface="Arial" panose="020B0604020202020204" pitchFamily="34" charset="0"/>
                  <a:ea typeface="宋体" panose="02010600030101010101" pitchFamily="2" charset="-122"/>
                </a:rPr>
                <a:t>组方式选择</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00  </a:t>
              </a:r>
              <a:r>
                <a:rPr lang="zh-CN" altLang="en-US" sz="1600" b="1">
                  <a:latin typeface="Arial" panose="020B0604020202020204" pitchFamily="34" charset="0"/>
                  <a:ea typeface="宋体" panose="02010600030101010101" pitchFamily="2" charset="-122"/>
                </a:rPr>
                <a:t>方式</a:t>
              </a: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01  </a:t>
              </a:r>
              <a:r>
                <a:rPr lang="zh-CN" altLang="en-US" sz="1600" b="1">
                  <a:latin typeface="Arial" panose="020B0604020202020204" pitchFamily="34" charset="0"/>
                  <a:ea typeface="宋体" panose="02010600030101010101" pitchFamily="2" charset="-122"/>
                </a:rPr>
                <a:t>方式</a:t>
              </a: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1x  </a:t>
              </a:r>
              <a:r>
                <a:rPr lang="zh-CN" altLang="en-US" sz="1600" b="1">
                  <a:latin typeface="Arial" panose="020B0604020202020204" pitchFamily="34" charset="0"/>
                  <a:ea typeface="宋体" panose="02010600030101010101" pitchFamily="2" charset="-122"/>
                </a:rPr>
                <a:t>方式</a:t>
              </a:r>
              <a:r>
                <a:rPr lang="en-US" altLang="zh-CN" sz="1600" b="1">
                  <a:latin typeface="Arial" panose="020B0604020202020204" pitchFamily="34" charset="0"/>
                  <a:ea typeface="宋体" panose="02010600030101010101" pitchFamily="2" charset="-122"/>
                </a:rPr>
                <a:t>2</a:t>
              </a:r>
            </a:p>
          </p:txBody>
        </p:sp>
        <p:sp>
          <p:nvSpPr>
            <p:cNvPr id="51229" name="Text Box 29"/>
            <p:cNvSpPr txBox="1">
              <a:spLocks noChangeArrowheads="1"/>
            </p:cNvSpPr>
            <p:nvPr/>
          </p:nvSpPr>
          <p:spPr bwMode="auto">
            <a:xfrm>
              <a:off x="1975" y="2193"/>
              <a:ext cx="449"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A</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a:t>
              </a:r>
            </a:p>
          </p:txBody>
        </p:sp>
        <p:sp>
          <p:nvSpPr>
            <p:cNvPr id="51230" name="Text Box 30"/>
            <p:cNvSpPr txBox="1">
              <a:spLocks noChangeArrowheads="1"/>
            </p:cNvSpPr>
            <p:nvPr/>
          </p:nvSpPr>
          <p:spPr bwMode="auto">
            <a:xfrm>
              <a:off x="4271" y="1536"/>
              <a:ext cx="1233"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     PC</a:t>
              </a:r>
              <a:r>
                <a:rPr lang="en-US" altLang="zh-CN" sz="1400" b="1" baseline="-25000">
                  <a:latin typeface="Arial" panose="020B0604020202020204" pitchFamily="34" charset="0"/>
                  <a:ea typeface="宋体" panose="02010600030101010101" pitchFamily="2" charset="-122"/>
                </a:rPr>
                <a:t>3</a:t>
              </a:r>
              <a:r>
                <a:rPr lang="en-US" altLang="zh-CN" sz="1400" b="1">
                  <a:latin typeface="Arial" panose="020B0604020202020204" pitchFamily="34" charset="0"/>
                  <a:ea typeface="宋体" panose="02010600030101010101" pitchFamily="2" charset="-122"/>
                </a:rPr>
                <a:t>~PC</a:t>
              </a:r>
              <a:r>
                <a:rPr lang="en-US" altLang="zh-CN" sz="1400" b="1" baseline="-25000">
                  <a:latin typeface="Arial" panose="020B0604020202020204" pitchFamily="34" charset="0"/>
                  <a:ea typeface="宋体" panose="02010600030101010101" pitchFamily="2" charset="-122"/>
                </a:rPr>
                <a:t>0</a:t>
              </a:r>
              <a:r>
                <a:rPr lang="en-US" altLang="zh-CN" sz="1400" b="1">
                  <a:latin typeface="Arial" panose="020B0604020202020204" pitchFamily="34" charset="0"/>
                  <a:ea typeface="宋体" panose="02010600030101010101" pitchFamily="2" charset="-122"/>
                </a:rPr>
                <a:t>:     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   （方式</a:t>
              </a:r>
              <a:r>
                <a:rPr lang="en-US" altLang="zh-CN" sz="1400" b="1">
                  <a:latin typeface="Arial" panose="020B0604020202020204" pitchFamily="34" charset="0"/>
                  <a:ea typeface="宋体" panose="02010600030101010101" pitchFamily="2" charset="-122"/>
                </a:rPr>
                <a:t>0</a:t>
              </a:r>
              <a:r>
                <a:rPr lang="zh-CN" altLang="en-US" sz="1400" b="1">
                  <a:latin typeface="Arial" panose="020B0604020202020204" pitchFamily="34" charset="0"/>
                  <a:ea typeface="宋体" panose="02010600030101010101" pitchFamily="2" charset="-122"/>
                </a:rPr>
                <a:t>时）  </a:t>
              </a: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a:t>
              </a:r>
            </a:p>
          </p:txBody>
        </p:sp>
        <p:sp>
          <p:nvSpPr>
            <p:cNvPr id="51231" name="Text Box 31"/>
            <p:cNvSpPr txBox="1">
              <a:spLocks noChangeArrowheads="1"/>
            </p:cNvSpPr>
            <p:nvPr/>
          </p:nvSpPr>
          <p:spPr bwMode="auto">
            <a:xfrm>
              <a:off x="4542" y="1872"/>
              <a:ext cx="961"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B:      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                 </a:t>
              </a: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a:t>
              </a:r>
            </a:p>
          </p:txBody>
        </p:sp>
        <p:sp>
          <p:nvSpPr>
            <p:cNvPr id="51232" name="Text Box 32"/>
            <p:cNvSpPr txBox="1">
              <a:spLocks noChangeArrowheads="1"/>
            </p:cNvSpPr>
            <p:nvPr/>
          </p:nvSpPr>
          <p:spPr bwMode="auto">
            <a:xfrm>
              <a:off x="4235" y="2400"/>
              <a:ext cx="1291"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组方式选择：</a:t>
              </a:r>
            </a:p>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                          </a:t>
              </a: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                          1  </a:t>
              </a: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1</a:t>
              </a:r>
            </a:p>
          </p:txBody>
        </p:sp>
        <p:sp>
          <p:nvSpPr>
            <p:cNvPr id="51233" name="Text Box 33"/>
            <p:cNvSpPr txBox="1">
              <a:spLocks noChangeArrowheads="1"/>
            </p:cNvSpPr>
            <p:nvPr/>
          </p:nvSpPr>
          <p:spPr bwMode="auto">
            <a:xfrm>
              <a:off x="4361" y="2976"/>
              <a:ext cx="1173"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 PC</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~PC</a:t>
              </a:r>
              <a:r>
                <a:rPr lang="en-US" altLang="zh-CN" sz="1400" b="1" baseline="-25000">
                  <a:latin typeface="Arial" panose="020B0604020202020204" pitchFamily="34" charset="0"/>
                  <a:ea typeface="宋体" panose="02010600030101010101" pitchFamily="2" charset="-122"/>
                </a:rPr>
                <a:t>4</a:t>
              </a:r>
              <a:r>
                <a:rPr lang="en-US" altLang="zh-CN" sz="1400" b="1">
                  <a:latin typeface="Arial" panose="020B0604020202020204" pitchFamily="34" charset="0"/>
                  <a:ea typeface="宋体" panose="02010600030101010101" pitchFamily="2" charset="-122"/>
                </a:rPr>
                <a:t>:    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0</a:t>
              </a:r>
              <a:r>
                <a:rPr lang="zh-CN" altLang="en-US" sz="1400" b="1">
                  <a:latin typeface="Arial" panose="020B0604020202020204" pitchFamily="34" charset="0"/>
                  <a:ea typeface="宋体" panose="02010600030101010101" pitchFamily="2" charset="-122"/>
                </a:rPr>
                <a:t>时）  </a:t>
              </a: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  </a:t>
              </a:r>
            </a:p>
          </p:txBody>
        </p:sp>
      </p:grpSp>
      <p:sp>
        <p:nvSpPr>
          <p:cNvPr id="3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假定要求</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的各个端口工作于如下方式：</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，输出；</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，输入；</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的高</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，输出；</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的低</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，输入。</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那么，相应的方式选择控制字应为</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10000011B(83H)</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在实验系统中</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控制口的地址为</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28BH</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，则执行如下三条指令即可实现上述工作方式的设定。</a:t>
            </a:r>
          </a:p>
          <a:p>
            <a:pPr marL="1080135" indent="0" algn="just" eaLnBrk="1" hangingPunct="1">
              <a:lnSpc>
                <a:spcPct val="150000"/>
              </a:lnSpc>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MOV  DX, 28BH    </a:t>
            </a:r>
          </a:p>
          <a:p>
            <a:pPr marL="1080135" indent="0" algn="just" eaLnBrk="1" hangingPunct="1">
              <a:lnSpc>
                <a:spcPct val="150000"/>
              </a:lnSpc>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MOV AL,   83H</a:t>
            </a:r>
          </a:p>
          <a:p>
            <a:pPr marL="1080135" indent="0" algn="just" eaLnBrk="1" hangingPunct="1">
              <a:lnSpc>
                <a:spcPct val="150000"/>
              </a:lnSpc>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OUT DX ,   AL</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solidFill>
                  <a:schemeClr val="accent6">
                    <a:lumMod val="50000"/>
                  </a:schemeClr>
                </a:solidFill>
                <a:latin typeface="Times New Roman" panose="02020603050405020304" pitchFamily="18" charset="0"/>
                <a:ea typeface="黑体" panose="02010609060101010101" pitchFamily="2" charset="-122"/>
                <a:cs typeface="Times New Roman" panose="02020603050405020304" pitchFamily="18" charset="0"/>
              </a:rPr>
              <a:t>将方式选择控制字写入控制口</a:t>
            </a:r>
          </a:p>
          <a:p>
            <a:pPr eaLnBrk="1" hangingPunct="1">
              <a:lnSpc>
                <a:spcPct val="150000"/>
              </a:lnSpc>
            </a:pPr>
            <a:endPar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pPr>
            <a:endPar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pPr>
            <a:endPar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idx="1"/>
          </p:nvPr>
        </p:nvSpPr>
        <p:spPr>
          <a:xfrm>
            <a:off x="767408" y="1264493"/>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  2.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／置</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控制字</a:t>
            </a:r>
          </a:p>
          <a:p>
            <a:pPr marL="72009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可以用专门的</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控制字</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实现对</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／置</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操作</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，用以产生所需的控制功能，这种控制字就是</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／置</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控制字”</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a:p>
            <a:pPr marL="72009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该控制字的具体格式如图</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8.6</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nvSpPr>
        <p:spPr bwMode="auto">
          <a:xfrm>
            <a:off x="2057400" y="122839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8.6  </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置</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控制字</a:t>
            </a:r>
          </a:p>
        </p:txBody>
      </p:sp>
      <p:grpSp>
        <p:nvGrpSpPr>
          <p:cNvPr id="55299" name="Group 3"/>
          <p:cNvGrpSpPr/>
          <p:nvPr/>
        </p:nvGrpSpPr>
        <p:grpSpPr bwMode="auto">
          <a:xfrm>
            <a:off x="1828800" y="2271713"/>
            <a:ext cx="8253413" cy="3671887"/>
            <a:chOff x="192" y="1056"/>
            <a:chExt cx="5199" cy="2313"/>
          </a:xfrm>
        </p:grpSpPr>
        <p:sp>
          <p:nvSpPr>
            <p:cNvPr id="58372" name="Rectangle 4"/>
            <p:cNvSpPr>
              <a:spLocks noChangeArrowheads="1"/>
            </p:cNvSpPr>
            <p:nvPr/>
          </p:nvSpPr>
          <p:spPr bwMode="auto">
            <a:xfrm>
              <a:off x="1392"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b="1" dirty="0">
                  <a:solidFill>
                    <a:srgbClr val="FF0000"/>
                  </a:solidFill>
                  <a:latin typeface="Arial" panose="020B0604020202020204" pitchFamily="34" charset="0"/>
                </a:rPr>
                <a:t>0</a:t>
              </a:r>
            </a:p>
          </p:txBody>
        </p:sp>
        <p:sp>
          <p:nvSpPr>
            <p:cNvPr id="58373" name="Rectangle 5"/>
            <p:cNvSpPr>
              <a:spLocks noChangeArrowheads="1"/>
            </p:cNvSpPr>
            <p:nvPr/>
          </p:nvSpPr>
          <p:spPr bwMode="auto">
            <a:xfrm>
              <a:off x="1776"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6</a:t>
              </a:r>
              <a:endParaRPr lang="en-US" altLang="zh-CN" sz="1600" b="1">
                <a:latin typeface="Arial" panose="020B0604020202020204" pitchFamily="34" charset="0"/>
              </a:endParaRPr>
            </a:p>
          </p:txBody>
        </p:sp>
        <p:sp>
          <p:nvSpPr>
            <p:cNvPr id="58374" name="Rectangle 6"/>
            <p:cNvSpPr>
              <a:spLocks noChangeArrowheads="1"/>
            </p:cNvSpPr>
            <p:nvPr/>
          </p:nvSpPr>
          <p:spPr bwMode="auto">
            <a:xfrm>
              <a:off x="2160"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5</a:t>
              </a:r>
              <a:endParaRPr lang="en-US" altLang="zh-CN" sz="1600" b="1">
                <a:latin typeface="Arial" panose="020B0604020202020204" pitchFamily="34" charset="0"/>
              </a:endParaRPr>
            </a:p>
          </p:txBody>
        </p:sp>
        <p:sp>
          <p:nvSpPr>
            <p:cNvPr id="58375" name="Rectangle 7"/>
            <p:cNvSpPr>
              <a:spLocks noChangeArrowheads="1"/>
            </p:cNvSpPr>
            <p:nvPr/>
          </p:nvSpPr>
          <p:spPr bwMode="auto">
            <a:xfrm>
              <a:off x="2544"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4</a:t>
              </a:r>
              <a:endParaRPr lang="en-US" altLang="zh-CN" sz="1600" b="1">
                <a:latin typeface="Arial" panose="020B0604020202020204" pitchFamily="34" charset="0"/>
              </a:endParaRPr>
            </a:p>
          </p:txBody>
        </p:sp>
        <p:sp>
          <p:nvSpPr>
            <p:cNvPr id="58376" name="Rectangle 8"/>
            <p:cNvSpPr>
              <a:spLocks noChangeArrowheads="1"/>
            </p:cNvSpPr>
            <p:nvPr/>
          </p:nvSpPr>
          <p:spPr bwMode="auto">
            <a:xfrm>
              <a:off x="2928"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3</a:t>
              </a:r>
              <a:endParaRPr lang="en-US" altLang="zh-CN" sz="1600" b="1">
                <a:latin typeface="Arial" panose="020B0604020202020204" pitchFamily="34" charset="0"/>
              </a:endParaRPr>
            </a:p>
          </p:txBody>
        </p:sp>
        <p:sp>
          <p:nvSpPr>
            <p:cNvPr id="58377" name="Rectangle 9"/>
            <p:cNvSpPr>
              <a:spLocks noChangeArrowheads="1"/>
            </p:cNvSpPr>
            <p:nvPr/>
          </p:nvSpPr>
          <p:spPr bwMode="auto">
            <a:xfrm>
              <a:off x="3312"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2</a:t>
              </a:r>
              <a:endParaRPr lang="en-US" altLang="zh-CN" sz="1600" b="1">
                <a:latin typeface="Arial" panose="020B0604020202020204" pitchFamily="34" charset="0"/>
              </a:endParaRPr>
            </a:p>
          </p:txBody>
        </p:sp>
        <p:sp>
          <p:nvSpPr>
            <p:cNvPr id="58378" name="Rectangle 10"/>
            <p:cNvSpPr>
              <a:spLocks noChangeArrowheads="1"/>
            </p:cNvSpPr>
            <p:nvPr/>
          </p:nvSpPr>
          <p:spPr bwMode="auto">
            <a:xfrm>
              <a:off x="3696"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1</a:t>
              </a:r>
              <a:endParaRPr lang="en-US" altLang="zh-CN" sz="1600" b="1">
                <a:latin typeface="Arial" panose="020B0604020202020204" pitchFamily="34" charset="0"/>
              </a:endParaRPr>
            </a:p>
          </p:txBody>
        </p:sp>
        <p:sp>
          <p:nvSpPr>
            <p:cNvPr id="58379" name="Rectangle 11"/>
            <p:cNvSpPr>
              <a:spLocks noChangeArrowheads="1"/>
            </p:cNvSpPr>
            <p:nvPr/>
          </p:nvSpPr>
          <p:spPr bwMode="auto">
            <a:xfrm>
              <a:off x="4080" y="1056"/>
              <a:ext cx="384" cy="336"/>
            </a:xfrm>
            <a:prstGeom prst="rect">
              <a:avLst/>
            </a:prstGeom>
            <a:solidFill>
              <a:schemeClr val="accent4">
                <a:lumMod val="60000"/>
                <a:lumOff val="4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600" b="1">
                  <a:latin typeface="Arial" panose="020B0604020202020204" pitchFamily="34" charset="0"/>
                </a:rPr>
                <a:t>D</a:t>
              </a:r>
              <a:r>
                <a:rPr lang="en-US" altLang="zh-CN" sz="1600" b="1" baseline="-25000">
                  <a:latin typeface="Arial" panose="020B0604020202020204" pitchFamily="34" charset="0"/>
                </a:rPr>
                <a:t>0</a:t>
              </a:r>
              <a:endParaRPr lang="en-US" altLang="zh-CN" sz="1600" b="1">
                <a:latin typeface="Arial" panose="020B0604020202020204" pitchFamily="34" charset="0"/>
              </a:endParaRPr>
            </a:p>
          </p:txBody>
        </p:sp>
        <p:sp>
          <p:nvSpPr>
            <p:cNvPr id="55308" name="Line 12"/>
            <p:cNvSpPr>
              <a:spLocks noChangeShapeType="1"/>
            </p:cNvSpPr>
            <p:nvPr/>
          </p:nvSpPr>
          <p:spPr bwMode="auto">
            <a:xfrm>
              <a:off x="1584"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09" name="Line 13"/>
            <p:cNvSpPr>
              <a:spLocks noChangeShapeType="1"/>
            </p:cNvSpPr>
            <p:nvPr/>
          </p:nvSpPr>
          <p:spPr bwMode="auto">
            <a:xfrm flipH="1">
              <a:off x="1296" y="1632"/>
              <a:ext cx="288"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0" name="Line 14"/>
            <p:cNvSpPr>
              <a:spLocks noChangeShapeType="1"/>
            </p:cNvSpPr>
            <p:nvPr/>
          </p:nvSpPr>
          <p:spPr bwMode="auto">
            <a:xfrm>
              <a:off x="1968"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1" name="Line 15"/>
            <p:cNvSpPr>
              <a:spLocks noChangeShapeType="1"/>
            </p:cNvSpPr>
            <p:nvPr/>
          </p:nvSpPr>
          <p:spPr bwMode="auto">
            <a:xfrm>
              <a:off x="2352"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2" name="Line 16"/>
            <p:cNvSpPr>
              <a:spLocks noChangeShapeType="1"/>
            </p:cNvSpPr>
            <p:nvPr/>
          </p:nvSpPr>
          <p:spPr bwMode="auto">
            <a:xfrm>
              <a:off x="2736"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3" name="Line 17"/>
            <p:cNvSpPr>
              <a:spLocks noChangeShapeType="1"/>
            </p:cNvSpPr>
            <p:nvPr/>
          </p:nvSpPr>
          <p:spPr bwMode="auto">
            <a:xfrm>
              <a:off x="3120" y="1392"/>
              <a:ext cx="0" cy="52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4" name="Line 18"/>
            <p:cNvSpPr>
              <a:spLocks noChangeShapeType="1"/>
            </p:cNvSpPr>
            <p:nvPr/>
          </p:nvSpPr>
          <p:spPr bwMode="auto">
            <a:xfrm>
              <a:off x="3504" y="1392"/>
              <a:ext cx="0" cy="52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5" name="Line 19"/>
            <p:cNvSpPr>
              <a:spLocks noChangeShapeType="1"/>
            </p:cNvSpPr>
            <p:nvPr/>
          </p:nvSpPr>
          <p:spPr bwMode="auto">
            <a:xfrm>
              <a:off x="3888" y="1392"/>
              <a:ext cx="0" cy="52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6" name="Line 20"/>
            <p:cNvSpPr>
              <a:spLocks noChangeShapeType="1"/>
            </p:cNvSpPr>
            <p:nvPr/>
          </p:nvSpPr>
          <p:spPr bwMode="auto">
            <a:xfrm>
              <a:off x="4272" y="1392"/>
              <a:ext cx="0" cy="2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7" name="Line 21"/>
            <p:cNvSpPr>
              <a:spLocks noChangeShapeType="1"/>
            </p:cNvSpPr>
            <p:nvPr/>
          </p:nvSpPr>
          <p:spPr bwMode="auto">
            <a:xfrm>
              <a:off x="4272" y="1632"/>
              <a:ext cx="48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55318" name="AutoShape 22"/>
            <p:cNvSpPr/>
            <p:nvPr/>
          </p:nvSpPr>
          <p:spPr bwMode="auto">
            <a:xfrm>
              <a:off x="4848" y="1344"/>
              <a:ext cx="96" cy="576"/>
            </a:xfrm>
            <a:prstGeom prst="leftBrace">
              <a:avLst>
                <a:gd name="adj1" fmla="val 50000"/>
                <a:gd name="adj2" fmla="val 50000"/>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55319" name="AutoShape 23"/>
            <p:cNvSpPr/>
            <p:nvPr/>
          </p:nvSpPr>
          <p:spPr bwMode="auto">
            <a:xfrm rot="-5434783">
              <a:off x="2280" y="1464"/>
              <a:ext cx="144" cy="768"/>
            </a:xfrm>
            <a:prstGeom prst="leftBrace">
              <a:avLst>
                <a:gd name="adj1" fmla="val 44370"/>
                <a:gd name="adj2" fmla="val 50000"/>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55320" name="Text Box 24"/>
            <p:cNvSpPr txBox="1">
              <a:spLocks noChangeArrowheads="1"/>
            </p:cNvSpPr>
            <p:nvPr/>
          </p:nvSpPr>
          <p:spPr bwMode="auto">
            <a:xfrm>
              <a:off x="1872" y="1593"/>
              <a:ext cx="183"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500" b="1">
                  <a:latin typeface="Arial" panose="020B0604020202020204" pitchFamily="34" charset="0"/>
                  <a:ea typeface="宋体" panose="02010600030101010101" pitchFamily="2" charset="-122"/>
                </a:rPr>
                <a:t>x</a:t>
              </a:r>
            </a:p>
          </p:txBody>
        </p:sp>
        <p:sp>
          <p:nvSpPr>
            <p:cNvPr id="55321" name="Text Box 25"/>
            <p:cNvSpPr txBox="1">
              <a:spLocks noChangeArrowheads="1"/>
            </p:cNvSpPr>
            <p:nvPr/>
          </p:nvSpPr>
          <p:spPr bwMode="auto">
            <a:xfrm>
              <a:off x="2256" y="1584"/>
              <a:ext cx="183"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500" b="1">
                  <a:latin typeface="Arial" panose="020B0604020202020204" pitchFamily="34" charset="0"/>
                  <a:ea typeface="宋体" panose="02010600030101010101" pitchFamily="2" charset="-122"/>
                </a:rPr>
                <a:t>x</a:t>
              </a:r>
            </a:p>
          </p:txBody>
        </p:sp>
        <p:sp>
          <p:nvSpPr>
            <p:cNvPr id="55322" name="Text Box 26"/>
            <p:cNvSpPr txBox="1">
              <a:spLocks noChangeArrowheads="1"/>
            </p:cNvSpPr>
            <p:nvPr/>
          </p:nvSpPr>
          <p:spPr bwMode="auto">
            <a:xfrm>
              <a:off x="2640" y="1584"/>
              <a:ext cx="183"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500" b="1">
                  <a:latin typeface="Arial" panose="020B0604020202020204" pitchFamily="34" charset="0"/>
                  <a:ea typeface="宋体" panose="02010600030101010101" pitchFamily="2" charset="-122"/>
                </a:rPr>
                <a:t>x</a:t>
              </a:r>
            </a:p>
          </p:txBody>
        </p:sp>
        <p:sp>
          <p:nvSpPr>
            <p:cNvPr id="55323" name="Text Box 27"/>
            <p:cNvSpPr txBox="1">
              <a:spLocks noChangeArrowheads="1"/>
            </p:cNvSpPr>
            <p:nvPr/>
          </p:nvSpPr>
          <p:spPr bwMode="auto">
            <a:xfrm>
              <a:off x="2165" y="1925"/>
              <a:ext cx="37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600" b="1">
                  <a:latin typeface="Arial" panose="020B0604020202020204" pitchFamily="34" charset="0"/>
                  <a:ea typeface="宋体" panose="02010600030101010101" pitchFamily="2" charset="-122"/>
                </a:rPr>
                <a:t>无关</a:t>
              </a:r>
            </a:p>
          </p:txBody>
        </p:sp>
        <p:sp>
          <p:nvSpPr>
            <p:cNvPr id="55324" name="Text Box 28"/>
            <p:cNvSpPr txBox="1">
              <a:spLocks noChangeArrowheads="1"/>
            </p:cNvSpPr>
            <p:nvPr/>
          </p:nvSpPr>
          <p:spPr bwMode="auto">
            <a:xfrm>
              <a:off x="4822" y="1344"/>
              <a:ext cx="569"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dirty="0">
                  <a:latin typeface="黑体" panose="02010609060101010101" pitchFamily="2" charset="-122"/>
                  <a:ea typeface="黑体" panose="02010609060101010101" pitchFamily="2" charset="-122"/>
                </a:rPr>
                <a:t>  1: </a:t>
              </a:r>
              <a:r>
                <a:rPr lang="zh-CN" altLang="en-US" sz="1400" b="1" dirty="0">
                  <a:solidFill>
                    <a:srgbClr val="CC0000"/>
                  </a:solidFill>
                  <a:latin typeface="黑体" panose="02010609060101010101" pitchFamily="2" charset="-122"/>
                  <a:ea typeface="黑体" panose="02010609060101010101" pitchFamily="2" charset="-122"/>
                </a:rPr>
                <a:t>置</a:t>
              </a:r>
              <a:r>
                <a:rPr lang="en-US" altLang="zh-CN" sz="1400" b="1" dirty="0">
                  <a:solidFill>
                    <a:srgbClr val="CC0000"/>
                  </a:solidFill>
                  <a:latin typeface="黑体" panose="02010609060101010101" pitchFamily="2" charset="-122"/>
                  <a:ea typeface="黑体" panose="02010609060101010101" pitchFamily="2" charset="-122"/>
                </a:rPr>
                <a:t>1</a:t>
              </a:r>
            </a:p>
            <a:p>
              <a:pPr algn="ctr" eaLnBrk="1" hangingPunct="1">
                <a:lnSpc>
                  <a:spcPct val="100000"/>
                </a:lnSpc>
                <a:spcBef>
                  <a:spcPct val="0"/>
                </a:spcBef>
                <a:buFontTx/>
                <a:buNone/>
              </a:pPr>
              <a:endParaRPr lang="en-US" altLang="zh-CN" sz="1400" b="1" dirty="0">
                <a:solidFill>
                  <a:srgbClr val="CC0000"/>
                </a:solidFill>
                <a:latin typeface="黑体" panose="02010609060101010101" pitchFamily="2" charset="-122"/>
                <a:ea typeface="黑体" panose="02010609060101010101" pitchFamily="2" charset="-122"/>
              </a:endParaRPr>
            </a:p>
            <a:p>
              <a:pPr algn="ctr" eaLnBrk="1" hangingPunct="1">
                <a:lnSpc>
                  <a:spcPct val="100000"/>
                </a:lnSpc>
                <a:spcBef>
                  <a:spcPct val="0"/>
                </a:spcBef>
                <a:buFontTx/>
                <a:buNone/>
              </a:pPr>
              <a:r>
                <a:rPr lang="en-US" altLang="zh-CN" sz="1400" b="1" dirty="0">
                  <a:latin typeface="黑体" panose="02010609060101010101" pitchFamily="2" charset="-122"/>
                  <a:ea typeface="黑体" panose="02010609060101010101" pitchFamily="2" charset="-122"/>
                </a:rPr>
                <a:t>  0: </a:t>
              </a:r>
              <a:r>
                <a:rPr lang="zh-CN" altLang="en-US" sz="1400" b="1" dirty="0">
                  <a:solidFill>
                    <a:srgbClr val="CC0000"/>
                  </a:solidFill>
                  <a:latin typeface="黑体" panose="02010609060101010101" pitchFamily="2" charset="-122"/>
                  <a:ea typeface="黑体" panose="02010609060101010101" pitchFamily="2" charset="-122"/>
                </a:rPr>
                <a:t>置</a:t>
              </a:r>
              <a:r>
                <a:rPr lang="en-US" altLang="zh-CN" sz="1400" b="1" dirty="0">
                  <a:solidFill>
                    <a:srgbClr val="CC0000"/>
                  </a:solidFill>
                  <a:latin typeface="黑体" panose="02010609060101010101" pitchFamily="2" charset="-122"/>
                  <a:ea typeface="黑体" panose="02010609060101010101" pitchFamily="2" charset="-122"/>
                </a:rPr>
                <a:t>0</a:t>
              </a:r>
            </a:p>
          </p:txBody>
        </p:sp>
        <p:sp>
          <p:nvSpPr>
            <p:cNvPr id="55325" name="Text Box 29"/>
            <p:cNvSpPr txBox="1">
              <a:spLocks noChangeArrowheads="1"/>
            </p:cNvSpPr>
            <p:nvPr/>
          </p:nvSpPr>
          <p:spPr bwMode="auto">
            <a:xfrm>
              <a:off x="3034" y="1925"/>
              <a:ext cx="187"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endParaRPr lang="en-US" altLang="zh-CN" sz="1600" b="1">
                <a:latin typeface="Arial" panose="020B0604020202020204" pitchFamily="34" charset="0"/>
                <a:ea typeface="宋体" panose="02010600030101010101" pitchFamily="2" charset="-122"/>
              </a:endParaRPr>
            </a:p>
          </p:txBody>
        </p:sp>
        <p:sp>
          <p:nvSpPr>
            <p:cNvPr id="55326" name="Text Box 30"/>
            <p:cNvSpPr txBox="1">
              <a:spLocks noChangeArrowheads="1"/>
            </p:cNvSpPr>
            <p:nvPr/>
          </p:nvSpPr>
          <p:spPr bwMode="auto">
            <a:xfrm>
              <a:off x="192" y="1632"/>
              <a:ext cx="116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置</a:t>
              </a:r>
              <a:r>
                <a:rPr lang="en-US" altLang="zh-CN"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a:t>
              </a:r>
            </a:p>
            <a:p>
              <a:pPr algn="ctr" eaLnBrk="1" hangingPunct="1">
                <a:lnSpc>
                  <a:spcPct val="100000"/>
                </a:lnSpc>
                <a:spcBef>
                  <a:spcPct val="0"/>
                </a:spcBef>
                <a:buFontTx/>
                <a:buNone/>
              </a:pPr>
              <a:r>
                <a:rPr lang="zh-CN" altLang="en-US" sz="1600" b="1" dirty="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控制字标识位</a:t>
              </a:r>
            </a:p>
          </p:txBody>
        </p:sp>
        <p:sp>
          <p:nvSpPr>
            <p:cNvPr id="55327" name="Text Box 31"/>
            <p:cNvSpPr txBox="1">
              <a:spLocks noChangeArrowheads="1"/>
            </p:cNvSpPr>
            <p:nvPr/>
          </p:nvSpPr>
          <p:spPr bwMode="auto">
            <a:xfrm>
              <a:off x="3964" y="1728"/>
              <a:ext cx="4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dirty="0">
                  <a:solidFill>
                    <a:srgbClr val="CC0000"/>
                  </a:solidFill>
                  <a:latin typeface="黑体" panose="02010609060101010101" pitchFamily="2" charset="-122"/>
                  <a:ea typeface="黑体" panose="02010609060101010101" pitchFamily="2" charset="-122"/>
                </a:rPr>
                <a:t>位选择</a:t>
              </a:r>
            </a:p>
          </p:txBody>
        </p:sp>
        <p:sp>
          <p:nvSpPr>
            <p:cNvPr id="55328" name="Text Box 32"/>
            <p:cNvSpPr txBox="1">
              <a:spLocks noChangeArrowheads="1"/>
            </p:cNvSpPr>
            <p:nvPr/>
          </p:nvSpPr>
          <p:spPr bwMode="auto">
            <a:xfrm>
              <a:off x="4046" y="1918"/>
              <a:ext cx="342" cy="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0</a:t>
              </a:r>
              <a:endParaRPr lang="en-US" altLang="zh-CN" sz="1600" b="1">
                <a:latin typeface="Arial" panose="020B0604020202020204" pitchFamily="34" charset="0"/>
                <a:ea typeface="宋体" panose="02010600030101010101" pitchFamily="2" charset="-122"/>
              </a:endParaRP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2</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3</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4</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5</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6</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PC</a:t>
              </a:r>
              <a:r>
                <a:rPr lang="en-US" altLang="zh-CN" sz="1600" b="1" baseline="-25000">
                  <a:latin typeface="Arial" panose="020B0604020202020204" pitchFamily="34" charset="0"/>
                  <a:ea typeface="宋体" panose="02010600030101010101" pitchFamily="2" charset="-122"/>
                </a:rPr>
                <a:t>7</a:t>
              </a:r>
            </a:p>
          </p:txBody>
        </p:sp>
        <p:sp>
          <p:nvSpPr>
            <p:cNvPr id="55329" name="Text Box 33"/>
            <p:cNvSpPr txBox="1">
              <a:spLocks noChangeArrowheads="1"/>
            </p:cNvSpPr>
            <p:nvPr/>
          </p:nvSpPr>
          <p:spPr bwMode="auto">
            <a:xfrm>
              <a:off x="3408" y="1925"/>
              <a:ext cx="187"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endParaRPr lang="en-US" altLang="zh-CN" sz="1600" b="1">
                <a:latin typeface="Arial" panose="020B0604020202020204" pitchFamily="34" charset="0"/>
                <a:ea typeface="宋体" panose="02010600030101010101" pitchFamily="2" charset="-122"/>
              </a:endParaRPr>
            </a:p>
          </p:txBody>
        </p:sp>
        <p:sp>
          <p:nvSpPr>
            <p:cNvPr id="55330" name="Text Box 34"/>
            <p:cNvSpPr txBox="1">
              <a:spLocks noChangeArrowheads="1"/>
            </p:cNvSpPr>
            <p:nvPr/>
          </p:nvSpPr>
          <p:spPr bwMode="auto">
            <a:xfrm>
              <a:off x="3792" y="1925"/>
              <a:ext cx="187" cy="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0</a:t>
              </a:r>
            </a:p>
            <a:p>
              <a:pPr algn="ctr" eaLnBrk="1" hangingPunct="1">
                <a:lnSpc>
                  <a:spcPct val="100000"/>
                </a:lnSpc>
                <a:spcBef>
                  <a:spcPct val="0"/>
                </a:spcBef>
                <a:buFontTx/>
                <a:buNone/>
              </a:pPr>
              <a:r>
                <a:rPr lang="en-US" altLang="zh-CN" sz="1600" b="1">
                  <a:latin typeface="Arial" panose="020B0604020202020204" pitchFamily="34" charset="0"/>
                  <a:ea typeface="宋体" panose="02010600030101010101" pitchFamily="2" charset="-122"/>
                </a:rPr>
                <a:t>1</a:t>
              </a:r>
            </a:p>
            <a:p>
              <a:pPr algn="ctr" eaLnBrk="1" hangingPunct="1">
                <a:lnSpc>
                  <a:spcPct val="100000"/>
                </a:lnSpc>
                <a:spcBef>
                  <a:spcPct val="0"/>
                </a:spcBef>
                <a:buFontTx/>
                <a:buNone/>
              </a:pPr>
              <a:endParaRPr lang="en-US" altLang="zh-CN" sz="1600" b="1">
                <a:latin typeface="Arial" panose="020B0604020202020204" pitchFamily="34" charset="0"/>
                <a:ea typeface="宋体" panose="02010600030101010101" pitchFamily="2" charset="-122"/>
              </a:endParaRPr>
            </a:p>
          </p:txBody>
        </p:sp>
      </p:grpSp>
      <p:sp>
        <p:nvSpPr>
          <p:cNvPr id="35"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需要指出的是，端口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／置</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控制字是对端口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的操作控制信息，因此</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该控制字必须写入控制口，而不应写入端口</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a:p>
            <a:pPr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控制字的</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D0</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位</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决定是置“</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操作还是置“</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操作，但究竟是对端口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的哪一位进行操作，则决定于控制字中的</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D3</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D2</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D1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位。</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609600" y="1133475"/>
            <a:ext cx="11158538" cy="4933950"/>
          </a:xfrm>
        </p:spPr>
        <p:txBody>
          <a:bodyPr/>
          <a:lstStyle/>
          <a:p>
            <a:pPr marL="0" indent="0" algn="just" eaLnBrk="1" hangingPunct="1">
              <a:lnSpc>
                <a:spcPct val="150000"/>
              </a:lnSpc>
              <a:buNone/>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例如，要实现对端口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PC6</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位置“</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，则控制字应为</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00001100B</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(0CH)</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a:p>
            <a:pPr marL="0" indent="0" algn="just" eaLnBrk="1" hangingPunct="1">
              <a:lnSpc>
                <a:spcPct val="150000"/>
              </a:lnSpc>
              <a:buNone/>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的控制口地址同上，则执行下列指令即可实现指定的功能：</a:t>
            </a:r>
          </a:p>
          <a:p>
            <a:pPr marL="1080135" indent="0" algn="just" eaLnBrk="1" hangingPunct="1">
              <a:lnSpc>
                <a:spcPct val="150000"/>
              </a:lnSpc>
              <a:buNone/>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MOV  DX,  28BH</a:t>
            </a:r>
          </a:p>
          <a:p>
            <a:pPr marL="1080135" indent="0" algn="just" eaLnBrk="1" hangingPunct="1">
              <a:lnSpc>
                <a:spcPct val="150000"/>
              </a:lnSpc>
              <a:buNone/>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0CH</a:t>
            </a:r>
            <a:endPar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endParaRPr>
          </a:p>
          <a:p>
            <a:pPr marL="1080135" indent="0" algn="just" eaLnBrk="1" hangingPunct="1">
              <a:lnSpc>
                <a:spcPct val="150000"/>
              </a:lnSpc>
              <a:buNone/>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OUT  DX</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AL</a:t>
            </a:r>
            <a:r>
              <a:rPr lang="en-US" altLang="zh-CN" sz="2400"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将“端口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／置</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控制字”写入控制口，实现对</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位置“</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p>
          <a:p>
            <a:pPr eaLnBrk="1" hangingPunct="1">
              <a:lnSpc>
                <a:spcPct val="150000"/>
              </a:lnSpc>
            </a:pPr>
            <a:endPar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pPr>
            <a:endPar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911424" y="1930067"/>
            <a:ext cx="10657184"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p>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也叫</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基本输入／输出方式</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在这种方式下，端口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可以通过</a:t>
            </a:r>
            <a:r>
              <a:rPr lang="zh-CN" altLang="en-US" sz="24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方式选择控制字</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规定为输入口或者输出口；</a:t>
            </a:r>
          </a:p>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分为高</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PC4)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和低</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PC0)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两个</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位端口，这两个</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位端口也可由方式选择控制字分别规定为输入口或输出口。</a:t>
            </a:r>
          </a:p>
        </p:txBody>
      </p:sp>
      <p:sp>
        <p:nvSpPr>
          <p:cNvPr id="58371" name="Rectangle 2"/>
          <p:cNvSpPr>
            <a:spLocks noGrp="1" noChangeArrowheads="1"/>
          </p:cNvSpPr>
          <p:nvPr>
            <p:ph type="title" idx="4294967295"/>
          </p:nvPr>
        </p:nvSpPr>
        <p:spPr>
          <a:xfrm>
            <a:off x="639047" y="1052736"/>
            <a:ext cx="7793038" cy="1143000"/>
          </a:xfrm>
        </p:spPr>
        <p:txBody>
          <a:bodyPr/>
          <a:lstStyle/>
          <a:p>
            <a:pPr eaLnBrk="1" hangingPunct="1"/>
            <a:r>
              <a:rPr lang="en-US" altLang="zh-CN"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8.4.5  </a:t>
            </a:r>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32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的工作方式</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idx="1"/>
          </p:nvPr>
        </p:nvSpPr>
        <p:spPr>
          <a:xfrm>
            <a:off x="609600" y="1133475"/>
            <a:ext cx="11158538" cy="4933950"/>
          </a:xfrm>
        </p:spPr>
        <p:txBody>
          <a:bodyPr/>
          <a:lstStyle/>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这四个并行口共可构成</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2</a:t>
            </a:r>
            <a:r>
              <a:rPr lang="en-US" altLang="zh-CN" sz="2400" baseline="30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4</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种不同的使用组态。</a:t>
            </a:r>
          </a:p>
          <a:p>
            <a:pPr marL="539750"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利用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zh-CN" altLang="en-US"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进行数据传输时，由于没有规定专门的应答信号，所以这种方式常用于与简单外设之间的数据传送，如向</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显示器的输出，从二进制开关装置的输入等。</a:t>
            </a:r>
          </a:p>
          <a:p>
            <a:pPr eaLnBrk="1" hangingPunct="1">
              <a:lnSpc>
                <a:spcPct val="150000"/>
              </a:lnSpc>
            </a:pPr>
            <a:endParaRPr lang="zh-CN" altLang="en-US" sz="2800" dirty="0" smtClean="0">
              <a:latin typeface="微软雅黑" panose="020B0503020204020204" pitchFamily="34" charset="-122"/>
              <a:ea typeface="微软雅黑" panose="020B0503020204020204" pitchFamily="34" charset="-122"/>
            </a:endParaRPr>
          </a:p>
          <a:p>
            <a:pPr eaLnBrk="1" hangingPunct="1">
              <a:lnSpc>
                <a:spcPct val="150000"/>
              </a:lnSpc>
            </a:pPr>
            <a:endParaRPr lang="en-US" altLang="zh-CN" sz="28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idx="1"/>
          </p:nvPr>
        </p:nvSpPr>
        <p:spPr>
          <a:xfrm>
            <a:off x="1033462" y="2132856"/>
            <a:ext cx="10391130" cy="4933950"/>
          </a:xfrm>
        </p:spPr>
        <p:txBody>
          <a:bodyPr/>
          <a:lstStyle/>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也叫</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选通的输入／输出方式</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相比，最主要的差别就是当端口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和端口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时，要利用</a:t>
            </a:r>
            <a:r>
              <a:rPr lang="zh-CN" altLang="en-US"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来接收选通信号或提供有关的状态信号，而这些信号是由端口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的固定数位来接收或提供的，即信号与数位之间存在着对应关系。</a:t>
            </a:r>
          </a:p>
          <a:p>
            <a:pPr algn="just" eaLnBrk="1" hangingPunct="1">
              <a:lnSpc>
                <a:spcPct val="150000"/>
              </a:lnSpc>
            </a:pP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这种关系不可以用程序的方法予以改变。</a:t>
            </a:r>
          </a:p>
          <a:p>
            <a:pPr algn="just" eaLnBrk="1" hangingPunct="1">
              <a:lnSpc>
                <a:spcPct val="150000"/>
              </a:lnSpc>
              <a:buFont typeface="Wingdings" panose="05000000000000000000" pitchFamily="2" charset="2"/>
              <a:buNone/>
            </a:pPr>
            <a:r>
              <a:rPr lang="zh-CN" altLang="en-US" sz="2800"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 </a:t>
            </a:r>
          </a:p>
        </p:txBody>
      </p:sp>
      <p:sp>
        <p:nvSpPr>
          <p:cNvPr id="60419" name="Rectangle 2"/>
          <p:cNvSpPr>
            <a:spLocks noGrp="1" noChangeArrowheads="1"/>
          </p:cNvSpPr>
          <p:nvPr>
            <p:ph type="title" idx="4294967295"/>
          </p:nvPr>
        </p:nvSpPr>
        <p:spPr>
          <a:xfrm>
            <a:off x="767408" y="1217424"/>
            <a:ext cx="7793038" cy="1143000"/>
          </a:xfrm>
        </p:spPr>
        <p:txBody>
          <a:bodyPr/>
          <a:lstStyle/>
          <a:p>
            <a:pPr eaLnBrk="1" hangingPunct="1"/>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2. </a:t>
            </a:r>
            <a:r>
              <a:rPr lang="zh-CN" altLang="en-US"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idx="1"/>
          </p:nvPr>
        </p:nvSpPr>
        <p:spPr>
          <a:xfrm>
            <a:off x="609600" y="1133475"/>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输入</a:t>
            </a:r>
          </a:p>
          <a:p>
            <a:pPr marL="72009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当端口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和端口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输入”时，端口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控制信号定义如图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8.7</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a:p>
            <a:pPr marL="72009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该图中还给出了相应的方式选择控制字。</a:t>
            </a:r>
          </a:p>
          <a:p>
            <a:pPr eaLnBrk="1" hangingPunct="1">
              <a:lnSpc>
                <a:spcPct val="150000"/>
              </a:lnSpc>
            </a:pPr>
            <a:endPar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pPr>
            <a:endPar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nvSpPr>
        <p:spPr bwMode="auto">
          <a:xfrm>
            <a:off x="1782772" y="998539"/>
            <a:ext cx="82296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b="1" dirty="0" smtClean="0">
                <a:latin typeface="Times New Roman" panose="02020603050405020304" pitchFamily="18" charset="0"/>
                <a:ea typeface="黑体" panose="02010609060101010101" pitchFamily="2" charset="-122"/>
                <a:cs typeface="Times New Roman" panose="02020603050405020304" pitchFamily="18" charset="0"/>
              </a:rPr>
              <a:t>8.7 </a:t>
            </a:r>
            <a:r>
              <a:rPr lang="en-US" altLang="zh-CN" b="1" dirty="0">
                <a:latin typeface="Times New Roman" panose="02020603050405020304" pitchFamily="18" charset="0"/>
                <a:ea typeface="黑体" panose="02010609060101010101" pitchFamily="2" charset="-122"/>
                <a:cs typeface="Times New Roman" panose="02020603050405020304" pitchFamily="18" charset="0"/>
              </a:rPr>
              <a:t>8255A</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方式</a:t>
            </a:r>
            <a:r>
              <a:rPr lang="en-US" altLang="zh-CN" b="1"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输入</a:t>
            </a:r>
          </a:p>
        </p:txBody>
      </p:sp>
      <p:grpSp>
        <p:nvGrpSpPr>
          <p:cNvPr id="62467" name="Group 3"/>
          <p:cNvGrpSpPr/>
          <p:nvPr/>
        </p:nvGrpSpPr>
        <p:grpSpPr bwMode="auto">
          <a:xfrm>
            <a:off x="2076450" y="2077616"/>
            <a:ext cx="3657600" cy="2033587"/>
            <a:chOff x="432" y="816"/>
            <a:chExt cx="2304" cy="1281"/>
          </a:xfrm>
        </p:grpSpPr>
        <p:sp>
          <p:nvSpPr>
            <p:cNvPr id="76804" name="Rectangle 4"/>
            <p:cNvSpPr>
              <a:spLocks noChangeArrowheads="1"/>
            </p:cNvSpPr>
            <p:nvPr/>
          </p:nvSpPr>
          <p:spPr bwMode="auto">
            <a:xfrm>
              <a:off x="432" y="1008"/>
              <a:ext cx="2304" cy="288"/>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400" b="1">
                  <a:latin typeface="Arial" panose="020B0604020202020204" pitchFamily="34" charset="0"/>
                </a:rPr>
                <a:t>       1        0      1        1       1/0                                  </a:t>
              </a:r>
            </a:p>
          </p:txBody>
        </p:sp>
        <p:sp>
          <p:nvSpPr>
            <p:cNvPr id="62550" name="Line 5"/>
            <p:cNvSpPr>
              <a:spLocks noChangeShapeType="1"/>
            </p:cNvSpPr>
            <p:nvPr/>
          </p:nvSpPr>
          <p:spPr bwMode="auto">
            <a:xfrm>
              <a:off x="720" y="1008"/>
              <a:ext cx="0" cy="288"/>
            </a:xfrm>
            <a:prstGeom prst="line">
              <a:avLst/>
            </a:prstGeom>
            <a:noFill/>
            <a:ln w="28575">
              <a:solidFill>
                <a:schemeClr val="tx1"/>
              </a:solidFill>
              <a:round/>
            </a:ln>
          </p:spPr>
          <p:txBody>
            <a:bodyPr/>
            <a:lstStyle/>
            <a:p>
              <a:endParaRPr lang="zh-CN" altLang="en-US"/>
            </a:p>
          </p:txBody>
        </p:sp>
        <p:sp>
          <p:nvSpPr>
            <p:cNvPr id="62551" name="Line 6"/>
            <p:cNvSpPr>
              <a:spLocks noChangeShapeType="1"/>
            </p:cNvSpPr>
            <p:nvPr/>
          </p:nvSpPr>
          <p:spPr bwMode="auto">
            <a:xfrm>
              <a:off x="1296"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2" name="Line 7"/>
            <p:cNvSpPr>
              <a:spLocks noChangeShapeType="1"/>
            </p:cNvSpPr>
            <p:nvPr/>
          </p:nvSpPr>
          <p:spPr bwMode="auto">
            <a:xfrm>
              <a:off x="2160"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3" name="Line 8"/>
            <p:cNvSpPr>
              <a:spLocks noChangeShapeType="1"/>
            </p:cNvSpPr>
            <p:nvPr/>
          </p:nvSpPr>
          <p:spPr bwMode="auto">
            <a:xfrm>
              <a:off x="2448"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4" name="Line 9"/>
            <p:cNvSpPr>
              <a:spLocks noChangeShapeType="1"/>
            </p:cNvSpPr>
            <p:nvPr/>
          </p:nvSpPr>
          <p:spPr bwMode="auto">
            <a:xfrm>
              <a:off x="1008"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5" name="Line 10"/>
            <p:cNvSpPr>
              <a:spLocks noChangeShapeType="1"/>
            </p:cNvSpPr>
            <p:nvPr/>
          </p:nvSpPr>
          <p:spPr bwMode="auto">
            <a:xfrm>
              <a:off x="1584"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6" name="Line 11"/>
            <p:cNvSpPr>
              <a:spLocks noChangeShapeType="1"/>
            </p:cNvSpPr>
            <p:nvPr/>
          </p:nvSpPr>
          <p:spPr bwMode="auto">
            <a:xfrm>
              <a:off x="1872"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7" name="Line 12"/>
            <p:cNvSpPr>
              <a:spLocks noChangeShapeType="1"/>
            </p:cNvSpPr>
            <p:nvPr/>
          </p:nvSpPr>
          <p:spPr bwMode="auto">
            <a:xfrm>
              <a:off x="1872"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8" name="Line 13"/>
            <p:cNvSpPr>
              <a:spLocks noChangeShapeType="1"/>
            </p:cNvSpPr>
            <p:nvPr/>
          </p:nvSpPr>
          <p:spPr bwMode="auto">
            <a:xfrm flipV="1">
              <a:off x="1872"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59" name="Line 14"/>
            <p:cNvSpPr>
              <a:spLocks noChangeShapeType="1"/>
            </p:cNvSpPr>
            <p:nvPr/>
          </p:nvSpPr>
          <p:spPr bwMode="auto">
            <a:xfrm>
              <a:off x="2160"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0" name="Line 15"/>
            <p:cNvSpPr>
              <a:spLocks noChangeShapeType="1"/>
            </p:cNvSpPr>
            <p:nvPr/>
          </p:nvSpPr>
          <p:spPr bwMode="auto">
            <a:xfrm flipV="1">
              <a:off x="2160"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1" name="Line 16"/>
            <p:cNvSpPr>
              <a:spLocks noChangeShapeType="1"/>
            </p:cNvSpPr>
            <p:nvPr/>
          </p:nvSpPr>
          <p:spPr bwMode="auto">
            <a:xfrm>
              <a:off x="2448"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2" name="Line 17"/>
            <p:cNvSpPr>
              <a:spLocks noChangeShapeType="1"/>
            </p:cNvSpPr>
            <p:nvPr/>
          </p:nvSpPr>
          <p:spPr bwMode="auto">
            <a:xfrm flipV="1">
              <a:off x="2448"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3" name="AutoShape 18"/>
            <p:cNvSpPr/>
            <p:nvPr/>
          </p:nvSpPr>
          <p:spPr bwMode="auto">
            <a:xfrm rot="-5360309">
              <a:off x="935" y="1080"/>
              <a:ext cx="144" cy="576"/>
            </a:xfrm>
            <a:prstGeom prst="leftBrace">
              <a:avLst>
                <a:gd name="adj1" fmla="val 33278"/>
                <a:gd name="adj2" fmla="val 50000"/>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2564" name="Text Box 19"/>
            <p:cNvSpPr txBox="1">
              <a:spLocks noChangeArrowheads="1"/>
            </p:cNvSpPr>
            <p:nvPr/>
          </p:nvSpPr>
          <p:spPr bwMode="auto">
            <a:xfrm>
              <a:off x="711" y="1447"/>
              <a:ext cx="5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组方式</a:t>
              </a:r>
              <a:r>
                <a:rPr lang="en-US" altLang="zh-CN" sz="1400" b="1">
                  <a:latin typeface="Arial" panose="020B0604020202020204" pitchFamily="34" charset="0"/>
                  <a:ea typeface="宋体" panose="02010600030101010101" pitchFamily="2" charset="-122"/>
                </a:rPr>
                <a:t>1</a:t>
              </a:r>
            </a:p>
          </p:txBody>
        </p:sp>
        <p:sp>
          <p:nvSpPr>
            <p:cNvPr id="62565" name="Text Box 20"/>
            <p:cNvSpPr txBox="1">
              <a:spLocks noChangeArrowheads="1"/>
            </p:cNvSpPr>
            <p:nvPr/>
          </p:nvSpPr>
          <p:spPr bwMode="auto">
            <a:xfrm>
              <a:off x="461" y="816"/>
              <a:ext cx="226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6</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5</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4</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3</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1</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0</a:t>
              </a:r>
            </a:p>
          </p:txBody>
        </p:sp>
        <p:sp>
          <p:nvSpPr>
            <p:cNvPr id="62566" name="Line 21"/>
            <p:cNvSpPr>
              <a:spLocks noChangeShapeType="1"/>
            </p:cNvSpPr>
            <p:nvPr/>
          </p:nvSpPr>
          <p:spPr bwMode="auto">
            <a:xfrm>
              <a:off x="1440" y="1296"/>
              <a:ext cx="0" cy="72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7" name="Line 22"/>
            <p:cNvSpPr>
              <a:spLocks noChangeShapeType="1"/>
            </p:cNvSpPr>
            <p:nvPr/>
          </p:nvSpPr>
          <p:spPr bwMode="auto">
            <a:xfrm>
              <a:off x="1440" y="2016"/>
              <a:ext cx="288"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68" name="Line 23"/>
            <p:cNvSpPr>
              <a:spLocks noChangeShapeType="1"/>
            </p:cNvSpPr>
            <p:nvPr/>
          </p:nvSpPr>
          <p:spPr bwMode="auto">
            <a:xfrm>
              <a:off x="1728" y="1296"/>
              <a:ext cx="0"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69" name="Text Box 24"/>
            <p:cNvSpPr txBox="1">
              <a:spLocks noChangeArrowheads="1"/>
            </p:cNvSpPr>
            <p:nvPr/>
          </p:nvSpPr>
          <p:spPr bwMode="auto">
            <a:xfrm>
              <a:off x="1494" y="1425"/>
              <a:ext cx="46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PC</a:t>
              </a:r>
              <a:r>
                <a:rPr lang="en-US" altLang="zh-CN" sz="1400" b="1" baseline="-25000">
                  <a:latin typeface="Arial" panose="020B0604020202020204" pitchFamily="34" charset="0"/>
                  <a:ea typeface="宋体" panose="02010600030101010101" pitchFamily="2" charset="-122"/>
                </a:rPr>
                <a:t>6</a:t>
              </a:r>
              <a:r>
                <a:rPr lang="zh-CN" altLang="en-US" sz="1400" b="1" baseline="-25000">
                  <a:latin typeface="Arial" panose="020B0604020202020204" pitchFamily="34" charset="0"/>
                  <a:ea typeface="宋体" panose="02010600030101010101" pitchFamily="2" charset="-122"/>
                </a:rPr>
                <a:t>，</a:t>
              </a:r>
              <a:r>
                <a:rPr lang="en-US" altLang="zh-CN" sz="1400" b="1" baseline="-25000">
                  <a:latin typeface="Arial" panose="020B0604020202020204" pitchFamily="34" charset="0"/>
                  <a:ea typeface="宋体" panose="02010600030101010101" pitchFamily="2" charset="-122"/>
                </a:rPr>
                <a:t>7</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a:t>
              </a:r>
            </a:p>
          </p:txBody>
        </p:sp>
        <p:sp>
          <p:nvSpPr>
            <p:cNvPr id="62570" name="Text Box 25"/>
            <p:cNvSpPr txBox="1">
              <a:spLocks noChangeArrowheads="1"/>
            </p:cNvSpPr>
            <p:nvPr/>
          </p:nvSpPr>
          <p:spPr bwMode="auto">
            <a:xfrm>
              <a:off x="1707" y="1905"/>
              <a:ext cx="6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输入</a:t>
              </a:r>
            </a:p>
          </p:txBody>
        </p:sp>
      </p:grpSp>
      <p:grpSp>
        <p:nvGrpSpPr>
          <p:cNvPr id="62468" name="Group 26"/>
          <p:cNvGrpSpPr/>
          <p:nvPr/>
        </p:nvGrpSpPr>
        <p:grpSpPr bwMode="auto">
          <a:xfrm>
            <a:off x="6457950" y="4287416"/>
            <a:ext cx="3998913" cy="2362200"/>
            <a:chOff x="3192" y="2208"/>
            <a:chExt cx="2519" cy="1488"/>
          </a:xfrm>
        </p:grpSpPr>
        <p:sp>
          <p:nvSpPr>
            <p:cNvPr id="76827" name="Rectangle 27"/>
            <p:cNvSpPr>
              <a:spLocks noChangeArrowheads="1"/>
            </p:cNvSpPr>
            <p:nvPr/>
          </p:nvSpPr>
          <p:spPr bwMode="auto">
            <a:xfrm>
              <a:off x="3600" y="2400"/>
              <a:ext cx="1211" cy="1296"/>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endParaRPr lang="zh-CN" altLang="zh-CN" sz="1200" b="1">
                <a:latin typeface="Arial" panose="020B0604020202020204" pitchFamily="34" charset="0"/>
              </a:endParaRPr>
            </a:p>
          </p:txBody>
        </p:sp>
        <p:sp>
          <p:nvSpPr>
            <p:cNvPr id="76828" name="Rectangle 28"/>
            <p:cNvSpPr>
              <a:spLocks noChangeArrowheads="1"/>
            </p:cNvSpPr>
            <p:nvPr/>
          </p:nvSpPr>
          <p:spPr bwMode="auto">
            <a:xfrm>
              <a:off x="3685" y="2511"/>
              <a:ext cx="336" cy="259"/>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solidFill>
                    <a:srgbClr val="FF0000"/>
                  </a:solidFill>
                  <a:latin typeface="Arial" panose="020B0604020202020204" pitchFamily="34" charset="0"/>
                </a:rPr>
                <a:t>INTE</a:t>
              </a:r>
              <a:r>
                <a:rPr lang="en-US" altLang="zh-CN" sz="1200" b="1" baseline="-25000" dirty="0">
                  <a:solidFill>
                    <a:srgbClr val="FF0000"/>
                  </a:solidFill>
                  <a:latin typeface="Arial" panose="020B0604020202020204" pitchFamily="34" charset="0"/>
                </a:rPr>
                <a:t>B</a:t>
              </a:r>
            </a:p>
          </p:txBody>
        </p:sp>
        <p:grpSp>
          <p:nvGrpSpPr>
            <p:cNvPr id="62526" name="Group 29"/>
            <p:cNvGrpSpPr/>
            <p:nvPr/>
          </p:nvGrpSpPr>
          <p:grpSpPr bwMode="auto">
            <a:xfrm flipV="1">
              <a:off x="3925" y="2770"/>
              <a:ext cx="576" cy="519"/>
              <a:chOff x="3958" y="1536"/>
              <a:chExt cx="576" cy="672"/>
            </a:xfrm>
          </p:grpSpPr>
          <p:sp>
            <p:nvSpPr>
              <p:cNvPr id="76830" name="AutoShape 30"/>
              <p:cNvSpPr>
                <a:spLocks noChangeArrowheads="1"/>
              </p:cNvSpPr>
              <p:nvPr/>
            </p:nvSpPr>
            <p:spPr bwMode="auto">
              <a:xfrm rot="-5400000">
                <a:off x="3932" y="1556"/>
                <a:ext cx="334" cy="288"/>
              </a:xfrm>
              <a:prstGeom prst="flowChartDelay">
                <a:avLst/>
              </a:prstGeom>
              <a:solidFill>
                <a:schemeClr val="accent4">
                  <a:lumMod val="20000"/>
                  <a:lumOff val="80000"/>
                </a:schemeClr>
              </a:solidFill>
              <a:ln w="28575">
                <a:solidFill>
                  <a:schemeClr val="tx1"/>
                </a:solidFill>
                <a:miter lim="800000"/>
              </a:ln>
              <a:effectLst/>
            </p:spPr>
            <p:txBody>
              <a:bodyPr wrap="none" anchor="ctr"/>
              <a:lstStyle/>
              <a:p>
                <a:pPr eaLnBrk="1" fontAlgn="auto" hangingPunct="1">
                  <a:spcBef>
                    <a:spcPts val="0"/>
                  </a:spcBef>
                  <a:spcAft>
                    <a:spcPts val="0"/>
                  </a:spcAft>
                  <a:defRPr/>
                </a:pPr>
                <a:endParaRPr kumimoji="1" lang="zh-CN" altLang="en-US">
                  <a:latin typeface="+mn-lt"/>
                </a:endParaRPr>
              </a:p>
            </p:txBody>
          </p:sp>
          <p:sp>
            <p:nvSpPr>
              <p:cNvPr id="62546" name="Line 31"/>
              <p:cNvSpPr>
                <a:spLocks noChangeShapeType="1"/>
              </p:cNvSpPr>
              <p:nvPr/>
            </p:nvSpPr>
            <p:spPr bwMode="auto">
              <a:xfrm flipV="1">
                <a:off x="4006" y="1872"/>
                <a:ext cx="0" cy="336"/>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47" name="Line 32"/>
              <p:cNvSpPr>
                <a:spLocks noChangeShapeType="1"/>
              </p:cNvSpPr>
              <p:nvPr/>
            </p:nvSpPr>
            <p:spPr bwMode="auto">
              <a:xfrm flipV="1">
                <a:off x="4198" y="1872"/>
                <a:ext cx="0" cy="192"/>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48" name="Line 33"/>
              <p:cNvSpPr>
                <a:spLocks noChangeShapeType="1"/>
              </p:cNvSpPr>
              <p:nvPr/>
            </p:nvSpPr>
            <p:spPr bwMode="auto">
              <a:xfrm>
                <a:off x="4198" y="2064"/>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76834" name="Rectangle 34"/>
            <p:cNvSpPr>
              <a:spLocks noChangeArrowheads="1"/>
            </p:cNvSpPr>
            <p:nvPr/>
          </p:nvSpPr>
          <p:spPr bwMode="auto">
            <a:xfrm>
              <a:off x="4523" y="2770"/>
              <a:ext cx="288" cy="222"/>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2</a:t>
              </a:r>
            </a:p>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1</a:t>
              </a:r>
            </a:p>
          </p:txBody>
        </p:sp>
        <p:sp>
          <p:nvSpPr>
            <p:cNvPr id="62528" name="Line 35"/>
            <p:cNvSpPr>
              <a:spLocks noChangeShapeType="1"/>
            </p:cNvSpPr>
            <p:nvPr/>
          </p:nvSpPr>
          <p:spPr bwMode="auto">
            <a:xfrm>
              <a:off x="4523" y="2881"/>
              <a:ext cx="288"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29" name="Line 36"/>
            <p:cNvSpPr>
              <a:spLocks noChangeShapeType="1"/>
            </p:cNvSpPr>
            <p:nvPr/>
          </p:nvSpPr>
          <p:spPr bwMode="auto">
            <a:xfrm>
              <a:off x="4811" y="2918"/>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30" name="Line 37"/>
            <p:cNvSpPr>
              <a:spLocks noChangeShapeType="1"/>
            </p:cNvSpPr>
            <p:nvPr/>
          </p:nvSpPr>
          <p:spPr bwMode="auto">
            <a:xfrm flipH="1">
              <a:off x="4811" y="2807"/>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31" name="Text Box 38"/>
            <p:cNvSpPr txBox="1">
              <a:spLocks noChangeArrowheads="1"/>
            </p:cNvSpPr>
            <p:nvPr/>
          </p:nvSpPr>
          <p:spPr bwMode="auto">
            <a:xfrm>
              <a:off x="5261" y="2632"/>
              <a:ext cx="35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STB</a:t>
              </a:r>
              <a:r>
                <a:rPr lang="en-US" altLang="zh-CN" sz="1200" b="1" baseline="-25000">
                  <a:latin typeface="Arial" panose="020B0604020202020204" pitchFamily="34" charset="0"/>
                  <a:ea typeface="宋体" panose="02010600030101010101" pitchFamily="2" charset="-122"/>
                </a:rPr>
                <a:t>B</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IBF</a:t>
              </a:r>
              <a:r>
                <a:rPr lang="en-US" altLang="zh-CN" sz="1200" b="1" baseline="-25000">
                  <a:latin typeface="Arial" panose="020B0604020202020204" pitchFamily="34" charset="0"/>
                  <a:ea typeface="宋体" panose="02010600030101010101" pitchFamily="2" charset="-122"/>
                </a:rPr>
                <a:t>B</a:t>
              </a:r>
            </a:p>
          </p:txBody>
        </p:sp>
        <p:sp>
          <p:nvSpPr>
            <p:cNvPr id="62532" name="Text Box 39"/>
            <p:cNvSpPr txBox="1">
              <a:spLocks noChangeArrowheads="1"/>
            </p:cNvSpPr>
            <p:nvPr/>
          </p:nvSpPr>
          <p:spPr bwMode="auto">
            <a:xfrm>
              <a:off x="4265" y="2438"/>
              <a:ext cx="62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PB</a:t>
              </a:r>
              <a:r>
                <a:rPr lang="en-US" altLang="zh-CN" sz="1200" b="1" baseline="-25000">
                  <a:latin typeface="Arial" panose="020B0604020202020204" pitchFamily="34" charset="0"/>
                  <a:ea typeface="宋体" panose="02010600030101010101" pitchFamily="2" charset="-122"/>
                </a:rPr>
                <a:t>7</a:t>
              </a:r>
              <a:r>
                <a:rPr lang="en-US" altLang="zh-CN" sz="1200" b="1">
                  <a:latin typeface="Arial" panose="020B0604020202020204" pitchFamily="34" charset="0"/>
                  <a:ea typeface="宋体" panose="02010600030101010101" pitchFamily="2" charset="-122"/>
                </a:rPr>
                <a:t>~PB</a:t>
              </a:r>
              <a:r>
                <a:rPr lang="en-US" altLang="zh-CN" sz="1200" b="1" baseline="-25000">
                  <a:latin typeface="Arial" panose="020B0604020202020204" pitchFamily="34" charset="0"/>
                  <a:ea typeface="宋体" panose="02010600030101010101" pitchFamily="2" charset="-122"/>
                </a:rPr>
                <a:t>0</a:t>
              </a:r>
            </a:p>
          </p:txBody>
        </p:sp>
        <p:sp>
          <p:nvSpPr>
            <p:cNvPr id="62533" name="Line 40"/>
            <p:cNvSpPr>
              <a:spLocks noChangeShapeType="1"/>
            </p:cNvSpPr>
            <p:nvPr/>
          </p:nvSpPr>
          <p:spPr bwMode="auto">
            <a:xfrm>
              <a:off x="3351" y="3607"/>
              <a:ext cx="19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34" name="Oval 41"/>
            <p:cNvSpPr>
              <a:spLocks noChangeArrowheads="1"/>
            </p:cNvSpPr>
            <p:nvPr/>
          </p:nvSpPr>
          <p:spPr bwMode="auto">
            <a:xfrm>
              <a:off x="3535" y="3585"/>
              <a:ext cx="43" cy="37"/>
            </a:xfrm>
            <a:prstGeom prst="ellipse">
              <a:avLst/>
            </a:prstGeom>
            <a:noFill/>
            <a:ln w="381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2535" name="Text Box 42"/>
            <p:cNvSpPr txBox="1">
              <a:spLocks noChangeArrowheads="1"/>
            </p:cNvSpPr>
            <p:nvPr/>
          </p:nvSpPr>
          <p:spPr bwMode="auto">
            <a:xfrm>
              <a:off x="3253" y="3345"/>
              <a:ext cx="27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RD</a:t>
              </a:r>
            </a:p>
          </p:txBody>
        </p:sp>
        <p:sp>
          <p:nvSpPr>
            <p:cNvPr id="62536" name="AutoShape 43"/>
            <p:cNvSpPr>
              <a:spLocks noChangeArrowheads="1"/>
            </p:cNvSpPr>
            <p:nvPr/>
          </p:nvSpPr>
          <p:spPr bwMode="auto">
            <a:xfrm>
              <a:off x="4789" y="2437"/>
              <a:ext cx="480" cy="185"/>
            </a:xfrm>
            <a:prstGeom prst="leftArrow">
              <a:avLst>
                <a:gd name="adj1" fmla="val 50000"/>
                <a:gd name="adj2" fmla="val 64829"/>
              </a:avLst>
            </a:prstGeom>
            <a:solidFill>
              <a:srgbClr val="9FE3BE"/>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44" name="Rectangle 44"/>
            <p:cNvSpPr>
              <a:spLocks noChangeArrowheads="1"/>
            </p:cNvSpPr>
            <p:nvPr/>
          </p:nvSpPr>
          <p:spPr bwMode="auto">
            <a:xfrm>
              <a:off x="4523" y="3326"/>
              <a:ext cx="288" cy="111"/>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0</a:t>
              </a:r>
            </a:p>
          </p:txBody>
        </p:sp>
        <p:sp>
          <p:nvSpPr>
            <p:cNvPr id="62538" name="Line 45"/>
            <p:cNvSpPr>
              <a:spLocks noChangeShapeType="1"/>
            </p:cNvSpPr>
            <p:nvPr/>
          </p:nvSpPr>
          <p:spPr bwMode="auto">
            <a:xfrm>
              <a:off x="4069" y="3289"/>
              <a:ext cx="0" cy="7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39" name="Line 46"/>
            <p:cNvSpPr>
              <a:spLocks noChangeShapeType="1"/>
            </p:cNvSpPr>
            <p:nvPr/>
          </p:nvSpPr>
          <p:spPr bwMode="auto">
            <a:xfrm>
              <a:off x="4069" y="3363"/>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40" name="Text Box 47"/>
            <p:cNvSpPr txBox="1">
              <a:spLocks noChangeArrowheads="1"/>
            </p:cNvSpPr>
            <p:nvPr/>
          </p:nvSpPr>
          <p:spPr bwMode="auto">
            <a:xfrm>
              <a:off x="3192" y="3009"/>
              <a:ext cx="43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0</a:t>
              </a:r>
            </a:p>
          </p:txBody>
        </p:sp>
        <p:sp>
          <p:nvSpPr>
            <p:cNvPr id="62541" name="AutoShape 48"/>
            <p:cNvSpPr>
              <a:spLocks noChangeArrowheads="1"/>
            </p:cNvSpPr>
            <p:nvPr/>
          </p:nvSpPr>
          <p:spPr bwMode="auto">
            <a:xfrm>
              <a:off x="3259" y="2865"/>
              <a:ext cx="336" cy="192"/>
            </a:xfrm>
            <a:prstGeom prst="leftArrow">
              <a:avLst>
                <a:gd name="adj1" fmla="val 50000"/>
                <a:gd name="adj2" fmla="val 43750"/>
              </a:avLst>
            </a:prstGeom>
            <a:solidFill>
              <a:srgbClr val="9FE3BE"/>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2542" name="Line 49"/>
            <p:cNvSpPr>
              <a:spLocks noChangeShapeType="1"/>
            </p:cNvSpPr>
            <p:nvPr/>
          </p:nvSpPr>
          <p:spPr bwMode="auto">
            <a:xfrm>
              <a:off x="4800" y="3360"/>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43" name="Text Box 50"/>
            <p:cNvSpPr txBox="1">
              <a:spLocks noChangeArrowheads="1"/>
            </p:cNvSpPr>
            <p:nvPr/>
          </p:nvSpPr>
          <p:spPr bwMode="auto">
            <a:xfrm>
              <a:off x="5277" y="3264"/>
              <a:ext cx="43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INTR</a:t>
              </a:r>
              <a:r>
                <a:rPr lang="en-US" altLang="zh-CN" sz="1400" b="1" baseline="-25000">
                  <a:latin typeface="Arial" panose="020B0604020202020204" pitchFamily="34" charset="0"/>
                  <a:ea typeface="宋体" panose="02010600030101010101" pitchFamily="2" charset="-122"/>
                </a:rPr>
                <a:t>B</a:t>
              </a:r>
            </a:p>
          </p:txBody>
        </p:sp>
        <p:sp>
          <p:nvSpPr>
            <p:cNvPr id="62544" name="Text Box 51"/>
            <p:cNvSpPr txBox="1">
              <a:spLocks noChangeArrowheads="1"/>
            </p:cNvSpPr>
            <p:nvPr/>
          </p:nvSpPr>
          <p:spPr bwMode="auto">
            <a:xfrm>
              <a:off x="3600" y="2208"/>
              <a:ext cx="1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1</a:t>
              </a:r>
              <a:r>
                <a:rPr lang="zh-CN" altLang="en-US" sz="1400" b="1">
                  <a:latin typeface="Arial" panose="020B0604020202020204" pitchFamily="34" charset="0"/>
                  <a:ea typeface="宋体" panose="02010600030101010101" pitchFamily="2" charset="-122"/>
                </a:rPr>
                <a:t>输入（端口</a:t>
              </a: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a:t>
              </a:r>
            </a:p>
          </p:txBody>
        </p:sp>
      </p:grpSp>
      <p:grpSp>
        <p:nvGrpSpPr>
          <p:cNvPr id="62469" name="Group 52"/>
          <p:cNvGrpSpPr/>
          <p:nvPr/>
        </p:nvGrpSpPr>
        <p:grpSpPr bwMode="auto">
          <a:xfrm>
            <a:off x="6426200" y="1772816"/>
            <a:ext cx="3959225" cy="2362200"/>
            <a:chOff x="3172" y="624"/>
            <a:chExt cx="2494" cy="1488"/>
          </a:xfrm>
        </p:grpSpPr>
        <p:sp>
          <p:nvSpPr>
            <p:cNvPr id="76853" name="Rectangle 53"/>
            <p:cNvSpPr>
              <a:spLocks noChangeArrowheads="1"/>
            </p:cNvSpPr>
            <p:nvPr/>
          </p:nvSpPr>
          <p:spPr bwMode="auto">
            <a:xfrm>
              <a:off x="3600" y="816"/>
              <a:ext cx="1222" cy="1296"/>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endParaRPr lang="zh-CN" altLang="zh-CN" sz="1200" b="1">
                <a:latin typeface="Arial" panose="020B0604020202020204" pitchFamily="34" charset="0"/>
              </a:endParaRPr>
            </a:p>
          </p:txBody>
        </p:sp>
        <p:sp>
          <p:nvSpPr>
            <p:cNvPr id="76854" name="Rectangle 54"/>
            <p:cNvSpPr>
              <a:spLocks noChangeArrowheads="1"/>
            </p:cNvSpPr>
            <p:nvPr/>
          </p:nvSpPr>
          <p:spPr bwMode="auto">
            <a:xfrm>
              <a:off x="3696" y="927"/>
              <a:ext cx="336" cy="259"/>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solidFill>
                    <a:srgbClr val="FF0000"/>
                  </a:solidFill>
                  <a:latin typeface="Arial" panose="020B0604020202020204" pitchFamily="34" charset="0"/>
                </a:rPr>
                <a:t>INTE</a:t>
              </a:r>
              <a:r>
                <a:rPr lang="en-US" altLang="zh-CN" sz="1200" b="1" baseline="-25000" dirty="0">
                  <a:solidFill>
                    <a:srgbClr val="FF0000"/>
                  </a:solidFill>
                  <a:latin typeface="Arial" panose="020B0604020202020204" pitchFamily="34" charset="0"/>
                </a:rPr>
                <a:t>A</a:t>
              </a:r>
            </a:p>
          </p:txBody>
        </p:sp>
        <p:grpSp>
          <p:nvGrpSpPr>
            <p:cNvPr id="62496" name="Group 55"/>
            <p:cNvGrpSpPr/>
            <p:nvPr/>
          </p:nvGrpSpPr>
          <p:grpSpPr bwMode="auto">
            <a:xfrm flipV="1">
              <a:off x="3936" y="1186"/>
              <a:ext cx="576" cy="519"/>
              <a:chOff x="3958" y="1536"/>
              <a:chExt cx="576" cy="672"/>
            </a:xfrm>
          </p:grpSpPr>
          <p:sp>
            <p:nvSpPr>
              <p:cNvPr id="76856" name="AutoShape 56"/>
              <p:cNvSpPr>
                <a:spLocks noChangeArrowheads="1"/>
              </p:cNvSpPr>
              <p:nvPr/>
            </p:nvSpPr>
            <p:spPr bwMode="auto">
              <a:xfrm rot="-5400000">
                <a:off x="3932" y="1556"/>
                <a:ext cx="334" cy="288"/>
              </a:xfrm>
              <a:prstGeom prst="flowChartDelay">
                <a:avLst/>
              </a:prstGeom>
              <a:solidFill>
                <a:schemeClr val="accent4">
                  <a:lumMod val="20000"/>
                  <a:lumOff val="80000"/>
                </a:schemeClr>
              </a:solidFill>
              <a:ln w="28575">
                <a:solidFill>
                  <a:schemeClr val="tx1"/>
                </a:solidFill>
                <a:miter lim="800000"/>
              </a:ln>
              <a:effectLst/>
            </p:spPr>
            <p:txBody>
              <a:bodyPr wrap="none" anchor="ctr"/>
              <a:lstStyle/>
              <a:p>
                <a:pPr eaLnBrk="1" fontAlgn="auto" hangingPunct="1">
                  <a:spcBef>
                    <a:spcPts val="0"/>
                  </a:spcBef>
                  <a:spcAft>
                    <a:spcPts val="0"/>
                  </a:spcAft>
                  <a:defRPr/>
                </a:pPr>
                <a:endParaRPr kumimoji="1" lang="zh-CN" altLang="en-US">
                  <a:latin typeface="+mn-lt"/>
                </a:endParaRPr>
              </a:p>
            </p:txBody>
          </p:sp>
          <p:sp>
            <p:nvSpPr>
              <p:cNvPr id="62521" name="Line 57"/>
              <p:cNvSpPr>
                <a:spLocks noChangeShapeType="1"/>
              </p:cNvSpPr>
              <p:nvPr/>
            </p:nvSpPr>
            <p:spPr bwMode="auto">
              <a:xfrm flipV="1">
                <a:off x="4006" y="1872"/>
                <a:ext cx="0" cy="336"/>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22" name="Line 58"/>
              <p:cNvSpPr>
                <a:spLocks noChangeShapeType="1"/>
              </p:cNvSpPr>
              <p:nvPr/>
            </p:nvSpPr>
            <p:spPr bwMode="auto">
              <a:xfrm flipV="1">
                <a:off x="4198" y="1872"/>
                <a:ext cx="0" cy="192"/>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23" name="Line 59"/>
              <p:cNvSpPr>
                <a:spLocks noChangeShapeType="1"/>
              </p:cNvSpPr>
              <p:nvPr/>
            </p:nvSpPr>
            <p:spPr bwMode="auto">
              <a:xfrm>
                <a:off x="4198" y="2064"/>
                <a:ext cx="336"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76860" name="Rectangle 60"/>
            <p:cNvSpPr>
              <a:spLocks noChangeArrowheads="1"/>
            </p:cNvSpPr>
            <p:nvPr/>
          </p:nvSpPr>
          <p:spPr bwMode="auto">
            <a:xfrm>
              <a:off x="4534" y="1186"/>
              <a:ext cx="288" cy="222"/>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4</a:t>
              </a:r>
            </a:p>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5</a:t>
              </a:r>
            </a:p>
          </p:txBody>
        </p:sp>
        <p:sp>
          <p:nvSpPr>
            <p:cNvPr id="62498" name="Line 61"/>
            <p:cNvSpPr>
              <a:spLocks noChangeShapeType="1"/>
            </p:cNvSpPr>
            <p:nvPr/>
          </p:nvSpPr>
          <p:spPr bwMode="auto">
            <a:xfrm>
              <a:off x="4534" y="1297"/>
              <a:ext cx="288"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99" name="Text Box 62"/>
            <p:cNvSpPr txBox="1">
              <a:spLocks noChangeArrowheads="1"/>
            </p:cNvSpPr>
            <p:nvPr/>
          </p:nvSpPr>
          <p:spPr bwMode="auto">
            <a:xfrm>
              <a:off x="4390" y="1927"/>
              <a:ext cx="52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PC</a:t>
              </a:r>
              <a:r>
                <a:rPr lang="en-US" altLang="zh-CN" sz="1200" b="1" baseline="-25000">
                  <a:latin typeface="Arial" panose="020B0604020202020204" pitchFamily="34" charset="0"/>
                  <a:ea typeface="宋体" panose="02010600030101010101" pitchFamily="2" charset="-122"/>
                </a:rPr>
                <a:t>6,7</a:t>
              </a:r>
            </a:p>
          </p:txBody>
        </p:sp>
        <p:sp>
          <p:nvSpPr>
            <p:cNvPr id="62500" name="Line 63"/>
            <p:cNvSpPr>
              <a:spLocks noChangeShapeType="1"/>
            </p:cNvSpPr>
            <p:nvPr/>
          </p:nvSpPr>
          <p:spPr bwMode="auto">
            <a:xfrm>
              <a:off x="4822" y="2001"/>
              <a:ext cx="432"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01" name="Line 64"/>
            <p:cNvSpPr>
              <a:spLocks noChangeShapeType="1"/>
            </p:cNvSpPr>
            <p:nvPr/>
          </p:nvSpPr>
          <p:spPr bwMode="auto">
            <a:xfrm flipV="1">
              <a:off x="5014" y="1927"/>
              <a:ext cx="96" cy="14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02" name="Text Box 65"/>
            <p:cNvSpPr txBox="1">
              <a:spLocks noChangeArrowheads="1"/>
            </p:cNvSpPr>
            <p:nvPr/>
          </p:nvSpPr>
          <p:spPr bwMode="auto">
            <a:xfrm>
              <a:off x="4922" y="1864"/>
              <a:ext cx="1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2</a:t>
              </a:r>
            </a:p>
          </p:txBody>
        </p:sp>
        <p:sp>
          <p:nvSpPr>
            <p:cNvPr id="62503" name="Text Box 66"/>
            <p:cNvSpPr txBox="1">
              <a:spLocks noChangeArrowheads="1"/>
            </p:cNvSpPr>
            <p:nvPr/>
          </p:nvSpPr>
          <p:spPr bwMode="auto">
            <a:xfrm>
              <a:off x="5239" y="1938"/>
              <a:ext cx="24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I/O</a:t>
              </a:r>
            </a:p>
          </p:txBody>
        </p:sp>
        <p:sp>
          <p:nvSpPr>
            <p:cNvPr id="62504" name="Line 67"/>
            <p:cNvSpPr>
              <a:spLocks noChangeShapeType="1"/>
            </p:cNvSpPr>
            <p:nvPr/>
          </p:nvSpPr>
          <p:spPr bwMode="auto">
            <a:xfrm>
              <a:off x="4822" y="1334"/>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05" name="Line 68"/>
            <p:cNvSpPr>
              <a:spLocks noChangeShapeType="1"/>
            </p:cNvSpPr>
            <p:nvPr/>
          </p:nvSpPr>
          <p:spPr bwMode="auto">
            <a:xfrm flipH="1">
              <a:off x="4822" y="1223"/>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06" name="Text Box 69"/>
            <p:cNvSpPr txBox="1">
              <a:spLocks noChangeArrowheads="1"/>
            </p:cNvSpPr>
            <p:nvPr/>
          </p:nvSpPr>
          <p:spPr bwMode="auto">
            <a:xfrm>
              <a:off x="5272" y="1048"/>
              <a:ext cx="35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____</a:t>
              </a:r>
            </a:p>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STB</a:t>
              </a:r>
              <a:r>
                <a:rPr lang="en-US" altLang="zh-CN" sz="1200" b="1" baseline="-25000">
                  <a:solidFill>
                    <a:schemeClr val="hlink"/>
                  </a:solidFill>
                  <a:latin typeface="Arial" panose="020B0604020202020204" pitchFamily="34" charset="0"/>
                  <a:ea typeface="宋体" panose="02010600030101010101" pitchFamily="2" charset="-122"/>
                </a:rPr>
                <a:t>A</a:t>
              </a:r>
            </a:p>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IBF</a:t>
              </a:r>
              <a:r>
                <a:rPr lang="en-US" altLang="zh-CN" sz="1200" b="1" baseline="-25000">
                  <a:solidFill>
                    <a:schemeClr val="hlink"/>
                  </a:solidFill>
                  <a:latin typeface="Arial" panose="020B0604020202020204" pitchFamily="34" charset="0"/>
                  <a:ea typeface="宋体" panose="02010600030101010101" pitchFamily="2" charset="-122"/>
                </a:rPr>
                <a:t>A</a:t>
              </a:r>
            </a:p>
          </p:txBody>
        </p:sp>
        <p:sp>
          <p:nvSpPr>
            <p:cNvPr id="62507" name="Text Box 70"/>
            <p:cNvSpPr txBox="1">
              <a:spLocks noChangeArrowheads="1"/>
            </p:cNvSpPr>
            <p:nvPr/>
          </p:nvSpPr>
          <p:spPr bwMode="auto">
            <a:xfrm>
              <a:off x="4276" y="854"/>
              <a:ext cx="62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PA</a:t>
              </a:r>
              <a:r>
                <a:rPr lang="en-US" altLang="zh-CN" sz="1200" b="1" baseline="-25000">
                  <a:latin typeface="Arial" panose="020B0604020202020204" pitchFamily="34" charset="0"/>
                  <a:ea typeface="宋体" panose="02010600030101010101" pitchFamily="2" charset="-122"/>
                </a:rPr>
                <a:t>7</a:t>
              </a:r>
              <a:r>
                <a:rPr lang="en-US" altLang="zh-CN" sz="1200" b="1">
                  <a:latin typeface="Arial" panose="020B0604020202020204" pitchFamily="34" charset="0"/>
                  <a:ea typeface="宋体" panose="02010600030101010101" pitchFamily="2" charset="-122"/>
                </a:rPr>
                <a:t>~PA</a:t>
              </a:r>
              <a:r>
                <a:rPr lang="en-US" altLang="zh-CN" sz="1200" b="1" baseline="-25000">
                  <a:latin typeface="Arial" panose="020B0604020202020204" pitchFamily="34" charset="0"/>
                  <a:ea typeface="宋体" panose="02010600030101010101" pitchFamily="2" charset="-122"/>
                </a:rPr>
                <a:t>0</a:t>
              </a:r>
            </a:p>
          </p:txBody>
        </p:sp>
        <p:sp>
          <p:nvSpPr>
            <p:cNvPr id="62508" name="Line 71"/>
            <p:cNvSpPr>
              <a:spLocks noChangeShapeType="1"/>
            </p:cNvSpPr>
            <p:nvPr/>
          </p:nvSpPr>
          <p:spPr bwMode="auto">
            <a:xfrm>
              <a:off x="3360" y="2038"/>
              <a:ext cx="19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09" name="Oval 72"/>
            <p:cNvSpPr>
              <a:spLocks noChangeArrowheads="1"/>
            </p:cNvSpPr>
            <p:nvPr/>
          </p:nvSpPr>
          <p:spPr bwMode="auto">
            <a:xfrm>
              <a:off x="3544" y="2016"/>
              <a:ext cx="43" cy="37"/>
            </a:xfrm>
            <a:prstGeom prst="ellipse">
              <a:avLst/>
            </a:prstGeom>
            <a:noFill/>
            <a:ln w="381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2510" name="Text Box 73"/>
            <p:cNvSpPr txBox="1">
              <a:spLocks noChangeArrowheads="1"/>
            </p:cNvSpPr>
            <p:nvPr/>
          </p:nvSpPr>
          <p:spPr bwMode="auto">
            <a:xfrm>
              <a:off x="3262" y="1776"/>
              <a:ext cx="27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RD</a:t>
              </a:r>
            </a:p>
          </p:txBody>
        </p:sp>
        <p:sp>
          <p:nvSpPr>
            <p:cNvPr id="62511" name="AutoShape 74"/>
            <p:cNvSpPr>
              <a:spLocks noChangeArrowheads="1"/>
            </p:cNvSpPr>
            <p:nvPr/>
          </p:nvSpPr>
          <p:spPr bwMode="auto">
            <a:xfrm>
              <a:off x="4800" y="853"/>
              <a:ext cx="480" cy="185"/>
            </a:xfrm>
            <a:prstGeom prst="leftArrow">
              <a:avLst>
                <a:gd name="adj1" fmla="val 50000"/>
                <a:gd name="adj2" fmla="val 64829"/>
              </a:avLst>
            </a:prstGeom>
            <a:solidFill>
              <a:srgbClr val="9FE3BE"/>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75" name="Rectangle 75"/>
            <p:cNvSpPr>
              <a:spLocks noChangeArrowheads="1"/>
            </p:cNvSpPr>
            <p:nvPr/>
          </p:nvSpPr>
          <p:spPr bwMode="auto">
            <a:xfrm>
              <a:off x="4534" y="1742"/>
              <a:ext cx="288" cy="111"/>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3</a:t>
              </a:r>
            </a:p>
          </p:txBody>
        </p:sp>
        <p:sp>
          <p:nvSpPr>
            <p:cNvPr id="62513" name="Line 76"/>
            <p:cNvSpPr>
              <a:spLocks noChangeShapeType="1"/>
            </p:cNvSpPr>
            <p:nvPr/>
          </p:nvSpPr>
          <p:spPr bwMode="auto">
            <a:xfrm>
              <a:off x="4080" y="1705"/>
              <a:ext cx="0" cy="7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514" name="Line 77"/>
            <p:cNvSpPr>
              <a:spLocks noChangeShapeType="1"/>
            </p:cNvSpPr>
            <p:nvPr/>
          </p:nvSpPr>
          <p:spPr bwMode="auto">
            <a:xfrm>
              <a:off x="4080" y="1779"/>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15" name="AutoShape 78"/>
            <p:cNvSpPr>
              <a:spLocks noChangeArrowheads="1"/>
            </p:cNvSpPr>
            <p:nvPr/>
          </p:nvSpPr>
          <p:spPr bwMode="auto">
            <a:xfrm>
              <a:off x="3264" y="1200"/>
              <a:ext cx="336" cy="192"/>
            </a:xfrm>
            <a:prstGeom prst="leftArrow">
              <a:avLst>
                <a:gd name="adj1" fmla="val 50000"/>
                <a:gd name="adj2" fmla="val 43750"/>
              </a:avLst>
            </a:prstGeom>
            <a:solidFill>
              <a:srgbClr val="9FE3BE"/>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2516" name="Text Box 79"/>
            <p:cNvSpPr txBox="1">
              <a:spLocks noChangeArrowheads="1"/>
            </p:cNvSpPr>
            <p:nvPr/>
          </p:nvSpPr>
          <p:spPr bwMode="auto">
            <a:xfrm>
              <a:off x="3172" y="1329"/>
              <a:ext cx="43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0</a:t>
              </a:r>
            </a:p>
          </p:txBody>
        </p:sp>
        <p:sp>
          <p:nvSpPr>
            <p:cNvPr id="62517" name="Line 80"/>
            <p:cNvSpPr>
              <a:spLocks noChangeShapeType="1"/>
            </p:cNvSpPr>
            <p:nvPr/>
          </p:nvSpPr>
          <p:spPr bwMode="auto">
            <a:xfrm>
              <a:off x="4815" y="1784"/>
              <a:ext cx="432"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518" name="Text Box 81"/>
            <p:cNvSpPr txBox="1">
              <a:spLocks noChangeArrowheads="1"/>
            </p:cNvSpPr>
            <p:nvPr/>
          </p:nvSpPr>
          <p:spPr bwMode="auto">
            <a:xfrm>
              <a:off x="5232" y="1665"/>
              <a:ext cx="43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solidFill>
                    <a:schemeClr val="hlink"/>
                  </a:solidFill>
                  <a:latin typeface="Arial" panose="020B0604020202020204" pitchFamily="34" charset="0"/>
                  <a:ea typeface="宋体" panose="02010600030101010101" pitchFamily="2" charset="-122"/>
                </a:rPr>
                <a:t>INTR</a:t>
              </a:r>
              <a:r>
                <a:rPr lang="en-US" altLang="zh-CN" sz="1400" b="1" baseline="-25000">
                  <a:solidFill>
                    <a:schemeClr val="hlink"/>
                  </a:solidFill>
                  <a:latin typeface="Arial" panose="020B0604020202020204" pitchFamily="34" charset="0"/>
                  <a:ea typeface="宋体" panose="02010600030101010101" pitchFamily="2" charset="-122"/>
                </a:rPr>
                <a:t>A</a:t>
              </a:r>
            </a:p>
          </p:txBody>
        </p:sp>
        <p:sp>
          <p:nvSpPr>
            <p:cNvPr id="62519" name="Text Box 82"/>
            <p:cNvSpPr txBox="1">
              <a:spLocks noChangeArrowheads="1"/>
            </p:cNvSpPr>
            <p:nvPr/>
          </p:nvSpPr>
          <p:spPr bwMode="auto">
            <a:xfrm>
              <a:off x="3600" y="624"/>
              <a:ext cx="115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1</a:t>
              </a:r>
              <a:r>
                <a:rPr lang="zh-CN" altLang="en-US" sz="1400" b="1">
                  <a:latin typeface="Arial" panose="020B0604020202020204" pitchFamily="34" charset="0"/>
                  <a:ea typeface="宋体" panose="02010600030101010101" pitchFamily="2" charset="-122"/>
                </a:rPr>
                <a:t>输入（端口</a:t>
              </a: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a:t>
              </a:r>
            </a:p>
          </p:txBody>
        </p:sp>
      </p:grpSp>
      <p:grpSp>
        <p:nvGrpSpPr>
          <p:cNvPr id="62470" name="Group 83"/>
          <p:cNvGrpSpPr/>
          <p:nvPr/>
        </p:nvGrpSpPr>
        <p:grpSpPr bwMode="auto">
          <a:xfrm>
            <a:off x="2000250" y="4649366"/>
            <a:ext cx="3657600" cy="1804987"/>
            <a:chOff x="144" y="2256"/>
            <a:chExt cx="2304" cy="1137"/>
          </a:xfrm>
        </p:grpSpPr>
        <p:sp>
          <p:nvSpPr>
            <p:cNvPr id="76884" name="Rectangle 84"/>
            <p:cNvSpPr>
              <a:spLocks noChangeArrowheads="1"/>
            </p:cNvSpPr>
            <p:nvPr/>
          </p:nvSpPr>
          <p:spPr bwMode="auto">
            <a:xfrm>
              <a:off x="144" y="2448"/>
              <a:ext cx="2304" cy="288"/>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400" b="1">
                  <a:latin typeface="Arial" panose="020B0604020202020204" pitchFamily="34" charset="0"/>
                </a:rPr>
                <a:t>      1                                            1       1               </a:t>
              </a:r>
            </a:p>
          </p:txBody>
        </p:sp>
        <p:sp>
          <p:nvSpPr>
            <p:cNvPr id="62472" name="Line 85"/>
            <p:cNvSpPr>
              <a:spLocks noChangeShapeType="1"/>
            </p:cNvSpPr>
            <p:nvPr/>
          </p:nvSpPr>
          <p:spPr bwMode="auto">
            <a:xfrm>
              <a:off x="432"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3" name="Line 86"/>
            <p:cNvSpPr>
              <a:spLocks noChangeShapeType="1"/>
            </p:cNvSpPr>
            <p:nvPr/>
          </p:nvSpPr>
          <p:spPr bwMode="auto">
            <a:xfrm>
              <a:off x="720"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4" name="Line 87"/>
            <p:cNvSpPr>
              <a:spLocks noChangeShapeType="1"/>
            </p:cNvSpPr>
            <p:nvPr/>
          </p:nvSpPr>
          <p:spPr bwMode="auto">
            <a:xfrm>
              <a:off x="1008"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5" name="Line 88"/>
            <p:cNvSpPr>
              <a:spLocks noChangeShapeType="1"/>
            </p:cNvSpPr>
            <p:nvPr/>
          </p:nvSpPr>
          <p:spPr bwMode="auto">
            <a:xfrm>
              <a:off x="1296"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6" name="Line 89"/>
            <p:cNvSpPr>
              <a:spLocks noChangeShapeType="1"/>
            </p:cNvSpPr>
            <p:nvPr/>
          </p:nvSpPr>
          <p:spPr bwMode="auto">
            <a:xfrm>
              <a:off x="1584"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7" name="Line 90"/>
            <p:cNvSpPr>
              <a:spLocks noChangeShapeType="1"/>
            </p:cNvSpPr>
            <p:nvPr/>
          </p:nvSpPr>
          <p:spPr bwMode="auto">
            <a:xfrm>
              <a:off x="1872"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8" name="Line 91"/>
            <p:cNvSpPr>
              <a:spLocks noChangeShapeType="1"/>
            </p:cNvSpPr>
            <p:nvPr/>
          </p:nvSpPr>
          <p:spPr bwMode="auto">
            <a:xfrm>
              <a:off x="2160"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79" name="Line 92"/>
            <p:cNvSpPr>
              <a:spLocks noChangeShapeType="1"/>
            </p:cNvSpPr>
            <p:nvPr/>
          </p:nvSpPr>
          <p:spPr bwMode="auto">
            <a:xfrm>
              <a:off x="72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0" name="Line 93"/>
            <p:cNvSpPr>
              <a:spLocks noChangeShapeType="1"/>
            </p:cNvSpPr>
            <p:nvPr/>
          </p:nvSpPr>
          <p:spPr bwMode="auto">
            <a:xfrm flipV="1">
              <a:off x="72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1" name="Line 94"/>
            <p:cNvSpPr>
              <a:spLocks noChangeShapeType="1"/>
            </p:cNvSpPr>
            <p:nvPr/>
          </p:nvSpPr>
          <p:spPr bwMode="auto">
            <a:xfrm>
              <a:off x="1008"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2" name="Line 95"/>
            <p:cNvSpPr>
              <a:spLocks noChangeShapeType="1"/>
            </p:cNvSpPr>
            <p:nvPr/>
          </p:nvSpPr>
          <p:spPr bwMode="auto">
            <a:xfrm flipV="1">
              <a:off x="1008"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3" name="Line 96"/>
            <p:cNvSpPr>
              <a:spLocks noChangeShapeType="1"/>
            </p:cNvSpPr>
            <p:nvPr/>
          </p:nvSpPr>
          <p:spPr bwMode="auto">
            <a:xfrm>
              <a:off x="1296"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4" name="Line 97"/>
            <p:cNvSpPr>
              <a:spLocks noChangeShapeType="1"/>
            </p:cNvSpPr>
            <p:nvPr/>
          </p:nvSpPr>
          <p:spPr bwMode="auto">
            <a:xfrm flipV="1">
              <a:off x="1296"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5" name="Text Box 98"/>
            <p:cNvSpPr txBox="1">
              <a:spLocks noChangeArrowheads="1"/>
            </p:cNvSpPr>
            <p:nvPr/>
          </p:nvSpPr>
          <p:spPr bwMode="auto">
            <a:xfrm>
              <a:off x="173" y="2256"/>
              <a:ext cx="226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6</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5</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4</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3</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1</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0</a:t>
              </a:r>
            </a:p>
          </p:txBody>
        </p:sp>
        <p:sp>
          <p:nvSpPr>
            <p:cNvPr id="62486" name="Line 99"/>
            <p:cNvSpPr>
              <a:spLocks noChangeShapeType="1"/>
            </p:cNvSpPr>
            <p:nvPr/>
          </p:nvSpPr>
          <p:spPr bwMode="auto">
            <a:xfrm>
              <a:off x="432" y="2448"/>
              <a:ext cx="288" cy="288"/>
            </a:xfrm>
            <a:prstGeom prst="line">
              <a:avLst/>
            </a:prstGeom>
            <a:noFill/>
            <a:ln w="28575">
              <a:solidFill>
                <a:schemeClr val="tx1"/>
              </a:solidFill>
              <a:round/>
            </a:ln>
          </p:spPr>
          <p:txBody>
            <a:bodyPr/>
            <a:lstStyle/>
            <a:p>
              <a:endParaRPr lang="zh-CN" altLang="en-US"/>
            </a:p>
          </p:txBody>
        </p:sp>
        <p:sp>
          <p:nvSpPr>
            <p:cNvPr id="62487" name="Line 100"/>
            <p:cNvSpPr>
              <a:spLocks noChangeShapeType="1"/>
            </p:cNvSpPr>
            <p:nvPr/>
          </p:nvSpPr>
          <p:spPr bwMode="auto">
            <a:xfrm flipV="1">
              <a:off x="432"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8" name="Line 101"/>
            <p:cNvSpPr>
              <a:spLocks noChangeShapeType="1"/>
            </p:cNvSpPr>
            <p:nvPr/>
          </p:nvSpPr>
          <p:spPr bwMode="auto">
            <a:xfrm>
              <a:off x="216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89" name="Line 102"/>
            <p:cNvSpPr>
              <a:spLocks noChangeShapeType="1"/>
            </p:cNvSpPr>
            <p:nvPr/>
          </p:nvSpPr>
          <p:spPr bwMode="auto">
            <a:xfrm flipV="1">
              <a:off x="216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90" name="Line 103"/>
            <p:cNvSpPr>
              <a:spLocks noChangeShapeType="1"/>
            </p:cNvSpPr>
            <p:nvPr/>
          </p:nvSpPr>
          <p:spPr bwMode="auto">
            <a:xfrm>
              <a:off x="1728" y="2736"/>
              <a:ext cx="0" cy="19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91" name="Line 104"/>
            <p:cNvSpPr>
              <a:spLocks noChangeShapeType="1"/>
            </p:cNvSpPr>
            <p:nvPr/>
          </p:nvSpPr>
          <p:spPr bwMode="auto">
            <a:xfrm>
              <a:off x="2016" y="2736"/>
              <a:ext cx="0" cy="48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492" name="Text Box 105"/>
            <p:cNvSpPr txBox="1">
              <a:spLocks noChangeArrowheads="1"/>
            </p:cNvSpPr>
            <p:nvPr/>
          </p:nvSpPr>
          <p:spPr bwMode="auto">
            <a:xfrm>
              <a:off x="1431" y="2913"/>
              <a:ext cx="5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组方式</a:t>
              </a:r>
              <a:r>
                <a:rPr lang="en-US" altLang="zh-CN" sz="1400" b="1">
                  <a:latin typeface="Arial" panose="020B0604020202020204" pitchFamily="34" charset="0"/>
                  <a:ea typeface="宋体" panose="02010600030101010101" pitchFamily="2" charset="-122"/>
                </a:rPr>
                <a:t>1</a:t>
              </a:r>
            </a:p>
          </p:txBody>
        </p:sp>
        <p:sp>
          <p:nvSpPr>
            <p:cNvPr id="62493" name="Text Box 106"/>
            <p:cNvSpPr txBox="1">
              <a:spLocks noChangeArrowheads="1"/>
            </p:cNvSpPr>
            <p:nvPr/>
          </p:nvSpPr>
          <p:spPr bwMode="auto">
            <a:xfrm>
              <a:off x="1694" y="3201"/>
              <a:ext cx="6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输入</a:t>
              </a:r>
            </a:p>
          </p:txBody>
        </p:sp>
      </p:grpSp>
      <p:sp>
        <p:nvSpPr>
          <p:cNvPr id="10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09600" y="1133475"/>
            <a:ext cx="11158538" cy="4933950"/>
          </a:xfrm>
        </p:spPr>
        <p:txBody>
          <a:bodyPr/>
          <a:lstStyle/>
          <a:p>
            <a:pPr marL="0" indent="0" algn="just" eaLnBrk="1" hangingPunct="1">
              <a:lnSpc>
                <a:spcPct val="150000"/>
              </a:lnSpc>
              <a:buNone/>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对于</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图</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8.7</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中所示的控制信号说明如下：</a:t>
            </a:r>
          </a:p>
          <a:p>
            <a:pPr marL="539750" algn="just" eaLnBrk="1" hangingPunct="1">
              <a:lnSpc>
                <a:spcPct val="150000"/>
              </a:lnSpc>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STB</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(Strobe):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选通信号</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，低电平有效。它是由外设送给</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的输入信号，当其有效时，</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接收外设送来的一个</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位数据。</a:t>
            </a:r>
          </a:p>
          <a:p>
            <a:pPr marL="539750" algn="just" eaLnBrk="1" hangingPunct="1">
              <a:lnSpc>
                <a:spcPct val="150000"/>
              </a:lnSpc>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IBF</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(Input Buffer Full):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输入缓冲器满</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”信号，高电平有效，它是一个</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送给外设的联络信号。</a:t>
            </a:r>
          </a:p>
        </p:txBody>
      </p:sp>
      <p:sp>
        <p:nvSpPr>
          <p:cNvPr id="63491" name="Line 5"/>
          <p:cNvSpPr>
            <a:spLocks noChangeShapeType="1"/>
          </p:cNvSpPr>
          <p:nvPr/>
        </p:nvSpPr>
        <p:spPr bwMode="auto">
          <a:xfrm>
            <a:off x="1271836" y="1988840"/>
            <a:ext cx="6477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idx="1"/>
          </p:nvPr>
        </p:nvSpPr>
        <p:spPr>
          <a:xfrm>
            <a:off x="609600" y="1133475"/>
            <a:ext cx="11158538" cy="4933950"/>
          </a:xfrm>
        </p:spPr>
        <p:txBody>
          <a:bodyPr/>
          <a:lstStyle/>
          <a:p>
            <a:pPr marL="53975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当</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IBF</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为高电平时，表示外设的</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数据已送进输入缓冲器中</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，但</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尚未被</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取走，通知外设不能送新数据</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a:p>
            <a:pPr marL="53975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只有当</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IBF</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变为</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低电平</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时，即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已读取数据，输入缓冲器变空时，才允许外设送新数据。</a:t>
            </a:r>
          </a:p>
          <a:p>
            <a:pPr marL="539750" algn="just" eaLnBrk="1" hangingPunct="1">
              <a:lnSpc>
                <a:spcPct val="150000"/>
              </a:lnSpc>
            </a:pP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IBF</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信号是由</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STB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使其置位</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变为高电平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，而由读信号</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RD</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的上升沿使其复位</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变为低电平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a:p>
            <a:pPr marL="539750" eaLnBrk="1" hangingPunct="1">
              <a:lnSpc>
                <a:spcPct val="150000"/>
              </a:lnSpc>
            </a:pPr>
            <a:endPar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64515" name="Line 5"/>
          <p:cNvSpPr>
            <a:spLocks noChangeShapeType="1"/>
          </p:cNvSpPr>
          <p:nvPr/>
        </p:nvSpPr>
        <p:spPr bwMode="auto">
          <a:xfrm>
            <a:off x="3359696" y="4005064"/>
            <a:ext cx="5334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64516" name="Line 7"/>
          <p:cNvSpPr>
            <a:spLocks noChangeShapeType="1"/>
          </p:cNvSpPr>
          <p:nvPr/>
        </p:nvSpPr>
        <p:spPr bwMode="auto">
          <a:xfrm>
            <a:off x="9696400" y="4005064"/>
            <a:ext cx="432048"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5"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a:xfrm>
            <a:off x="770110" y="1231354"/>
            <a:ext cx="10870506" cy="4933950"/>
          </a:xfrm>
        </p:spPr>
        <p:txBody>
          <a:bodyPr/>
          <a:lstStyle/>
          <a:p>
            <a:pPr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INTR(</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Interrupt Request)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中断请求信号，高电平有效。</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它是当</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STB</a:t>
            </a:r>
            <a:r>
              <a:rPr lang="zh-CN" altLang="en-US"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为</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IBF</a:t>
            </a:r>
            <a:r>
              <a:rPr lang="zh-CN" altLang="en-US"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为</a:t>
            </a:r>
            <a:r>
              <a:rPr lang="en-US" altLang="zh-CN" sz="2400" dirty="0" smtClean="0">
                <a:solidFill>
                  <a:srgbClr val="FFC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且</a:t>
            </a:r>
            <a:r>
              <a:rPr lang="en-US" altLang="zh-CN"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INTE</a:t>
            </a:r>
            <a:r>
              <a:rPr lang="zh-CN" altLang="en-US"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也为</a:t>
            </a:r>
            <a:r>
              <a:rPr lang="en-US" altLang="zh-CN" sz="2400" dirty="0" smtClean="0">
                <a:solidFill>
                  <a:schemeClr val="folHlink"/>
                </a:solidFill>
                <a:latin typeface="Times New Roman" panose="02020603050405020304" pitchFamily="18" charset="0"/>
                <a:ea typeface="黑体" panose="02010609060101010101" pitchFamily="2" charset="-122"/>
                <a:cs typeface="Times New Roman" panose="02020603050405020304" pitchFamily="18" charset="0"/>
              </a:rPr>
              <a:t>1</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中断允许</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时被置为高电平。</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也就是说，当选通信号结束</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(STB=1)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，已将一个数据送进输入缓冲器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(IBF=1)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，并且端口处于中断允许状态</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(INTE=1)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INTR</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端被置为高电平，向</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发出中断请求信号。</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当</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响应中断读取输入缓冲器中的数据时，由读信号</a:t>
            </a:r>
            <a:r>
              <a:rPr lang="en-US" altLang="zh-CN"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RD</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的下降沿将</a:t>
            </a:r>
            <a:r>
              <a:rPr lang="en-US" altLang="zh-CN" sz="24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INTR</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置为低电平。</a:t>
            </a:r>
          </a:p>
        </p:txBody>
      </p:sp>
      <p:sp>
        <p:nvSpPr>
          <p:cNvPr id="65539" name="Line 4"/>
          <p:cNvSpPr>
            <a:spLocks noChangeShapeType="1"/>
          </p:cNvSpPr>
          <p:nvPr/>
        </p:nvSpPr>
        <p:spPr bwMode="auto">
          <a:xfrm>
            <a:off x="8559973" y="4319042"/>
            <a:ext cx="296932"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65540" name="Line 6"/>
          <p:cNvSpPr>
            <a:spLocks noChangeShapeType="1"/>
          </p:cNvSpPr>
          <p:nvPr/>
        </p:nvSpPr>
        <p:spPr bwMode="auto">
          <a:xfrm>
            <a:off x="2008360" y="2013992"/>
            <a:ext cx="593865"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65541" name="Line 7"/>
          <p:cNvSpPr>
            <a:spLocks noChangeShapeType="1"/>
          </p:cNvSpPr>
          <p:nvPr/>
        </p:nvSpPr>
        <p:spPr bwMode="auto">
          <a:xfrm>
            <a:off x="4961110" y="2663279"/>
            <a:ext cx="519632"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609600" y="1133475"/>
            <a:ext cx="11158538" cy="2295525"/>
          </a:xfrm>
        </p:spPr>
        <p:txBody>
          <a:bodyPr/>
          <a:lstStyle/>
          <a:p>
            <a:pPr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INTE</a:t>
            </a:r>
            <a:r>
              <a:rPr lang="en-US" altLang="zh-CN" sz="1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(Interrupt Enable):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中断允许信号。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INTE</a:t>
            </a:r>
            <a:r>
              <a:rPr lang="en-US" altLang="zh-CN" sz="1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没有外部引出端，它实际上就是端口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内部的中断允许触发器的状态信号。</a:t>
            </a:r>
          </a:p>
          <a:p>
            <a:pPr algn="just" eaLnBrk="1" hangingPunct="1">
              <a:lnSpc>
                <a:spcPct val="15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INTE</a:t>
            </a:r>
            <a:r>
              <a:rPr lang="en-US" altLang="zh-CN" sz="1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由</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4</a:t>
            </a:r>
            <a:r>
              <a:rPr lang="zh-CN" altLang="en-US"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solidFill>
                  <a:schemeClr val="folHlink"/>
                </a:solidFill>
                <a:latin typeface="Times New Roman" panose="02020603050405020304" pitchFamily="18" charset="0"/>
                <a:ea typeface="黑体" panose="02010609060101010101" pitchFamily="2" charset="-122"/>
                <a:cs typeface="Times New Roman" panose="02020603050405020304" pitchFamily="18" charset="0"/>
              </a:rPr>
              <a:t> STB </a:t>
            </a:r>
            <a:r>
              <a:rPr lang="zh-CN" altLang="en-US"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的置位／复位来控制</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4</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时，使端口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处于中断允许状态。</a:t>
            </a:r>
          </a:p>
        </p:txBody>
      </p:sp>
      <p:sp>
        <p:nvSpPr>
          <p:cNvPr id="66563" name="Line 5"/>
          <p:cNvSpPr>
            <a:spLocks noChangeShapeType="1"/>
          </p:cNvSpPr>
          <p:nvPr/>
        </p:nvSpPr>
        <p:spPr bwMode="auto">
          <a:xfrm>
            <a:off x="2999656" y="2492896"/>
            <a:ext cx="5334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
        <p:nvSpPr>
          <p:cNvPr id="5" name="Rectangle 3"/>
          <p:cNvSpPr txBox="1">
            <a:spLocks noChangeArrowheads="1"/>
          </p:cNvSpPr>
          <p:nvPr/>
        </p:nvSpPr>
        <p:spPr bwMode="auto">
          <a:xfrm>
            <a:off x="695400" y="4005064"/>
            <a:ext cx="11158538" cy="186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rtl="0" eaLnBrk="0" fontAlgn="base" hangingPunct="0">
              <a:lnSpc>
                <a:spcPct val="110000"/>
              </a:lnSpc>
              <a:spcBef>
                <a:spcPts val="600"/>
              </a:spcBef>
              <a:spcAft>
                <a:spcPct val="0"/>
              </a:spcAft>
              <a:buFont typeface="Arial" panose="020B0604020202020204" pitchFamily="34" charset="0"/>
              <a:buChar char="•"/>
              <a:defRPr sz="3600" b="1" kern="1200">
                <a:solidFill>
                  <a:schemeClr val="tx1"/>
                </a:solidFill>
                <a:latin typeface="+mn-lt"/>
                <a:ea typeface="黑体" panose="02010609060101010101" pitchFamily="2" charset="-122"/>
                <a:cs typeface="+mn-cs"/>
              </a:defRPr>
            </a:lvl1pPr>
            <a:lvl2pPr marL="685800" indent="-228600" algn="l" rtl="0" eaLnBrk="0" fontAlgn="base" hangingPunct="0">
              <a:lnSpc>
                <a:spcPct val="110000"/>
              </a:lnSpc>
              <a:spcBef>
                <a:spcPts val="600"/>
              </a:spcBef>
              <a:spcAft>
                <a:spcPct val="0"/>
              </a:spcAft>
              <a:buFont typeface="Arial" panose="020B0604020202020204" pitchFamily="34" charset="0"/>
              <a:buChar char="•"/>
              <a:defRPr sz="3200" b="1" kern="1200">
                <a:solidFill>
                  <a:schemeClr val="tx1"/>
                </a:solidFill>
                <a:latin typeface="+mn-lt"/>
                <a:ea typeface="黑体" panose="02010609060101010101" pitchFamily="2" charset="-122"/>
                <a:cs typeface="+mn-cs"/>
              </a:defRPr>
            </a:lvl2pPr>
            <a:lvl3pPr marL="1143000" indent="-228600" algn="l" rtl="0" eaLnBrk="0" fontAlgn="base" hangingPunct="0">
              <a:lnSpc>
                <a:spcPct val="110000"/>
              </a:lnSpc>
              <a:spcBef>
                <a:spcPts val="600"/>
              </a:spcBef>
              <a:spcAft>
                <a:spcPct val="0"/>
              </a:spcAft>
              <a:buFont typeface="Arial" panose="020B0604020202020204" pitchFamily="34" charset="0"/>
              <a:buChar char="•"/>
              <a:defRPr sz="2800" b="1" kern="1200">
                <a:solidFill>
                  <a:schemeClr val="tx1"/>
                </a:solidFill>
                <a:latin typeface="+mn-lt"/>
                <a:ea typeface="黑体" panose="02010609060101010101" pitchFamily="2" charset="-122"/>
                <a:cs typeface="+mn-cs"/>
              </a:defRPr>
            </a:lvl3pPr>
            <a:lvl4pPr marL="1600200" indent="-228600" algn="l" rtl="0" eaLnBrk="0" fontAlgn="base" hangingPunct="0">
              <a:lnSpc>
                <a:spcPct val="110000"/>
              </a:lnSpc>
              <a:spcBef>
                <a:spcPts val="600"/>
              </a:spcBef>
              <a:spcAft>
                <a:spcPct val="0"/>
              </a:spcAft>
              <a:buFont typeface="Arial" panose="020B0604020202020204" pitchFamily="34" charset="0"/>
              <a:buChar char="•"/>
              <a:defRPr sz="2800" b="1" kern="1200">
                <a:solidFill>
                  <a:schemeClr val="tx1"/>
                </a:solidFill>
                <a:latin typeface="+mn-lt"/>
                <a:ea typeface="黑体" panose="02010609060101010101" pitchFamily="2" charset="-122"/>
                <a:cs typeface="+mn-cs"/>
              </a:defRPr>
            </a:lvl4pPr>
            <a:lvl5pPr marL="2057400" indent="-228600" algn="l" rtl="0" eaLnBrk="0" fontAlgn="base" hangingPunct="0">
              <a:lnSpc>
                <a:spcPct val="110000"/>
              </a:lnSpc>
              <a:spcBef>
                <a:spcPts val="600"/>
              </a:spcBef>
              <a:spcAft>
                <a:spcPct val="0"/>
              </a:spcAft>
              <a:buFont typeface="Arial" panose="020B0604020202020204" pitchFamily="34" charset="0"/>
              <a:buChar char="•"/>
              <a:defRPr sz="2400" b="1" kern="1200">
                <a:solidFill>
                  <a:schemeClr val="tx1"/>
                </a:solidFill>
                <a:latin typeface="+mn-lt"/>
                <a:ea typeface="黑体" panose="0201060906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914400" eaLnBrk="1" hangingPunct="1">
              <a:lnSpc>
                <a:spcPct val="150000"/>
              </a:lnSpc>
            </a:pPr>
            <a:r>
              <a:rPr lang="en-US" altLang="zh-CN" sz="2400" dirty="0" smtClean="0">
                <a:solidFill>
                  <a:srgbClr val="CC0000"/>
                </a:solidFill>
                <a:latin typeface="Times New Roman" panose="02020603050405020304" pitchFamily="18" charset="0"/>
                <a:cs typeface="Times New Roman" panose="02020603050405020304" pitchFamily="18" charset="0"/>
              </a:rPr>
              <a:t>INTE</a:t>
            </a:r>
            <a:r>
              <a:rPr lang="en-US" altLang="zh-CN" sz="1800" dirty="0" smtClean="0">
                <a:solidFill>
                  <a:srgbClr val="CC0000"/>
                </a:solidFill>
                <a:latin typeface="Times New Roman" panose="02020603050405020304" pitchFamily="18" charset="0"/>
                <a:cs typeface="Times New Roman" panose="02020603050405020304" pitchFamily="18" charset="0"/>
              </a:rPr>
              <a:t>B</a:t>
            </a:r>
            <a:r>
              <a:rPr lang="en-US" altLang="zh-CN" sz="1800" dirty="0" smtClean="0">
                <a:solidFill>
                  <a:schemeClr val="hlink"/>
                </a:solidFill>
                <a:latin typeface="Times New Roman" panose="02020603050405020304" pitchFamily="18" charset="0"/>
                <a:cs typeface="Times New Roman" panose="02020603050405020304" pitchFamily="18" charset="0"/>
              </a:rPr>
              <a:t> </a:t>
            </a:r>
            <a:r>
              <a:rPr lang="zh-CN" altLang="en-US" sz="2400" dirty="0" smtClean="0">
                <a:latin typeface="Times New Roman" panose="02020603050405020304" pitchFamily="18" charset="0"/>
                <a:cs typeface="Times New Roman" panose="02020603050405020304" pitchFamily="18" charset="0"/>
              </a:rPr>
              <a:t>：端口</a:t>
            </a:r>
            <a:r>
              <a:rPr lang="en-US" altLang="zh-CN" sz="2400" dirty="0" smtClean="0">
                <a:latin typeface="Times New Roman" panose="02020603050405020304" pitchFamily="18" charset="0"/>
                <a:cs typeface="Times New Roman" panose="02020603050405020304" pitchFamily="18" charset="0"/>
              </a:rPr>
              <a:t>B</a:t>
            </a:r>
            <a:r>
              <a:rPr lang="zh-CN" altLang="en-US" sz="2400" dirty="0" smtClean="0">
                <a:latin typeface="Times New Roman" panose="02020603050405020304" pitchFamily="18" charset="0"/>
                <a:cs typeface="Times New Roman" panose="02020603050405020304" pitchFamily="18" charset="0"/>
              </a:rPr>
              <a:t>中断允许信号。与</a:t>
            </a:r>
            <a:r>
              <a:rPr lang="en-US" altLang="zh-CN" sz="2400" dirty="0" smtClean="0">
                <a:latin typeface="Times New Roman" panose="02020603050405020304" pitchFamily="18" charset="0"/>
                <a:cs typeface="Times New Roman" panose="02020603050405020304" pitchFamily="18" charset="0"/>
              </a:rPr>
              <a:t>INTE</a:t>
            </a:r>
            <a:r>
              <a:rPr lang="en-US" altLang="zh-CN" sz="2000" dirty="0" smtClean="0">
                <a:latin typeface="Times New Roman" panose="02020603050405020304" pitchFamily="18" charset="0"/>
                <a:cs typeface="Times New Roman" panose="02020603050405020304" pitchFamily="18" charset="0"/>
              </a:rPr>
              <a:t>A</a:t>
            </a:r>
            <a:r>
              <a:rPr lang="zh-CN" altLang="en-US" sz="2400" dirty="0" smtClean="0">
                <a:latin typeface="Times New Roman" panose="02020603050405020304" pitchFamily="18" charset="0"/>
                <a:cs typeface="Times New Roman" panose="02020603050405020304" pitchFamily="18" charset="0"/>
              </a:rPr>
              <a:t>类似，</a:t>
            </a:r>
            <a:r>
              <a:rPr lang="en-US" altLang="zh-CN" sz="2400" dirty="0" smtClean="0">
                <a:latin typeface="Times New Roman" panose="02020603050405020304" pitchFamily="18" charset="0"/>
                <a:cs typeface="Times New Roman" panose="02020603050405020304" pitchFamily="18" charset="0"/>
              </a:rPr>
              <a:t>INTE</a:t>
            </a:r>
            <a:r>
              <a:rPr lang="en-US" altLang="zh-CN" sz="2000" dirty="0" smtClean="0">
                <a:latin typeface="Times New Roman" panose="02020603050405020304" pitchFamily="18" charset="0"/>
                <a:cs typeface="Times New Roman" panose="02020603050405020304" pitchFamily="18" charset="0"/>
              </a:rPr>
              <a:t>B</a:t>
            </a:r>
            <a:r>
              <a:rPr lang="zh-CN" altLang="en-US" sz="2400" dirty="0" smtClean="0">
                <a:latin typeface="Times New Roman" panose="02020603050405020304" pitchFamily="18" charset="0"/>
                <a:cs typeface="Times New Roman" panose="02020603050405020304" pitchFamily="18" charset="0"/>
              </a:rPr>
              <a:t>也没有外部引出端，它是端口</a:t>
            </a:r>
            <a:r>
              <a:rPr lang="en-US" altLang="zh-CN" sz="2400" dirty="0" smtClean="0">
                <a:latin typeface="Times New Roman" panose="02020603050405020304" pitchFamily="18" charset="0"/>
                <a:cs typeface="Times New Roman" panose="02020603050405020304" pitchFamily="18" charset="0"/>
              </a:rPr>
              <a:t>B</a:t>
            </a:r>
            <a:r>
              <a:rPr lang="zh-CN" altLang="en-US" sz="2400" dirty="0" smtClean="0">
                <a:latin typeface="Times New Roman" panose="02020603050405020304" pitchFamily="18" charset="0"/>
                <a:cs typeface="Times New Roman" panose="02020603050405020304" pitchFamily="18" charset="0"/>
              </a:rPr>
              <a:t>内部的中断允许触发器的状态信号。</a:t>
            </a:r>
            <a:endParaRPr lang="zh-CN" altLang="en-US" sz="1800" dirty="0" smtClean="0">
              <a:solidFill>
                <a:srgbClr val="CC0000"/>
              </a:solidFill>
              <a:latin typeface="Times New Roman" panose="02020603050405020304" pitchFamily="18" charset="0"/>
              <a:cs typeface="Times New Roman" panose="02020603050405020304" pitchFamily="18" charset="0"/>
            </a:endParaRPr>
          </a:p>
          <a:p>
            <a:pPr algn="just" defTabSz="914400" eaLnBrk="1" hangingPunct="1">
              <a:lnSpc>
                <a:spcPct val="150000"/>
              </a:lnSpc>
            </a:pPr>
            <a:r>
              <a:rPr lang="zh-CN" altLang="en-US" sz="2400" dirty="0" smtClean="0">
                <a:solidFill>
                  <a:srgbClr val="C00000"/>
                </a:solidFill>
                <a:latin typeface="Times New Roman" panose="02020603050405020304" pitchFamily="18" charset="0"/>
                <a:cs typeface="Times New Roman" panose="02020603050405020304" pitchFamily="18" charset="0"/>
              </a:rPr>
              <a:t>由</a:t>
            </a:r>
            <a:r>
              <a:rPr lang="en-US" altLang="zh-CN" sz="2400" dirty="0" smtClean="0">
                <a:solidFill>
                  <a:srgbClr val="C00000"/>
                </a:solidFill>
                <a:latin typeface="Times New Roman" panose="02020603050405020304" pitchFamily="18" charset="0"/>
                <a:cs typeface="Times New Roman" panose="02020603050405020304" pitchFamily="18" charset="0"/>
              </a:rPr>
              <a:t>PC</a:t>
            </a:r>
            <a:r>
              <a:rPr lang="en-US" altLang="zh-CN" sz="2000" dirty="0" smtClean="0">
                <a:solidFill>
                  <a:srgbClr val="C00000"/>
                </a:solidFill>
                <a:latin typeface="Times New Roman" panose="02020603050405020304" pitchFamily="18" charset="0"/>
                <a:cs typeface="Times New Roman" panose="02020603050405020304" pitchFamily="18" charset="0"/>
              </a:rPr>
              <a:t>2</a:t>
            </a:r>
            <a:r>
              <a:rPr lang="zh-CN" altLang="en-US" sz="2400" dirty="0" smtClean="0">
                <a:solidFill>
                  <a:srgbClr val="C00000"/>
                </a:solidFill>
                <a:latin typeface="Times New Roman" panose="02020603050405020304" pitchFamily="18" charset="0"/>
                <a:cs typeface="Times New Roman" panose="02020603050405020304" pitchFamily="18" charset="0"/>
              </a:rPr>
              <a:t>的置位／复位来控制</a:t>
            </a:r>
            <a:r>
              <a:rPr lang="zh-CN" altLang="en-US" sz="2400" dirty="0" smtClean="0">
                <a:latin typeface="Times New Roman" panose="02020603050405020304" pitchFamily="18" charset="0"/>
                <a:cs typeface="Times New Roman" panose="02020603050405020304" pitchFamily="18" charset="0"/>
              </a:rPr>
              <a:t>，</a:t>
            </a:r>
            <a:r>
              <a:rPr lang="en-US" altLang="zh-CN" sz="2400" dirty="0" smtClean="0">
                <a:latin typeface="Times New Roman" panose="02020603050405020304" pitchFamily="18" charset="0"/>
                <a:cs typeface="Times New Roman" panose="02020603050405020304" pitchFamily="18" charset="0"/>
              </a:rPr>
              <a:t>PC</a:t>
            </a:r>
            <a:r>
              <a:rPr lang="en-US" altLang="zh-CN" sz="2000" dirty="0" smtClean="0">
                <a:latin typeface="Times New Roman" panose="02020603050405020304" pitchFamily="18" charset="0"/>
                <a:cs typeface="Times New Roman" panose="02020603050405020304" pitchFamily="18" charset="0"/>
              </a:rPr>
              <a:t>2</a:t>
            </a:r>
            <a:r>
              <a:rPr lang="en-US" altLang="zh-CN" sz="2400" dirty="0" smtClean="0">
                <a:latin typeface="Times New Roman" panose="02020603050405020304" pitchFamily="18" charset="0"/>
                <a:cs typeface="Times New Roman" panose="02020603050405020304" pitchFamily="18" charset="0"/>
              </a:rPr>
              <a:t>=1</a:t>
            </a:r>
            <a:r>
              <a:rPr lang="zh-CN" altLang="en-US" sz="2400" dirty="0" smtClean="0">
                <a:latin typeface="Times New Roman" panose="02020603050405020304" pitchFamily="18" charset="0"/>
                <a:cs typeface="Times New Roman" panose="02020603050405020304" pitchFamily="18" charset="0"/>
              </a:rPr>
              <a:t>时，使端口</a:t>
            </a:r>
            <a:r>
              <a:rPr lang="en-US" altLang="zh-CN" sz="2400" dirty="0" smtClean="0">
                <a:latin typeface="Times New Roman" panose="02020603050405020304" pitchFamily="18" charset="0"/>
                <a:cs typeface="Times New Roman" panose="02020603050405020304" pitchFamily="18" charset="0"/>
              </a:rPr>
              <a:t>B</a:t>
            </a:r>
            <a:r>
              <a:rPr lang="zh-CN" altLang="en-US" sz="2400" dirty="0" smtClean="0">
                <a:latin typeface="Times New Roman" panose="02020603050405020304" pitchFamily="18" charset="0"/>
                <a:cs typeface="Times New Roman" panose="02020603050405020304" pitchFamily="18" charset="0"/>
              </a:rPr>
              <a:t>处于中断允许状态。</a:t>
            </a:r>
          </a:p>
          <a:p>
            <a:pPr defTabSz="914400" eaLnBrk="1" hangingPunct="1"/>
            <a:endParaRPr lang="en-US" altLang="zh-CN" sz="2400" dirty="0" smtClean="0">
              <a:solidFill>
                <a:schemeClr val="folHlink"/>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idx="1"/>
          </p:nvPr>
        </p:nvSpPr>
        <p:spPr>
          <a:xfrm>
            <a:off x="767408" y="1259632"/>
            <a:ext cx="10873208" cy="4933950"/>
          </a:xfrm>
        </p:spPr>
        <p:txBody>
          <a:bodyPr/>
          <a:lstStyle/>
          <a:p>
            <a:pPr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另外，在方式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输入时，</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6</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和</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两位还闲着未用。如果要利用它们，可用方式选择控制字中的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D3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位来设定。</a:t>
            </a:r>
          </a:p>
          <a:p>
            <a:pPr algn="just" eaLnBrk="1" hangingPunct="1">
              <a:lnSpc>
                <a:spcPct val="15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输入工作时序图如图</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8.8</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所示。 </a:t>
            </a:r>
          </a:p>
          <a:p>
            <a:pPr eaLnBrk="1" hangingPunct="1"/>
            <a:endParaRPr lang="zh-CN" altLang="en-US" sz="2400" dirty="0" smtClean="0">
              <a:latin typeface="微软雅黑" panose="020B0503020204020204" pitchFamily="34" charset="-122"/>
              <a:ea typeface="微软雅黑" panose="020B0503020204020204" pitchFamily="34" charset="-122"/>
            </a:endParaRPr>
          </a:p>
          <a:p>
            <a:pPr eaLnBrk="1" hangingPunct="1"/>
            <a:endParaRPr lang="en-US" altLang="zh-CN" sz="24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nvSpPr>
        <p:spPr bwMode="auto">
          <a:xfrm>
            <a:off x="2309099" y="1064420"/>
            <a:ext cx="82296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8.8  </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输入工作时序图</a:t>
            </a:r>
          </a:p>
        </p:txBody>
      </p:sp>
      <p:sp>
        <p:nvSpPr>
          <p:cNvPr id="69635" name="Text Box 3"/>
          <p:cNvSpPr txBox="1">
            <a:spLocks noChangeArrowheads="1"/>
          </p:cNvSpPr>
          <p:nvPr/>
        </p:nvSpPr>
        <p:spPr bwMode="auto">
          <a:xfrm>
            <a:off x="1893888" y="4992688"/>
            <a:ext cx="1082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来自外设的</a:t>
            </a:r>
          </a:p>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输入数据</a:t>
            </a:r>
          </a:p>
        </p:txBody>
      </p:sp>
      <p:sp>
        <p:nvSpPr>
          <p:cNvPr id="69636" name="Line 4"/>
          <p:cNvSpPr>
            <a:spLocks noChangeShapeType="1"/>
          </p:cNvSpPr>
          <p:nvPr/>
        </p:nvSpPr>
        <p:spPr bwMode="auto">
          <a:xfrm>
            <a:off x="2514600" y="2514600"/>
            <a:ext cx="14478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37" name="Line 5"/>
          <p:cNvSpPr>
            <a:spLocks noChangeShapeType="1"/>
          </p:cNvSpPr>
          <p:nvPr/>
        </p:nvSpPr>
        <p:spPr bwMode="auto">
          <a:xfrm>
            <a:off x="2514600" y="3505200"/>
            <a:ext cx="20574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38" name="Line 6"/>
          <p:cNvSpPr>
            <a:spLocks noChangeShapeType="1"/>
          </p:cNvSpPr>
          <p:nvPr/>
        </p:nvSpPr>
        <p:spPr bwMode="auto">
          <a:xfrm>
            <a:off x="2514600" y="4191000"/>
            <a:ext cx="34290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39" name="Line 7"/>
          <p:cNvSpPr>
            <a:spLocks noChangeShapeType="1"/>
          </p:cNvSpPr>
          <p:nvPr/>
        </p:nvSpPr>
        <p:spPr bwMode="auto">
          <a:xfrm>
            <a:off x="2514600" y="4572000"/>
            <a:ext cx="41910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0" name="Line 8"/>
          <p:cNvSpPr>
            <a:spLocks noChangeShapeType="1"/>
          </p:cNvSpPr>
          <p:nvPr/>
        </p:nvSpPr>
        <p:spPr bwMode="auto">
          <a:xfrm>
            <a:off x="4267200" y="2819400"/>
            <a:ext cx="11430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1" name="Line 9"/>
          <p:cNvSpPr>
            <a:spLocks noChangeShapeType="1"/>
          </p:cNvSpPr>
          <p:nvPr/>
        </p:nvSpPr>
        <p:spPr bwMode="auto">
          <a:xfrm flipH="1" flipV="1">
            <a:off x="3962400" y="25146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2" name="Line 10"/>
          <p:cNvSpPr>
            <a:spLocks noChangeShapeType="1"/>
          </p:cNvSpPr>
          <p:nvPr/>
        </p:nvSpPr>
        <p:spPr bwMode="auto">
          <a:xfrm flipV="1">
            <a:off x="5410200" y="25146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3" name="Line 11"/>
          <p:cNvSpPr>
            <a:spLocks noChangeShapeType="1"/>
          </p:cNvSpPr>
          <p:nvPr/>
        </p:nvSpPr>
        <p:spPr bwMode="auto">
          <a:xfrm>
            <a:off x="5715000" y="2514600"/>
            <a:ext cx="48006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4" name="Oval 12"/>
          <p:cNvSpPr>
            <a:spLocks noChangeArrowheads="1"/>
          </p:cNvSpPr>
          <p:nvPr/>
        </p:nvSpPr>
        <p:spPr bwMode="auto">
          <a:xfrm>
            <a:off x="6248400" y="24384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45" name="Line 13"/>
          <p:cNvSpPr>
            <a:spLocks noChangeShapeType="1"/>
          </p:cNvSpPr>
          <p:nvPr/>
        </p:nvSpPr>
        <p:spPr bwMode="auto">
          <a:xfrm>
            <a:off x="5562600" y="2133600"/>
            <a:ext cx="0" cy="3733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6" name="Line 14"/>
          <p:cNvSpPr>
            <a:spLocks noChangeShapeType="1"/>
          </p:cNvSpPr>
          <p:nvPr/>
        </p:nvSpPr>
        <p:spPr bwMode="auto">
          <a:xfrm>
            <a:off x="4114800" y="2133600"/>
            <a:ext cx="0" cy="9906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7" name="Oval 15"/>
          <p:cNvSpPr>
            <a:spLocks noChangeArrowheads="1"/>
          </p:cNvSpPr>
          <p:nvPr/>
        </p:nvSpPr>
        <p:spPr bwMode="auto">
          <a:xfrm>
            <a:off x="9220200" y="24384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48" name="Line 16"/>
          <p:cNvSpPr>
            <a:spLocks noChangeShapeType="1"/>
          </p:cNvSpPr>
          <p:nvPr/>
        </p:nvSpPr>
        <p:spPr bwMode="auto">
          <a:xfrm>
            <a:off x="4876800" y="3200400"/>
            <a:ext cx="40386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49" name="Line 17"/>
          <p:cNvSpPr>
            <a:spLocks noChangeShapeType="1"/>
          </p:cNvSpPr>
          <p:nvPr/>
        </p:nvSpPr>
        <p:spPr bwMode="auto">
          <a:xfrm flipH="1" flipV="1">
            <a:off x="8915400" y="32004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0" name="Line 18"/>
          <p:cNvSpPr>
            <a:spLocks noChangeShapeType="1"/>
          </p:cNvSpPr>
          <p:nvPr/>
        </p:nvSpPr>
        <p:spPr bwMode="auto">
          <a:xfrm flipV="1">
            <a:off x="4572000" y="32004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1" name="Line 19"/>
          <p:cNvSpPr>
            <a:spLocks noChangeShapeType="1"/>
          </p:cNvSpPr>
          <p:nvPr/>
        </p:nvSpPr>
        <p:spPr bwMode="auto">
          <a:xfrm>
            <a:off x="9220200" y="3505200"/>
            <a:ext cx="12954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2" name="Oval 20"/>
          <p:cNvSpPr>
            <a:spLocks noChangeArrowheads="1"/>
          </p:cNvSpPr>
          <p:nvPr/>
        </p:nvSpPr>
        <p:spPr bwMode="auto">
          <a:xfrm>
            <a:off x="9220200" y="34290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53" name="Oval 21"/>
          <p:cNvSpPr>
            <a:spLocks noChangeArrowheads="1"/>
          </p:cNvSpPr>
          <p:nvPr/>
        </p:nvSpPr>
        <p:spPr bwMode="auto">
          <a:xfrm>
            <a:off x="6248400" y="38100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54" name="Line 22"/>
          <p:cNvSpPr>
            <a:spLocks noChangeShapeType="1"/>
          </p:cNvSpPr>
          <p:nvPr/>
        </p:nvSpPr>
        <p:spPr bwMode="auto">
          <a:xfrm>
            <a:off x="6248400" y="3886200"/>
            <a:ext cx="10668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5" name="Line 23"/>
          <p:cNvSpPr>
            <a:spLocks noChangeShapeType="1"/>
          </p:cNvSpPr>
          <p:nvPr/>
        </p:nvSpPr>
        <p:spPr bwMode="auto">
          <a:xfrm flipH="1" flipV="1">
            <a:off x="7315200" y="38862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6" name="Line 24"/>
          <p:cNvSpPr>
            <a:spLocks noChangeShapeType="1"/>
          </p:cNvSpPr>
          <p:nvPr/>
        </p:nvSpPr>
        <p:spPr bwMode="auto">
          <a:xfrm flipV="1">
            <a:off x="5943600" y="38862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7" name="Oval 25"/>
          <p:cNvSpPr>
            <a:spLocks noChangeArrowheads="1"/>
          </p:cNvSpPr>
          <p:nvPr/>
        </p:nvSpPr>
        <p:spPr bwMode="auto">
          <a:xfrm>
            <a:off x="7620000" y="41148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58" name="Line 26"/>
          <p:cNvSpPr>
            <a:spLocks noChangeShapeType="1"/>
          </p:cNvSpPr>
          <p:nvPr/>
        </p:nvSpPr>
        <p:spPr bwMode="auto">
          <a:xfrm>
            <a:off x="7620000" y="4191000"/>
            <a:ext cx="28956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59" name="Oval 27"/>
          <p:cNvSpPr>
            <a:spLocks noChangeArrowheads="1"/>
          </p:cNvSpPr>
          <p:nvPr/>
        </p:nvSpPr>
        <p:spPr bwMode="auto">
          <a:xfrm>
            <a:off x="6248400" y="44958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60" name="Line 28"/>
          <p:cNvSpPr>
            <a:spLocks noChangeShapeType="1"/>
          </p:cNvSpPr>
          <p:nvPr/>
        </p:nvSpPr>
        <p:spPr bwMode="auto">
          <a:xfrm>
            <a:off x="7010400" y="4876800"/>
            <a:ext cx="9144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61" name="Line 29"/>
          <p:cNvSpPr>
            <a:spLocks noChangeShapeType="1"/>
          </p:cNvSpPr>
          <p:nvPr/>
        </p:nvSpPr>
        <p:spPr bwMode="auto">
          <a:xfrm flipH="1" flipV="1">
            <a:off x="6705600" y="45720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62" name="Line 30"/>
          <p:cNvSpPr>
            <a:spLocks noChangeShapeType="1"/>
          </p:cNvSpPr>
          <p:nvPr/>
        </p:nvSpPr>
        <p:spPr bwMode="auto">
          <a:xfrm flipV="1">
            <a:off x="7924800" y="4572000"/>
            <a:ext cx="304800" cy="3048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63" name="Line 31"/>
          <p:cNvSpPr>
            <a:spLocks noChangeShapeType="1"/>
          </p:cNvSpPr>
          <p:nvPr/>
        </p:nvSpPr>
        <p:spPr bwMode="auto">
          <a:xfrm>
            <a:off x="8229600" y="4572000"/>
            <a:ext cx="22860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64" name="Oval 32"/>
          <p:cNvSpPr>
            <a:spLocks noChangeArrowheads="1"/>
          </p:cNvSpPr>
          <p:nvPr/>
        </p:nvSpPr>
        <p:spPr bwMode="auto">
          <a:xfrm>
            <a:off x="7086600" y="48006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65" name="Oval 33"/>
          <p:cNvSpPr>
            <a:spLocks noChangeArrowheads="1"/>
          </p:cNvSpPr>
          <p:nvPr/>
        </p:nvSpPr>
        <p:spPr bwMode="auto">
          <a:xfrm>
            <a:off x="8001000" y="46482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66" name="Line 34"/>
          <p:cNvSpPr>
            <a:spLocks noChangeShapeType="1"/>
          </p:cNvSpPr>
          <p:nvPr/>
        </p:nvSpPr>
        <p:spPr bwMode="auto">
          <a:xfrm>
            <a:off x="5029200" y="2209800"/>
            <a:ext cx="53340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67" name="Line 35"/>
          <p:cNvSpPr>
            <a:spLocks noChangeShapeType="1"/>
          </p:cNvSpPr>
          <p:nvPr/>
        </p:nvSpPr>
        <p:spPr bwMode="auto">
          <a:xfrm flipH="1">
            <a:off x="4114800" y="2209800"/>
            <a:ext cx="45720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68" name="Line 36"/>
          <p:cNvSpPr>
            <a:spLocks noChangeShapeType="1"/>
          </p:cNvSpPr>
          <p:nvPr/>
        </p:nvSpPr>
        <p:spPr bwMode="auto">
          <a:xfrm>
            <a:off x="6096000" y="3657600"/>
            <a:ext cx="0" cy="5334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69" name="Line 37"/>
          <p:cNvSpPr>
            <a:spLocks noChangeShapeType="1"/>
          </p:cNvSpPr>
          <p:nvPr/>
        </p:nvSpPr>
        <p:spPr bwMode="auto">
          <a:xfrm>
            <a:off x="9296400" y="2514600"/>
            <a:ext cx="0" cy="91440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70" name="Line 38"/>
          <p:cNvSpPr>
            <a:spLocks noChangeShapeType="1"/>
          </p:cNvSpPr>
          <p:nvPr/>
        </p:nvSpPr>
        <p:spPr bwMode="auto">
          <a:xfrm flipV="1">
            <a:off x="6324600" y="3962400"/>
            <a:ext cx="0" cy="60960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71" name="Line 39"/>
          <p:cNvSpPr>
            <a:spLocks noChangeShapeType="1"/>
          </p:cNvSpPr>
          <p:nvPr/>
        </p:nvSpPr>
        <p:spPr bwMode="auto">
          <a:xfrm>
            <a:off x="6858000" y="4114800"/>
            <a:ext cx="0" cy="7620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72" name="Text Box 40"/>
          <p:cNvSpPr txBox="1">
            <a:spLocks noChangeArrowheads="1"/>
          </p:cNvSpPr>
          <p:nvPr/>
        </p:nvSpPr>
        <p:spPr bwMode="auto">
          <a:xfrm>
            <a:off x="2025650" y="2209800"/>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STB</a:t>
            </a:r>
          </a:p>
        </p:txBody>
      </p:sp>
      <p:sp>
        <p:nvSpPr>
          <p:cNvPr id="69673" name="Text Box 41"/>
          <p:cNvSpPr txBox="1">
            <a:spLocks noChangeArrowheads="1"/>
          </p:cNvSpPr>
          <p:nvPr/>
        </p:nvSpPr>
        <p:spPr bwMode="auto">
          <a:xfrm>
            <a:off x="2060575" y="3189288"/>
            <a:ext cx="473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zh-CN" sz="1400" b="1">
              <a:latin typeface="Arial" panose="020B0604020202020204" pitchFamily="34" charset="0"/>
              <a:ea typeface="宋体" panose="02010600030101010101" pitchFamily="2" charset="-122"/>
            </a:endParaRP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IBF</a:t>
            </a:r>
          </a:p>
        </p:txBody>
      </p:sp>
      <p:sp>
        <p:nvSpPr>
          <p:cNvPr id="69674" name="Text Box 42"/>
          <p:cNvSpPr txBox="1">
            <a:spLocks noChangeArrowheads="1"/>
          </p:cNvSpPr>
          <p:nvPr/>
        </p:nvSpPr>
        <p:spPr bwMode="auto">
          <a:xfrm>
            <a:off x="1981200" y="4038600"/>
            <a:ext cx="598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INTR</a:t>
            </a:r>
          </a:p>
        </p:txBody>
      </p:sp>
      <p:sp>
        <p:nvSpPr>
          <p:cNvPr id="69675" name="Text Box 43"/>
          <p:cNvSpPr txBox="1">
            <a:spLocks noChangeArrowheads="1"/>
          </p:cNvSpPr>
          <p:nvPr/>
        </p:nvSpPr>
        <p:spPr bwMode="auto">
          <a:xfrm>
            <a:off x="2057400" y="4267200"/>
            <a:ext cx="48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RD</a:t>
            </a:r>
          </a:p>
        </p:txBody>
      </p:sp>
      <p:sp>
        <p:nvSpPr>
          <p:cNvPr id="69676" name="Text Box 44"/>
          <p:cNvSpPr txBox="1">
            <a:spLocks noChangeArrowheads="1"/>
          </p:cNvSpPr>
          <p:nvPr/>
        </p:nvSpPr>
        <p:spPr bwMode="auto">
          <a:xfrm>
            <a:off x="8447088" y="3505200"/>
            <a:ext cx="449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RIB</a:t>
            </a:r>
            <a:endParaRPr lang="en-US" altLang="zh-CN" sz="1400" b="1">
              <a:latin typeface="Arial" panose="020B0604020202020204" pitchFamily="34" charset="0"/>
              <a:ea typeface="宋体" panose="02010600030101010101" pitchFamily="2" charset="-122"/>
            </a:endParaRPr>
          </a:p>
        </p:txBody>
      </p:sp>
      <p:sp>
        <p:nvSpPr>
          <p:cNvPr id="69677" name="Text Box 45"/>
          <p:cNvSpPr txBox="1">
            <a:spLocks noChangeArrowheads="1"/>
          </p:cNvSpPr>
          <p:nvPr/>
        </p:nvSpPr>
        <p:spPr bwMode="auto">
          <a:xfrm>
            <a:off x="4598988" y="2057400"/>
            <a:ext cx="398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ST</a:t>
            </a:r>
            <a:endParaRPr lang="en-US" altLang="zh-CN" sz="1400" b="1">
              <a:latin typeface="Arial" panose="020B0604020202020204" pitchFamily="34" charset="0"/>
              <a:ea typeface="宋体" panose="02010600030101010101" pitchFamily="2" charset="-122"/>
            </a:endParaRPr>
          </a:p>
        </p:txBody>
      </p:sp>
      <p:sp>
        <p:nvSpPr>
          <p:cNvPr id="69678" name="Line 46"/>
          <p:cNvSpPr>
            <a:spLocks noChangeShapeType="1"/>
          </p:cNvSpPr>
          <p:nvPr/>
        </p:nvSpPr>
        <p:spPr bwMode="auto">
          <a:xfrm>
            <a:off x="4613275" y="30480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79" name="Line 47"/>
          <p:cNvSpPr>
            <a:spLocks noChangeShapeType="1"/>
          </p:cNvSpPr>
          <p:nvPr/>
        </p:nvSpPr>
        <p:spPr bwMode="auto">
          <a:xfrm flipH="1">
            <a:off x="4114800" y="30480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80" name="Text Box 48"/>
          <p:cNvSpPr txBox="1">
            <a:spLocks noChangeArrowheads="1"/>
          </p:cNvSpPr>
          <p:nvPr/>
        </p:nvSpPr>
        <p:spPr bwMode="auto">
          <a:xfrm>
            <a:off x="4191000" y="2819400"/>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SIB</a:t>
            </a:r>
            <a:endParaRPr lang="en-US" altLang="zh-CN" sz="1400" b="1">
              <a:latin typeface="Arial" panose="020B0604020202020204" pitchFamily="34" charset="0"/>
              <a:ea typeface="宋体" panose="02010600030101010101" pitchFamily="2" charset="-122"/>
            </a:endParaRPr>
          </a:p>
        </p:txBody>
      </p:sp>
      <p:sp>
        <p:nvSpPr>
          <p:cNvPr id="69681" name="Line 49"/>
          <p:cNvSpPr>
            <a:spLocks noChangeShapeType="1"/>
          </p:cNvSpPr>
          <p:nvPr/>
        </p:nvSpPr>
        <p:spPr bwMode="auto">
          <a:xfrm>
            <a:off x="4800600" y="2895600"/>
            <a:ext cx="0" cy="685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82" name="Line 50"/>
          <p:cNvSpPr>
            <a:spLocks noChangeShapeType="1"/>
          </p:cNvSpPr>
          <p:nvPr/>
        </p:nvSpPr>
        <p:spPr bwMode="auto">
          <a:xfrm>
            <a:off x="6324600" y="2590800"/>
            <a:ext cx="0" cy="12192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83" name="Line 51"/>
          <p:cNvSpPr>
            <a:spLocks noChangeShapeType="1"/>
          </p:cNvSpPr>
          <p:nvPr/>
        </p:nvSpPr>
        <p:spPr bwMode="auto">
          <a:xfrm flipH="1">
            <a:off x="5562600" y="3727450"/>
            <a:ext cx="222250" cy="635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84" name="Line 52"/>
          <p:cNvSpPr>
            <a:spLocks noChangeShapeType="1"/>
          </p:cNvSpPr>
          <p:nvPr/>
        </p:nvSpPr>
        <p:spPr bwMode="auto">
          <a:xfrm>
            <a:off x="5886450" y="3727450"/>
            <a:ext cx="209550" cy="635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85" name="Text Box 53"/>
          <p:cNvSpPr txBox="1">
            <a:spLocks noChangeArrowheads="1"/>
          </p:cNvSpPr>
          <p:nvPr/>
        </p:nvSpPr>
        <p:spPr bwMode="auto">
          <a:xfrm>
            <a:off x="5086350" y="3481388"/>
            <a:ext cx="482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SIT</a:t>
            </a:r>
          </a:p>
        </p:txBody>
      </p:sp>
      <p:sp>
        <p:nvSpPr>
          <p:cNvPr id="69686" name="Line 54"/>
          <p:cNvSpPr>
            <a:spLocks noChangeShapeType="1"/>
          </p:cNvSpPr>
          <p:nvPr/>
        </p:nvSpPr>
        <p:spPr bwMode="auto">
          <a:xfrm>
            <a:off x="7543800" y="3886200"/>
            <a:ext cx="0" cy="3810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87" name="Line 55"/>
          <p:cNvSpPr>
            <a:spLocks noChangeShapeType="1"/>
          </p:cNvSpPr>
          <p:nvPr/>
        </p:nvSpPr>
        <p:spPr bwMode="auto">
          <a:xfrm flipV="1">
            <a:off x="7162800" y="4267200"/>
            <a:ext cx="533400" cy="5334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88" name="Oval 56"/>
          <p:cNvSpPr>
            <a:spLocks noChangeArrowheads="1"/>
          </p:cNvSpPr>
          <p:nvPr/>
        </p:nvSpPr>
        <p:spPr bwMode="auto">
          <a:xfrm>
            <a:off x="5029200" y="27432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89" name="Oval 57"/>
          <p:cNvSpPr>
            <a:spLocks noChangeArrowheads="1"/>
          </p:cNvSpPr>
          <p:nvPr/>
        </p:nvSpPr>
        <p:spPr bwMode="auto">
          <a:xfrm>
            <a:off x="5029200" y="3124200"/>
            <a:ext cx="152400" cy="152400"/>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9690" name="Line 58"/>
          <p:cNvSpPr>
            <a:spLocks noChangeShapeType="1"/>
          </p:cNvSpPr>
          <p:nvPr/>
        </p:nvSpPr>
        <p:spPr bwMode="auto">
          <a:xfrm>
            <a:off x="5105400" y="2819400"/>
            <a:ext cx="0" cy="3048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91" name="Line 59"/>
          <p:cNvSpPr>
            <a:spLocks noChangeShapeType="1"/>
          </p:cNvSpPr>
          <p:nvPr/>
        </p:nvSpPr>
        <p:spPr bwMode="auto">
          <a:xfrm>
            <a:off x="8077200" y="4724400"/>
            <a:ext cx="12192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92" name="Line 60"/>
          <p:cNvSpPr>
            <a:spLocks noChangeShapeType="1"/>
          </p:cNvSpPr>
          <p:nvPr/>
        </p:nvSpPr>
        <p:spPr bwMode="auto">
          <a:xfrm flipV="1">
            <a:off x="9296400" y="4038600"/>
            <a:ext cx="381000" cy="685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93" name="Line 61"/>
          <p:cNvSpPr>
            <a:spLocks noChangeShapeType="1"/>
          </p:cNvSpPr>
          <p:nvPr/>
        </p:nvSpPr>
        <p:spPr bwMode="auto">
          <a:xfrm flipH="1" flipV="1">
            <a:off x="9372600" y="3581400"/>
            <a:ext cx="304800" cy="45720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94" name="Line 62"/>
          <p:cNvSpPr>
            <a:spLocks noChangeShapeType="1"/>
          </p:cNvSpPr>
          <p:nvPr/>
        </p:nvSpPr>
        <p:spPr bwMode="auto">
          <a:xfrm>
            <a:off x="9296400" y="3581400"/>
            <a:ext cx="0" cy="1524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95" name="Line 63"/>
          <p:cNvSpPr>
            <a:spLocks noChangeShapeType="1"/>
          </p:cNvSpPr>
          <p:nvPr/>
        </p:nvSpPr>
        <p:spPr bwMode="auto">
          <a:xfrm>
            <a:off x="8077200" y="3505200"/>
            <a:ext cx="0" cy="13716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696" name="Line 64"/>
          <p:cNvSpPr>
            <a:spLocks noChangeShapeType="1"/>
          </p:cNvSpPr>
          <p:nvPr/>
        </p:nvSpPr>
        <p:spPr bwMode="auto">
          <a:xfrm>
            <a:off x="8991600" y="3657600"/>
            <a:ext cx="304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97" name="Line 65"/>
          <p:cNvSpPr>
            <a:spLocks noChangeShapeType="1"/>
          </p:cNvSpPr>
          <p:nvPr/>
        </p:nvSpPr>
        <p:spPr bwMode="auto">
          <a:xfrm flipH="1">
            <a:off x="8077200" y="3657600"/>
            <a:ext cx="304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98" name="Line 66"/>
          <p:cNvSpPr>
            <a:spLocks noChangeShapeType="1"/>
          </p:cNvSpPr>
          <p:nvPr/>
        </p:nvSpPr>
        <p:spPr bwMode="auto">
          <a:xfrm>
            <a:off x="7356475" y="41910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699" name="Line 67"/>
          <p:cNvSpPr>
            <a:spLocks noChangeShapeType="1"/>
          </p:cNvSpPr>
          <p:nvPr/>
        </p:nvSpPr>
        <p:spPr bwMode="auto">
          <a:xfrm flipH="1">
            <a:off x="6858000" y="41910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700" name="Text Box 68"/>
          <p:cNvSpPr txBox="1">
            <a:spLocks noChangeArrowheads="1"/>
          </p:cNvSpPr>
          <p:nvPr/>
        </p:nvSpPr>
        <p:spPr bwMode="auto">
          <a:xfrm>
            <a:off x="6934200" y="3962400"/>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RIT</a:t>
            </a:r>
            <a:endParaRPr lang="en-US" altLang="zh-CN" sz="1400" b="1">
              <a:latin typeface="Arial" panose="020B0604020202020204" pitchFamily="34" charset="0"/>
              <a:ea typeface="宋体" panose="02010600030101010101" pitchFamily="2" charset="-122"/>
            </a:endParaRPr>
          </a:p>
        </p:txBody>
      </p:sp>
      <p:sp>
        <p:nvSpPr>
          <p:cNvPr id="69701" name="Line 69"/>
          <p:cNvSpPr>
            <a:spLocks noChangeShapeType="1"/>
          </p:cNvSpPr>
          <p:nvPr/>
        </p:nvSpPr>
        <p:spPr bwMode="auto">
          <a:xfrm>
            <a:off x="2895600" y="5410200"/>
            <a:ext cx="609600" cy="0"/>
          </a:xfrm>
          <a:prstGeom prst="line">
            <a:avLst/>
          </a:prstGeom>
          <a:noFill/>
          <a:ln w="349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69702" name="Line 70"/>
          <p:cNvSpPr>
            <a:spLocks noChangeShapeType="1"/>
          </p:cNvSpPr>
          <p:nvPr/>
        </p:nvSpPr>
        <p:spPr bwMode="auto">
          <a:xfrm flipV="1">
            <a:off x="3505200" y="5181600"/>
            <a:ext cx="228600" cy="2286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3" name="Line 71"/>
          <p:cNvSpPr>
            <a:spLocks noChangeShapeType="1"/>
          </p:cNvSpPr>
          <p:nvPr/>
        </p:nvSpPr>
        <p:spPr bwMode="auto">
          <a:xfrm>
            <a:off x="3505200" y="5410200"/>
            <a:ext cx="228600" cy="2286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4" name="Line 72"/>
          <p:cNvSpPr>
            <a:spLocks noChangeShapeType="1"/>
          </p:cNvSpPr>
          <p:nvPr/>
        </p:nvSpPr>
        <p:spPr bwMode="auto">
          <a:xfrm>
            <a:off x="3733800" y="5181600"/>
            <a:ext cx="23622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5" name="Line 73"/>
          <p:cNvSpPr>
            <a:spLocks noChangeShapeType="1"/>
          </p:cNvSpPr>
          <p:nvPr/>
        </p:nvSpPr>
        <p:spPr bwMode="auto">
          <a:xfrm>
            <a:off x="3733800" y="5638800"/>
            <a:ext cx="236220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6" name="Line 74"/>
          <p:cNvSpPr>
            <a:spLocks noChangeShapeType="1"/>
          </p:cNvSpPr>
          <p:nvPr/>
        </p:nvSpPr>
        <p:spPr bwMode="auto">
          <a:xfrm flipV="1">
            <a:off x="6096000" y="5410200"/>
            <a:ext cx="228600" cy="2286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7" name="Line 75"/>
          <p:cNvSpPr>
            <a:spLocks noChangeShapeType="1"/>
          </p:cNvSpPr>
          <p:nvPr/>
        </p:nvSpPr>
        <p:spPr bwMode="auto">
          <a:xfrm>
            <a:off x="6096000" y="5181600"/>
            <a:ext cx="228600" cy="22860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08" name="Line 76"/>
          <p:cNvSpPr>
            <a:spLocks noChangeShapeType="1"/>
          </p:cNvSpPr>
          <p:nvPr/>
        </p:nvSpPr>
        <p:spPr bwMode="auto">
          <a:xfrm>
            <a:off x="6324600" y="5410200"/>
            <a:ext cx="4191000" cy="0"/>
          </a:xfrm>
          <a:prstGeom prst="line">
            <a:avLst/>
          </a:prstGeom>
          <a:noFill/>
          <a:ln w="34925">
            <a:solidFill>
              <a:schemeClr val="tx1"/>
            </a:solidFill>
            <a:prstDash val="dash"/>
            <a:round/>
          </a:ln>
          <a:extLst>
            <a:ext uri="{909E8E84-426E-40DD-AFC4-6F175D3DCCD1}">
              <a14:hiddenFill xmlns:a14="http://schemas.microsoft.com/office/drawing/2010/main">
                <a:noFill/>
              </a14:hiddenFill>
            </a:ext>
          </a:extLst>
        </p:spPr>
        <p:txBody>
          <a:bodyPr/>
          <a:lstStyle/>
          <a:p>
            <a:endParaRPr lang="zh-CN" altLang="en-US"/>
          </a:p>
        </p:txBody>
      </p:sp>
      <p:sp>
        <p:nvSpPr>
          <p:cNvPr id="69709" name="Line 77"/>
          <p:cNvSpPr>
            <a:spLocks noChangeShapeType="1"/>
          </p:cNvSpPr>
          <p:nvPr/>
        </p:nvSpPr>
        <p:spPr bwMode="auto">
          <a:xfrm>
            <a:off x="3657600" y="5181600"/>
            <a:ext cx="0" cy="685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10" name="Line 78"/>
          <p:cNvSpPr>
            <a:spLocks noChangeShapeType="1"/>
          </p:cNvSpPr>
          <p:nvPr/>
        </p:nvSpPr>
        <p:spPr bwMode="auto">
          <a:xfrm>
            <a:off x="6248400" y="4953000"/>
            <a:ext cx="0" cy="6858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69711" name="Line 79"/>
          <p:cNvSpPr>
            <a:spLocks noChangeShapeType="1"/>
          </p:cNvSpPr>
          <p:nvPr/>
        </p:nvSpPr>
        <p:spPr bwMode="auto">
          <a:xfrm>
            <a:off x="4800600" y="5791200"/>
            <a:ext cx="76200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712" name="Line 80"/>
          <p:cNvSpPr>
            <a:spLocks noChangeShapeType="1"/>
          </p:cNvSpPr>
          <p:nvPr/>
        </p:nvSpPr>
        <p:spPr bwMode="auto">
          <a:xfrm flipH="1">
            <a:off x="3657600" y="5791200"/>
            <a:ext cx="68580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713" name="Text Box 81"/>
          <p:cNvSpPr txBox="1">
            <a:spLocks noChangeArrowheads="1"/>
          </p:cNvSpPr>
          <p:nvPr/>
        </p:nvSpPr>
        <p:spPr bwMode="auto">
          <a:xfrm>
            <a:off x="4367213" y="5638800"/>
            <a:ext cx="404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PS</a:t>
            </a:r>
            <a:endParaRPr lang="en-US" altLang="zh-CN" sz="1400" b="1">
              <a:latin typeface="Arial" panose="020B0604020202020204" pitchFamily="34" charset="0"/>
              <a:ea typeface="宋体" panose="02010600030101010101" pitchFamily="2" charset="-122"/>
            </a:endParaRPr>
          </a:p>
        </p:txBody>
      </p:sp>
      <p:sp>
        <p:nvSpPr>
          <p:cNvPr id="69714" name="Line 82"/>
          <p:cNvSpPr>
            <a:spLocks noChangeShapeType="1"/>
          </p:cNvSpPr>
          <p:nvPr/>
        </p:nvSpPr>
        <p:spPr bwMode="auto">
          <a:xfrm>
            <a:off x="6061075" y="50292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715" name="Line 83"/>
          <p:cNvSpPr>
            <a:spLocks noChangeShapeType="1"/>
          </p:cNvSpPr>
          <p:nvPr/>
        </p:nvSpPr>
        <p:spPr bwMode="auto">
          <a:xfrm flipH="1">
            <a:off x="5562600" y="5029200"/>
            <a:ext cx="187325"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69716" name="Text Box 84"/>
          <p:cNvSpPr txBox="1">
            <a:spLocks noChangeArrowheads="1"/>
          </p:cNvSpPr>
          <p:nvPr/>
        </p:nvSpPr>
        <p:spPr bwMode="auto">
          <a:xfrm>
            <a:off x="5638800" y="4800600"/>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PH</a:t>
            </a:r>
            <a:endParaRPr lang="en-US" altLang="zh-CN" sz="1400" b="1">
              <a:latin typeface="Arial" panose="020B0604020202020204" pitchFamily="34" charset="0"/>
              <a:ea typeface="宋体" panose="02010600030101010101" pitchFamily="2" charset="-122"/>
            </a:endParaRPr>
          </a:p>
        </p:txBody>
      </p:sp>
      <p:sp>
        <p:nvSpPr>
          <p:cNvPr id="8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idx="1"/>
          </p:nvPr>
        </p:nvSpPr>
        <p:spPr>
          <a:xfrm>
            <a:off x="609600" y="1133475"/>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(2)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输出</a:t>
            </a:r>
          </a:p>
          <a:p>
            <a:pPr algn="just" eaLnBrk="1" hangingPunct="1">
              <a:lnSpc>
                <a:spcPct val="150000"/>
              </a:lnSpc>
              <a:buFont typeface="Wingdings" panose="05000000000000000000" pitchFamily="2" charset="2"/>
              <a:buNone/>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当端口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和端口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输出时，方式选择控制字及相应的端口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控制信号定义如</a:t>
            </a:r>
            <a:r>
              <a:rPr lang="zh-CN" altLang="en-US"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图</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8.9</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26"/>
          <p:cNvSpPr>
            <a:spLocks noGrp="1" noChangeArrowheads="1"/>
          </p:cNvSpPr>
          <p:nvPr/>
        </p:nvSpPr>
        <p:spPr bwMode="auto">
          <a:xfrm>
            <a:off x="1981200" y="1066800"/>
            <a:ext cx="8229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b="1" dirty="0" smtClean="0">
                <a:solidFill>
                  <a:srgbClr val="CC0000"/>
                </a:solidFill>
                <a:latin typeface="微软雅黑" panose="020B0503020204020204" pitchFamily="34" charset="-122"/>
                <a:ea typeface="微软雅黑" panose="020B0503020204020204" pitchFamily="34" charset="-122"/>
              </a:rPr>
              <a:t>图</a:t>
            </a:r>
            <a:r>
              <a:rPr lang="en-US" altLang="zh-CN" b="1" dirty="0" smtClean="0">
                <a:solidFill>
                  <a:srgbClr val="CC0000"/>
                </a:solidFill>
                <a:latin typeface="微软雅黑" panose="020B0503020204020204" pitchFamily="34" charset="-122"/>
                <a:ea typeface="微软雅黑" panose="020B0503020204020204" pitchFamily="34" charset="-122"/>
              </a:rPr>
              <a:t>8.9  </a:t>
            </a:r>
            <a:r>
              <a:rPr lang="en-US" altLang="zh-CN" b="1" dirty="0">
                <a:solidFill>
                  <a:srgbClr val="CC0000"/>
                </a:solidFill>
                <a:latin typeface="微软雅黑" panose="020B0503020204020204" pitchFamily="34" charset="-122"/>
                <a:ea typeface="微软雅黑" panose="020B0503020204020204" pitchFamily="34" charset="-122"/>
              </a:rPr>
              <a:t>8255A</a:t>
            </a:r>
            <a:r>
              <a:rPr lang="zh-CN" altLang="en-US" b="1" dirty="0">
                <a:solidFill>
                  <a:srgbClr val="CC0000"/>
                </a:solidFill>
                <a:latin typeface="微软雅黑" panose="020B0503020204020204" pitchFamily="34" charset="-122"/>
                <a:ea typeface="微软雅黑" panose="020B0503020204020204" pitchFamily="34" charset="-122"/>
              </a:rPr>
              <a:t>方式</a:t>
            </a:r>
            <a:r>
              <a:rPr lang="en-US" altLang="zh-CN" b="1" dirty="0">
                <a:solidFill>
                  <a:srgbClr val="CC0000"/>
                </a:solidFill>
                <a:latin typeface="微软雅黑" panose="020B0503020204020204" pitchFamily="34" charset="-122"/>
                <a:ea typeface="微软雅黑" panose="020B0503020204020204" pitchFamily="34" charset="-122"/>
              </a:rPr>
              <a:t>1</a:t>
            </a:r>
            <a:r>
              <a:rPr lang="zh-CN" altLang="en-US" b="1" dirty="0">
                <a:solidFill>
                  <a:srgbClr val="CC0000"/>
                </a:solidFill>
                <a:latin typeface="微软雅黑" panose="020B0503020204020204" pitchFamily="34" charset="-122"/>
                <a:ea typeface="微软雅黑" panose="020B0503020204020204" pitchFamily="34" charset="-122"/>
              </a:rPr>
              <a:t>输出</a:t>
            </a:r>
          </a:p>
        </p:txBody>
      </p:sp>
      <p:grpSp>
        <p:nvGrpSpPr>
          <p:cNvPr id="72707" name="Group 1027"/>
          <p:cNvGrpSpPr/>
          <p:nvPr/>
        </p:nvGrpSpPr>
        <p:grpSpPr bwMode="auto">
          <a:xfrm>
            <a:off x="2209800" y="2087563"/>
            <a:ext cx="3657600" cy="2033587"/>
            <a:chOff x="192" y="816"/>
            <a:chExt cx="2304" cy="1281"/>
          </a:xfrm>
        </p:grpSpPr>
        <p:sp>
          <p:nvSpPr>
            <p:cNvPr id="2" name="Rectangle 1028"/>
            <p:cNvSpPr>
              <a:spLocks noChangeArrowheads="1"/>
            </p:cNvSpPr>
            <p:nvPr/>
          </p:nvSpPr>
          <p:spPr bwMode="auto">
            <a:xfrm>
              <a:off x="192" y="1008"/>
              <a:ext cx="2304" cy="288"/>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400" b="1">
                  <a:latin typeface="Arial" panose="020B0604020202020204" pitchFamily="34" charset="0"/>
                </a:rPr>
                <a:t>       1        0      1        0       1/0                                  </a:t>
              </a:r>
            </a:p>
          </p:txBody>
        </p:sp>
        <p:sp>
          <p:nvSpPr>
            <p:cNvPr id="72790" name="Line 1029"/>
            <p:cNvSpPr>
              <a:spLocks noChangeShapeType="1"/>
            </p:cNvSpPr>
            <p:nvPr/>
          </p:nvSpPr>
          <p:spPr bwMode="auto">
            <a:xfrm>
              <a:off x="480"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1" name="Line 1030"/>
            <p:cNvSpPr>
              <a:spLocks noChangeShapeType="1"/>
            </p:cNvSpPr>
            <p:nvPr/>
          </p:nvSpPr>
          <p:spPr bwMode="auto">
            <a:xfrm>
              <a:off x="1056"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2" name="Line 1031"/>
            <p:cNvSpPr>
              <a:spLocks noChangeShapeType="1"/>
            </p:cNvSpPr>
            <p:nvPr/>
          </p:nvSpPr>
          <p:spPr bwMode="auto">
            <a:xfrm>
              <a:off x="1920"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3" name="Line 1032"/>
            <p:cNvSpPr>
              <a:spLocks noChangeShapeType="1"/>
            </p:cNvSpPr>
            <p:nvPr/>
          </p:nvSpPr>
          <p:spPr bwMode="auto">
            <a:xfrm>
              <a:off x="2208"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4" name="Line 1033"/>
            <p:cNvSpPr>
              <a:spLocks noChangeShapeType="1"/>
            </p:cNvSpPr>
            <p:nvPr/>
          </p:nvSpPr>
          <p:spPr bwMode="auto">
            <a:xfrm>
              <a:off x="768"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5" name="Line 1034"/>
            <p:cNvSpPr>
              <a:spLocks noChangeShapeType="1"/>
            </p:cNvSpPr>
            <p:nvPr/>
          </p:nvSpPr>
          <p:spPr bwMode="auto">
            <a:xfrm>
              <a:off x="1344"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6" name="Line 1035"/>
            <p:cNvSpPr>
              <a:spLocks noChangeShapeType="1"/>
            </p:cNvSpPr>
            <p:nvPr/>
          </p:nvSpPr>
          <p:spPr bwMode="auto">
            <a:xfrm>
              <a:off x="1632" y="100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7" name="Line 1036"/>
            <p:cNvSpPr>
              <a:spLocks noChangeShapeType="1"/>
            </p:cNvSpPr>
            <p:nvPr/>
          </p:nvSpPr>
          <p:spPr bwMode="auto">
            <a:xfrm>
              <a:off x="1632"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8" name="Line 1037"/>
            <p:cNvSpPr>
              <a:spLocks noChangeShapeType="1"/>
            </p:cNvSpPr>
            <p:nvPr/>
          </p:nvSpPr>
          <p:spPr bwMode="auto">
            <a:xfrm flipV="1">
              <a:off x="1632"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99" name="Line 1038"/>
            <p:cNvSpPr>
              <a:spLocks noChangeShapeType="1"/>
            </p:cNvSpPr>
            <p:nvPr/>
          </p:nvSpPr>
          <p:spPr bwMode="auto">
            <a:xfrm>
              <a:off x="1920"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0" name="Line 1039"/>
            <p:cNvSpPr>
              <a:spLocks noChangeShapeType="1"/>
            </p:cNvSpPr>
            <p:nvPr/>
          </p:nvSpPr>
          <p:spPr bwMode="auto">
            <a:xfrm flipV="1">
              <a:off x="1920"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1" name="Line 1040"/>
            <p:cNvSpPr>
              <a:spLocks noChangeShapeType="1"/>
            </p:cNvSpPr>
            <p:nvPr/>
          </p:nvSpPr>
          <p:spPr bwMode="auto">
            <a:xfrm>
              <a:off x="2208"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2" name="Line 1041"/>
            <p:cNvSpPr>
              <a:spLocks noChangeShapeType="1"/>
            </p:cNvSpPr>
            <p:nvPr/>
          </p:nvSpPr>
          <p:spPr bwMode="auto">
            <a:xfrm flipV="1">
              <a:off x="2208" y="100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3" name="AutoShape 1042"/>
            <p:cNvSpPr/>
            <p:nvPr/>
          </p:nvSpPr>
          <p:spPr bwMode="auto">
            <a:xfrm rot="-5360309">
              <a:off x="695" y="1080"/>
              <a:ext cx="144" cy="576"/>
            </a:xfrm>
            <a:prstGeom prst="leftBrace">
              <a:avLst>
                <a:gd name="adj1" fmla="val 33278"/>
                <a:gd name="adj2" fmla="val 50000"/>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804" name="Text Box 1043"/>
            <p:cNvSpPr txBox="1">
              <a:spLocks noChangeArrowheads="1"/>
            </p:cNvSpPr>
            <p:nvPr/>
          </p:nvSpPr>
          <p:spPr bwMode="auto">
            <a:xfrm>
              <a:off x="471" y="1447"/>
              <a:ext cx="5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组方式</a:t>
              </a:r>
              <a:r>
                <a:rPr lang="en-US" altLang="zh-CN" sz="1400" b="1">
                  <a:latin typeface="Arial" panose="020B0604020202020204" pitchFamily="34" charset="0"/>
                  <a:ea typeface="宋体" panose="02010600030101010101" pitchFamily="2" charset="-122"/>
                </a:rPr>
                <a:t>1</a:t>
              </a:r>
            </a:p>
          </p:txBody>
        </p:sp>
        <p:sp>
          <p:nvSpPr>
            <p:cNvPr id="72805" name="Text Box 1044"/>
            <p:cNvSpPr txBox="1">
              <a:spLocks noChangeArrowheads="1"/>
            </p:cNvSpPr>
            <p:nvPr/>
          </p:nvSpPr>
          <p:spPr bwMode="auto">
            <a:xfrm>
              <a:off x="221" y="816"/>
              <a:ext cx="226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6</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5</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4</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3</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1</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0</a:t>
              </a:r>
            </a:p>
          </p:txBody>
        </p:sp>
        <p:sp>
          <p:nvSpPr>
            <p:cNvPr id="72806" name="Line 1045"/>
            <p:cNvSpPr>
              <a:spLocks noChangeShapeType="1"/>
            </p:cNvSpPr>
            <p:nvPr/>
          </p:nvSpPr>
          <p:spPr bwMode="auto">
            <a:xfrm>
              <a:off x="1200" y="1296"/>
              <a:ext cx="0" cy="72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7" name="Line 1046"/>
            <p:cNvSpPr>
              <a:spLocks noChangeShapeType="1"/>
            </p:cNvSpPr>
            <p:nvPr/>
          </p:nvSpPr>
          <p:spPr bwMode="auto">
            <a:xfrm>
              <a:off x="1200" y="2016"/>
              <a:ext cx="288"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808" name="Line 1047"/>
            <p:cNvSpPr>
              <a:spLocks noChangeShapeType="1"/>
            </p:cNvSpPr>
            <p:nvPr/>
          </p:nvSpPr>
          <p:spPr bwMode="auto">
            <a:xfrm>
              <a:off x="1488" y="1296"/>
              <a:ext cx="0" cy="14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809" name="Text Box 1048"/>
            <p:cNvSpPr txBox="1">
              <a:spLocks noChangeArrowheads="1"/>
            </p:cNvSpPr>
            <p:nvPr/>
          </p:nvSpPr>
          <p:spPr bwMode="auto">
            <a:xfrm>
              <a:off x="1254" y="1425"/>
              <a:ext cx="46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PC</a:t>
              </a:r>
              <a:r>
                <a:rPr lang="en-US" altLang="zh-CN" sz="1400" b="1" baseline="-25000">
                  <a:latin typeface="Arial" panose="020B0604020202020204" pitchFamily="34" charset="0"/>
                  <a:ea typeface="宋体" panose="02010600030101010101" pitchFamily="2" charset="-122"/>
                </a:rPr>
                <a:t>4</a:t>
              </a:r>
              <a:r>
                <a:rPr lang="zh-CN" altLang="en-US" sz="1400" b="1" baseline="-25000">
                  <a:latin typeface="Arial" panose="020B0604020202020204" pitchFamily="34" charset="0"/>
                  <a:ea typeface="宋体" panose="02010600030101010101" pitchFamily="2" charset="-122"/>
                </a:rPr>
                <a:t>，</a:t>
              </a:r>
              <a:r>
                <a:rPr lang="en-US" altLang="zh-CN" sz="1400" b="1" baseline="-25000">
                  <a:latin typeface="Arial" panose="020B0604020202020204" pitchFamily="34" charset="0"/>
                  <a:ea typeface="宋体" panose="02010600030101010101" pitchFamily="2" charset="-122"/>
                </a:rPr>
                <a:t>5</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1  </a:t>
              </a:r>
              <a:r>
                <a:rPr lang="zh-CN" altLang="en-US" sz="1400" b="1">
                  <a:latin typeface="Arial" panose="020B0604020202020204" pitchFamily="34" charset="0"/>
                  <a:ea typeface="宋体" panose="02010600030101010101" pitchFamily="2" charset="-122"/>
                </a:rPr>
                <a:t>输入</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0  </a:t>
              </a:r>
              <a:r>
                <a:rPr lang="zh-CN" altLang="en-US" sz="1400" b="1">
                  <a:latin typeface="Arial" panose="020B0604020202020204" pitchFamily="34" charset="0"/>
                  <a:ea typeface="宋体" panose="02010600030101010101" pitchFamily="2" charset="-122"/>
                </a:rPr>
                <a:t>输出</a:t>
              </a:r>
            </a:p>
          </p:txBody>
        </p:sp>
        <p:sp>
          <p:nvSpPr>
            <p:cNvPr id="72810" name="Text Box 1049"/>
            <p:cNvSpPr txBox="1">
              <a:spLocks noChangeArrowheads="1"/>
            </p:cNvSpPr>
            <p:nvPr/>
          </p:nvSpPr>
          <p:spPr bwMode="auto">
            <a:xfrm>
              <a:off x="1467" y="1905"/>
              <a:ext cx="6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输出</a:t>
              </a:r>
            </a:p>
          </p:txBody>
        </p:sp>
      </p:grpSp>
      <p:grpSp>
        <p:nvGrpSpPr>
          <p:cNvPr id="72708" name="Group 1050"/>
          <p:cNvGrpSpPr/>
          <p:nvPr/>
        </p:nvGrpSpPr>
        <p:grpSpPr bwMode="auto">
          <a:xfrm>
            <a:off x="2133600" y="4659313"/>
            <a:ext cx="3657600" cy="1804987"/>
            <a:chOff x="144" y="2256"/>
            <a:chExt cx="2304" cy="1137"/>
          </a:xfrm>
        </p:grpSpPr>
        <p:sp>
          <p:nvSpPr>
            <p:cNvPr id="5" name="Rectangle 1051"/>
            <p:cNvSpPr>
              <a:spLocks noChangeArrowheads="1"/>
            </p:cNvSpPr>
            <p:nvPr/>
          </p:nvSpPr>
          <p:spPr bwMode="auto">
            <a:xfrm>
              <a:off x="144" y="2448"/>
              <a:ext cx="2304" cy="288"/>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400" b="1">
                  <a:latin typeface="Arial" panose="020B0604020202020204" pitchFamily="34" charset="0"/>
                </a:rPr>
                <a:t>      1                                            1       0               </a:t>
              </a:r>
            </a:p>
          </p:txBody>
        </p:sp>
        <p:sp>
          <p:nvSpPr>
            <p:cNvPr id="72767" name="Line 1052"/>
            <p:cNvSpPr>
              <a:spLocks noChangeShapeType="1"/>
            </p:cNvSpPr>
            <p:nvPr/>
          </p:nvSpPr>
          <p:spPr bwMode="auto">
            <a:xfrm>
              <a:off x="432"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68" name="Line 1053"/>
            <p:cNvSpPr>
              <a:spLocks noChangeShapeType="1"/>
            </p:cNvSpPr>
            <p:nvPr/>
          </p:nvSpPr>
          <p:spPr bwMode="auto">
            <a:xfrm>
              <a:off x="720"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69" name="Line 1054"/>
            <p:cNvSpPr>
              <a:spLocks noChangeShapeType="1"/>
            </p:cNvSpPr>
            <p:nvPr/>
          </p:nvSpPr>
          <p:spPr bwMode="auto">
            <a:xfrm>
              <a:off x="1008"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0" name="Line 1055"/>
            <p:cNvSpPr>
              <a:spLocks noChangeShapeType="1"/>
            </p:cNvSpPr>
            <p:nvPr/>
          </p:nvSpPr>
          <p:spPr bwMode="auto">
            <a:xfrm>
              <a:off x="1296"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1" name="Line 1056"/>
            <p:cNvSpPr>
              <a:spLocks noChangeShapeType="1"/>
            </p:cNvSpPr>
            <p:nvPr/>
          </p:nvSpPr>
          <p:spPr bwMode="auto">
            <a:xfrm>
              <a:off x="1584"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2" name="Line 1057"/>
            <p:cNvSpPr>
              <a:spLocks noChangeShapeType="1"/>
            </p:cNvSpPr>
            <p:nvPr/>
          </p:nvSpPr>
          <p:spPr bwMode="auto">
            <a:xfrm>
              <a:off x="1872"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3" name="Line 1058"/>
            <p:cNvSpPr>
              <a:spLocks noChangeShapeType="1"/>
            </p:cNvSpPr>
            <p:nvPr/>
          </p:nvSpPr>
          <p:spPr bwMode="auto">
            <a:xfrm>
              <a:off x="2160" y="2448"/>
              <a:ext cx="0"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4" name="Line 1059"/>
            <p:cNvSpPr>
              <a:spLocks noChangeShapeType="1"/>
            </p:cNvSpPr>
            <p:nvPr/>
          </p:nvSpPr>
          <p:spPr bwMode="auto">
            <a:xfrm>
              <a:off x="72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5" name="Line 1060"/>
            <p:cNvSpPr>
              <a:spLocks noChangeShapeType="1"/>
            </p:cNvSpPr>
            <p:nvPr/>
          </p:nvSpPr>
          <p:spPr bwMode="auto">
            <a:xfrm flipV="1">
              <a:off x="72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6" name="Line 1061"/>
            <p:cNvSpPr>
              <a:spLocks noChangeShapeType="1"/>
            </p:cNvSpPr>
            <p:nvPr/>
          </p:nvSpPr>
          <p:spPr bwMode="auto">
            <a:xfrm>
              <a:off x="1008"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7" name="Line 1062"/>
            <p:cNvSpPr>
              <a:spLocks noChangeShapeType="1"/>
            </p:cNvSpPr>
            <p:nvPr/>
          </p:nvSpPr>
          <p:spPr bwMode="auto">
            <a:xfrm flipV="1">
              <a:off x="1008"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8" name="Line 1063"/>
            <p:cNvSpPr>
              <a:spLocks noChangeShapeType="1"/>
            </p:cNvSpPr>
            <p:nvPr/>
          </p:nvSpPr>
          <p:spPr bwMode="auto">
            <a:xfrm>
              <a:off x="1296"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79" name="Line 1064"/>
            <p:cNvSpPr>
              <a:spLocks noChangeShapeType="1"/>
            </p:cNvSpPr>
            <p:nvPr/>
          </p:nvSpPr>
          <p:spPr bwMode="auto">
            <a:xfrm flipV="1">
              <a:off x="1296"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0" name="Text Box 1065"/>
            <p:cNvSpPr txBox="1">
              <a:spLocks noChangeArrowheads="1"/>
            </p:cNvSpPr>
            <p:nvPr/>
          </p:nvSpPr>
          <p:spPr bwMode="auto">
            <a:xfrm>
              <a:off x="173" y="2256"/>
              <a:ext cx="226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6</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5</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4</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3</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1</a:t>
              </a:r>
              <a:r>
                <a:rPr lang="en-US" altLang="zh-CN" sz="1400" b="1">
                  <a:latin typeface="Arial" panose="020B0604020202020204" pitchFamily="34" charset="0"/>
                  <a:ea typeface="宋体" panose="02010600030101010101" pitchFamily="2" charset="-122"/>
                </a:rPr>
                <a:t>     D</a:t>
              </a:r>
              <a:r>
                <a:rPr lang="en-US" altLang="zh-CN" sz="1400" b="1" baseline="-25000">
                  <a:latin typeface="Arial" panose="020B0604020202020204" pitchFamily="34" charset="0"/>
                  <a:ea typeface="宋体" panose="02010600030101010101" pitchFamily="2" charset="-122"/>
                </a:rPr>
                <a:t>0</a:t>
              </a:r>
            </a:p>
          </p:txBody>
        </p:sp>
        <p:sp>
          <p:nvSpPr>
            <p:cNvPr id="72781" name="Line 1066"/>
            <p:cNvSpPr>
              <a:spLocks noChangeShapeType="1"/>
            </p:cNvSpPr>
            <p:nvPr/>
          </p:nvSpPr>
          <p:spPr bwMode="auto">
            <a:xfrm>
              <a:off x="432"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2" name="Line 1067"/>
            <p:cNvSpPr>
              <a:spLocks noChangeShapeType="1"/>
            </p:cNvSpPr>
            <p:nvPr/>
          </p:nvSpPr>
          <p:spPr bwMode="auto">
            <a:xfrm flipV="1">
              <a:off x="432"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3" name="Line 1068"/>
            <p:cNvSpPr>
              <a:spLocks noChangeShapeType="1"/>
            </p:cNvSpPr>
            <p:nvPr/>
          </p:nvSpPr>
          <p:spPr bwMode="auto">
            <a:xfrm>
              <a:off x="216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4" name="Line 1069"/>
            <p:cNvSpPr>
              <a:spLocks noChangeShapeType="1"/>
            </p:cNvSpPr>
            <p:nvPr/>
          </p:nvSpPr>
          <p:spPr bwMode="auto">
            <a:xfrm flipV="1">
              <a:off x="2160" y="2448"/>
              <a:ext cx="288" cy="28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5" name="Line 1070"/>
            <p:cNvSpPr>
              <a:spLocks noChangeShapeType="1"/>
            </p:cNvSpPr>
            <p:nvPr/>
          </p:nvSpPr>
          <p:spPr bwMode="auto">
            <a:xfrm>
              <a:off x="1728" y="2736"/>
              <a:ext cx="0" cy="19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6" name="Line 1071"/>
            <p:cNvSpPr>
              <a:spLocks noChangeShapeType="1"/>
            </p:cNvSpPr>
            <p:nvPr/>
          </p:nvSpPr>
          <p:spPr bwMode="auto">
            <a:xfrm>
              <a:off x="2016" y="2736"/>
              <a:ext cx="0" cy="48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87" name="Text Box 1072"/>
            <p:cNvSpPr txBox="1">
              <a:spLocks noChangeArrowheads="1"/>
            </p:cNvSpPr>
            <p:nvPr/>
          </p:nvSpPr>
          <p:spPr bwMode="auto">
            <a:xfrm>
              <a:off x="1431" y="2913"/>
              <a:ext cx="5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组方式</a:t>
              </a:r>
              <a:r>
                <a:rPr lang="en-US" altLang="zh-CN" sz="1400" b="1">
                  <a:latin typeface="Arial" panose="020B0604020202020204" pitchFamily="34" charset="0"/>
                  <a:ea typeface="宋体" panose="02010600030101010101" pitchFamily="2" charset="-122"/>
                </a:rPr>
                <a:t>1</a:t>
              </a:r>
            </a:p>
          </p:txBody>
        </p:sp>
        <p:sp>
          <p:nvSpPr>
            <p:cNvPr id="72788" name="Text Box 1073"/>
            <p:cNvSpPr txBox="1">
              <a:spLocks noChangeArrowheads="1"/>
            </p:cNvSpPr>
            <p:nvPr/>
          </p:nvSpPr>
          <p:spPr bwMode="auto">
            <a:xfrm>
              <a:off x="1694" y="3201"/>
              <a:ext cx="6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端口</a:t>
              </a: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输出</a:t>
              </a:r>
            </a:p>
          </p:txBody>
        </p:sp>
      </p:grpSp>
      <p:sp>
        <p:nvSpPr>
          <p:cNvPr id="82994" name="Rectangle 1074"/>
          <p:cNvSpPr>
            <a:spLocks noChangeArrowheads="1"/>
          </p:cNvSpPr>
          <p:nvPr/>
        </p:nvSpPr>
        <p:spPr bwMode="auto">
          <a:xfrm>
            <a:off x="7239000" y="2087563"/>
            <a:ext cx="1939925" cy="2057400"/>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endParaRPr lang="zh-CN" altLang="zh-CN" sz="1200" b="1">
              <a:latin typeface="Arial" panose="020B0604020202020204" pitchFamily="34" charset="0"/>
            </a:endParaRPr>
          </a:p>
        </p:txBody>
      </p:sp>
      <p:sp>
        <p:nvSpPr>
          <p:cNvPr id="82995" name="Rectangle 1075"/>
          <p:cNvSpPr>
            <a:spLocks noChangeArrowheads="1"/>
          </p:cNvSpPr>
          <p:nvPr/>
        </p:nvSpPr>
        <p:spPr bwMode="auto">
          <a:xfrm>
            <a:off x="7467600" y="2286000"/>
            <a:ext cx="533400" cy="411163"/>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a:solidFill>
                  <a:schemeClr val="hlink"/>
                </a:solidFill>
                <a:latin typeface="Arial" panose="020B0604020202020204" pitchFamily="34" charset="0"/>
              </a:rPr>
              <a:t>INTE</a:t>
            </a:r>
            <a:r>
              <a:rPr lang="en-US" altLang="zh-CN" sz="1200" b="1" baseline="-25000">
                <a:solidFill>
                  <a:schemeClr val="hlink"/>
                </a:solidFill>
                <a:latin typeface="Arial" panose="020B0604020202020204" pitchFamily="34" charset="0"/>
              </a:rPr>
              <a:t>A</a:t>
            </a:r>
          </a:p>
        </p:txBody>
      </p:sp>
      <p:grpSp>
        <p:nvGrpSpPr>
          <p:cNvPr id="72711" name="Group 1076"/>
          <p:cNvGrpSpPr/>
          <p:nvPr/>
        </p:nvGrpSpPr>
        <p:grpSpPr bwMode="auto">
          <a:xfrm flipV="1">
            <a:off x="7772400" y="2674938"/>
            <a:ext cx="914400" cy="823912"/>
            <a:chOff x="3958" y="1536"/>
            <a:chExt cx="576" cy="672"/>
          </a:xfrm>
          <a:solidFill>
            <a:schemeClr val="accent4">
              <a:lumMod val="20000"/>
              <a:lumOff val="80000"/>
            </a:schemeClr>
          </a:solidFill>
        </p:grpSpPr>
        <p:sp>
          <p:nvSpPr>
            <p:cNvPr id="10" name="AutoShape 1077"/>
            <p:cNvSpPr>
              <a:spLocks noChangeArrowheads="1"/>
            </p:cNvSpPr>
            <p:nvPr/>
          </p:nvSpPr>
          <p:spPr bwMode="auto">
            <a:xfrm rot="-5400000">
              <a:off x="3932" y="1556"/>
              <a:ext cx="334" cy="288"/>
            </a:xfrm>
            <a:prstGeom prst="flowChartDelay">
              <a:avLst/>
            </a:prstGeom>
            <a:grpFill/>
            <a:ln w="28575">
              <a:solidFill>
                <a:schemeClr val="tx1"/>
              </a:solidFill>
              <a:miter lim="800000"/>
            </a:ln>
            <a:effectLst/>
          </p:spPr>
          <p:txBody>
            <a:bodyPr wrap="none" anchor="ctr"/>
            <a:lstStyle/>
            <a:p>
              <a:pPr eaLnBrk="1" fontAlgn="auto" hangingPunct="1">
                <a:spcBef>
                  <a:spcPts val="0"/>
                </a:spcBef>
                <a:spcAft>
                  <a:spcPts val="0"/>
                </a:spcAft>
                <a:defRPr/>
              </a:pPr>
              <a:endParaRPr kumimoji="1" lang="zh-CN" altLang="en-US">
                <a:latin typeface="+mn-lt"/>
              </a:endParaRPr>
            </a:p>
          </p:txBody>
        </p:sp>
        <p:sp>
          <p:nvSpPr>
            <p:cNvPr id="72763" name="Line 1078"/>
            <p:cNvSpPr>
              <a:spLocks noChangeShapeType="1"/>
            </p:cNvSpPr>
            <p:nvPr/>
          </p:nvSpPr>
          <p:spPr bwMode="auto">
            <a:xfrm flipV="1">
              <a:off x="4006" y="1872"/>
              <a:ext cx="0" cy="336"/>
            </a:xfrm>
            <a:prstGeom prst="line">
              <a:avLst/>
            </a:prstGeom>
            <a:grpFill/>
            <a:ln w="28575">
              <a:solidFill>
                <a:schemeClr val="tx1"/>
              </a:solidFill>
              <a:round/>
              <a:tailEnd type="triangle" w="med" len="med"/>
            </a:ln>
          </p:spPr>
          <p:txBody>
            <a:bodyPr/>
            <a:lstStyle/>
            <a:p>
              <a:endParaRPr lang="zh-CN" altLang="en-US"/>
            </a:p>
          </p:txBody>
        </p:sp>
        <p:sp>
          <p:nvSpPr>
            <p:cNvPr id="72764" name="Line 1079"/>
            <p:cNvSpPr>
              <a:spLocks noChangeShapeType="1"/>
            </p:cNvSpPr>
            <p:nvPr/>
          </p:nvSpPr>
          <p:spPr bwMode="auto">
            <a:xfrm flipV="1">
              <a:off x="4198" y="1872"/>
              <a:ext cx="0" cy="192"/>
            </a:xfrm>
            <a:prstGeom prst="line">
              <a:avLst/>
            </a:prstGeom>
            <a:grpFill/>
            <a:ln w="28575">
              <a:solidFill>
                <a:schemeClr val="tx1"/>
              </a:solidFill>
              <a:round/>
              <a:tailEnd type="triangle" w="med" len="med"/>
            </a:ln>
          </p:spPr>
          <p:txBody>
            <a:bodyPr/>
            <a:lstStyle/>
            <a:p>
              <a:endParaRPr lang="zh-CN" altLang="en-US"/>
            </a:p>
          </p:txBody>
        </p:sp>
        <p:sp>
          <p:nvSpPr>
            <p:cNvPr id="72765" name="Line 1080"/>
            <p:cNvSpPr>
              <a:spLocks noChangeShapeType="1"/>
            </p:cNvSpPr>
            <p:nvPr/>
          </p:nvSpPr>
          <p:spPr bwMode="auto">
            <a:xfrm>
              <a:off x="4198" y="2064"/>
              <a:ext cx="336" cy="0"/>
            </a:xfrm>
            <a:prstGeom prst="line">
              <a:avLst/>
            </a:prstGeom>
            <a:grpFill/>
            <a:ln w="28575">
              <a:solidFill>
                <a:schemeClr val="tx1"/>
              </a:solidFill>
              <a:round/>
            </a:ln>
          </p:spPr>
          <p:txBody>
            <a:bodyPr/>
            <a:lstStyle/>
            <a:p>
              <a:endParaRPr lang="zh-CN" altLang="en-US"/>
            </a:p>
          </p:txBody>
        </p:sp>
      </p:grpSp>
      <p:sp>
        <p:nvSpPr>
          <p:cNvPr id="83001" name="Rectangle 1081"/>
          <p:cNvSpPr>
            <a:spLocks noChangeArrowheads="1"/>
          </p:cNvSpPr>
          <p:nvPr/>
        </p:nvSpPr>
        <p:spPr bwMode="auto">
          <a:xfrm>
            <a:off x="8721725" y="2674938"/>
            <a:ext cx="457200" cy="352425"/>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7</a:t>
            </a:r>
          </a:p>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6</a:t>
            </a:r>
          </a:p>
        </p:txBody>
      </p:sp>
      <p:sp>
        <p:nvSpPr>
          <p:cNvPr id="72713" name="Line 1082"/>
          <p:cNvSpPr>
            <a:spLocks noChangeShapeType="1"/>
          </p:cNvSpPr>
          <p:nvPr/>
        </p:nvSpPr>
        <p:spPr bwMode="auto">
          <a:xfrm>
            <a:off x="8721725" y="2851150"/>
            <a:ext cx="4572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14" name="Text Box 1083"/>
          <p:cNvSpPr txBox="1">
            <a:spLocks noChangeArrowheads="1"/>
          </p:cNvSpPr>
          <p:nvPr/>
        </p:nvSpPr>
        <p:spPr bwMode="auto">
          <a:xfrm>
            <a:off x="8493125" y="3851275"/>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PC</a:t>
            </a:r>
            <a:r>
              <a:rPr lang="en-US" altLang="zh-CN" sz="1200" b="1" baseline="-25000">
                <a:latin typeface="Arial" panose="020B0604020202020204" pitchFamily="34" charset="0"/>
                <a:ea typeface="宋体" panose="02010600030101010101" pitchFamily="2" charset="-122"/>
              </a:rPr>
              <a:t>4,5</a:t>
            </a:r>
          </a:p>
        </p:txBody>
      </p:sp>
      <p:sp>
        <p:nvSpPr>
          <p:cNvPr id="72715" name="Line 1084"/>
          <p:cNvSpPr>
            <a:spLocks noChangeShapeType="1"/>
          </p:cNvSpPr>
          <p:nvPr/>
        </p:nvSpPr>
        <p:spPr bwMode="auto">
          <a:xfrm>
            <a:off x="9178925" y="3968750"/>
            <a:ext cx="6858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16" name="Line 1085"/>
          <p:cNvSpPr>
            <a:spLocks noChangeShapeType="1"/>
          </p:cNvSpPr>
          <p:nvPr/>
        </p:nvSpPr>
        <p:spPr bwMode="auto">
          <a:xfrm flipV="1">
            <a:off x="9483725" y="3851275"/>
            <a:ext cx="152400" cy="23495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17" name="Text Box 1086"/>
          <p:cNvSpPr txBox="1">
            <a:spLocks noChangeArrowheads="1"/>
          </p:cNvSpPr>
          <p:nvPr/>
        </p:nvSpPr>
        <p:spPr bwMode="auto">
          <a:xfrm>
            <a:off x="9337675" y="3751263"/>
            <a:ext cx="2682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2</a:t>
            </a:r>
          </a:p>
        </p:txBody>
      </p:sp>
      <p:sp>
        <p:nvSpPr>
          <p:cNvPr id="72718" name="Text Box 1087"/>
          <p:cNvSpPr txBox="1">
            <a:spLocks noChangeArrowheads="1"/>
          </p:cNvSpPr>
          <p:nvPr/>
        </p:nvSpPr>
        <p:spPr bwMode="auto">
          <a:xfrm>
            <a:off x="9840913" y="3868738"/>
            <a:ext cx="3889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I/O</a:t>
            </a:r>
          </a:p>
        </p:txBody>
      </p:sp>
      <p:sp>
        <p:nvSpPr>
          <p:cNvPr id="72719" name="Line 1088"/>
          <p:cNvSpPr>
            <a:spLocks noChangeShapeType="1"/>
          </p:cNvSpPr>
          <p:nvPr/>
        </p:nvSpPr>
        <p:spPr bwMode="auto">
          <a:xfrm>
            <a:off x="9185275" y="27733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20" name="Line 1089"/>
          <p:cNvSpPr>
            <a:spLocks noChangeShapeType="1"/>
          </p:cNvSpPr>
          <p:nvPr/>
        </p:nvSpPr>
        <p:spPr bwMode="auto">
          <a:xfrm flipH="1">
            <a:off x="9144000" y="29257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21" name="Text Box 1090"/>
          <p:cNvSpPr txBox="1">
            <a:spLocks noChangeArrowheads="1"/>
          </p:cNvSpPr>
          <p:nvPr/>
        </p:nvSpPr>
        <p:spPr bwMode="auto">
          <a:xfrm>
            <a:off x="9882188" y="2392363"/>
            <a:ext cx="5889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____</a:t>
            </a:r>
          </a:p>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OBF</a:t>
            </a:r>
            <a:r>
              <a:rPr lang="en-US" altLang="zh-CN" sz="1200" b="1" baseline="-25000">
                <a:solidFill>
                  <a:schemeClr val="hlink"/>
                </a:solidFill>
                <a:latin typeface="Arial" panose="020B0604020202020204" pitchFamily="34" charset="0"/>
                <a:ea typeface="宋体" panose="02010600030101010101" pitchFamily="2" charset="-122"/>
              </a:rPr>
              <a:t>A</a:t>
            </a:r>
          </a:p>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ACK</a:t>
            </a:r>
            <a:r>
              <a:rPr lang="en-US" altLang="zh-CN" sz="1200" b="1" baseline="-25000">
                <a:solidFill>
                  <a:schemeClr val="hlink"/>
                </a:solidFill>
                <a:latin typeface="Arial" panose="020B0604020202020204" pitchFamily="34" charset="0"/>
                <a:ea typeface="宋体" panose="02010600030101010101" pitchFamily="2" charset="-122"/>
              </a:rPr>
              <a:t>A</a:t>
            </a:r>
          </a:p>
        </p:txBody>
      </p:sp>
      <p:sp>
        <p:nvSpPr>
          <p:cNvPr id="72722" name="Text Box 1091"/>
          <p:cNvSpPr txBox="1">
            <a:spLocks noChangeArrowheads="1"/>
          </p:cNvSpPr>
          <p:nvPr/>
        </p:nvSpPr>
        <p:spPr bwMode="auto">
          <a:xfrm>
            <a:off x="8312150" y="2147888"/>
            <a:ext cx="990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PA</a:t>
            </a:r>
            <a:r>
              <a:rPr lang="en-US" altLang="zh-CN" sz="1200" b="1" baseline="-25000">
                <a:latin typeface="Arial" panose="020B0604020202020204" pitchFamily="34" charset="0"/>
                <a:ea typeface="宋体" panose="02010600030101010101" pitchFamily="2" charset="-122"/>
              </a:rPr>
              <a:t>7</a:t>
            </a:r>
            <a:r>
              <a:rPr lang="en-US" altLang="zh-CN" sz="1200" b="1">
                <a:latin typeface="Arial" panose="020B0604020202020204" pitchFamily="34" charset="0"/>
                <a:ea typeface="宋体" panose="02010600030101010101" pitchFamily="2" charset="-122"/>
              </a:rPr>
              <a:t>~PA</a:t>
            </a:r>
            <a:r>
              <a:rPr lang="en-US" altLang="zh-CN" sz="1200" b="1" baseline="-25000">
                <a:latin typeface="Arial" panose="020B0604020202020204" pitchFamily="34" charset="0"/>
                <a:ea typeface="宋体" panose="02010600030101010101" pitchFamily="2" charset="-122"/>
              </a:rPr>
              <a:t>0</a:t>
            </a:r>
          </a:p>
        </p:txBody>
      </p:sp>
      <p:sp>
        <p:nvSpPr>
          <p:cNvPr id="72723" name="Line 1092"/>
          <p:cNvSpPr>
            <a:spLocks noChangeShapeType="1"/>
          </p:cNvSpPr>
          <p:nvPr/>
        </p:nvSpPr>
        <p:spPr bwMode="auto">
          <a:xfrm>
            <a:off x="6858000" y="4027488"/>
            <a:ext cx="3048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24" name="Oval 1093"/>
          <p:cNvSpPr>
            <a:spLocks noChangeArrowheads="1"/>
          </p:cNvSpPr>
          <p:nvPr/>
        </p:nvSpPr>
        <p:spPr bwMode="auto">
          <a:xfrm>
            <a:off x="7150100" y="3992563"/>
            <a:ext cx="68263" cy="58737"/>
          </a:xfrm>
          <a:prstGeom prst="ellipse">
            <a:avLst/>
          </a:prstGeom>
          <a:noFill/>
          <a:ln w="381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725" name="Text Box 1094"/>
          <p:cNvSpPr txBox="1">
            <a:spLocks noChangeArrowheads="1"/>
          </p:cNvSpPr>
          <p:nvPr/>
        </p:nvSpPr>
        <p:spPr bwMode="auto">
          <a:xfrm>
            <a:off x="6700838" y="3611563"/>
            <a:ext cx="439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WR</a:t>
            </a:r>
          </a:p>
        </p:txBody>
      </p:sp>
      <p:sp>
        <p:nvSpPr>
          <p:cNvPr id="83015" name="Rectangle 1095"/>
          <p:cNvSpPr>
            <a:spLocks noChangeArrowheads="1"/>
          </p:cNvSpPr>
          <p:nvPr/>
        </p:nvSpPr>
        <p:spPr bwMode="auto">
          <a:xfrm>
            <a:off x="8721725" y="3557588"/>
            <a:ext cx="457200" cy="176212"/>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3</a:t>
            </a:r>
          </a:p>
        </p:txBody>
      </p:sp>
      <p:sp>
        <p:nvSpPr>
          <p:cNvPr id="72727" name="Line 1096"/>
          <p:cNvSpPr>
            <a:spLocks noChangeShapeType="1"/>
          </p:cNvSpPr>
          <p:nvPr/>
        </p:nvSpPr>
        <p:spPr bwMode="auto">
          <a:xfrm>
            <a:off x="8001000" y="3498850"/>
            <a:ext cx="0" cy="1174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28" name="Line 1097"/>
          <p:cNvSpPr>
            <a:spLocks noChangeShapeType="1"/>
          </p:cNvSpPr>
          <p:nvPr/>
        </p:nvSpPr>
        <p:spPr bwMode="auto">
          <a:xfrm>
            <a:off x="8001000" y="3616325"/>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29" name="Text Box 1098"/>
          <p:cNvSpPr txBox="1">
            <a:spLocks noChangeArrowheads="1"/>
          </p:cNvSpPr>
          <p:nvPr/>
        </p:nvSpPr>
        <p:spPr bwMode="auto">
          <a:xfrm>
            <a:off x="6559550" y="2901950"/>
            <a:ext cx="684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0</a:t>
            </a:r>
          </a:p>
        </p:txBody>
      </p:sp>
      <p:sp>
        <p:nvSpPr>
          <p:cNvPr id="72730" name="Line 1099"/>
          <p:cNvSpPr>
            <a:spLocks noChangeShapeType="1"/>
          </p:cNvSpPr>
          <p:nvPr/>
        </p:nvSpPr>
        <p:spPr bwMode="auto">
          <a:xfrm>
            <a:off x="9167813" y="36242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31" name="Text Box 1100"/>
          <p:cNvSpPr txBox="1">
            <a:spLocks noChangeArrowheads="1"/>
          </p:cNvSpPr>
          <p:nvPr/>
        </p:nvSpPr>
        <p:spPr bwMode="auto">
          <a:xfrm>
            <a:off x="9829800" y="3505200"/>
            <a:ext cx="6127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solidFill>
                  <a:schemeClr val="hlink"/>
                </a:solidFill>
                <a:latin typeface="Arial" panose="020B0604020202020204" pitchFamily="34" charset="0"/>
                <a:ea typeface="宋体" panose="02010600030101010101" pitchFamily="2" charset="-122"/>
              </a:rPr>
              <a:t>INTR</a:t>
            </a:r>
            <a:r>
              <a:rPr lang="en-US" altLang="zh-CN" sz="1200" b="1" baseline="-25000">
                <a:solidFill>
                  <a:schemeClr val="hlink"/>
                </a:solidFill>
                <a:latin typeface="Arial" panose="020B0604020202020204" pitchFamily="34" charset="0"/>
                <a:ea typeface="宋体" panose="02010600030101010101" pitchFamily="2" charset="-122"/>
              </a:rPr>
              <a:t>A</a:t>
            </a:r>
          </a:p>
        </p:txBody>
      </p:sp>
      <p:sp>
        <p:nvSpPr>
          <p:cNvPr id="72732" name="Text Box 1101"/>
          <p:cNvSpPr txBox="1">
            <a:spLocks noChangeArrowheads="1"/>
          </p:cNvSpPr>
          <p:nvPr/>
        </p:nvSpPr>
        <p:spPr bwMode="auto">
          <a:xfrm>
            <a:off x="7239000" y="1782763"/>
            <a:ext cx="183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1</a:t>
            </a:r>
            <a:r>
              <a:rPr lang="zh-CN" altLang="en-US" sz="1400" b="1">
                <a:latin typeface="Arial" panose="020B0604020202020204" pitchFamily="34" charset="0"/>
                <a:ea typeface="宋体" panose="02010600030101010101" pitchFamily="2" charset="-122"/>
              </a:rPr>
              <a:t>输出（端口</a:t>
            </a:r>
            <a:r>
              <a:rPr lang="en-US" altLang="zh-CN" sz="1400" b="1">
                <a:latin typeface="Arial" panose="020B0604020202020204" pitchFamily="34" charset="0"/>
                <a:ea typeface="宋体" panose="02010600030101010101" pitchFamily="2" charset="-122"/>
              </a:rPr>
              <a:t>A</a:t>
            </a:r>
            <a:r>
              <a:rPr lang="zh-CN" altLang="en-US" sz="1400" b="1">
                <a:latin typeface="Arial" panose="020B0604020202020204" pitchFamily="34" charset="0"/>
                <a:ea typeface="宋体" panose="02010600030101010101" pitchFamily="2" charset="-122"/>
              </a:rPr>
              <a:t>）</a:t>
            </a:r>
          </a:p>
        </p:txBody>
      </p:sp>
      <p:sp>
        <p:nvSpPr>
          <p:cNvPr id="72733" name="AutoShape 1102"/>
          <p:cNvSpPr>
            <a:spLocks noChangeArrowheads="1"/>
          </p:cNvSpPr>
          <p:nvPr/>
        </p:nvSpPr>
        <p:spPr bwMode="auto">
          <a:xfrm>
            <a:off x="9186863" y="2163763"/>
            <a:ext cx="609600" cy="381000"/>
          </a:xfrm>
          <a:prstGeom prst="rightArrow">
            <a:avLst>
              <a:gd name="adj1" fmla="val 50000"/>
              <a:gd name="adj2" fmla="val 40000"/>
            </a:avLst>
          </a:prstGeom>
          <a:solidFill>
            <a:schemeClr val="accent2">
              <a:lumMod val="20000"/>
              <a:lumOff val="8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734" name="AutoShape 1103"/>
          <p:cNvSpPr>
            <a:spLocks noChangeArrowheads="1"/>
          </p:cNvSpPr>
          <p:nvPr/>
        </p:nvSpPr>
        <p:spPr bwMode="auto">
          <a:xfrm>
            <a:off x="6629400" y="2620963"/>
            <a:ext cx="609600" cy="381000"/>
          </a:xfrm>
          <a:prstGeom prst="rightArrow">
            <a:avLst>
              <a:gd name="adj1" fmla="val 50000"/>
              <a:gd name="adj2" fmla="val 40000"/>
            </a:avLst>
          </a:prstGeom>
          <a:solidFill>
            <a:schemeClr val="accent2">
              <a:lumMod val="20000"/>
              <a:lumOff val="8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83024" name="Rectangle 1104"/>
          <p:cNvSpPr>
            <a:spLocks noChangeArrowheads="1"/>
          </p:cNvSpPr>
          <p:nvPr/>
        </p:nvSpPr>
        <p:spPr bwMode="auto">
          <a:xfrm>
            <a:off x="7239000" y="4602163"/>
            <a:ext cx="1922463" cy="2057400"/>
          </a:xfrm>
          <a:prstGeom prst="rect">
            <a:avLst/>
          </a:prstGeom>
          <a:solidFill>
            <a:schemeClr val="accent6">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endParaRPr lang="zh-CN" altLang="zh-CN" sz="1200" b="1">
              <a:latin typeface="Arial" panose="020B0604020202020204" pitchFamily="34" charset="0"/>
            </a:endParaRPr>
          </a:p>
        </p:txBody>
      </p:sp>
      <p:sp>
        <p:nvSpPr>
          <p:cNvPr id="83025" name="Rectangle 1105"/>
          <p:cNvSpPr>
            <a:spLocks noChangeArrowheads="1"/>
          </p:cNvSpPr>
          <p:nvPr/>
        </p:nvSpPr>
        <p:spPr bwMode="auto">
          <a:xfrm>
            <a:off x="7373938" y="4778375"/>
            <a:ext cx="533400" cy="411163"/>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solidFill>
                  <a:schemeClr val="hlink"/>
                </a:solidFill>
                <a:latin typeface="Arial" panose="020B0604020202020204" pitchFamily="34" charset="0"/>
              </a:rPr>
              <a:t>INTE</a:t>
            </a:r>
            <a:r>
              <a:rPr lang="en-US" altLang="zh-CN" sz="1200" b="1" baseline="-25000" dirty="0">
                <a:solidFill>
                  <a:schemeClr val="hlink"/>
                </a:solidFill>
                <a:latin typeface="Arial" panose="020B0604020202020204" pitchFamily="34" charset="0"/>
              </a:rPr>
              <a:t>B</a:t>
            </a:r>
          </a:p>
        </p:txBody>
      </p:sp>
      <p:grpSp>
        <p:nvGrpSpPr>
          <p:cNvPr id="72737" name="Group 1106"/>
          <p:cNvGrpSpPr/>
          <p:nvPr/>
        </p:nvGrpSpPr>
        <p:grpSpPr bwMode="auto">
          <a:xfrm flipV="1">
            <a:off x="7754938" y="5189538"/>
            <a:ext cx="914400" cy="823912"/>
            <a:chOff x="3958" y="1536"/>
            <a:chExt cx="576" cy="672"/>
          </a:xfrm>
          <a:solidFill>
            <a:schemeClr val="accent4">
              <a:lumMod val="20000"/>
              <a:lumOff val="80000"/>
            </a:schemeClr>
          </a:solidFill>
        </p:grpSpPr>
        <p:sp>
          <p:nvSpPr>
            <p:cNvPr id="83027" name="AutoShape 1107"/>
            <p:cNvSpPr>
              <a:spLocks noChangeArrowheads="1"/>
            </p:cNvSpPr>
            <p:nvPr/>
          </p:nvSpPr>
          <p:spPr bwMode="auto">
            <a:xfrm rot="-5400000">
              <a:off x="3932" y="1556"/>
              <a:ext cx="334" cy="288"/>
            </a:xfrm>
            <a:prstGeom prst="flowChartDelay">
              <a:avLst/>
            </a:prstGeom>
            <a:grpFill/>
            <a:ln w="28575">
              <a:solidFill>
                <a:schemeClr val="tx1"/>
              </a:solidFill>
              <a:miter lim="800000"/>
            </a:ln>
            <a:effectLst/>
          </p:spPr>
          <p:txBody>
            <a:bodyPr wrap="none" anchor="ctr"/>
            <a:lstStyle/>
            <a:p>
              <a:pPr eaLnBrk="1" fontAlgn="auto" hangingPunct="1">
                <a:spcBef>
                  <a:spcPts val="0"/>
                </a:spcBef>
                <a:spcAft>
                  <a:spcPts val="0"/>
                </a:spcAft>
                <a:defRPr/>
              </a:pPr>
              <a:endParaRPr kumimoji="1" lang="zh-CN" altLang="en-US">
                <a:latin typeface="+mn-lt"/>
              </a:endParaRPr>
            </a:p>
          </p:txBody>
        </p:sp>
        <p:sp>
          <p:nvSpPr>
            <p:cNvPr id="72759" name="Line 1108"/>
            <p:cNvSpPr>
              <a:spLocks noChangeShapeType="1"/>
            </p:cNvSpPr>
            <p:nvPr/>
          </p:nvSpPr>
          <p:spPr bwMode="auto">
            <a:xfrm flipV="1">
              <a:off x="4006" y="1872"/>
              <a:ext cx="0" cy="336"/>
            </a:xfrm>
            <a:prstGeom prst="line">
              <a:avLst/>
            </a:prstGeom>
            <a:grpFill/>
            <a:ln w="28575">
              <a:solidFill>
                <a:schemeClr val="tx1"/>
              </a:solidFill>
              <a:round/>
              <a:tailEnd type="triangle" w="med" len="med"/>
            </a:ln>
          </p:spPr>
          <p:txBody>
            <a:bodyPr/>
            <a:lstStyle/>
            <a:p>
              <a:endParaRPr lang="zh-CN" altLang="en-US"/>
            </a:p>
          </p:txBody>
        </p:sp>
        <p:sp>
          <p:nvSpPr>
            <p:cNvPr id="72760" name="Line 1109"/>
            <p:cNvSpPr>
              <a:spLocks noChangeShapeType="1"/>
            </p:cNvSpPr>
            <p:nvPr/>
          </p:nvSpPr>
          <p:spPr bwMode="auto">
            <a:xfrm flipV="1">
              <a:off x="4198" y="1872"/>
              <a:ext cx="0" cy="192"/>
            </a:xfrm>
            <a:prstGeom prst="line">
              <a:avLst/>
            </a:prstGeom>
            <a:grpFill/>
            <a:ln w="28575">
              <a:solidFill>
                <a:schemeClr val="tx1"/>
              </a:solidFill>
              <a:round/>
              <a:tailEnd type="triangle" w="med" len="med"/>
            </a:ln>
          </p:spPr>
          <p:txBody>
            <a:bodyPr/>
            <a:lstStyle/>
            <a:p>
              <a:endParaRPr lang="zh-CN" altLang="en-US"/>
            </a:p>
          </p:txBody>
        </p:sp>
        <p:sp>
          <p:nvSpPr>
            <p:cNvPr id="72761" name="Line 1110"/>
            <p:cNvSpPr>
              <a:spLocks noChangeShapeType="1"/>
            </p:cNvSpPr>
            <p:nvPr/>
          </p:nvSpPr>
          <p:spPr bwMode="auto">
            <a:xfrm>
              <a:off x="4198" y="2064"/>
              <a:ext cx="336" cy="0"/>
            </a:xfrm>
            <a:prstGeom prst="line">
              <a:avLst/>
            </a:prstGeom>
            <a:grpFill/>
            <a:ln w="28575">
              <a:solidFill>
                <a:schemeClr val="tx1"/>
              </a:solidFill>
              <a:round/>
            </a:ln>
          </p:spPr>
          <p:txBody>
            <a:bodyPr/>
            <a:lstStyle/>
            <a:p>
              <a:endParaRPr lang="zh-CN" altLang="en-US"/>
            </a:p>
          </p:txBody>
        </p:sp>
      </p:grpSp>
      <p:sp>
        <p:nvSpPr>
          <p:cNvPr id="83031" name="Rectangle 1111"/>
          <p:cNvSpPr>
            <a:spLocks noChangeArrowheads="1"/>
          </p:cNvSpPr>
          <p:nvPr/>
        </p:nvSpPr>
        <p:spPr bwMode="auto">
          <a:xfrm>
            <a:off x="8704263" y="5189538"/>
            <a:ext cx="457200" cy="352425"/>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1</a:t>
            </a:r>
          </a:p>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2</a:t>
            </a:r>
          </a:p>
        </p:txBody>
      </p:sp>
      <p:sp>
        <p:nvSpPr>
          <p:cNvPr id="72739" name="Line 1112"/>
          <p:cNvSpPr>
            <a:spLocks noChangeShapeType="1"/>
          </p:cNvSpPr>
          <p:nvPr/>
        </p:nvSpPr>
        <p:spPr bwMode="auto">
          <a:xfrm>
            <a:off x="8704263" y="5365750"/>
            <a:ext cx="4572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40" name="Line 1113"/>
          <p:cNvSpPr>
            <a:spLocks noChangeShapeType="1"/>
          </p:cNvSpPr>
          <p:nvPr/>
        </p:nvSpPr>
        <p:spPr bwMode="auto">
          <a:xfrm>
            <a:off x="9144000" y="52879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41" name="Line 1114"/>
          <p:cNvSpPr>
            <a:spLocks noChangeShapeType="1"/>
          </p:cNvSpPr>
          <p:nvPr/>
        </p:nvSpPr>
        <p:spPr bwMode="auto">
          <a:xfrm flipH="1">
            <a:off x="9144000" y="54403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42" name="Text Box 1115"/>
          <p:cNvSpPr txBox="1">
            <a:spLocks noChangeArrowheads="1"/>
          </p:cNvSpPr>
          <p:nvPr/>
        </p:nvSpPr>
        <p:spPr bwMode="auto">
          <a:xfrm>
            <a:off x="9864725" y="4906963"/>
            <a:ext cx="5889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OBF</a:t>
            </a:r>
            <a:r>
              <a:rPr lang="en-US" altLang="zh-CN" sz="1200" b="1" baseline="-25000">
                <a:latin typeface="Arial" panose="020B0604020202020204" pitchFamily="34" charset="0"/>
                <a:ea typeface="宋体" panose="02010600030101010101" pitchFamily="2" charset="-122"/>
              </a:rPr>
              <a:t>B</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ACK</a:t>
            </a:r>
            <a:r>
              <a:rPr lang="en-US" altLang="zh-CN" sz="1200" b="1" baseline="-25000">
                <a:latin typeface="Arial" panose="020B0604020202020204" pitchFamily="34" charset="0"/>
                <a:ea typeface="宋体" panose="02010600030101010101" pitchFamily="2" charset="-122"/>
              </a:rPr>
              <a:t>B</a:t>
            </a:r>
          </a:p>
        </p:txBody>
      </p:sp>
      <p:sp>
        <p:nvSpPr>
          <p:cNvPr id="72743" name="Text Box 1116"/>
          <p:cNvSpPr txBox="1">
            <a:spLocks noChangeArrowheads="1"/>
          </p:cNvSpPr>
          <p:nvPr/>
        </p:nvSpPr>
        <p:spPr bwMode="auto">
          <a:xfrm>
            <a:off x="8294688" y="4662488"/>
            <a:ext cx="990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PB</a:t>
            </a:r>
            <a:r>
              <a:rPr lang="en-US" altLang="zh-CN" sz="1200" b="1" baseline="-25000">
                <a:latin typeface="Arial" panose="020B0604020202020204" pitchFamily="34" charset="0"/>
                <a:ea typeface="宋体" panose="02010600030101010101" pitchFamily="2" charset="-122"/>
              </a:rPr>
              <a:t>7</a:t>
            </a:r>
            <a:r>
              <a:rPr lang="en-US" altLang="zh-CN" sz="1200" b="1">
                <a:latin typeface="Arial" panose="020B0604020202020204" pitchFamily="34" charset="0"/>
                <a:ea typeface="宋体" panose="02010600030101010101" pitchFamily="2" charset="-122"/>
              </a:rPr>
              <a:t>~PB</a:t>
            </a:r>
            <a:r>
              <a:rPr lang="en-US" altLang="zh-CN" sz="1200" b="1" baseline="-25000">
                <a:latin typeface="Arial" panose="020B0604020202020204" pitchFamily="34" charset="0"/>
                <a:ea typeface="宋体" panose="02010600030101010101" pitchFamily="2" charset="-122"/>
              </a:rPr>
              <a:t>0</a:t>
            </a:r>
          </a:p>
        </p:txBody>
      </p:sp>
      <p:sp>
        <p:nvSpPr>
          <p:cNvPr id="72744" name="Line 1117"/>
          <p:cNvSpPr>
            <a:spLocks noChangeShapeType="1"/>
          </p:cNvSpPr>
          <p:nvPr/>
        </p:nvSpPr>
        <p:spPr bwMode="auto">
          <a:xfrm>
            <a:off x="6843713" y="6518275"/>
            <a:ext cx="304800"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45" name="Oval 1118"/>
          <p:cNvSpPr>
            <a:spLocks noChangeArrowheads="1"/>
          </p:cNvSpPr>
          <p:nvPr/>
        </p:nvSpPr>
        <p:spPr bwMode="auto">
          <a:xfrm>
            <a:off x="7135813" y="6483350"/>
            <a:ext cx="68262" cy="58738"/>
          </a:xfrm>
          <a:prstGeom prst="ellipse">
            <a:avLst/>
          </a:prstGeom>
          <a:noFill/>
          <a:ln w="381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746" name="Text Box 1119"/>
          <p:cNvSpPr txBox="1">
            <a:spLocks noChangeArrowheads="1"/>
          </p:cNvSpPr>
          <p:nvPr/>
        </p:nvSpPr>
        <p:spPr bwMode="auto">
          <a:xfrm>
            <a:off x="6686550" y="6102350"/>
            <a:ext cx="439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WR</a:t>
            </a:r>
          </a:p>
        </p:txBody>
      </p:sp>
      <p:sp>
        <p:nvSpPr>
          <p:cNvPr id="83040" name="Rectangle 1120"/>
          <p:cNvSpPr>
            <a:spLocks noChangeArrowheads="1"/>
          </p:cNvSpPr>
          <p:nvPr/>
        </p:nvSpPr>
        <p:spPr bwMode="auto">
          <a:xfrm>
            <a:off x="8704263" y="6072188"/>
            <a:ext cx="457200" cy="176212"/>
          </a:xfrm>
          <a:prstGeom prst="rect">
            <a:avLst/>
          </a:prstGeom>
          <a:solidFill>
            <a:schemeClr val="accent4">
              <a:lumMod val="20000"/>
              <a:lumOff val="80000"/>
            </a:schemeClr>
          </a:solidFill>
          <a:ln w="28575">
            <a:solidFill>
              <a:schemeClr val="tx1"/>
            </a:solidFill>
            <a:miter lim="800000"/>
          </a:ln>
          <a:effectLst/>
        </p:spPr>
        <p:txBody>
          <a:bodyPr wrap="none" anchor="ctr"/>
          <a:lstStyle/>
          <a:p>
            <a:pPr algn="ctr" eaLnBrk="1" fontAlgn="auto" hangingPunct="1">
              <a:spcBef>
                <a:spcPts val="0"/>
              </a:spcBef>
              <a:spcAft>
                <a:spcPts val="0"/>
              </a:spcAft>
              <a:defRPr/>
            </a:pPr>
            <a:r>
              <a:rPr lang="en-US" altLang="zh-CN" sz="1200" b="1" dirty="0">
                <a:latin typeface="Arial" panose="020B0604020202020204" pitchFamily="34" charset="0"/>
              </a:rPr>
              <a:t>PC</a:t>
            </a:r>
            <a:r>
              <a:rPr lang="en-US" altLang="zh-CN" sz="1200" b="1" baseline="-25000" dirty="0">
                <a:latin typeface="Arial" panose="020B0604020202020204" pitchFamily="34" charset="0"/>
              </a:rPr>
              <a:t>0</a:t>
            </a:r>
          </a:p>
        </p:txBody>
      </p:sp>
      <p:sp>
        <p:nvSpPr>
          <p:cNvPr id="72748" name="Line 1121"/>
          <p:cNvSpPr>
            <a:spLocks noChangeShapeType="1"/>
          </p:cNvSpPr>
          <p:nvPr/>
        </p:nvSpPr>
        <p:spPr bwMode="auto">
          <a:xfrm>
            <a:off x="7983538" y="6013450"/>
            <a:ext cx="0" cy="11747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49" name="Line 1122"/>
          <p:cNvSpPr>
            <a:spLocks noChangeShapeType="1"/>
          </p:cNvSpPr>
          <p:nvPr/>
        </p:nvSpPr>
        <p:spPr bwMode="auto">
          <a:xfrm>
            <a:off x="7983538" y="6130925"/>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50" name="Text Box 1123"/>
          <p:cNvSpPr txBox="1">
            <a:spLocks noChangeArrowheads="1"/>
          </p:cNvSpPr>
          <p:nvPr/>
        </p:nvSpPr>
        <p:spPr bwMode="auto">
          <a:xfrm>
            <a:off x="6591300" y="5568950"/>
            <a:ext cx="684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7</a:t>
            </a:r>
            <a:r>
              <a:rPr lang="en-US" altLang="zh-CN" sz="1400" b="1">
                <a:latin typeface="Arial" panose="020B0604020202020204" pitchFamily="34" charset="0"/>
                <a:ea typeface="宋体" panose="02010600030101010101" pitchFamily="2" charset="-122"/>
              </a:rPr>
              <a:t>~D</a:t>
            </a:r>
            <a:r>
              <a:rPr lang="en-US" altLang="zh-CN" sz="1400" b="1" baseline="-25000">
                <a:latin typeface="Arial" panose="020B0604020202020204" pitchFamily="34" charset="0"/>
                <a:ea typeface="宋体" panose="02010600030101010101" pitchFamily="2" charset="-122"/>
              </a:rPr>
              <a:t>0</a:t>
            </a:r>
          </a:p>
        </p:txBody>
      </p:sp>
      <p:sp>
        <p:nvSpPr>
          <p:cNvPr id="72751" name="Line 1124"/>
          <p:cNvSpPr>
            <a:spLocks noChangeShapeType="1"/>
          </p:cNvSpPr>
          <p:nvPr/>
        </p:nvSpPr>
        <p:spPr bwMode="auto">
          <a:xfrm>
            <a:off x="9144000" y="6126163"/>
            <a:ext cx="685800" cy="0"/>
          </a:xfrm>
          <a:prstGeom prst="line">
            <a:avLst/>
          </a:prstGeom>
          <a:noFill/>
          <a:ln w="2857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52" name="Text Box 1125"/>
          <p:cNvSpPr txBox="1">
            <a:spLocks noChangeArrowheads="1"/>
          </p:cNvSpPr>
          <p:nvPr/>
        </p:nvSpPr>
        <p:spPr bwMode="auto">
          <a:xfrm>
            <a:off x="9829800" y="6000750"/>
            <a:ext cx="6127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200" b="1">
                <a:latin typeface="Arial" panose="020B0604020202020204" pitchFamily="34" charset="0"/>
                <a:ea typeface="宋体" panose="02010600030101010101" pitchFamily="2" charset="-122"/>
              </a:rPr>
              <a:t>INTR</a:t>
            </a:r>
            <a:r>
              <a:rPr lang="en-US" altLang="zh-CN" sz="1200" b="1" baseline="-25000">
                <a:latin typeface="Arial" panose="020B0604020202020204" pitchFamily="34" charset="0"/>
                <a:ea typeface="宋体" panose="02010600030101010101" pitchFamily="2" charset="-122"/>
              </a:rPr>
              <a:t>B</a:t>
            </a:r>
          </a:p>
        </p:txBody>
      </p:sp>
      <p:sp>
        <p:nvSpPr>
          <p:cNvPr id="72753" name="Text Box 1126"/>
          <p:cNvSpPr txBox="1">
            <a:spLocks noChangeArrowheads="1"/>
          </p:cNvSpPr>
          <p:nvPr/>
        </p:nvSpPr>
        <p:spPr bwMode="auto">
          <a:xfrm>
            <a:off x="7239000" y="4297363"/>
            <a:ext cx="1833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方式</a:t>
            </a:r>
            <a:r>
              <a:rPr lang="en-US" altLang="zh-CN" sz="1400" b="1">
                <a:latin typeface="Arial" panose="020B0604020202020204" pitchFamily="34" charset="0"/>
                <a:ea typeface="宋体" panose="02010600030101010101" pitchFamily="2" charset="-122"/>
              </a:rPr>
              <a:t>1</a:t>
            </a:r>
            <a:r>
              <a:rPr lang="zh-CN" altLang="en-US" sz="1400" b="1">
                <a:latin typeface="Arial" panose="020B0604020202020204" pitchFamily="34" charset="0"/>
                <a:ea typeface="宋体" panose="02010600030101010101" pitchFamily="2" charset="-122"/>
              </a:rPr>
              <a:t>输出（端口</a:t>
            </a:r>
            <a:r>
              <a:rPr lang="en-US" altLang="zh-CN" sz="1400" b="1">
                <a:latin typeface="Arial" panose="020B0604020202020204" pitchFamily="34" charset="0"/>
                <a:ea typeface="宋体" panose="02010600030101010101" pitchFamily="2" charset="-122"/>
              </a:rPr>
              <a:t>B</a:t>
            </a:r>
            <a:r>
              <a:rPr lang="zh-CN" altLang="en-US" sz="1400" b="1">
                <a:latin typeface="Arial" panose="020B0604020202020204" pitchFamily="34" charset="0"/>
                <a:ea typeface="宋体" panose="02010600030101010101" pitchFamily="2" charset="-122"/>
              </a:rPr>
              <a:t>）</a:t>
            </a:r>
          </a:p>
        </p:txBody>
      </p:sp>
      <p:sp>
        <p:nvSpPr>
          <p:cNvPr id="72754" name="AutoShape 1127"/>
          <p:cNvSpPr>
            <a:spLocks noChangeArrowheads="1"/>
          </p:cNvSpPr>
          <p:nvPr/>
        </p:nvSpPr>
        <p:spPr bwMode="auto">
          <a:xfrm>
            <a:off x="9156700" y="4602163"/>
            <a:ext cx="609600" cy="381000"/>
          </a:xfrm>
          <a:prstGeom prst="rightArrow">
            <a:avLst>
              <a:gd name="adj1" fmla="val 50000"/>
              <a:gd name="adj2" fmla="val 40000"/>
            </a:avLst>
          </a:prstGeom>
          <a:solidFill>
            <a:schemeClr val="accent2">
              <a:lumMod val="20000"/>
              <a:lumOff val="8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755" name="AutoShape 1128"/>
          <p:cNvSpPr>
            <a:spLocks noChangeArrowheads="1"/>
          </p:cNvSpPr>
          <p:nvPr/>
        </p:nvSpPr>
        <p:spPr bwMode="auto">
          <a:xfrm>
            <a:off x="6629400" y="5211763"/>
            <a:ext cx="609600" cy="381000"/>
          </a:xfrm>
          <a:prstGeom prst="rightArrow">
            <a:avLst>
              <a:gd name="adj1" fmla="val 50000"/>
              <a:gd name="adj2" fmla="val 40000"/>
            </a:avLst>
          </a:prstGeom>
          <a:solidFill>
            <a:schemeClr val="accent2">
              <a:lumMod val="20000"/>
              <a:lumOff val="80000"/>
            </a:schemeClr>
          </a:solidFill>
          <a:ln w="2857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2756" name="Line 1129"/>
          <p:cNvSpPr>
            <a:spLocks noChangeShapeType="1"/>
          </p:cNvSpPr>
          <p:nvPr/>
        </p:nvSpPr>
        <p:spPr bwMode="auto">
          <a:xfrm>
            <a:off x="9982200" y="5334000"/>
            <a:ext cx="304800"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757" name="Line 1130"/>
          <p:cNvSpPr>
            <a:spLocks noChangeShapeType="1"/>
          </p:cNvSpPr>
          <p:nvPr/>
        </p:nvSpPr>
        <p:spPr bwMode="auto">
          <a:xfrm>
            <a:off x="9982200" y="2819400"/>
            <a:ext cx="304800"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idx="1"/>
          </p:nvPr>
        </p:nvSpPr>
        <p:spPr>
          <a:xfrm>
            <a:off x="609600" y="1133475"/>
            <a:ext cx="11158538" cy="4933950"/>
          </a:xfrm>
        </p:spPr>
        <p:txBody>
          <a:bodyPr/>
          <a:lstStyle/>
          <a:p>
            <a:pPr algn="just" eaLnBrk="1" hangingPunct="1">
              <a:lnSpc>
                <a:spcPct val="150000"/>
              </a:lnSpc>
              <a:buFont typeface="Wingdings" panose="05000000000000000000" pitchFamily="2" charset="2"/>
              <a:buChar char="§"/>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对图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8.9</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中所示的控制信号说明如下：</a:t>
            </a:r>
          </a:p>
          <a:p>
            <a:pPr marL="539750" algn="just" eaLnBrk="1" hangingPunct="1">
              <a:lnSpc>
                <a:spcPct val="150000"/>
              </a:lnSpc>
              <a:buFont typeface="Wingdings" panose="05000000000000000000" pitchFamily="2" charset="2"/>
              <a:buChar char="§"/>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OBF</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(Output Buffer Full):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输出缓冲器满”信号，低电平有效，它是</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输出给外设的一个控制信号。</a:t>
            </a:r>
          </a:p>
          <a:p>
            <a:pPr marL="539750" algn="just" eaLnBrk="1" hangingPunct="1">
              <a:lnSpc>
                <a:spcPct val="150000"/>
              </a:lnSpc>
              <a:buFont typeface="Wingdings" panose="05000000000000000000" pitchFamily="2" charset="2"/>
              <a:buChar char="§"/>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当其有效时，表示</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已经把数据输出给指定端口，通知外设把数据取走。</a:t>
            </a:r>
          </a:p>
          <a:p>
            <a:pPr marL="539750" algn="just" eaLnBrk="1" hangingPunct="1">
              <a:lnSpc>
                <a:spcPct val="150000"/>
              </a:lnSpc>
              <a:buFont typeface="Wingdings" panose="05000000000000000000" pitchFamily="2" charset="2"/>
              <a:buChar char="§"/>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它是由写信号</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WR</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的上升沿置成有效</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低电平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，而由</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ACK</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信号的有效电平使其恢复为高电平。</a:t>
            </a:r>
          </a:p>
        </p:txBody>
      </p:sp>
      <p:sp>
        <p:nvSpPr>
          <p:cNvPr id="73731" name="Line 4"/>
          <p:cNvSpPr>
            <a:spLocks noChangeShapeType="1"/>
          </p:cNvSpPr>
          <p:nvPr/>
        </p:nvSpPr>
        <p:spPr bwMode="auto">
          <a:xfrm>
            <a:off x="1314128" y="1989138"/>
            <a:ext cx="5334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3732" name="Line 9"/>
          <p:cNvSpPr>
            <a:spLocks noChangeShapeType="1"/>
          </p:cNvSpPr>
          <p:nvPr/>
        </p:nvSpPr>
        <p:spPr bwMode="auto">
          <a:xfrm>
            <a:off x="3503712" y="4724400"/>
            <a:ext cx="504056"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3733" name="Line 10"/>
          <p:cNvSpPr>
            <a:spLocks noChangeShapeType="1"/>
          </p:cNvSpPr>
          <p:nvPr/>
        </p:nvSpPr>
        <p:spPr bwMode="auto">
          <a:xfrm>
            <a:off x="9518848" y="4724400"/>
            <a:ext cx="6096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idx="1"/>
          </p:nvPr>
        </p:nvSpPr>
        <p:spPr>
          <a:xfrm>
            <a:off x="609600" y="1133475"/>
            <a:ext cx="11158538" cy="4933950"/>
          </a:xfrm>
        </p:spPr>
        <p:txBody>
          <a:bodyPr/>
          <a:lstStyle/>
          <a:p>
            <a:pPr indent="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ACK(</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Acknowledge):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外设响应信号，低电平有效。当其有效时，表明</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通过</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输出的数据已经由外设接收。它是对</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OBF</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的回答信号。</a:t>
            </a:r>
            <a:endParaRPr lang="zh-CN" altLang="en-US" sz="2800"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endParaRPr>
          </a:p>
          <a:p>
            <a:pPr indent="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INTR</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(Interrupt Request):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中断请求信号，高电平有效。它是</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的一个输出信号，用于向</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发出中断请求。</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INTR</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是当</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ACK</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OBF</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和</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INTE</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都为“</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时才被置成高电平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向</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发出中断请求信号</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；写信号</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WR</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的下降沿使其变为低电平</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清除中断请求信号</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p>
        </p:txBody>
      </p:sp>
      <p:sp>
        <p:nvSpPr>
          <p:cNvPr id="74755" name="Line 5"/>
          <p:cNvSpPr>
            <a:spLocks noChangeShapeType="1"/>
          </p:cNvSpPr>
          <p:nvPr/>
        </p:nvSpPr>
        <p:spPr bwMode="auto">
          <a:xfrm>
            <a:off x="9552384" y="1916832"/>
            <a:ext cx="576064"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4756" name="Line 7"/>
          <p:cNvSpPr>
            <a:spLocks noChangeShapeType="1"/>
          </p:cNvSpPr>
          <p:nvPr/>
        </p:nvSpPr>
        <p:spPr bwMode="auto">
          <a:xfrm>
            <a:off x="10992544" y="3933056"/>
            <a:ext cx="648072"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4757" name="Line 8"/>
          <p:cNvSpPr>
            <a:spLocks noChangeShapeType="1"/>
          </p:cNvSpPr>
          <p:nvPr/>
        </p:nvSpPr>
        <p:spPr bwMode="auto">
          <a:xfrm>
            <a:off x="9861748" y="3933056"/>
            <a:ext cx="5334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4758" name="Line 4"/>
          <p:cNvSpPr>
            <a:spLocks noChangeShapeType="1"/>
          </p:cNvSpPr>
          <p:nvPr/>
        </p:nvSpPr>
        <p:spPr bwMode="auto">
          <a:xfrm>
            <a:off x="983432" y="1264324"/>
            <a:ext cx="649287"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703512" y="5229200"/>
            <a:ext cx="5334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idx="1"/>
          </p:nvPr>
        </p:nvSpPr>
        <p:spPr>
          <a:xfrm>
            <a:off x="632506" y="1259632"/>
            <a:ext cx="11158538" cy="4933950"/>
          </a:xfrm>
        </p:spPr>
        <p:txBody>
          <a:bodyPr/>
          <a:lstStyle/>
          <a:p>
            <a:pPr marL="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INTEA</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中断允许信号，由</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PC6</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 ACK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）的置位</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复位来控制，</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PC6=1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时，端口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处于中断允许状态。</a:t>
            </a:r>
          </a:p>
          <a:p>
            <a:pPr marL="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INTEB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中断允许信号，由</a:t>
            </a:r>
            <a:r>
              <a:rPr lang="en-US" altLang="zh-CN" sz="2800"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PC2</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的置位</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复位来控制，</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PC2=1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时，端口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处于中断允许状态。</a:t>
            </a:r>
          </a:p>
          <a:p>
            <a:pPr marL="0" eaLnBrk="1" hangingPunct="1">
              <a:lnSpc>
                <a:spcPct val="150000"/>
              </a:lnSpc>
              <a:buFont typeface="Wingdings" panose="05000000000000000000" pitchFamily="2" charset="2"/>
              <a:buNone/>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另外，在方式</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输出时，</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PC4</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PC5</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两位还闲着未用，如果要利用它们可用方式选择控制字的</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D3</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位来设定。 </a:t>
            </a:r>
          </a:p>
          <a:p>
            <a:pPr eaLnBrk="1" hangingPunct="1">
              <a:lnSpc>
                <a:spcPct val="150000"/>
              </a:lnSpc>
              <a:buFont typeface="Wingdings" panose="05000000000000000000" pitchFamily="2" charset="2"/>
              <a:buNone/>
            </a:pPr>
            <a:endParaRPr lang="en-US" altLang="zh-CN" sz="2800" dirty="0" smtClean="0">
              <a:latin typeface="微软雅黑" panose="020B0503020204020204" pitchFamily="34" charset="-122"/>
              <a:ea typeface="微软雅黑" panose="020B0503020204020204" pitchFamily="34" charset="-122"/>
            </a:endParaRPr>
          </a:p>
        </p:txBody>
      </p:sp>
      <p:sp>
        <p:nvSpPr>
          <p:cNvPr id="75779" name="Line 4"/>
          <p:cNvSpPr>
            <a:spLocks noChangeShapeType="1"/>
          </p:cNvSpPr>
          <p:nvPr/>
        </p:nvSpPr>
        <p:spPr bwMode="auto">
          <a:xfrm>
            <a:off x="7536160" y="1484784"/>
            <a:ext cx="4572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nvSpPr>
        <p:spPr bwMode="auto">
          <a:xfrm>
            <a:off x="2038786" y="144970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8.10   </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输出工作时序图</a:t>
            </a:r>
          </a:p>
        </p:txBody>
      </p:sp>
      <p:grpSp>
        <p:nvGrpSpPr>
          <p:cNvPr id="76803" name="Group 3"/>
          <p:cNvGrpSpPr/>
          <p:nvPr/>
        </p:nvGrpSpPr>
        <p:grpSpPr bwMode="auto">
          <a:xfrm>
            <a:off x="1775520" y="2406514"/>
            <a:ext cx="9018339" cy="4469110"/>
            <a:chOff x="92" y="1056"/>
            <a:chExt cx="5380" cy="2490"/>
          </a:xfrm>
        </p:grpSpPr>
        <p:sp>
          <p:nvSpPr>
            <p:cNvPr id="76804" name="Text Box 4"/>
            <p:cNvSpPr txBox="1">
              <a:spLocks noChangeArrowheads="1"/>
            </p:cNvSpPr>
            <p:nvPr/>
          </p:nvSpPr>
          <p:spPr bwMode="auto">
            <a:xfrm>
              <a:off x="96" y="2016"/>
              <a:ext cx="3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INTR</a:t>
              </a:r>
            </a:p>
          </p:txBody>
        </p:sp>
        <p:sp>
          <p:nvSpPr>
            <p:cNvPr id="76805" name="Line 5"/>
            <p:cNvSpPr>
              <a:spLocks noChangeShapeType="1"/>
            </p:cNvSpPr>
            <p:nvPr/>
          </p:nvSpPr>
          <p:spPr bwMode="auto">
            <a:xfrm>
              <a:off x="432" y="1248"/>
              <a:ext cx="912"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06" name="Line 6"/>
            <p:cNvSpPr>
              <a:spLocks noChangeShapeType="1"/>
            </p:cNvSpPr>
            <p:nvPr/>
          </p:nvSpPr>
          <p:spPr bwMode="auto">
            <a:xfrm>
              <a:off x="432" y="1680"/>
              <a:ext cx="2352"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07" name="Line 7"/>
            <p:cNvSpPr>
              <a:spLocks noChangeShapeType="1"/>
            </p:cNvSpPr>
            <p:nvPr/>
          </p:nvSpPr>
          <p:spPr bwMode="auto">
            <a:xfrm>
              <a:off x="432" y="2112"/>
              <a:ext cx="206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08" name="Line 8"/>
            <p:cNvSpPr>
              <a:spLocks noChangeShapeType="1"/>
            </p:cNvSpPr>
            <p:nvPr/>
          </p:nvSpPr>
          <p:spPr bwMode="auto">
            <a:xfrm>
              <a:off x="432" y="2544"/>
              <a:ext cx="278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09" name="Line 9"/>
            <p:cNvSpPr>
              <a:spLocks noChangeShapeType="1"/>
            </p:cNvSpPr>
            <p:nvPr/>
          </p:nvSpPr>
          <p:spPr bwMode="auto">
            <a:xfrm>
              <a:off x="432" y="2976"/>
              <a:ext cx="206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nvGrpSpPr>
            <p:cNvPr id="76810" name="Group 10"/>
            <p:cNvGrpSpPr/>
            <p:nvPr/>
          </p:nvGrpSpPr>
          <p:grpSpPr bwMode="auto">
            <a:xfrm>
              <a:off x="1344" y="1248"/>
              <a:ext cx="1104" cy="192"/>
              <a:chOff x="1296" y="1488"/>
              <a:chExt cx="1104" cy="192"/>
            </a:xfrm>
          </p:grpSpPr>
          <p:sp>
            <p:nvSpPr>
              <p:cNvPr id="76879" name="Line 11"/>
              <p:cNvSpPr>
                <a:spLocks noChangeShapeType="1"/>
              </p:cNvSpPr>
              <p:nvPr/>
            </p:nvSpPr>
            <p:spPr bwMode="auto">
              <a:xfrm>
                <a:off x="1488" y="1680"/>
                <a:ext cx="72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80" name="Line 12"/>
              <p:cNvSpPr>
                <a:spLocks noChangeShapeType="1"/>
              </p:cNvSpPr>
              <p:nvPr/>
            </p:nvSpPr>
            <p:spPr bwMode="auto">
              <a:xfrm flipH="1" flipV="1">
                <a:off x="1296" y="1488"/>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81" name="Line 13"/>
              <p:cNvSpPr>
                <a:spLocks noChangeShapeType="1"/>
              </p:cNvSpPr>
              <p:nvPr/>
            </p:nvSpPr>
            <p:spPr bwMode="auto">
              <a:xfrm flipV="1">
                <a:off x="2208" y="1488"/>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76811" name="Line 14"/>
            <p:cNvSpPr>
              <a:spLocks noChangeShapeType="1"/>
            </p:cNvSpPr>
            <p:nvPr/>
          </p:nvSpPr>
          <p:spPr bwMode="auto">
            <a:xfrm>
              <a:off x="2448" y="1248"/>
              <a:ext cx="302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2" name="Oval 15"/>
            <p:cNvSpPr>
              <a:spLocks noChangeArrowheads="1"/>
            </p:cNvSpPr>
            <p:nvPr/>
          </p:nvSpPr>
          <p:spPr bwMode="auto">
            <a:xfrm>
              <a:off x="2304" y="1296"/>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13" name="Line 16"/>
            <p:cNvSpPr>
              <a:spLocks noChangeShapeType="1"/>
            </p:cNvSpPr>
            <p:nvPr/>
          </p:nvSpPr>
          <p:spPr bwMode="auto">
            <a:xfrm>
              <a:off x="2352" y="1344"/>
              <a:ext cx="768"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4" name="Line 17"/>
            <p:cNvSpPr>
              <a:spLocks noChangeShapeType="1"/>
            </p:cNvSpPr>
            <p:nvPr/>
          </p:nvSpPr>
          <p:spPr bwMode="auto">
            <a:xfrm>
              <a:off x="2352" y="1200"/>
              <a:ext cx="0" cy="216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5" name="Line 18"/>
            <p:cNvSpPr>
              <a:spLocks noChangeShapeType="1"/>
            </p:cNvSpPr>
            <p:nvPr/>
          </p:nvSpPr>
          <p:spPr bwMode="auto">
            <a:xfrm>
              <a:off x="1440" y="1200"/>
              <a:ext cx="0" cy="115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6" name="Oval 19"/>
            <p:cNvSpPr>
              <a:spLocks noChangeArrowheads="1"/>
            </p:cNvSpPr>
            <p:nvPr/>
          </p:nvSpPr>
          <p:spPr bwMode="auto">
            <a:xfrm>
              <a:off x="4656" y="1200"/>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17" name="Line 20"/>
            <p:cNvSpPr>
              <a:spLocks noChangeShapeType="1"/>
            </p:cNvSpPr>
            <p:nvPr/>
          </p:nvSpPr>
          <p:spPr bwMode="auto">
            <a:xfrm>
              <a:off x="2976" y="1872"/>
              <a:ext cx="96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8" name="Line 21"/>
            <p:cNvSpPr>
              <a:spLocks noChangeShapeType="1"/>
            </p:cNvSpPr>
            <p:nvPr/>
          </p:nvSpPr>
          <p:spPr bwMode="auto">
            <a:xfrm flipH="1" flipV="1">
              <a:off x="2784" y="1680"/>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19" name="Line 22"/>
            <p:cNvSpPr>
              <a:spLocks noChangeShapeType="1"/>
            </p:cNvSpPr>
            <p:nvPr/>
          </p:nvSpPr>
          <p:spPr bwMode="auto">
            <a:xfrm flipV="1">
              <a:off x="3936" y="1680"/>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0" name="Line 23"/>
            <p:cNvSpPr>
              <a:spLocks noChangeShapeType="1"/>
            </p:cNvSpPr>
            <p:nvPr/>
          </p:nvSpPr>
          <p:spPr bwMode="auto">
            <a:xfrm>
              <a:off x="4128" y="1680"/>
              <a:ext cx="134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1" name="Oval 24"/>
            <p:cNvSpPr>
              <a:spLocks noChangeArrowheads="1"/>
            </p:cNvSpPr>
            <p:nvPr/>
          </p:nvSpPr>
          <p:spPr bwMode="auto">
            <a:xfrm>
              <a:off x="4128" y="1632"/>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22" name="Oval 25"/>
            <p:cNvSpPr>
              <a:spLocks noChangeArrowheads="1"/>
            </p:cNvSpPr>
            <p:nvPr/>
          </p:nvSpPr>
          <p:spPr bwMode="auto">
            <a:xfrm>
              <a:off x="4656" y="1632"/>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23" name="Oval 26"/>
            <p:cNvSpPr>
              <a:spLocks noChangeArrowheads="1"/>
            </p:cNvSpPr>
            <p:nvPr/>
          </p:nvSpPr>
          <p:spPr bwMode="auto">
            <a:xfrm>
              <a:off x="2976" y="1824"/>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24" name="Line 27"/>
            <p:cNvSpPr>
              <a:spLocks noChangeShapeType="1"/>
            </p:cNvSpPr>
            <p:nvPr/>
          </p:nvSpPr>
          <p:spPr bwMode="auto">
            <a:xfrm>
              <a:off x="2688" y="2304"/>
              <a:ext cx="1776"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5" name="Line 28"/>
            <p:cNvSpPr>
              <a:spLocks noChangeShapeType="1"/>
            </p:cNvSpPr>
            <p:nvPr/>
          </p:nvSpPr>
          <p:spPr bwMode="auto">
            <a:xfrm flipH="1" flipV="1">
              <a:off x="2496" y="2112"/>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6" name="Line 29"/>
            <p:cNvSpPr>
              <a:spLocks noChangeShapeType="1"/>
            </p:cNvSpPr>
            <p:nvPr/>
          </p:nvSpPr>
          <p:spPr bwMode="auto">
            <a:xfrm flipV="1">
              <a:off x="4464" y="2112"/>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7" name="Oval 30"/>
            <p:cNvSpPr>
              <a:spLocks noChangeArrowheads="1"/>
            </p:cNvSpPr>
            <p:nvPr/>
          </p:nvSpPr>
          <p:spPr bwMode="auto">
            <a:xfrm>
              <a:off x="4656" y="2064"/>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28" name="Line 31"/>
            <p:cNvSpPr>
              <a:spLocks noChangeShapeType="1"/>
            </p:cNvSpPr>
            <p:nvPr/>
          </p:nvSpPr>
          <p:spPr bwMode="auto">
            <a:xfrm>
              <a:off x="4656" y="2112"/>
              <a:ext cx="816"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29" name="Oval 32"/>
            <p:cNvSpPr>
              <a:spLocks noChangeArrowheads="1"/>
            </p:cNvSpPr>
            <p:nvPr/>
          </p:nvSpPr>
          <p:spPr bwMode="auto">
            <a:xfrm>
              <a:off x="2736" y="2256"/>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30" name="Oval 33"/>
            <p:cNvSpPr>
              <a:spLocks noChangeArrowheads="1"/>
            </p:cNvSpPr>
            <p:nvPr/>
          </p:nvSpPr>
          <p:spPr bwMode="auto">
            <a:xfrm>
              <a:off x="2976" y="2496"/>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31" name="Line 34"/>
            <p:cNvSpPr>
              <a:spLocks noChangeShapeType="1"/>
            </p:cNvSpPr>
            <p:nvPr/>
          </p:nvSpPr>
          <p:spPr bwMode="auto">
            <a:xfrm>
              <a:off x="3408" y="2736"/>
              <a:ext cx="432"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32" name="Line 35"/>
            <p:cNvSpPr>
              <a:spLocks noChangeShapeType="1"/>
            </p:cNvSpPr>
            <p:nvPr/>
          </p:nvSpPr>
          <p:spPr bwMode="auto">
            <a:xfrm flipH="1" flipV="1">
              <a:off x="3216" y="2544"/>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33" name="Line 36"/>
            <p:cNvSpPr>
              <a:spLocks noChangeShapeType="1"/>
            </p:cNvSpPr>
            <p:nvPr/>
          </p:nvSpPr>
          <p:spPr bwMode="auto">
            <a:xfrm flipV="1">
              <a:off x="3840" y="2544"/>
              <a:ext cx="192" cy="192"/>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34" name="Line 37"/>
            <p:cNvSpPr>
              <a:spLocks noChangeShapeType="1"/>
            </p:cNvSpPr>
            <p:nvPr/>
          </p:nvSpPr>
          <p:spPr bwMode="auto">
            <a:xfrm>
              <a:off x="4032" y="2544"/>
              <a:ext cx="1440"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35" name="Oval 38"/>
            <p:cNvSpPr>
              <a:spLocks noChangeArrowheads="1"/>
            </p:cNvSpPr>
            <p:nvPr/>
          </p:nvSpPr>
          <p:spPr bwMode="auto">
            <a:xfrm>
              <a:off x="3408" y="2688"/>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36" name="Oval 39"/>
            <p:cNvSpPr>
              <a:spLocks noChangeArrowheads="1"/>
            </p:cNvSpPr>
            <p:nvPr/>
          </p:nvSpPr>
          <p:spPr bwMode="auto">
            <a:xfrm>
              <a:off x="4080" y="2496"/>
              <a:ext cx="96" cy="96"/>
            </a:xfrm>
            <a:prstGeom prst="ellipse">
              <a:avLst/>
            </a:prstGeom>
            <a:noFill/>
            <a:ln w="2857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76837" name="Line 40"/>
            <p:cNvSpPr>
              <a:spLocks noChangeShapeType="1"/>
            </p:cNvSpPr>
            <p:nvPr/>
          </p:nvSpPr>
          <p:spPr bwMode="auto">
            <a:xfrm>
              <a:off x="2160" y="2304"/>
              <a:ext cx="384"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38" name="Line 41"/>
            <p:cNvSpPr>
              <a:spLocks noChangeShapeType="1"/>
            </p:cNvSpPr>
            <p:nvPr/>
          </p:nvSpPr>
          <p:spPr bwMode="auto">
            <a:xfrm flipH="1">
              <a:off x="1440" y="2304"/>
              <a:ext cx="432"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39" name="Line 42"/>
            <p:cNvSpPr>
              <a:spLocks noChangeShapeType="1"/>
            </p:cNvSpPr>
            <p:nvPr/>
          </p:nvSpPr>
          <p:spPr bwMode="auto">
            <a:xfrm>
              <a:off x="2544" y="2064"/>
              <a:ext cx="0" cy="33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40" name="Line 43"/>
            <p:cNvSpPr>
              <a:spLocks noChangeShapeType="1"/>
            </p:cNvSpPr>
            <p:nvPr/>
          </p:nvSpPr>
          <p:spPr bwMode="auto">
            <a:xfrm>
              <a:off x="2880" y="1680"/>
              <a:ext cx="0" cy="33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41" name="Line 44"/>
            <p:cNvSpPr>
              <a:spLocks noChangeShapeType="1"/>
            </p:cNvSpPr>
            <p:nvPr/>
          </p:nvSpPr>
          <p:spPr bwMode="auto">
            <a:xfrm>
              <a:off x="2640" y="1968"/>
              <a:ext cx="144" cy="288"/>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2" name="Line 45"/>
            <p:cNvSpPr>
              <a:spLocks noChangeShapeType="1"/>
            </p:cNvSpPr>
            <p:nvPr/>
          </p:nvSpPr>
          <p:spPr bwMode="auto">
            <a:xfrm>
              <a:off x="2736" y="1920"/>
              <a:ext cx="144"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3" name="Line 46"/>
            <p:cNvSpPr>
              <a:spLocks noChangeShapeType="1"/>
            </p:cNvSpPr>
            <p:nvPr/>
          </p:nvSpPr>
          <p:spPr bwMode="auto">
            <a:xfrm flipH="1">
              <a:off x="2352" y="1920"/>
              <a:ext cx="144"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4" name="Line 47"/>
            <p:cNvSpPr>
              <a:spLocks noChangeShapeType="1"/>
            </p:cNvSpPr>
            <p:nvPr/>
          </p:nvSpPr>
          <p:spPr bwMode="auto">
            <a:xfrm>
              <a:off x="2352" y="1344"/>
              <a:ext cx="192" cy="43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45" name="Line 48"/>
            <p:cNvSpPr>
              <a:spLocks noChangeShapeType="1"/>
            </p:cNvSpPr>
            <p:nvPr/>
          </p:nvSpPr>
          <p:spPr bwMode="auto">
            <a:xfrm flipH="1">
              <a:off x="3024" y="1344"/>
              <a:ext cx="96" cy="48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6" name="Line 49"/>
            <p:cNvSpPr>
              <a:spLocks noChangeShapeType="1"/>
            </p:cNvSpPr>
            <p:nvPr/>
          </p:nvSpPr>
          <p:spPr bwMode="auto">
            <a:xfrm>
              <a:off x="4704" y="1248"/>
              <a:ext cx="0" cy="816"/>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7" name="Line 50"/>
            <p:cNvSpPr>
              <a:spLocks noChangeShapeType="1"/>
            </p:cNvSpPr>
            <p:nvPr/>
          </p:nvSpPr>
          <p:spPr bwMode="auto">
            <a:xfrm flipV="1">
              <a:off x="3024" y="1920"/>
              <a:ext cx="0" cy="624"/>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48" name="Line 51"/>
            <p:cNvSpPr>
              <a:spLocks noChangeShapeType="1"/>
            </p:cNvSpPr>
            <p:nvPr/>
          </p:nvSpPr>
          <p:spPr bwMode="auto">
            <a:xfrm flipV="1">
              <a:off x="3312" y="1536"/>
              <a:ext cx="0" cy="144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49" name="Line 52"/>
            <p:cNvSpPr>
              <a:spLocks noChangeShapeType="1"/>
            </p:cNvSpPr>
            <p:nvPr/>
          </p:nvSpPr>
          <p:spPr bwMode="auto">
            <a:xfrm flipV="1">
              <a:off x="4032" y="1536"/>
              <a:ext cx="0" cy="33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50" name="Line 53"/>
            <p:cNvSpPr>
              <a:spLocks noChangeShapeType="1"/>
            </p:cNvSpPr>
            <p:nvPr/>
          </p:nvSpPr>
          <p:spPr bwMode="auto">
            <a:xfrm>
              <a:off x="3792" y="1584"/>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51" name="Line 54"/>
            <p:cNvSpPr>
              <a:spLocks noChangeShapeType="1"/>
            </p:cNvSpPr>
            <p:nvPr/>
          </p:nvSpPr>
          <p:spPr bwMode="auto">
            <a:xfrm flipH="1">
              <a:off x="3312" y="1584"/>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52" name="Line 55"/>
            <p:cNvSpPr>
              <a:spLocks noChangeShapeType="1"/>
            </p:cNvSpPr>
            <p:nvPr/>
          </p:nvSpPr>
          <p:spPr bwMode="auto">
            <a:xfrm flipV="1">
              <a:off x="4176" y="1728"/>
              <a:ext cx="0" cy="192"/>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53" name="Line 56"/>
            <p:cNvSpPr>
              <a:spLocks noChangeShapeType="1"/>
            </p:cNvSpPr>
            <p:nvPr/>
          </p:nvSpPr>
          <p:spPr bwMode="auto">
            <a:xfrm flipH="1">
              <a:off x="3504" y="1920"/>
              <a:ext cx="672" cy="76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54" name="Line 57"/>
            <p:cNvSpPr>
              <a:spLocks noChangeShapeType="1"/>
            </p:cNvSpPr>
            <p:nvPr/>
          </p:nvSpPr>
          <p:spPr bwMode="auto">
            <a:xfrm flipH="1">
              <a:off x="4128" y="1920"/>
              <a:ext cx="432" cy="57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55" name="Line 58"/>
            <p:cNvSpPr>
              <a:spLocks noChangeShapeType="1"/>
            </p:cNvSpPr>
            <p:nvPr/>
          </p:nvSpPr>
          <p:spPr bwMode="auto">
            <a:xfrm>
              <a:off x="3936" y="2496"/>
              <a:ext cx="0" cy="48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56" name="Line 59"/>
            <p:cNvSpPr>
              <a:spLocks noChangeShapeType="1"/>
            </p:cNvSpPr>
            <p:nvPr/>
          </p:nvSpPr>
          <p:spPr bwMode="auto">
            <a:xfrm>
              <a:off x="4608" y="2112"/>
              <a:ext cx="0" cy="86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57" name="Line 60"/>
            <p:cNvSpPr>
              <a:spLocks noChangeShapeType="1"/>
            </p:cNvSpPr>
            <p:nvPr/>
          </p:nvSpPr>
          <p:spPr bwMode="auto">
            <a:xfrm>
              <a:off x="4368" y="2880"/>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58" name="Line 61"/>
            <p:cNvSpPr>
              <a:spLocks noChangeShapeType="1"/>
            </p:cNvSpPr>
            <p:nvPr/>
          </p:nvSpPr>
          <p:spPr bwMode="auto">
            <a:xfrm flipH="1">
              <a:off x="3936" y="2880"/>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59" name="Line 62"/>
            <p:cNvSpPr>
              <a:spLocks noChangeShapeType="1"/>
            </p:cNvSpPr>
            <p:nvPr/>
          </p:nvSpPr>
          <p:spPr bwMode="auto">
            <a:xfrm>
              <a:off x="3696" y="2880"/>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60" name="Line 63"/>
            <p:cNvSpPr>
              <a:spLocks noChangeShapeType="1"/>
            </p:cNvSpPr>
            <p:nvPr/>
          </p:nvSpPr>
          <p:spPr bwMode="auto">
            <a:xfrm flipH="1">
              <a:off x="3312" y="2880"/>
              <a:ext cx="240" cy="0"/>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61" name="Line 64"/>
            <p:cNvSpPr>
              <a:spLocks noChangeShapeType="1"/>
            </p:cNvSpPr>
            <p:nvPr/>
          </p:nvSpPr>
          <p:spPr bwMode="auto">
            <a:xfrm>
              <a:off x="432" y="3216"/>
              <a:ext cx="206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2" name="Line 65"/>
            <p:cNvSpPr>
              <a:spLocks noChangeShapeType="1"/>
            </p:cNvSpPr>
            <p:nvPr/>
          </p:nvSpPr>
          <p:spPr bwMode="auto">
            <a:xfrm>
              <a:off x="2688" y="2976"/>
              <a:ext cx="278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3" name="Line 66"/>
            <p:cNvSpPr>
              <a:spLocks noChangeShapeType="1"/>
            </p:cNvSpPr>
            <p:nvPr/>
          </p:nvSpPr>
          <p:spPr bwMode="auto">
            <a:xfrm>
              <a:off x="2688" y="3216"/>
              <a:ext cx="2784" cy="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4" name="Line 67"/>
            <p:cNvSpPr>
              <a:spLocks noChangeShapeType="1"/>
            </p:cNvSpPr>
            <p:nvPr/>
          </p:nvSpPr>
          <p:spPr bwMode="auto">
            <a:xfrm>
              <a:off x="2496" y="2976"/>
              <a:ext cx="192" cy="24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5" name="Line 68"/>
            <p:cNvSpPr>
              <a:spLocks noChangeShapeType="1"/>
            </p:cNvSpPr>
            <p:nvPr/>
          </p:nvSpPr>
          <p:spPr bwMode="auto">
            <a:xfrm flipH="1">
              <a:off x="2496" y="2976"/>
              <a:ext cx="192" cy="240"/>
            </a:xfrm>
            <a:prstGeom prst="line">
              <a:avLst/>
            </a:prstGeom>
            <a:noFill/>
            <a:ln w="349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6" name="Line 69"/>
            <p:cNvSpPr>
              <a:spLocks noChangeShapeType="1"/>
            </p:cNvSpPr>
            <p:nvPr/>
          </p:nvSpPr>
          <p:spPr bwMode="auto">
            <a:xfrm>
              <a:off x="2640" y="2976"/>
              <a:ext cx="0" cy="38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867" name="Line 70"/>
            <p:cNvSpPr>
              <a:spLocks noChangeShapeType="1"/>
            </p:cNvSpPr>
            <p:nvPr/>
          </p:nvSpPr>
          <p:spPr bwMode="auto">
            <a:xfrm>
              <a:off x="2352" y="3312"/>
              <a:ext cx="288" cy="0"/>
            </a:xfrm>
            <a:prstGeom prst="line">
              <a:avLst/>
            </a:prstGeom>
            <a:noFill/>
            <a:ln w="2857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76868" name="Text Box 71"/>
            <p:cNvSpPr txBox="1">
              <a:spLocks noChangeArrowheads="1"/>
            </p:cNvSpPr>
            <p:nvPr/>
          </p:nvSpPr>
          <p:spPr bwMode="auto">
            <a:xfrm>
              <a:off x="143" y="1056"/>
              <a:ext cx="30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WR</a:t>
              </a:r>
            </a:p>
          </p:txBody>
        </p:sp>
        <p:sp>
          <p:nvSpPr>
            <p:cNvPr id="76869" name="Text Box 72"/>
            <p:cNvSpPr txBox="1">
              <a:spLocks noChangeArrowheads="1"/>
            </p:cNvSpPr>
            <p:nvPr/>
          </p:nvSpPr>
          <p:spPr bwMode="auto">
            <a:xfrm>
              <a:off x="118" y="1488"/>
              <a:ext cx="35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___</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OBF</a:t>
              </a:r>
            </a:p>
          </p:txBody>
        </p:sp>
        <p:sp>
          <p:nvSpPr>
            <p:cNvPr id="76870" name="Text Box 73"/>
            <p:cNvSpPr txBox="1">
              <a:spLocks noChangeArrowheads="1"/>
            </p:cNvSpPr>
            <p:nvPr/>
          </p:nvSpPr>
          <p:spPr bwMode="auto">
            <a:xfrm>
              <a:off x="113" y="2352"/>
              <a:ext cx="36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____</a:t>
              </a:r>
            </a:p>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ACK</a:t>
              </a:r>
            </a:p>
          </p:txBody>
        </p:sp>
        <p:sp>
          <p:nvSpPr>
            <p:cNvPr id="76871" name="Text Box 74"/>
            <p:cNvSpPr txBox="1">
              <a:spLocks noChangeArrowheads="1"/>
            </p:cNvSpPr>
            <p:nvPr/>
          </p:nvSpPr>
          <p:spPr bwMode="auto">
            <a:xfrm>
              <a:off x="92" y="2976"/>
              <a:ext cx="3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1400" b="1">
                  <a:latin typeface="Arial" panose="020B0604020202020204" pitchFamily="34" charset="0"/>
                  <a:ea typeface="宋体" panose="02010600030101010101" pitchFamily="2" charset="-122"/>
                </a:rPr>
                <a:t>输出</a:t>
              </a:r>
            </a:p>
          </p:txBody>
        </p:sp>
        <p:sp>
          <p:nvSpPr>
            <p:cNvPr id="76872" name="Text Box 75"/>
            <p:cNvSpPr txBox="1">
              <a:spLocks noChangeArrowheads="1"/>
            </p:cNvSpPr>
            <p:nvPr/>
          </p:nvSpPr>
          <p:spPr bwMode="auto">
            <a:xfrm>
              <a:off x="3501" y="2784"/>
              <a:ext cx="26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AK</a:t>
              </a:r>
              <a:endParaRPr lang="en-US" altLang="zh-CN" sz="1400" b="1">
                <a:latin typeface="Arial" panose="020B0604020202020204" pitchFamily="34" charset="0"/>
                <a:ea typeface="宋体" panose="02010600030101010101" pitchFamily="2" charset="-122"/>
              </a:endParaRPr>
            </a:p>
          </p:txBody>
        </p:sp>
        <p:sp>
          <p:nvSpPr>
            <p:cNvPr id="76873" name="Text Box 76"/>
            <p:cNvSpPr txBox="1">
              <a:spLocks noChangeArrowheads="1"/>
            </p:cNvSpPr>
            <p:nvPr/>
          </p:nvSpPr>
          <p:spPr bwMode="auto">
            <a:xfrm>
              <a:off x="4150" y="2784"/>
              <a:ext cx="27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AIT</a:t>
              </a:r>
              <a:endParaRPr lang="en-US" altLang="zh-CN" sz="1400" b="1">
                <a:latin typeface="Arial" panose="020B0604020202020204" pitchFamily="34" charset="0"/>
                <a:ea typeface="宋体" panose="02010600030101010101" pitchFamily="2" charset="-122"/>
              </a:endParaRPr>
            </a:p>
          </p:txBody>
        </p:sp>
        <p:sp>
          <p:nvSpPr>
            <p:cNvPr id="76874" name="Text Box 77"/>
            <p:cNvSpPr txBox="1">
              <a:spLocks noChangeArrowheads="1"/>
            </p:cNvSpPr>
            <p:nvPr/>
          </p:nvSpPr>
          <p:spPr bwMode="auto">
            <a:xfrm>
              <a:off x="1812" y="2208"/>
              <a:ext cx="29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WIT</a:t>
              </a:r>
              <a:endParaRPr lang="en-US" altLang="zh-CN" sz="1400" b="1">
                <a:latin typeface="Arial" panose="020B0604020202020204" pitchFamily="34" charset="0"/>
                <a:ea typeface="宋体" panose="02010600030101010101" pitchFamily="2" charset="-122"/>
              </a:endParaRPr>
            </a:p>
          </p:txBody>
        </p:sp>
        <p:sp>
          <p:nvSpPr>
            <p:cNvPr id="76875" name="Text Box 78"/>
            <p:cNvSpPr txBox="1">
              <a:spLocks noChangeArrowheads="1"/>
            </p:cNvSpPr>
            <p:nvPr/>
          </p:nvSpPr>
          <p:spPr bwMode="auto">
            <a:xfrm>
              <a:off x="2448" y="1776"/>
              <a:ext cx="32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WOB</a:t>
              </a:r>
              <a:endParaRPr lang="en-US" altLang="zh-CN" sz="1400" b="1">
                <a:latin typeface="Arial" panose="020B0604020202020204" pitchFamily="34" charset="0"/>
                <a:ea typeface="宋体" panose="02010600030101010101" pitchFamily="2" charset="-122"/>
              </a:endParaRPr>
            </a:p>
          </p:txBody>
        </p:sp>
        <p:sp>
          <p:nvSpPr>
            <p:cNvPr id="76876" name="Text Box 79"/>
            <p:cNvSpPr txBox="1">
              <a:spLocks noChangeArrowheads="1"/>
            </p:cNvSpPr>
            <p:nvPr/>
          </p:nvSpPr>
          <p:spPr bwMode="auto">
            <a:xfrm>
              <a:off x="3511" y="1440"/>
              <a:ext cx="3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AOB</a:t>
              </a:r>
              <a:endParaRPr lang="en-US" altLang="zh-CN" sz="1400" b="1">
                <a:latin typeface="Arial" panose="020B0604020202020204" pitchFamily="34" charset="0"/>
                <a:ea typeface="宋体" panose="02010600030101010101" pitchFamily="2" charset="-122"/>
              </a:endParaRPr>
            </a:p>
          </p:txBody>
        </p:sp>
        <p:sp>
          <p:nvSpPr>
            <p:cNvPr id="76877" name="Text Box 80"/>
            <p:cNvSpPr txBox="1">
              <a:spLocks noChangeArrowheads="1"/>
            </p:cNvSpPr>
            <p:nvPr/>
          </p:nvSpPr>
          <p:spPr bwMode="auto">
            <a:xfrm>
              <a:off x="2649" y="3216"/>
              <a:ext cx="273"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zh-CN" sz="1400" b="1">
                  <a:latin typeface="Arial" panose="020B0604020202020204" pitchFamily="34" charset="0"/>
                  <a:ea typeface="宋体" panose="02010600030101010101" pitchFamily="2" charset="-122"/>
                </a:rPr>
                <a:t>t</a:t>
              </a:r>
              <a:r>
                <a:rPr lang="en-US" altLang="zh-CN" sz="1400" b="1" baseline="-25000">
                  <a:latin typeface="Arial" panose="020B0604020202020204" pitchFamily="34" charset="0"/>
                  <a:ea typeface="宋体" panose="02010600030101010101" pitchFamily="2" charset="-122"/>
                </a:rPr>
                <a:t>WB</a:t>
              </a:r>
              <a:endParaRPr lang="en-US" altLang="zh-CN" sz="1400" b="1">
                <a:latin typeface="Arial" panose="020B0604020202020204" pitchFamily="34" charset="0"/>
                <a:ea typeface="宋体" panose="02010600030101010101" pitchFamily="2" charset="-122"/>
              </a:endParaRPr>
            </a:p>
          </p:txBody>
        </p:sp>
        <p:sp>
          <p:nvSpPr>
            <p:cNvPr id="76878" name="Line 81"/>
            <p:cNvSpPr>
              <a:spLocks noChangeShapeType="1"/>
            </p:cNvSpPr>
            <p:nvPr/>
          </p:nvSpPr>
          <p:spPr bwMode="auto">
            <a:xfrm>
              <a:off x="4560" y="1920"/>
              <a:ext cx="144" cy="144"/>
            </a:xfrm>
            <a:prstGeom prst="line">
              <a:avLst/>
            </a:prstGeom>
            <a:noFill/>
            <a:ln w="28575">
              <a:solidFill>
                <a:schemeClr val="tx1"/>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sp>
        <p:nvSpPr>
          <p:cNvPr id="82"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object 2"/>
          <p:cNvSpPr txBox="1">
            <a:spLocks noChangeArrowheads="1"/>
          </p:cNvSpPr>
          <p:nvPr/>
        </p:nvSpPr>
        <p:spPr bwMode="auto">
          <a:xfrm>
            <a:off x="2301875" y="130175"/>
            <a:ext cx="41481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24"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00"/>
              </a:spcBef>
              <a:buFontTx/>
              <a:buNone/>
            </a:pPr>
            <a:r>
              <a:rPr kumimoji="1" lang="zh-CN" altLang="zh-CN" sz="1800" b="1" dirty="0">
                <a:solidFill>
                  <a:srgbClr val="FFFFFF"/>
                </a:solidFill>
                <a:latin typeface="宋体" panose="02010600030101010101" pitchFamily="2" charset="-122"/>
                <a:ea typeface="宋体" panose="02010600030101010101" pitchFamily="2" charset="-122"/>
              </a:rPr>
              <a:t>中国科学技术大学电子工程与信息科学系</a:t>
            </a:r>
            <a:endParaRPr kumimoji="1" lang="zh-CN" altLang="zh-CN" sz="1800" dirty="0">
              <a:latin typeface="宋体" panose="02010600030101010101" pitchFamily="2" charset="-122"/>
              <a:ea typeface="宋体" panose="02010600030101010101" pitchFamily="2" charset="-122"/>
            </a:endParaRPr>
          </a:p>
        </p:txBody>
      </p:sp>
      <p:sp>
        <p:nvSpPr>
          <p:cNvPr id="78851" name="object 3"/>
          <p:cNvSpPr>
            <a:spLocks noGrp="1" noChangeArrowheads="1"/>
          </p:cNvSpPr>
          <p:nvPr>
            <p:ph type="title" idx="4294967295"/>
          </p:nvPr>
        </p:nvSpPr>
        <p:spPr>
          <a:xfrm>
            <a:off x="646113" y="1202728"/>
            <a:ext cx="9264650" cy="400647"/>
          </a:xfrm>
        </p:spPr>
        <p:txBody>
          <a:bodyPr lIns="0" tIns="12724" rIns="0" bIns="0" anchor="b">
            <a:spAutoFit/>
          </a:bodyPr>
          <a:lstStyle/>
          <a:p>
            <a:pPr marL="12700" eaLnBrk="1" hangingPunct="1">
              <a:spcBef>
                <a:spcPts val="100"/>
              </a:spcBef>
            </a:pPr>
            <a:r>
              <a:rPr lang="zh-CN"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3．方式2——带有选通信号的双向I/O方式</a:t>
            </a:r>
          </a:p>
        </p:txBody>
      </p:sp>
      <p:sp>
        <p:nvSpPr>
          <p:cNvPr id="5" name="object 5"/>
          <p:cNvSpPr txBox="1"/>
          <p:nvPr/>
        </p:nvSpPr>
        <p:spPr>
          <a:xfrm>
            <a:off x="1006569" y="2086125"/>
            <a:ext cx="3670424" cy="765105"/>
          </a:xfrm>
          <a:prstGeom prst="rect">
            <a:avLst/>
          </a:prstGeom>
        </p:spPr>
        <p:txBody>
          <a:bodyPr wrap="square" lIns="0" tIns="12724" rIns="0" bIns="0">
            <a:spAutoFit/>
          </a:bodyPr>
          <a:lstStyle/>
          <a:p>
            <a:pPr marL="12700" eaLnBrk="1" fontAlgn="auto" hangingPunct="1">
              <a:spcBef>
                <a:spcPts val="100"/>
              </a:spcBef>
              <a:spcAft>
                <a:spcPts val="0"/>
              </a:spcAft>
              <a:defRPr/>
            </a:pPr>
            <a:r>
              <a:rPr kumimoji="1" sz="2400" b="1" u="sng" spc="-10" dirty="0" err="1">
                <a:solidFill>
                  <a:srgbClr val="C00000"/>
                </a:solidFill>
                <a:latin typeface="Times New Roman" panose="02020603050405020304" pitchFamily="18" charset="0"/>
                <a:ea typeface="黑体" panose="02010609060101010101" pitchFamily="2" charset="-122"/>
                <a:cs typeface="Times New Roman" panose="02020603050405020304" pitchFamily="18" charset="0"/>
              </a:rPr>
              <a:t>仅有</a:t>
            </a:r>
            <a:r>
              <a:rPr kumimoji="1" sz="2400" b="1" u="sng" spc="-5" dirty="0" err="1">
                <a:solidFill>
                  <a:srgbClr val="C00000"/>
                </a:solidFill>
                <a:latin typeface="Times New Roman" panose="02020603050405020304" pitchFamily="18" charset="0"/>
                <a:ea typeface="黑体" panose="02010609060101010101" pitchFamily="2" charset="-122"/>
                <a:cs typeface="Times New Roman" panose="02020603050405020304" pitchFamily="18" charset="0"/>
              </a:rPr>
              <a:t>A</a:t>
            </a:r>
            <a:r>
              <a:rPr kumimoji="1" sz="2400" b="1" u="sng" spc="-10" dirty="0" err="1">
                <a:solidFill>
                  <a:srgbClr val="C00000"/>
                </a:solidFill>
                <a:latin typeface="Times New Roman" panose="02020603050405020304" pitchFamily="18" charset="0"/>
                <a:ea typeface="黑体" panose="02010609060101010101" pitchFamily="2" charset="-122"/>
                <a:cs typeface="Times New Roman" panose="02020603050405020304" pitchFamily="18" charset="0"/>
              </a:rPr>
              <a:t>口可以工作在</a:t>
            </a:r>
            <a:r>
              <a:rPr lang="zh-CN" altLang="zh-CN" sz="2400" b="1" u="sng"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方式2</a:t>
            </a:r>
          </a:p>
          <a:p>
            <a:pPr marL="12700" eaLnBrk="1" fontAlgn="auto" hangingPunct="1">
              <a:spcBef>
                <a:spcPts val="100"/>
              </a:spcBef>
              <a:spcAft>
                <a:spcPts val="0"/>
              </a:spcAft>
              <a:defRPr/>
            </a:pPr>
            <a:endParaRPr kumimoji="1" sz="2405" dirty="0">
              <a:latin typeface="Times New Roman" panose="02020603050405020304" pitchFamily="18" charset="0"/>
              <a:ea typeface="黑体" panose="02010609060101010101" pitchFamily="2" charset="-122"/>
              <a:cs typeface="Times New Roman" panose="02020603050405020304" pitchFamily="18" charset="0"/>
            </a:endParaRPr>
          </a:p>
        </p:txBody>
      </p:sp>
      <p:sp>
        <p:nvSpPr>
          <p:cNvPr id="78856" name="object 9"/>
          <p:cNvSpPr txBox="1">
            <a:spLocks noChangeArrowheads="1"/>
          </p:cNvSpPr>
          <p:nvPr/>
        </p:nvSpPr>
        <p:spPr bwMode="auto">
          <a:xfrm>
            <a:off x="1055441" y="2565400"/>
            <a:ext cx="3948360" cy="29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95307"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440"/>
              </a:spcBef>
              <a:buFont typeface="Wingdings" panose="05000000000000000000" pitchFamily="2" charset="2"/>
              <a:buNone/>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A口内部</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结构</a:t>
            </a:r>
            <a:endParaRPr lang="zh-CN" altLang="zh-CN" sz="2400" b="1" dirty="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20000"/>
              </a:lnSpc>
              <a:spcBef>
                <a:spcPts val="865"/>
              </a:spcBef>
              <a:buFont typeface="Wingdings" panose="05000000000000000000" pitchFamily="2" charset="2"/>
              <a:buNone/>
            </a:pPr>
            <a:r>
              <a:rPr lang="zh-CN" altLang="zh-CN" sz="24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PA7～PA0</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作为</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双向数据总线</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a:t>
            </a:r>
            <a:r>
              <a:rPr lang="zh-CN" altLang="zh-CN" sz="24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PC3</a:t>
            </a:r>
            <a:r>
              <a:rPr lang="zh-CN" altLang="zh-CN" sz="24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～PC</a:t>
            </a:r>
            <a:r>
              <a:rPr lang="zh-CN" altLang="zh-CN" sz="24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7</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用作A口的</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联络控制信号</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a:t>
            </a:r>
          </a:p>
          <a:p>
            <a:pPr eaLnBrk="1" hangingPunct="1">
              <a:lnSpc>
                <a:spcPct val="120000"/>
              </a:lnSpc>
              <a:spcBef>
                <a:spcPts val="425"/>
              </a:spcBef>
              <a:buFont typeface="Wingdings" panose="05000000000000000000" pitchFamily="2" charset="2"/>
              <a:buNone/>
            </a:pPr>
            <a:r>
              <a:rPr lang="zh-CN" altLang="zh-CN" sz="24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PC2～PC0</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仍用作</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B口</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的应答信号线，</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或作为</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I/O线。</a:t>
            </a:r>
          </a:p>
        </p:txBody>
      </p:sp>
      <p:sp>
        <p:nvSpPr>
          <p:cNvPr id="10" name="object 10"/>
          <p:cNvSpPr/>
          <p:nvPr/>
        </p:nvSpPr>
        <p:spPr>
          <a:xfrm>
            <a:off x="5278438" y="1516309"/>
            <a:ext cx="5270500" cy="5180013"/>
          </a:xfrm>
          <a:prstGeom prst="rect">
            <a:avLst/>
          </a:prstGeom>
          <a:blipFill>
            <a:blip r:embed="rId2" cstate="print"/>
            <a:stretch>
              <a:fillRect/>
            </a:stretch>
          </a:blipFill>
        </p:spPr>
        <p:txBody>
          <a:bodyPr lIns="0" tIns="0" rIns="0" bIns="0"/>
          <a:lstStyle/>
          <a:p>
            <a:pPr eaLnBrk="1" fontAlgn="auto" hangingPunct="1">
              <a:spcBef>
                <a:spcPts val="0"/>
              </a:spcBef>
              <a:spcAft>
                <a:spcPts val="0"/>
              </a:spcAft>
              <a:defRPr/>
            </a:pPr>
            <a:endParaRPr kumimoji="1" sz="2805">
              <a:latin typeface="+mn-lt"/>
            </a:endParaRPr>
          </a:p>
        </p:txBody>
      </p:sp>
      <p:sp>
        <p:nvSpPr>
          <p:cNvPr id="11" name="object 11"/>
          <p:cNvSpPr txBox="1"/>
          <p:nvPr/>
        </p:nvSpPr>
        <p:spPr>
          <a:xfrm>
            <a:off x="6591300" y="2090738"/>
            <a:ext cx="833438" cy="306387"/>
          </a:xfrm>
          <a:prstGeom prst="rect">
            <a:avLst/>
          </a:prstGeom>
          <a:solidFill>
            <a:srgbClr val="FFFFFF"/>
          </a:solidFill>
        </p:spPr>
        <p:txBody>
          <a:bodyPr lIns="0" tIns="0" rIns="0" bIns="0">
            <a:spAutoFit/>
          </a:bodyPr>
          <a:lstStyle/>
          <a:p>
            <a:pPr marL="55245" eaLnBrk="1" fontAlgn="auto" hangingPunct="1">
              <a:lnSpc>
                <a:spcPts val="2355"/>
              </a:lnSpc>
              <a:spcBef>
                <a:spcPts val="0"/>
              </a:spcBef>
              <a:spcAft>
                <a:spcPts val="0"/>
              </a:spcAft>
              <a:defRPr/>
            </a:pPr>
            <a:r>
              <a:rPr kumimoji="1" sz="2005" b="1" spc="-5" dirty="0">
                <a:latin typeface="Arial" panose="020B0604020202020204"/>
                <a:cs typeface="Arial" panose="020B0604020202020204"/>
              </a:rPr>
              <a:t>INTE1</a:t>
            </a:r>
            <a:endParaRPr kumimoji="1" sz="2005">
              <a:latin typeface="Arial" panose="020B0604020202020204"/>
              <a:cs typeface="Arial" panose="020B0604020202020204"/>
            </a:endParaRPr>
          </a:p>
        </p:txBody>
      </p:sp>
      <p:sp>
        <p:nvSpPr>
          <p:cNvPr id="12" name="object 12"/>
          <p:cNvSpPr txBox="1"/>
          <p:nvPr/>
        </p:nvSpPr>
        <p:spPr>
          <a:xfrm>
            <a:off x="6591300" y="5926138"/>
            <a:ext cx="833438" cy="304800"/>
          </a:xfrm>
          <a:prstGeom prst="rect">
            <a:avLst/>
          </a:prstGeom>
          <a:solidFill>
            <a:srgbClr val="FFFFFF"/>
          </a:solidFill>
        </p:spPr>
        <p:txBody>
          <a:bodyPr lIns="0" tIns="0" rIns="0" bIns="0">
            <a:spAutoFit/>
          </a:bodyPr>
          <a:lstStyle/>
          <a:p>
            <a:pPr marL="55245" eaLnBrk="1" fontAlgn="auto" hangingPunct="1">
              <a:lnSpc>
                <a:spcPts val="2355"/>
              </a:lnSpc>
              <a:spcBef>
                <a:spcPts val="0"/>
              </a:spcBef>
              <a:spcAft>
                <a:spcPts val="0"/>
              </a:spcAft>
              <a:defRPr/>
            </a:pPr>
            <a:r>
              <a:rPr kumimoji="1" sz="2005" b="1" spc="-5" dirty="0">
                <a:latin typeface="Arial" panose="020B0604020202020204"/>
                <a:cs typeface="Arial" panose="020B0604020202020204"/>
              </a:rPr>
              <a:t>INTE2</a:t>
            </a:r>
            <a:endParaRPr kumimoji="1" sz="2005">
              <a:latin typeface="Arial" panose="020B0604020202020204"/>
              <a:cs typeface="Arial" panose="020B0604020202020204"/>
            </a:endParaRPr>
          </a:p>
        </p:txBody>
      </p:sp>
      <p:sp>
        <p:nvSpPr>
          <p:cNvPr id="1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ransition spd="med">
    <p:blinds/>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66888" y="398463"/>
            <a:ext cx="4148137" cy="300037"/>
          </a:xfrm>
          <a:prstGeom prst="rect">
            <a:avLst/>
          </a:prstGeom>
        </p:spPr>
        <p:txBody>
          <a:bodyPr lIns="0" tIns="12724" rIns="0" bIns="0">
            <a:spAutoFit/>
          </a:bodyPr>
          <a:lstStyle/>
          <a:p>
            <a:pPr marL="12700" eaLnBrk="1" fontAlgn="auto" hangingPunct="1">
              <a:spcBef>
                <a:spcPts val="100"/>
              </a:spcBef>
              <a:spcAft>
                <a:spcPts val="0"/>
              </a:spcAft>
              <a:defRPr/>
            </a:pPr>
            <a:r>
              <a:rPr kumimoji="1" sz="1805"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中国科学技术大学电子工程与信息科学系</a:t>
            </a:r>
            <a:endParaRPr kumimoji="1" sz="1805" b="1">
              <a:latin typeface="微软雅黑" panose="020B0503020204020204" pitchFamily="34" charset="-122"/>
              <a:ea typeface="微软雅黑" panose="020B0503020204020204" pitchFamily="34" charset="-122"/>
              <a:cs typeface="宋体" panose="02010600030101010101" pitchFamily="2" charset="-122"/>
            </a:endParaRPr>
          </a:p>
        </p:txBody>
      </p:sp>
      <p:sp>
        <p:nvSpPr>
          <p:cNvPr id="79877" name="object 5"/>
          <p:cNvSpPr>
            <a:spLocks noGrp="1" noChangeArrowheads="1"/>
          </p:cNvSpPr>
          <p:nvPr>
            <p:ph type="title" idx="4294967295"/>
          </p:nvPr>
        </p:nvSpPr>
        <p:spPr>
          <a:xfrm>
            <a:off x="839416" y="294885"/>
            <a:ext cx="10513168" cy="1692665"/>
          </a:xfrm>
        </p:spPr>
        <p:txBody>
          <a:bodyPr wrap="square" lIns="0" tIns="12087" rIns="0" bIns="0" anchor="b">
            <a:spAutoFit/>
          </a:bodyPr>
          <a:lstStyle/>
          <a:p>
            <a:pPr marL="12700" algn="just" eaLnBrk="1" hangingPunct="1">
              <a:lnSpc>
                <a:spcPct val="130000"/>
              </a:lnSpc>
              <a:spcBef>
                <a:spcPts val="100"/>
              </a:spcBef>
            </a:pPr>
            <a:r>
              <a:rPr lang="zh-CN" altLang="zh-CN" sz="2800" b="1" dirty="0" smtClean="0">
                <a:latin typeface="Times New Roman" panose="02020603050405020304" pitchFamily="18" charset="0"/>
                <a:ea typeface="黑体" panose="02010609060101010101" pitchFamily="2" charset="-122"/>
                <a:cs typeface="Times New Roman" panose="02020603050405020304" pitchFamily="18" charset="0"/>
              </a:rPr>
              <a:t>握手信号线的功能和意义与A口工作在方式1输入和输出大致相同（有两点区别），因此</a:t>
            </a:r>
            <a:r>
              <a:rPr lang="zh-CN" altLang="zh-CN" sz="28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方式2可以看成是A口工作在方式1输入和输出的叠加。</a:t>
            </a:r>
          </a:p>
        </p:txBody>
      </p:sp>
      <p:sp>
        <p:nvSpPr>
          <p:cNvPr id="79882" name="object 14"/>
          <p:cNvSpPr txBox="1">
            <a:spLocks noChangeArrowheads="1"/>
          </p:cNvSpPr>
          <p:nvPr/>
        </p:nvSpPr>
        <p:spPr bwMode="auto">
          <a:xfrm>
            <a:off x="839416" y="2203450"/>
            <a:ext cx="10409609" cy="391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86400"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465"/>
              </a:spcBef>
              <a:buFont typeface="Wingdings" panose="05000000000000000000" pitchFamily="2" charset="2"/>
              <a:buNone/>
            </a:pPr>
            <a:r>
              <a:rPr lang="zh-CN" altLang="zh-CN"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区别1：</a:t>
            </a:r>
            <a:r>
              <a:rPr lang="zh-CN" altLang="zh-CN" b="1" dirty="0">
                <a:latin typeface="Times New Roman" panose="02020603050405020304" pitchFamily="18" charset="0"/>
                <a:ea typeface="黑体" panose="02010609060101010101" pitchFamily="2" charset="-122"/>
                <a:cs typeface="Times New Roman" panose="02020603050405020304" pitchFamily="18" charset="0"/>
              </a:rPr>
              <a:t>方式2中的INTR＝1时，可能有三种情况：</a:t>
            </a:r>
          </a:p>
          <a:p>
            <a:pPr marL="720090" indent="-342900" eaLnBrk="1" hangingPunct="1">
              <a:lnSpc>
                <a:spcPct val="100000"/>
              </a:lnSpc>
              <a:spcBef>
                <a:spcPts val="1165"/>
              </a:spcBef>
              <a:buSzPct val="96000"/>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输入缓冲器</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满</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a:t>
            </a:r>
          </a:p>
          <a:p>
            <a:pPr marL="720090" indent="-342900" eaLnBrk="1" hangingPunct="1">
              <a:lnSpc>
                <a:spcPct val="100000"/>
              </a:lnSpc>
              <a:spcBef>
                <a:spcPts val="1150"/>
              </a:spcBef>
              <a:buSzPct val="96000"/>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输出缓冲器空；</a:t>
            </a:r>
          </a:p>
          <a:p>
            <a:pPr marL="720090" indent="-342900" eaLnBrk="1" hangingPunct="1">
              <a:lnSpc>
                <a:spcPct val="100000"/>
              </a:lnSpc>
              <a:spcBef>
                <a:spcPts val="1150"/>
              </a:spcBef>
              <a:buSzPct val="96000"/>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以上两种情况兼而有之。</a:t>
            </a:r>
          </a:p>
          <a:p>
            <a:pPr eaLnBrk="1" hangingPunct="1">
              <a:lnSpc>
                <a:spcPct val="100000"/>
              </a:lnSpc>
              <a:spcBef>
                <a:spcPts val="1340"/>
              </a:spcBef>
              <a:buFont typeface="Wingdings" panose="05000000000000000000" pitchFamily="2" charset="2"/>
              <a:buNone/>
            </a:pPr>
            <a:r>
              <a:rPr lang="zh-CN" altLang="zh-CN"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区别2：</a:t>
            </a:r>
            <a:r>
              <a:rPr lang="zh-CN" altLang="zh-CN"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ACK的作用不同。</a:t>
            </a:r>
          </a:p>
          <a:p>
            <a:pPr eaLnBrk="1" hangingPunct="1">
              <a:lnSpc>
                <a:spcPct val="100000"/>
              </a:lnSpc>
              <a:spcBef>
                <a:spcPts val="1350"/>
              </a:spcBef>
              <a:buFont typeface="Wingdings" panose="05000000000000000000" pitchFamily="2" charset="2"/>
              <a:buNone/>
            </a:pPr>
            <a:r>
              <a:rPr lang="zh-CN" altLang="zh-CN" b="1" dirty="0" smtClean="0">
                <a:latin typeface="Times New Roman" panose="02020603050405020304" pitchFamily="18" charset="0"/>
                <a:ea typeface="黑体" panose="02010609060101010101" pitchFamily="2" charset="-122"/>
                <a:cs typeface="Times New Roman" panose="02020603050405020304" pitchFamily="18" charset="0"/>
              </a:rPr>
              <a:t>此外</a:t>
            </a:r>
            <a:r>
              <a:rPr lang="zh-CN" altLang="zh-CN" b="1" dirty="0">
                <a:latin typeface="Times New Roman" panose="02020603050405020304" pitchFamily="18" charset="0"/>
                <a:ea typeface="黑体" panose="02010609060101010101" pitchFamily="2" charset="-122"/>
                <a:cs typeface="Times New Roman" panose="02020603050405020304" pitchFamily="18" charset="0"/>
              </a:rPr>
              <a:t>，对应输入输出方式2有两个中断允许触发器</a:t>
            </a:r>
          </a:p>
          <a:p>
            <a:pPr marL="720090" indent="-342900" eaLnBrk="1" hangingPunct="1">
              <a:lnSpc>
                <a:spcPct val="140000"/>
              </a:lnSpc>
              <a:spcBef>
                <a:spcPts val="25"/>
              </a:spcBef>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输出——INTE1，用PC6设置</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 输入——INTE2，用PC4设置</a:t>
            </a:r>
          </a:p>
        </p:txBody>
      </p:sp>
      <p:sp>
        <p:nvSpPr>
          <p:cNvPr id="15" name="object 15"/>
          <p:cNvSpPr/>
          <p:nvPr/>
        </p:nvSpPr>
        <p:spPr>
          <a:xfrm>
            <a:off x="2207568" y="4509120"/>
            <a:ext cx="576263" cy="0"/>
          </a:xfrm>
          <a:custGeom>
            <a:avLst/>
            <a:gdLst/>
            <a:ahLst/>
            <a:cxnLst/>
            <a:rect l="l" t="t" r="r" b="b"/>
            <a:pathLst>
              <a:path w="574675">
                <a:moveTo>
                  <a:pt x="0" y="0"/>
                </a:moveTo>
                <a:lnTo>
                  <a:pt x="574547" y="0"/>
                </a:lnTo>
              </a:path>
            </a:pathLst>
          </a:custGeom>
          <a:ln w="19050">
            <a:solidFill>
              <a:srgbClr val="A42700"/>
            </a:solidFill>
          </a:ln>
        </p:spPr>
        <p:txBody>
          <a:bodyPr lIns="0" tIns="0" rIns="0" bIns="0"/>
          <a:lstStyle/>
          <a:p>
            <a:pPr eaLnBrk="1" fontAlgn="auto" hangingPunct="1">
              <a:spcBef>
                <a:spcPts val="0"/>
              </a:spcBef>
              <a:spcAft>
                <a:spcPts val="0"/>
              </a:spcAft>
              <a:defRPr/>
            </a:pPr>
            <a:endParaRPr kumimoji="1" sz="2805" b="1">
              <a:latin typeface="微软雅黑" panose="020B0503020204020204" pitchFamily="34" charset="-122"/>
              <a:ea typeface="微软雅黑" panose="020B0503020204020204" pitchFamily="34" charset="-122"/>
            </a:endParaRPr>
          </a:p>
        </p:txBody>
      </p:sp>
    </p:spTree>
  </p:cSld>
  <p:clrMapOvr>
    <a:masterClrMapping/>
  </p:clrMapOvr>
  <p:transition spd="med">
    <p:blinds/>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19" name="object 23"/>
          <p:cNvSpPr txBox="1">
            <a:spLocks noChangeArrowheads="1"/>
          </p:cNvSpPr>
          <p:nvPr/>
        </p:nvSpPr>
        <p:spPr bwMode="auto">
          <a:xfrm>
            <a:off x="1887538" y="4581128"/>
            <a:ext cx="492125"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24"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00"/>
              </a:spcBef>
              <a:buFont typeface="Wingdings" panose="05000000000000000000" pitchFamily="2" charset="2"/>
              <a:buNone/>
            </a:pPr>
            <a:r>
              <a:rPr lang="zh-CN" altLang="zh-CN" sz="1800" b="1" dirty="0">
                <a:latin typeface="Arial" panose="020B0604020202020204" pitchFamily="34" charset="0"/>
                <a:ea typeface="宋体" panose="02010600030101010101" pitchFamily="2" charset="-122"/>
              </a:rPr>
              <a:t>STB</a:t>
            </a:r>
            <a:endParaRPr lang="zh-CN" altLang="zh-CN" sz="1800" dirty="0">
              <a:latin typeface="Arial" panose="020B0604020202020204" pitchFamily="34" charset="0"/>
              <a:ea typeface="宋体" panose="02010600030101010101" pitchFamily="2" charset="-122"/>
            </a:endParaRPr>
          </a:p>
          <a:p>
            <a:pPr algn="ctr" eaLnBrk="1" hangingPunct="1">
              <a:lnSpc>
                <a:spcPct val="158000"/>
              </a:lnSpc>
              <a:spcBef>
                <a:spcPts val="1140"/>
              </a:spcBef>
              <a:buFont typeface="Wingdings" panose="05000000000000000000" pitchFamily="2" charset="2"/>
              <a:buNone/>
            </a:pPr>
            <a:r>
              <a:rPr lang="zh-CN" altLang="zh-CN" sz="1800" b="1" dirty="0">
                <a:latin typeface="Arial" panose="020B0604020202020204" pitchFamily="34" charset="0"/>
                <a:ea typeface="宋体" panose="02010600030101010101" pitchFamily="2" charset="-122"/>
              </a:rPr>
              <a:t>IBF  RD</a:t>
            </a:r>
            <a:endParaRPr lang="zh-CN" altLang="zh-CN" sz="1800" dirty="0">
              <a:latin typeface="Arial" panose="020B0604020202020204" pitchFamily="34" charset="0"/>
              <a:ea typeface="宋体" panose="02010600030101010101" pitchFamily="2" charset="-122"/>
              <a:cs typeface="Arial" panose="020B0604020202020204" pitchFamily="34" charset="0"/>
            </a:endParaRPr>
          </a:p>
        </p:txBody>
      </p:sp>
      <p:sp>
        <p:nvSpPr>
          <p:cNvPr id="80898" name="object 2"/>
          <p:cNvSpPr txBox="1">
            <a:spLocks noChangeArrowheads="1"/>
          </p:cNvSpPr>
          <p:nvPr/>
        </p:nvSpPr>
        <p:spPr bwMode="auto">
          <a:xfrm>
            <a:off x="2301875" y="130175"/>
            <a:ext cx="41481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24"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00"/>
              </a:spcBef>
              <a:buFontTx/>
              <a:buNone/>
            </a:pPr>
            <a:r>
              <a:rPr kumimoji="1" lang="zh-CN" altLang="zh-CN" sz="1800" b="1" dirty="0">
                <a:solidFill>
                  <a:srgbClr val="FFFFFF"/>
                </a:solidFill>
                <a:latin typeface="宋体" panose="02010600030101010101" pitchFamily="2" charset="-122"/>
                <a:ea typeface="宋体" panose="02010600030101010101" pitchFamily="2" charset="-122"/>
              </a:rPr>
              <a:t>中国科学技术大学电子工程与信息科学系</a:t>
            </a:r>
            <a:endParaRPr kumimoji="1" lang="zh-CN" altLang="zh-CN" sz="1800" dirty="0">
              <a:latin typeface="宋体" panose="02010600030101010101" pitchFamily="2" charset="-122"/>
              <a:ea typeface="宋体" panose="02010600030101010101" pitchFamily="2" charset="-122"/>
            </a:endParaRPr>
          </a:p>
        </p:txBody>
      </p:sp>
      <p:sp>
        <p:nvSpPr>
          <p:cNvPr id="3" name="object 3"/>
          <p:cNvSpPr txBox="1">
            <a:spLocks noGrp="1"/>
          </p:cNvSpPr>
          <p:nvPr>
            <p:ph type="title" idx="4294967295"/>
          </p:nvPr>
        </p:nvSpPr>
        <p:spPr>
          <a:xfrm>
            <a:off x="596900" y="139985"/>
            <a:ext cx="2303463" cy="401353"/>
          </a:xfrm>
        </p:spPr>
        <p:txBody>
          <a:bodyPr lIns="0" tIns="12724" rIns="0" bIns="0" rtlCol="0" anchor="b">
            <a:spAutoFit/>
          </a:bodyPr>
          <a:lstStyle/>
          <a:p>
            <a:pPr marL="12700" eaLnBrk="1" fontAlgn="auto" hangingPunct="1">
              <a:spcBef>
                <a:spcPts val="100"/>
              </a:spcBef>
              <a:spcAft>
                <a:spcPts val="0"/>
              </a:spcAft>
              <a:defRPr/>
            </a:pPr>
            <a:r>
              <a:rPr kumimoji="1" sz="2805" b="1" spc="-10" dirty="0">
                <a:solidFill>
                  <a:srgbClr val="0000FF"/>
                </a:solidFill>
                <a:latin typeface="微软雅黑" panose="020B0503020204020204" pitchFamily="34" charset="-122"/>
                <a:ea typeface="微软雅黑" panose="020B0503020204020204" pitchFamily="34" charset="-122"/>
              </a:rPr>
              <a:t>方</a:t>
            </a:r>
            <a:r>
              <a:rPr kumimoji="1" sz="2805" b="1" spc="-20" dirty="0">
                <a:solidFill>
                  <a:srgbClr val="0000FF"/>
                </a:solidFill>
                <a:latin typeface="微软雅黑" panose="020B0503020204020204" pitchFamily="34" charset="-122"/>
                <a:ea typeface="微软雅黑" panose="020B0503020204020204" pitchFamily="34" charset="-122"/>
              </a:rPr>
              <a:t>式</a:t>
            </a:r>
            <a:r>
              <a:rPr kumimoji="1" sz="2805" b="1" spc="-5" dirty="0">
                <a:solidFill>
                  <a:srgbClr val="0000FF"/>
                </a:solidFill>
                <a:latin typeface="微软雅黑" panose="020B0503020204020204" pitchFamily="34" charset="-122"/>
                <a:ea typeface="微软雅黑" panose="020B0503020204020204" pitchFamily="34" charset="-122"/>
                <a:cs typeface="Times New Roman" panose="02020603050405020304"/>
              </a:rPr>
              <a:t>2</a:t>
            </a:r>
            <a:r>
              <a:rPr kumimoji="1" sz="2805" b="1" spc="-10" dirty="0">
                <a:solidFill>
                  <a:srgbClr val="0000FF"/>
                </a:solidFill>
                <a:latin typeface="微软雅黑" panose="020B0503020204020204" pitchFamily="34" charset="-122"/>
                <a:ea typeface="微软雅黑" panose="020B0503020204020204" pitchFamily="34" charset="-122"/>
              </a:rPr>
              <a:t>时序</a:t>
            </a:r>
            <a:endParaRPr kumimoji="1" sz="2805" b="1" dirty="0">
              <a:solidFill>
                <a:srgbClr val="0000FF"/>
              </a:solidFill>
              <a:latin typeface="微软雅黑" panose="020B0503020204020204" pitchFamily="34" charset="-122"/>
              <a:ea typeface="微软雅黑" panose="020B0503020204020204" pitchFamily="34" charset="-122"/>
              <a:cs typeface="Times New Roman" panose="02020603050405020304"/>
            </a:endParaRPr>
          </a:p>
        </p:txBody>
      </p:sp>
      <p:sp>
        <p:nvSpPr>
          <p:cNvPr id="4" name="object 4"/>
          <p:cNvSpPr/>
          <p:nvPr/>
        </p:nvSpPr>
        <p:spPr>
          <a:xfrm>
            <a:off x="1979613" y="1597025"/>
            <a:ext cx="382587" cy="0"/>
          </a:xfrm>
          <a:custGeom>
            <a:avLst/>
            <a:gdLst/>
            <a:ahLst/>
            <a:cxnLst/>
            <a:rect l="l" t="t" r="r" b="b"/>
            <a:pathLst>
              <a:path w="382269">
                <a:moveTo>
                  <a:pt x="0" y="0"/>
                </a:moveTo>
                <a:lnTo>
                  <a:pt x="381647" y="0"/>
                </a:lnTo>
              </a:path>
            </a:pathLst>
          </a:custGeom>
          <a:ln w="2034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 name="object 5"/>
          <p:cNvSpPr txBox="1"/>
          <p:nvPr/>
        </p:nvSpPr>
        <p:spPr>
          <a:xfrm>
            <a:off x="1873250" y="2762250"/>
            <a:ext cx="560388" cy="301625"/>
          </a:xfrm>
          <a:prstGeom prst="rect">
            <a:avLst/>
          </a:prstGeom>
        </p:spPr>
        <p:txBody>
          <a:bodyPr lIns="0" tIns="12724" rIns="0" bIns="0">
            <a:spAutoFit/>
          </a:bodyPr>
          <a:lstStyle/>
          <a:p>
            <a:pPr marL="12700" eaLnBrk="1" fontAlgn="auto" hangingPunct="1">
              <a:spcBef>
                <a:spcPts val="100"/>
              </a:spcBef>
              <a:spcAft>
                <a:spcPts val="0"/>
              </a:spcAft>
              <a:defRPr/>
            </a:pPr>
            <a:r>
              <a:rPr kumimoji="1" sz="1805" b="1" spc="-5" dirty="0">
                <a:latin typeface="Arial" panose="020B0604020202020204"/>
                <a:cs typeface="Arial" panose="020B0604020202020204"/>
              </a:rPr>
              <a:t>INTR</a:t>
            </a:r>
            <a:endParaRPr kumimoji="1" sz="1805" dirty="0">
              <a:latin typeface="Arial" panose="020B0604020202020204"/>
              <a:cs typeface="Arial" panose="020B0604020202020204"/>
            </a:endParaRPr>
          </a:p>
        </p:txBody>
      </p:sp>
      <p:sp>
        <p:nvSpPr>
          <p:cNvPr id="6" name="object 6"/>
          <p:cNvSpPr/>
          <p:nvPr/>
        </p:nvSpPr>
        <p:spPr>
          <a:xfrm>
            <a:off x="2603500" y="1722438"/>
            <a:ext cx="720725" cy="3175"/>
          </a:xfrm>
          <a:custGeom>
            <a:avLst/>
            <a:gdLst/>
            <a:ahLst/>
            <a:cxnLst/>
            <a:rect l="l" t="t" r="r" b="b"/>
            <a:pathLst>
              <a:path w="719455" h="3175">
                <a:moveTo>
                  <a:pt x="0" y="0"/>
                </a:moveTo>
                <a:lnTo>
                  <a:pt x="719328" y="3047"/>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 name="object 7"/>
          <p:cNvSpPr/>
          <p:nvPr/>
        </p:nvSpPr>
        <p:spPr>
          <a:xfrm>
            <a:off x="3490913" y="2014538"/>
            <a:ext cx="630237" cy="0"/>
          </a:xfrm>
          <a:custGeom>
            <a:avLst/>
            <a:gdLst/>
            <a:ahLst/>
            <a:cxnLst/>
            <a:rect l="l" t="t" r="r" b="b"/>
            <a:pathLst>
              <a:path w="628650">
                <a:moveTo>
                  <a:pt x="0" y="0"/>
                </a:moveTo>
                <a:lnTo>
                  <a:pt x="62865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 name="object 8"/>
          <p:cNvSpPr/>
          <p:nvPr/>
        </p:nvSpPr>
        <p:spPr>
          <a:xfrm>
            <a:off x="3324225" y="1722438"/>
            <a:ext cx="166688" cy="293687"/>
          </a:xfrm>
          <a:custGeom>
            <a:avLst/>
            <a:gdLst/>
            <a:ahLst/>
            <a:cxnLst/>
            <a:rect l="l" t="t" r="r" b="b"/>
            <a:pathLst>
              <a:path w="166369" h="292100">
                <a:moveTo>
                  <a:pt x="166115" y="291845"/>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9" name="object 9"/>
          <p:cNvSpPr/>
          <p:nvPr/>
        </p:nvSpPr>
        <p:spPr>
          <a:xfrm>
            <a:off x="4121150" y="1722438"/>
            <a:ext cx="166688" cy="293687"/>
          </a:xfrm>
          <a:custGeom>
            <a:avLst/>
            <a:gdLst/>
            <a:ahLst/>
            <a:cxnLst/>
            <a:rect l="l" t="t" r="r" b="b"/>
            <a:pathLst>
              <a:path w="167005" h="292100">
                <a:moveTo>
                  <a:pt x="0" y="291846"/>
                </a:moveTo>
                <a:lnTo>
                  <a:pt x="166877"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0" name="object 10"/>
          <p:cNvSpPr/>
          <p:nvPr/>
        </p:nvSpPr>
        <p:spPr>
          <a:xfrm>
            <a:off x="4262438" y="1722438"/>
            <a:ext cx="5770562" cy="3175"/>
          </a:xfrm>
          <a:custGeom>
            <a:avLst/>
            <a:gdLst/>
            <a:ahLst/>
            <a:cxnLst/>
            <a:rect l="l" t="t" r="r" b="b"/>
            <a:pathLst>
              <a:path w="5759450" h="3175">
                <a:moveTo>
                  <a:pt x="0" y="3048"/>
                </a:moveTo>
                <a:lnTo>
                  <a:pt x="5759183"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1" name="object 11"/>
          <p:cNvSpPr/>
          <p:nvPr/>
        </p:nvSpPr>
        <p:spPr>
          <a:xfrm>
            <a:off x="2603500" y="2949575"/>
            <a:ext cx="1185863" cy="3175"/>
          </a:xfrm>
          <a:custGeom>
            <a:avLst/>
            <a:gdLst/>
            <a:ahLst/>
            <a:cxnLst/>
            <a:rect l="l" t="t" r="r" b="b"/>
            <a:pathLst>
              <a:path w="1183005" h="3175">
                <a:moveTo>
                  <a:pt x="0" y="0"/>
                </a:moveTo>
                <a:lnTo>
                  <a:pt x="1182624" y="3048"/>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2" name="object 12"/>
          <p:cNvSpPr/>
          <p:nvPr/>
        </p:nvSpPr>
        <p:spPr>
          <a:xfrm>
            <a:off x="5272088" y="2949575"/>
            <a:ext cx="4760912" cy="0"/>
          </a:xfrm>
          <a:custGeom>
            <a:avLst/>
            <a:gdLst/>
            <a:ahLst/>
            <a:cxnLst/>
            <a:rect l="l" t="t" r="r" b="b"/>
            <a:pathLst>
              <a:path w="4751070">
                <a:moveTo>
                  <a:pt x="0" y="0"/>
                </a:moveTo>
                <a:lnTo>
                  <a:pt x="4751057"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3" name="object 13"/>
          <p:cNvSpPr/>
          <p:nvPr/>
        </p:nvSpPr>
        <p:spPr>
          <a:xfrm>
            <a:off x="2601913" y="3530600"/>
            <a:ext cx="3390900" cy="0"/>
          </a:xfrm>
          <a:custGeom>
            <a:avLst/>
            <a:gdLst/>
            <a:ahLst/>
            <a:cxnLst/>
            <a:rect l="l" t="t" r="r" b="b"/>
            <a:pathLst>
              <a:path w="3385185">
                <a:moveTo>
                  <a:pt x="0" y="0"/>
                </a:moveTo>
                <a:lnTo>
                  <a:pt x="3384804"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4" name="object 14"/>
          <p:cNvSpPr/>
          <p:nvPr/>
        </p:nvSpPr>
        <p:spPr>
          <a:xfrm>
            <a:off x="6891338" y="3505200"/>
            <a:ext cx="3173412" cy="25400"/>
          </a:xfrm>
          <a:custGeom>
            <a:avLst/>
            <a:gdLst/>
            <a:ahLst/>
            <a:cxnLst/>
            <a:rect l="l" t="t" r="r" b="b"/>
            <a:pathLst>
              <a:path w="3167379" h="24764">
                <a:moveTo>
                  <a:pt x="0" y="24384"/>
                </a:moveTo>
                <a:lnTo>
                  <a:pt x="3166871"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5" name="object 15"/>
          <p:cNvSpPr/>
          <p:nvPr/>
        </p:nvSpPr>
        <p:spPr>
          <a:xfrm>
            <a:off x="1978025" y="2174875"/>
            <a:ext cx="382588" cy="0"/>
          </a:xfrm>
          <a:custGeom>
            <a:avLst/>
            <a:gdLst/>
            <a:ahLst/>
            <a:cxnLst/>
            <a:rect l="l" t="t" r="r" b="b"/>
            <a:pathLst>
              <a:path w="382269">
                <a:moveTo>
                  <a:pt x="0" y="0"/>
                </a:moveTo>
                <a:lnTo>
                  <a:pt x="381647" y="0"/>
                </a:lnTo>
              </a:path>
            </a:pathLst>
          </a:custGeom>
          <a:ln w="2034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0912" name="object 16"/>
          <p:cNvSpPr txBox="1">
            <a:spLocks noChangeArrowheads="1"/>
          </p:cNvSpPr>
          <p:nvPr/>
        </p:nvSpPr>
        <p:spPr bwMode="auto">
          <a:xfrm>
            <a:off x="406028" y="680807"/>
            <a:ext cx="10802539" cy="779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179" rIns="0" bIns="0">
            <a:spAutoFit/>
          </a:bodyPr>
          <a:lstStyle>
            <a:lvl1pPr marL="19558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025"/>
              </a:lnSpc>
              <a:spcBef>
                <a:spcPts val="75"/>
              </a:spcBef>
              <a:buFont typeface="Wingdings" panose="05000000000000000000" pitchFamily="2" charset="2"/>
              <a:buNone/>
            </a:pP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假设场景：CPU响应8255A中断请求，向A口写入数据，</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差不多</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与此同时，外设向A口输入数据（IBFA＝0），</a:t>
            </a:r>
            <a:r>
              <a:rPr lang="zh-CN" altLang="zh-CN" sz="2400" b="1" dirty="0" smtClean="0">
                <a:latin typeface="Times New Roman" panose="02020603050405020304" pitchFamily="18" charset="0"/>
                <a:ea typeface="黑体" panose="02010609060101010101" pitchFamily="2" charset="-122"/>
                <a:cs typeface="Times New Roman" panose="02020603050405020304" pitchFamily="18" charset="0"/>
              </a:rPr>
              <a:t>……</a:t>
            </a:r>
          </a:p>
        </p:txBody>
      </p:sp>
      <p:sp>
        <p:nvSpPr>
          <p:cNvPr id="17" name="object 17"/>
          <p:cNvSpPr/>
          <p:nvPr/>
        </p:nvSpPr>
        <p:spPr>
          <a:xfrm>
            <a:off x="1916113" y="3400425"/>
            <a:ext cx="511175" cy="0"/>
          </a:xfrm>
          <a:custGeom>
            <a:avLst/>
            <a:gdLst/>
            <a:ahLst/>
            <a:cxnLst/>
            <a:rect l="l" t="t" r="r" b="b"/>
            <a:pathLst>
              <a:path w="509269">
                <a:moveTo>
                  <a:pt x="0" y="0"/>
                </a:moveTo>
                <a:lnTo>
                  <a:pt x="508863" y="0"/>
                </a:lnTo>
              </a:path>
            </a:pathLst>
          </a:custGeom>
          <a:ln w="2034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18" name="object 18"/>
          <p:cNvSpPr txBox="1"/>
          <p:nvPr/>
        </p:nvSpPr>
        <p:spPr>
          <a:xfrm>
            <a:off x="1909763" y="3398838"/>
            <a:ext cx="522287" cy="300037"/>
          </a:xfrm>
          <a:prstGeom prst="rect">
            <a:avLst/>
          </a:prstGeom>
        </p:spPr>
        <p:txBody>
          <a:bodyPr lIns="0" tIns="12724" rIns="0" bIns="0">
            <a:spAutoFit/>
          </a:bodyPr>
          <a:lstStyle/>
          <a:p>
            <a:pPr marL="12700" eaLnBrk="1" fontAlgn="auto" hangingPunct="1">
              <a:spcBef>
                <a:spcPts val="100"/>
              </a:spcBef>
              <a:spcAft>
                <a:spcPts val="0"/>
              </a:spcAft>
              <a:defRPr/>
            </a:pPr>
            <a:r>
              <a:rPr kumimoji="1" sz="1805" b="1" spc="-5" dirty="0">
                <a:latin typeface="Arial" panose="020B0604020202020204"/>
                <a:cs typeface="Arial" panose="020B0604020202020204"/>
              </a:rPr>
              <a:t>ACK</a:t>
            </a:r>
            <a:endParaRPr kumimoji="1" sz="1805" dirty="0">
              <a:latin typeface="Arial" panose="020B0604020202020204"/>
              <a:cs typeface="Arial" panose="020B0604020202020204"/>
            </a:endParaRPr>
          </a:p>
        </p:txBody>
      </p:sp>
      <p:sp>
        <p:nvSpPr>
          <p:cNvPr id="19" name="object 19"/>
          <p:cNvSpPr txBox="1"/>
          <p:nvPr/>
        </p:nvSpPr>
        <p:spPr>
          <a:xfrm>
            <a:off x="1749425" y="3989388"/>
            <a:ext cx="731838" cy="300037"/>
          </a:xfrm>
          <a:prstGeom prst="rect">
            <a:avLst/>
          </a:prstGeom>
        </p:spPr>
        <p:txBody>
          <a:bodyPr lIns="0" tIns="12724" rIns="0" bIns="0">
            <a:spAutoFit/>
          </a:bodyPr>
          <a:lstStyle/>
          <a:p>
            <a:pPr marL="12700" eaLnBrk="1" fontAlgn="auto" hangingPunct="1">
              <a:spcBef>
                <a:spcPts val="100"/>
              </a:spcBef>
              <a:spcAft>
                <a:spcPts val="0"/>
              </a:spcAft>
              <a:defRPr/>
            </a:pPr>
            <a:r>
              <a:rPr kumimoji="1" sz="1805" b="1" spc="-5" dirty="0">
                <a:latin typeface="Arial" panose="020B0604020202020204"/>
                <a:cs typeface="Arial" panose="020B0604020202020204"/>
              </a:rPr>
              <a:t>PA7~0</a:t>
            </a:r>
            <a:endParaRPr kumimoji="1" sz="1805" dirty="0">
              <a:latin typeface="Arial" panose="020B0604020202020204"/>
              <a:cs typeface="Arial" panose="020B0604020202020204"/>
            </a:endParaRPr>
          </a:p>
        </p:txBody>
      </p:sp>
      <p:sp>
        <p:nvSpPr>
          <p:cNvPr id="20" name="object 20"/>
          <p:cNvSpPr/>
          <p:nvPr/>
        </p:nvSpPr>
        <p:spPr>
          <a:xfrm>
            <a:off x="3757613" y="4827588"/>
            <a:ext cx="577850" cy="374650"/>
          </a:xfrm>
          <a:custGeom>
            <a:avLst/>
            <a:gdLst/>
            <a:ahLst/>
            <a:cxnLst/>
            <a:rect l="l" t="t" r="r" b="b"/>
            <a:pathLst>
              <a:path w="576580" h="373379">
                <a:moveTo>
                  <a:pt x="31242" y="26670"/>
                </a:moveTo>
                <a:lnTo>
                  <a:pt x="29718" y="14477"/>
                </a:lnTo>
                <a:lnTo>
                  <a:pt x="28956" y="7620"/>
                </a:lnTo>
                <a:lnTo>
                  <a:pt x="28956" y="0"/>
                </a:lnTo>
                <a:lnTo>
                  <a:pt x="0" y="762"/>
                </a:lnTo>
                <a:lnTo>
                  <a:pt x="762" y="8382"/>
                </a:lnTo>
                <a:lnTo>
                  <a:pt x="762" y="16001"/>
                </a:lnTo>
                <a:lnTo>
                  <a:pt x="2286" y="24384"/>
                </a:lnTo>
                <a:lnTo>
                  <a:pt x="3048" y="31241"/>
                </a:lnTo>
                <a:lnTo>
                  <a:pt x="31242" y="26670"/>
                </a:lnTo>
                <a:close/>
              </a:path>
              <a:path w="576580" h="373379">
                <a:moveTo>
                  <a:pt x="50292" y="74675"/>
                </a:moveTo>
                <a:lnTo>
                  <a:pt x="46337" y="68643"/>
                </a:lnTo>
                <a:lnTo>
                  <a:pt x="43414" y="63431"/>
                </a:lnTo>
                <a:lnTo>
                  <a:pt x="41072" y="57936"/>
                </a:lnTo>
                <a:lnTo>
                  <a:pt x="38862" y="51053"/>
                </a:lnTo>
                <a:lnTo>
                  <a:pt x="12192" y="61722"/>
                </a:lnTo>
                <a:lnTo>
                  <a:pt x="17864" y="75552"/>
                </a:lnTo>
                <a:lnTo>
                  <a:pt x="20623" y="81295"/>
                </a:lnTo>
                <a:lnTo>
                  <a:pt x="25146" y="89153"/>
                </a:lnTo>
                <a:lnTo>
                  <a:pt x="50292" y="74675"/>
                </a:lnTo>
                <a:close/>
              </a:path>
              <a:path w="576580" h="373379">
                <a:moveTo>
                  <a:pt x="82296" y="117348"/>
                </a:moveTo>
                <a:lnTo>
                  <a:pt x="74675" y="109727"/>
                </a:lnTo>
                <a:lnTo>
                  <a:pt x="70104" y="103632"/>
                </a:lnTo>
                <a:lnTo>
                  <a:pt x="64769" y="97536"/>
                </a:lnTo>
                <a:lnTo>
                  <a:pt x="41910" y="114300"/>
                </a:lnTo>
                <a:lnTo>
                  <a:pt x="47243" y="121158"/>
                </a:lnTo>
                <a:lnTo>
                  <a:pt x="59436" y="134874"/>
                </a:lnTo>
                <a:lnTo>
                  <a:pt x="61722" y="137160"/>
                </a:lnTo>
                <a:lnTo>
                  <a:pt x="82296" y="117348"/>
                </a:lnTo>
                <a:close/>
              </a:path>
              <a:path w="576580" h="373379">
                <a:moveTo>
                  <a:pt x="123443" y="153162"/>
                </a:moveTo>
                <a:lnTo>
                  <a:pt x="119634" y="150113"/>
                </a:lnTo>
                <a:lnTo>
                  <a:pt x="105156" y="138684"/>
                </a:lnTo>
                <a:lnTo>
                  <a:pt x="102107" y="136398"/>
                </a:lnTo>
                <a:lnTo>
                  <a:pt x="83057" y="157734"/>
                </a:lnTo>
                <a:lnTo>
                  <a:pt x="86106" y="160020"/>
                </a:lnTo>
                <a:lnTo>
                  <a:pt x="101346" y="172212"/>
                </a:lnTo>
                <a:lnTo>
                  <a:pt x="106680" y="176022"/>
                </a:lnTo>
                <a:lnTo>
                  <a:pt x="123443" y="153162"/>
                </a:lnTo>
                <a:close/>
              </a:path>
              <a:path w="576580" h="373379">
                <a:moveTo>
                  <a:pt x="169925" y="182879"/>
                </a:moveTo>
                <a:lnTo>
                  <a:pt x="167640" y="181355"/>
                </a:lnTo>
                <a:lnTo>
                  <a:pt x="150113" y="171450"/>
                </a:lnTo>
                <a:lnTo>
                  <a:pt x="147066" y="169163"/>
                </a:lnTo>
                <a:lnTo>
                  <a:pt x="131063" y="192786"/>
                </a:lnTo>
                <a:lnTo>
                  <a:pt x="134874" y="195072"/>
                </a:lnTo>
                <a:lnTo>
                  <a:pt x="153162" y="205739"/>
                </a:lnTo>
                <a:lnTo>
                  <a:pt x="156972" y="208025"/>
                </a:lnTo>
                <a:lnTo>
                  <a:pt x="169925" y="182879"/>
                </a:lnTo>
                <a:close/>
              </a:path>
              <a:path w="576580" h="373379">
                <a:moveTo>
                  <a:pt x="220218" y="207263"/>
                </a:moveTo>
                <a:lnTo>
                  <a:pt x="204216" y="200405"/>
                </a:lnTo>
                <a:lnTo>
                  <a:pt x="195072" y="195834"/>
                </a:lnTo>
                <a:lnTo>
                  <a:pt x="182880" y="221741"/>
                </a:lnTo>
                <a:lnTo>
                  <a:pt x="192024" y="226313"/>
                </a:lnTo>
                <a:lnTo>
                  <a:pt x="208787" y="233934"/>
                </a:lnTo>
                <a:lnTo>
                  <a:pt x="220218" y="207263"/>
                </a:lnTo>
                <a:close/>
              </a:path>
              <a:path w="576580" h="373379">
                <a:moveTo>
                  <a:pt x="272795" y="227075"/>
                </a:moveTo>
                <a:lnTo>
                  <a:pt x="266699" y="225551"/>
                </a:lnTo>
                <a:lnTo>
                  <a:pt x="246125" y="217932"/>
                </a:lnTo>
                <a:lnTo>
                  <a:pt x="236219" y="244601"/>
                </a:lnTo>
                <a:lnTo>
                  <a:pt x="256794" y="252222"/>
                </a:lnTo>
                <a:lnTo>
                  <a:pt x="263651" y="254508"/>
                </a:lnTo>
                <a:lnTo>
                  <a:pt x="272795" y="227075"/>
                </a:lnTo>
                <a:close/>
              </a:path>
              <a:path w="576580" h="373379">
                <a:moveTo>
                  <a:pt x="326897" y="243077"/>
                </a:moveTo>
                <a:lnTo>
                  <a:pt x="311657" y="239267"/>
                </a:lnTo>
                <a:lnTo>
                  <a:pt x="299465" y="235458"/>
                </a:lnTo>
                <a:lnTo>
                  <a:pt x="291083" y="262889"/>
                </a:lnTo>
                <a:lnTo>
                  <a:pt x="304037" y="266700"/>
                </a:lnTo>
                <a:lnTo>
                  <a:pt x="319277" y="271272"/>
                </a:lnTo>
                <a:lnTo>
                  <a:pt x="326897" y="243077"/>
                </a:lnTo>
                <a:close/>
              </a:path>
              <a:path w="576580" h="373379">
                <a:moveTo>
                  <a:pt x="381761" y="256032"/>
                </a:moveTo>
                <a:lnTo>
                  <a:pt x="360425" y="251460"/>
                </a:lnTo>
                <a:lnTo>
                  <a:pt x="354329" y="249936"/>
                </a:lnTo>
                <a:lnTo>
                  <a:pt x="347471" y="278129"/>
                </a:lnTo>
                <a:lnTo>
                  <a:pt x="353568" y="278891"/>
                </a:lnTo>
                <a:lnTo>
                  <a:pt x="375665" y="283463"/>
                </a:lnTo>
                <a:lnTo>
                  <a:pt x="381761" y="256032"/>
                </a:lnTo>
                <a:close/>
              </a:path>
              <a:path w="576580" h="373379">
                <a:moveTo>
                  <a:pt x="520301" y="289259"/>
                </a:moveTo>
                <a:lnTo>
                  <a:pt x="516894" y="287313"/>
                </a:lnTo>
                <a:lnTo>
                  <a:pt x="409956" y="345186"/>
                </a:lnTo>
                <a:lnTo>
                  <a:pt x="403097" y="348234"/>
                </a:lnTo>
                <a:lnTo>
                  <a:pt x="400811" y="357377"/>
                </a:lnTo>
                <a:lnTo>
                  <a:pt x="408431" y="371093"/>
                </a:lnTo>
                <a:lnTo>
                  <a:pt x="416813" y="373379"/>
                </a:lnTo>
                <a:lnTo>
                  <a:pt x="423671" y="370332"/>
                </a:lnTo>
                <a:lnTo>
                  <a:pt x="519683" y="318485"/>
                </a:lnTo>
                <a:lnTo>
                  <a:pt x="519683" y="300989"/>
                </a:lnTo>
                <a:lnTo>
                  <a:pt x="520301" y="289259"/>
                </a:lnTo>
                <a:close/>
              </a:path>
              <a:path w="576580" h="373379">
                <a:moveTo>
                  <a:pt x="576071" y="288036"/>
                </a:moveTo>
                <a:lnTo>
                  <a:pt x="425957" y="201929"/>
                </a:lnTo>
                <a:lnTo>
                  <a:pt x="419099" y="198120"/>
                </a:lnTo>
                <a:lnTo>
                  <a:pt x="409956" y="200405"/>
                </a:lnTo>
                <a:lnTo>
                  <a:pt x="402335" y="214122"/>
                </a:lnTo>
                <a:lnTo>
                  <a:pt x="404621" y="223265"/>
                </a:lnTo>
                <a:lnTo>
                  <a:pt x="411479" y="227075"/>
                </a:lnTo>
                <a:lnTo>
                  <a:pt x="486898" y="270172"/>
                </a:lnTo>
                <a:lnTo>
                  <a:pt x="490727" y="270510"/>
                </a:lnTo>
                <a:lnTo>
                  <a:pt x="493013" y="270510"/>
                </a:lnTo>
                <a:lnTo>
                  <a:pt x="493013" y="273666"/>
                </a:lnTo>
                <a:lnTo>
                  <a:pt x="516894" y="287313"/>
                </a:lnTo>
                <a:lnTo>
                  <a:pt x="520506" y="285358"/>
                </a:lnTo>
                <a:lnTo>
                  <a:pt x="521207" y="272034"/>
                </a:lnTo>
                <a:lnTo>
                  <a:pt x="547115" y="272796"/>
                </a:lnTo>
                <a:lnTo>
                  <a:pt x="547115" y="303672"/>
                </a:lnTo>
                <a:lnTo>
                  <a:pt x="576071" y="288036"/>
                </a:lnTo>
                <a:close/>
              </a:path>
              <a:path w="576580" h="373379">
                <a:moveTo>
                  <a:pt x="437387" y="264413"/>
                </a:moveTo>
                <a:lnTo>
                  <a:pt x="411479" y="260712"/>
                </a:lnTo>
                <a:lnTo>
                  <a:pt x="409194" y="260603"/>
                </a:lnTo>
                <a:lnTo>
                  <a:pt x="404621" y="288798"/>
                </a:lnTo>
                <a:lnTo>
                  <a:pt x="406145" y="288798"/>
                </a:lnTo>
                <a:lnTo>
                  <a:pt x="432815" y="292608"/>
                </a:lnTo>
                <a:lnTo>
                  <a:pt x="433577" y="292608"/>
                </a:lnTo>
                <a:lnTo>
                  <a:pt x="437387" y="264413"/>
                </a:lnTo>
                <a:close/>
              </a:path>
              <a:path w="576580" h="373379">
                <a:moveTo>
                  <a:pt x="492769" y="273527"/>
                </a:moveTo>
                <a:lnTo>
                  <a:pt x="486898" y="270172"/>
                </a:lnTo>
                <a:lnTo>
                  <a:pt x="464819" y="268224"/>
                </a:lnTo>
                <a:lnTo>
                  <a:pt x="462533" y="296417"/>
                </a:lnTo>
                <a:lnTo>
                  <a:pt x="488441" y="298703"/>
                </a:lnTo>
                <a:lnTo>
                  <a:pt x="490727" y="298703"/>
                </a:lnTo>
                <a:lnTo>
                  <a:pt x="492769" y="273527"/>
                </a:lnTo>
                <a:close/>
              </a:path>
              <a:path w="576580" h="373379">
                <a:moveTo>
                  <a:pt x="493013" y="270510"/>
                </a:moveTo>
                <a:lnTo>
                  <a:pt x="490727" y="270510"/>
                </a:lnTo>
                <a:lnTo>
                  <a:pt x="486898" y="270172"/>
                </a:lnTo>
                <a:lnTo>
                  <a:pt x="492769" y="273527"/>
                </a:lnTo>
                <a:lnTo>
                  <a:pt x="493013" y="270510"/>
                </a:lnTo>
                <a:close/>
              </a:path>
              <a:path w="576580" h="373379">
                <a:moveTo>
                  <a:pt x="493013" y="273666"/>
                </a:moveTo>
                <a:lnTo>
                  <a:pt x="493013" y="270510"/>
                </a:lnTo>
                <a:lnTo>
                  <a:pt x="492769" y="273527"/>
                </a:lnTo>
                <a:lnTo>
                  <a:pt x="493013" y="273666"/>
                </a:lnTo>
                <a:close/>
              </a:path>
              <a:path w="576580" h="373379">
                <a:moveTo>
                  <a:pt x="520506" y="285358"/>
                </a:moveTo>
                <a:lnTo>
                  <a:pt x="516894" y="287313"/>
                </a:lnTo>
                <a:lnTo>
                  <a:pt x="520301" y="289259"/>
                </a:lnTo>
                <a:lnTo>
                  <a:pt x="520506" y="285358"/>
                </a:lnTo>
                <a:close/>
              </a:path>
              <a:path w="576580" h="373379">
                <a:moveTo>
                  <a:pt x="539495" y="301572"/>
                </a:moveTo>
                <a:lnTo>
                  <a:pt x="539495" y="300227"/>
                </a:lnTo>
                <a:lnTo>
                  <a:pt x="520301" y="289259"/>
                </a:lnTo>
                <a:lnTo>
                  <a:pt x="519683" y="300989"/>
                </a:lnTo>
                <a:lnTo>
                  <a:pt x="539495" y="301572"/>
                </a:lnTo>
                <a:close/>
              </a:path>
              <a:path w="576580" h="373379">
                <a:moveTo>
                  <a:pt x="547115" y="303672"/>
                </a:moveTo>
                <a:lnTo>
                  <a:pt x="547115" y="272796"/>
                </a:lnTo>
                <a:lnTo>
                  <a:pt x="546353" y="301751"/>
                </a:lnTo>
                <a:lnTo>
                  <a:pt x="545591" y="301751"/>
                </a:lnTo>
                <a:lnTo>
                  <a:pt x="519683" y="300989"/>
                </a:lnTo>
                <a:lnTo>
                  <a:pt x="519683" y="318485"/>
                </a:lnTo>
                <a:lnTo>
                  <a:pt x="547115" y="303672"/>
                </a:lnTo>
                <a:close/>
              </a:path>
              <a:path w="576580" h="373379">
                <a:moveTo>
                  <a:pt x="539495" y="300227"/>
                </a:moveTo>
                <a:lnTo>
                  <a:pt x="539495" y="275082"/>
                </a:lnTo>
                <a:lnTo>
                  <a:pt x="520506" y="285358"/>
                </a:lnTo>
                <a:lnTo>
                  <a:pt x="520301" y="289259"/>
                </a:lnTo>
                <a:lnTo>
                  <a:pt x="539495" y="300227"/>
                </a:lnTo>
                <a:close/>
              </a:path>
              <a:path w="576580" h="373379">
                <a:moveTo>
                  <a:pt x="547115" y="272796"/>
                </a:moveTo>
                <a:lnTo>
                  <a:pt x="521207" y="272034"/>
                </a:lnTo>
                <a:lnTo>
                  <a:pt x="520506" y="285358"/>
                </a:lnTo>
                <a:lnTo>
                  <a:pt x="539495" y="275082"/>
                </a:lnTo>
                <a:lnTo>
                  <a:pt x="539495" y="301572"/>
                </a:lnTo>
                <a:lnTo>
                  <a:pt x="545591" y="301751"/>
                </a:lnTo>
                <a:lnTo>
                  <a:pt x="546353" y="301751"/>
                </a:lnTo>
                <a:lnTo>
                  <a:pt x="547115" y="272796"/>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21" name="object 21"/>
          <p:cNvSpPr/>
          <p:nvPr/>
        </p:nvSpPr>
        <p:spPr>
          <a:xfrm>
            <a:off x="1938338" y="4554538"/>
            <a:ext cx="382587" cy="0"/>
          </a:xfrm>
          <a:custGeom>
            <a:avLst/>
            <a:gdLst/>
            <a:ahLst/>
            <a:cxnLst/>
            <a:rect l="l" t="t" r="r" b="b"/>
            <a:pathLst>
              <a:path w="382270">
                <a:moveTo>
                  <a:pt x="0" y="0"/>
                </a:moveTo>
                <a:lnTo>
                  <a:pt x="381647" y="0"/>
                </a:lnTo>
              </a:path>
            </a:pathLst>
          </a:custGeom>
          <a:ln w="2034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2" name="object 22"/>
          <p:cNvSpPr/>
          <p:nvPr/>
        </p:nvSpPr>
        <p:spPr>
          <a:xfrm>
            <a:off x="1973263" y="5517232"/>
            <a:ext cx="382587" cy="0"/>
          </a:xfrm>
          <a:custGeom>
            <a:avLst/>
            <a:gdLst/>
            <a:ahLst/>
            <a:cxnLst/>
            <a:rect l="l" t="t" r="r" b="b"/>
            <a:pathLst>
              <a:path w="382269">
                <a:moveTo>
                  <a:pt x="0" y="0"/>
                </a:moveTo>
                <a:lnTo>
                  <a:pt x="381647" y="0"/>
                </a:lnTo>
              </a:path>
            </a:pathLst>
          </a:custGeom>
          <a:ln w="2034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4" name="object 24"/>
          <p:cNvSpPr/>
          <p:nvPr/>
        </p:nvSpPr>
        <p:spPr>
          <a:xfrm>
            <a:off x="2674938" y="5327650"/>
            <a:ext cx="1514475" cy="17463"/>
          </a:xfrm>
          <a:custGeom>
            <a:avLst/>
            <a:gdLst/>
            <a:ahLst/>
            <a:cxnLst/>
            <a:rect l="l" t="t" r="r" b="b"/>
            <a:pathLst>
              <a:path w="1511300" h="17779">
                <a:moveTo>
                  <a:pt x="0" y="17525"/>
                </a:moveTo>
                <a:lnTo>
                  <a:pt x="1511045"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5" name="object 25"/>
          <p:cNvSpPr/>
          <p:nvPr/>
        </p:nvSpPr>
        <p:spPr>
          <a:xfrm>
            <a:off x="4478338" y="5038725"/>
            <a:ext cx="3824287" cy="0"/>
          </a:xfrm>
          <a:custGeom>
            <a:avLst/>
            <a:gdLst/>
            <a:ahLst/>
            <a:cxnLst/>
            <a:rect l="l" t="t" r="r" b="b"/>
            <a:pathLst>
              <a:path w="3816984">
                <a:moveTo>
                  <a:pt x="0" y="0"/>
                </a:moveTo>
                <a:lnTo>
                  <a:pt x="3816857"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6" name="object 26"/>
          <p:cNvSpPr/>
          <p:nvPr/>
        </p:nvSpPr>
        <p:spPr>
          <a:xfrm>
            <a:off x="8302625" y="5038725"/>
            <a:ext cx="276225" cy="306388"/>
          </a:xfrm>
          <a:custGeom>
            <a:avLst/>
            <a:gdLst/>
            <a:ahLst/>
            <a:cxnLst/>
            <a:rect l="l" t="t" r="r" b="b"/>
            <a:pathLst>
              <a:path w="276225" h="304800">
                <a:moveTo>
                  <a:pt x="275831" y="304800"/>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7" name="object 27"/>
          <p:cNvSpPr/>
          <p:nvPr/>
        </p:nvSpPr>
        <p:spPr>
          <a:xfrm>
            <a:off x="4189413" y="5013325"/>
            <a:ext cx="277812" cy="304800"/>
          </a:xfrm>
          <a:custGeom>
            <a:avLst/>
            <a:gdLst/>
            <a:ahLst/>
            <a:cxnLst/>
            <a:rect l="l" t="t" r="r" b="b"/>
            <a:pathLst>
              <a:path w="276860" h="304800">
                <a:moveTo>
                  <a:pt x="0" y="304800"/>
                </a:moveTo>
                <a:lnTo>
                  <a:pt x="276605"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8" name="object 28"/>
          <p:cNvSpPr/>
          <p:nvPr/>
        </p:nvSpPr>
        <p:spPr>
          <a:xfrm>
            <a:off x="8518525" y="5327650"/>
            <a:ext cx="1441450" cy="0"/>
          </a:xfrm>
          <a:custGeom>
            <a:avLst/>
            <a:gdLst/>
            <a:ahLst/>
            <a:cxnLst/>
            <a:rect l="l" t="t" r="r" b="b"/>
            <a:pathLst>
              <a:path w="1439545">
                <a:moveTo>
                  <a:pt x="0" y="0"/>
                </a:moveTo>
                <a:lnTo>
                  <a:pt x="1439405"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29" name="object 29"/>
          <p:cNvSpPr/>
          <p:nvPr/>
        </p:nvSpPr>
        <p:spPr>
          <a:xfrm>
            <a:off x="2601913" y="2239963"/>
            <a:ext cx="1876425" cy="0"/>
          </a:xfrm>
          <a:custGeom>
            <a:avLst/>
            <a:gdLst/>
            <a:ahLst/>
            <a:cxnLst/>
            <a:rect l="l" t="t" r="r" b="b"/>
            <a:pathLst>
              <a:path w="1873250">
                <a:moveTo>
                  <a:pt x="0" y="0"/>
                </a:moveTo>
                <a:lnTo>
                  <a:pt x="1872995"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0" name="object 30"/>
          <p:cNvSpPr/>
          <p:nvPr/>
        </p:nvSpPr>
        <p:spPr>
          <a:xfrm>
            <a:off x="7362825" y="2239963"/>
            <a:ext cx="2527300" cy="0"/>
          </a:xfrm>
          <a:custGeom>
            <a:avLst/>
            <a:gdLst/>
            <a:ahLst/>
            <a:cxnLst/>
            <a:rect l="l" t="t" r="r" b="b"/>
            <a:pathLst>
              <a:path w="2521584">
                <a:moveTo>
                  <a:pt x="0" y="0"/>
                </a:moveTo>
                <a:lnTo>
                  <a:pt x="252147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1" name="object 31"/>
          <p:cNvSpPr/>
          <p:nvPr/>
        </p:nvSpPr>
        <p:spPr>
          <a:xfrm>
            <a:off x="4697413" y="2528888"/>
            <a:ext cx="2441575" cy="0"/>
          </a:xfrm>
          <a:custGeom>
            <a:avLst/>
            <a:gdLst/>
            <a:ahLst/>
            <a:cxnLst/>
            <a:rect l="l" t="t" r="r" b="b"/>
            <a:pathLst>
              <a:path w="2437129">
                <a:moveTo>
                  <a:pt x="0" y="0"/>
                </a:moveTo>
                <a:lnTo>
                  <a:pt x="2436863"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2" name="object 32"/>
          <p:cNvSpPr/>
          <p:nvPr/>
        </p:nvSpPr>
        <p:spPr>
          <a:xfrm>
            <a:off x="4478338" y="2236788"/>
            <a:ext cx="219075" cy="292100"/>
          </a:xfrm>
          <a:custGeom>
            <a:avLst/>
            <a:gdLst/>
            <a:ahLst/>
            <a:cxnLst/>
            <a:rect l="l" t="t" r="r" b="b"/>
            <a:pathLst>
              <a:path w="218439" h="292100">
                <a:moveTo>
                  <a:pt x="217932" y="291845"/>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3" name="object 33"/>
          <p:cNvSpPr/>
          <p:nvPr/>
        </p:nvSpPr>
        <p:spPr>
          <a:xfrm>
            <a:off x="7145338" y="2236788"/>
            <a:ext cx="217487" cy="292100"/>
          </a:xfrm>
          <a:custGeom>
            <a:avLst/>
            <a:gdLst/>
            <a:ahLst/>
            <a:cxnLst/>
            <a:rect l="l" t="t" r="r" b="b"/>
            <a:pathLst>
              <a:path w="217170" h="292100">
                <a:moveTo>
                  <a:pt x="0" y="291845"/>
                </a:moveTo>
                <a:lnTo>
                  <a:pt x="21717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4" name="object 34"/>
          <p:cNvSpPr/>
          <p:nvPr/>
        </p:nvSpPr>
        <p:spPr>
          <a:xfrm>
            <a:off x="3503613" y="2001838"/>
            <a:ext cx="449262" cy="1144587"/>
          </a:xfrm>
          <a:custGeom>
            <a:avLst/>
            <a:gdLst/>
            <a:ahLst/>
            <a:cxnLst/>
            <a:rect l="l" t="t" r="r" b="b"/>
            <a:pathLst>
              <a:path w="448310" h="1142364">
                <a:moveTo>
                  <a:pt x="32766" y="3810"/>
                </a:moveTo>
                <a:lnTo>
                  <a:pt x="22860" y="1524"/>
                </a:lnTo>
                <a:lnTo>
                  <a:pt x="20574" y="1524"/>
                </a:lnTo>
                <a:lnTo>
                  <a:pt x="2286" y="0"/>
                </a:lnTo>
                <a:lnTo>
                  <a:pt x="0" y="28193"/>
                </a:lnTo>
                <a:lnTo>
                  <a:pt x="18287" y="29718"/>
                </a:lnTo>
                <a:lnTo>
                  <a:pt x="18287" y="30099"/>
                </a:lnTo>
                <a:lnTo>
                  <a:pt x="25907" y="32004"/>
                </a:lnTo>
                <a:lnTo>
                  <a:pt x="32766" y="3810"/>
                </a:lnTo>
                <a:close/>
              </a:path>
              <a:path w="448310" h="1142364">
                <a:moveTo>
                  <a:pt x="18287" y="30099"/>
                </a:moveTo>
                <a:lnTo>
                  <a:pt x="18287" y="29718"/>
                </a:lnTo>
                <a:lnTo>
                  <a:pt x="16763" y="29718"/>
                </a:lnTo>
                <a:lnTo>
                  <a:pt x="18287" y="30099"/>
                </a:lnTo>
                <a:close/>
              </a:path>
              <a:path w="448310" h="1142364">
                <a:moveTo>
                  <a:pt x="89154" y="30480"/>
                </a:moveTo>
                <a:lnTo>
                  <a:pt x="80771" y="24384"/>
                </a:lnTo>
                <a:lnTo>
                  <a:pt x="63245" y="14478"/>
                </a:lnTo>
                <a:lnTo>
                  <a:pt x="49530" y="39624"/>
                </a:lnTo>
                <a:lnTo>
                  <a:pt x="67056" y="49530"/>
                </a:lnTo>
                <a:lnTo>
                  <a:pt x="72389" y="53340"/>
                </a:lnTo>
                <a:lnTo>
                  <a:pt x="89154" y="30480"/>
                </a:lnTo>
                <a:close/>
              </a:path>
              <a:path w="448310" h="1142364">
                <a:moveTo>
                  <a:pt x="133350" y="70103"/>
                </a:moveTo>
                <a:lnTo>
                  <a:pt x="118110" y="54101"/>
                </a:lnTo>
                <a:lnTo>
                  <a:pt x="112775" y="49530"/>
                </a:lnTo>
                <a:lnTo>
                  <a:pt x="93725" y="70866"/>
                </a:lnTo>
                <a:lnTo>
                  <a:pt x="99060" y="75437"/>
                </a:lnTo>
                <a:lnTo>
                  <a:pt x="112775" y="89916"/>
                </a:lnTo>
                <a:lnTo>
                  <a:pt x="133350" y="70103"/>
                </a:lnTo>
                <a:close/>
              </a:path>
              <a:path w="448310" h="1142364">
                <a:moveTo>
                  <a:pt x="169925" y="118109"/>
                </a:moveTo>
                <a:lnTo>
                  <a:pt x="169163" y="116585"/>
                </a:lnTo>
                <a:lnTo>
                  <a:pt x="152400" y="93725"/>
                </a:lnTo>
                <a:lnTo>
                  <a:pt x="152400" y="92963"/>
                </a:lnTo>
                <a:lnTo>
                  <a:pt x="130301" y="111251"/>
                </a:lnTo>
                <a:lnTo>
                  <a:pt x="145542" y="133349"/>
                </a:lnTo>
                <a:lnTo>
                  <a:pt x="169925" y="118109"/>
                </a:lnTo>
                <a:close/>
              </a:path>
              <a:path w="448310" h="1142364">
                <a:moveTo>
                  <a:pt x="199644" y="167639"/>
                </a:moveTo>
                <a:lnTo>
                  <a:pt x="185166" y="142493"/>
                </a:lnTo>
                <a:lnTo>
                  <a:pt x="160781" y="156971"/>
                </a:lnTo>
                <a:lnTo>
                  <a:pt x="160781" y="157733"/>
                </a:lnTo>
                <a:lnTo>
                  <a:pt x="174498" y="181355"/>
                </a:lnTo>
                <a:lnTo>
                  <a:pt x="199644" y="167639"/>
                </a:lnTo>
                <a:close/>
              </a:path>
              <a:path w="448310" h="1142364">
                <a:moveTo>
                  <a:pt x="224789" y="220217"/>
                </a:moveTo>
                <a:lnTo>
                  <a:pt x="215645" y="200405"/>
                </a:lnTo>
                <a:lnTo>
                  <a:pt x="212598" y="193547"/>
                </a:lnTo>
                <a:lnTo>
                  <a:pt x="186689" y="206501"/>
                </a:lnTo>
                <a:lnTo>
                  <a:pt x="189737" y="212597"/>
                </a:lnTo>
                <a:lnTo>
                  <a:pt x="198881" y="232409"/>
                </a:lnTo>
                <a:lnTo>
                  <a:pt x="224789" y="220217"/>
                </a:lnTo>
                <a:close/>
              </a:path>
              <a:path w="448310" h="1142364">
                <a:moveTo>
                  <a:pt x="246888" y="274319"/>
                </a:moveTo>
                <a:lnTo>
                  <a:pt x="243840" y="265937"/>
                </a:lnTo>
                <a:lnTo>
                  <a:pt x="236219" y="246887"/>
                </a:lnTo>
                <a:lnTo>
                  <a:pt x="209550" y="257555"/>
                </a:lnTo>
                <a:lnTo>
                  <a:pt x="220218" y="284225"/>
                </a:lnTo>
                <a:lnTo>
                  <a:pt x="246888" y="274319"/>
                </a:lnTo>
                <a:close/>
              </a:path>
              <a:path w="448310" h="1142364">
                <a:moveTo>
                  <a:pt x="265938" y="328421"/>
                </a:moveTo>
                <a:lnTo>
                  <a:pt x="256794" y="301751"/>
                </a:lnTo>
                <a:lnTo>
                  <a:pt x="256794" y="300989"/>
                </a:lnTo>
                <a:lnTo>
                  <a:pt x="230124" y="310895"/>
                </a:lnTo>
                <a:lnTo>
                  <a:pt x="230124" y="311657"/>
                </a:lnTo>
                <a:lnTo>
                  <a:pt x="238506" y="337565"/>
                </a:lnTo>
                <a:lnTo>
                  <a:pt x="265938" y="328421"/>
                </a:lnTo>
                <a:close/>
              </a:path>
              <a:path w="448310" h="1142364">
                <a:moveTo>
                  <a:pt x="282702" y="384047"/>
                </a:moveTo>
                <a:lnTo>
                  <a:pt x="281940" y="378713"/>
                </a:lnTo>
                <a:lnTo>
                  <a:pt x="274320" y="355853"/>
                </a:lnTo>
                <a:lnTo>
                  <a:pt x="247650" y="364235"/>
                </a:lnTo>
                <a:lnTo>
                  <a:pt x="254508" y="387095"/>
                </a:lnTo>
                <a:lnTo>
                  <a:pt x="255270" y="391667"/>
                </a:lnTo>
                <a:lnTo>
                  <a:pt x="282702" y="384047"/>
                </a:lnTo>
                <a:close/>
              </a:path>
              <a:path w="448310" h="1142364">
                <a:moveTo>
                  <a:pt x="297942" y="438911"/>
                </a:moveTo>
                <a:lnTo>
                  <a:pt x="293370" y="420623"/>
                </a:lnTo>
                <a:lnTo>
                  <a:pt x="290322" y="411479"/>
                </a:lnTo>
                <a:lnTo>
                  <a:pt x="262890" y="419099"/>
                </a:lnTo>
                <a:lnTo>
                  <a:pt x="265938" y="428243"/>
                </a:lnTo>
                <a:lnTo>
                  <a:pt x="270510" y="446531"/>
                </a:lnTo>
                <a:lnTo>
                  <a:pt x="297942" y="438911"/>
                </a:lnTo>
                <a:close/>
              </a:path>
              <a:path w="448310" h="1142364">
                <a:moveTo>
                  <a:pt x="310896" y="495299"/>
                </a:moveTo>
                <a:lnTo>
                  <a:pt x="304800" y="467105"/>
                </a:lnTo>
                <a:lnTo>
                  <a:pt x="276606" y="473963"/>
                </a:lnTo>
                <a:lnTo>
                  <a:pt x="283464" y="501395"/>
                </a:lnTo>
                <a:lnTo>
                  <a:pt x="310896" y="495299"/>
                </a:lnTo>
                <a:close/>
              </a:path>
              <a:path w="448310" h="1142364">
                <a:moveTo>
                  <a:pt x="323088" y="551687"/>
                </a:moveTo>
                <a:lnTo>
                  <a:pt x="316992" y="523493"/>
                </a:lnTo>
                <a:lnTo>
                  <a:pt x="289560" y="528827"/>
                </a:lnTo>
                <a:lnTo>
                  <a:pt x="294894" y="557021"/>
                </a:lnTo>
                <a:lnTo>
                  <a:pt x="323088" y="551687"/>
                </a:lnTo>
                <a:close/>
              </a:path>
              <a:path w="448310" h="1142364">
                <a:moveTo>
                  <a:pt x="332994" y="608076"/>
                </a:moveTo>
                <a:lnTo>
                  <a:pt x="332232" y="601218"/>
                </a:lnTo>
                <a:lnTo>
                  <a:pt x="328422" y="579882"/>
                </a:lnTo>
                <a:lnTo>
                  <a:pt x="300228" y="585215"/>
                </a:lnTo>
                <a:lnTo>
                  <a:pt x="304038" y="606551"/>
                </a:lnTo>
                <a:lnTo>
                  <a:pt x="304800" y="612648"/>
                </a:lnTo>
                <a:lnTo>
                  <a:pt x="332994" y="608076"/>
                </a:lnTo>
                <a:close/>
              </a:path>
              <a:path w="448310" h="1142364">
                <a:moveTo>
                  <a:pt x="342138" y="665226"/>
                </a:moveTo>
                <a:lnTo>
                  <a:pt x="339852" y="649986"/>
                </a:lnTo>
                <a:lnTo>
                  <a:pt x="338328" y="636270"/>
                </a:lnTo>
                <a:lnTo>
                  <a:pt x="310134" y="640841"/>
                </a:lnTo>
                <a:lnTo>
                  <a:pt x="311658" y="654558"/>
                </a:lnTo>
                <a:lnTo>
                  <a:pt x="313944" y="669036"/>
                </a:lnTo>
                <a:lnTo>
                  <a:pt x="342138" y="665226"/>
                </a:lnTo>
                <a:close/>
              </a:path>
              <a:path w="448310" h="1142364">
                <a:moveTo>
                  <a:pt x="350520" y="721613"/>
                </a:moveTo>
                <a:lnTo>
                  <a:pt x="347472" y="700277"/>
                </a:lnTo>
                <a:lnTo>
                  <a:pt x="346710" y="693420"/>
                </a:lnTo>
                <a:lnTo>
                  <a:pt x="317754" y="697229"/>
                </a:lnTo>
                <a:lnTo>
                  <a:pt x="319278" y="704088"/>
                </a:lnTo>
                <a:lnTo>
                  <a:pt x="321564" y="725424"/>
                </a:lnTo>
                <a:lnTo>
                  <a:pt x="350520" y="721613"/>
                </a:lnTo>
                <a:close/>
              </a:path>
              <a:path w="448310" h="1142364">
                <a:moveTo>
                  <a:pt x="356616" y="778763"/>
                </a:moveTo>
                <a:lnTo>
                  <a:pt x="354330" y="752094"/>
                </a:lnTo>
                <a:lnTo>
                  <a:pt x="353568" y="749808"/>
                </a:lnTo>
                <a:lnTo>
                  <a:pt x="325374" y="753618"/>
                </a:lnTo>
                <a:lnTo>
                  <a:pt x="325374" y="755141"/>
                </a:lnTo>
                <a:lnTo>
                  <a:pt x="328422" y="781812"/>
                </a:lnTo>
                <a:lnTo>
                  <a:pt x="356616" y="778763"/>
                </a:lnTo>
                <a:close/>
              </a:path>
              <a:path w="448310" h="1142364">
                <a:moveTo>
                  <a:pt x="362712" y="835913"/>
                </a:moveTo>
                <a:lnTo>
                  <a:pt x="359664" y="807720"/>
                </a:lnTo>
                <a:lnTo>
                  <a:pt x="331470" y="810006"/>
                </a:lnTo>
                <a:lnTo>
                  <a:pt x="333756" y="838200"/>
                </a:lnTo>
                <a:lnTo>
                  <a:pt x="362712" y="835913"/>
                </a:lnTo>
                <a:close/>
              </a:path>
              <a:path w="448310" h="1142364">
                <a:moveTo>
                  <a:pt x="367284" y="893063"/>
                </a:moveTo>
                <a:lnTo>
                  <a:pt x="364998" y="864870"/>
                </a:lnTo>
                <a:lnTo>
                  <a:pt x="336804" y="866394"/>
                </a:lnTo>
                <a:lnTo>
                  <a:pt x="338328" y="895350"/>
                </a:lnTo>
                <a:lnTo>
                  <a:pt x="367284" y="893063"/>
                </a:lnTo>
                <a:close/>
              </a:path>
              <a:path w="448310" h="1142364">
                <a:moveTo>
                  <a:pt x="370332" y="950213"/>
                </a:moveTo>
                <a:lnTo>
                  <a:pt x="368808" y="922020"/>
                </a:lnTo>
                <a:lnTo>
                  <a:pt x="340614" y="923544"/>
                </a:lnTo>
                <a:lnTo>
                  <a:pt x="342138" y="951738"/>
                </a:lnTo>
                <a:lnTo>
                  <a:pt x="370332" y="950213"/>
                </a:lnTo>
                <a:close/>
              </a:path>
              <a:path w="448310" h="1142364">
                <a:moveTo>
                  <a:pt x="361227" y="1083060"/>
                </a:moveTo>
                <a:lnTo>
                  <a:pt x="351426" y="1065910"/>
                </a:lnTo>
                <a:lnTo>
                  <a:pt x="346710" y="1066038"/>
                </a:lnTo>
                <a:lnTo>
                  <a:pt x="346478" y="1057251"/>
                </a:lnTo>
                <a:lnTo>
                  <a:pt x="300990" y="977646"/>
                </a:lnTo>
                <a:lnTo>
                  <a:pt x="297180" y="970788"/>
                </a:lnTo>
                <a:lnTo>
                  <a:pt x="288798" y="968501"/>
                </a:lnTo>
                <a:lnTo>
                  <a:pt x="275082" y="976122"/>
                </a:lnTo>
                <a:lnTo>
                  <a:pt x="272796" y="984503"/>
                </a:lnTo>
                <a:lnTo>
                  <a:pt x="276606" y="991362"/>
                </a:lnTo>
                <a:lnTo>
                  <a:pt x="346710" y="1115295"/>
                </a:lnTo>
                <a:lnTo>
                  <a:pt x="346710" y="1094232"/>
                </a:lnTo>
                <a:lnTo>
                  <a:pt x="355304" y="1094005"/>
                </a:lnTo>
                <a:lnTo>
                  <a:pt x="361227" y="1083060"/>
                </a:lnTo>
                <a:close/>
              </a:path>
              <a:path w="448310" h="1142364">
                <a:moveTo>
                  <a:pt x="373380" y="1007363"/>
                </a:moveTo>
                <a:lnTo>
                  <a:pt x="371856" y="979170"/>
                </a:lnTo>
                <a:lnTo>
                  <a:pt x="343662" y="979932"/>
                </a:lnTo>
                <a:lnTo>
                  <a:pt x="344424" y="1008888"/>
                </a:lnTo>
                <a:lnTo>
                  <a:pt x="373380" y="1007363"/>
                </a:lnTo>
                <a:close/>
              </a:path>
              <a:path w="448310" h="1142364">
                <a:moveTo>
                  <a:pt x="374716" y="1058135"/>
                </a:moveTo>
                <a:lnTo>
                  <a:pt x="374142" y="1036320"/>
                </a:lnTo>
                <a:lnTo>
                  <a:pt x="345948" y="1037082"/>
                </a:lnTo>
                <a:lnTo>
                  <a:pt x="346478" y="1057251"/>
                </a:lnTo>
                <a:lnTo>
                  <a:pt x="351426" y="1065910"/>
                </a:lnTo>
                <a:lnTo>
                  <a:pt x="370791" y="1065387"/>
                </a:lnTo>
                <a:lnTo>
                  <a:pt x="374716" y="1058135"/>
                </a:lnTo>
                <a:close/>
              </a:path>
              <a:path w="448310" h="1142364">
                <a:moveTo>
                  <a:pt x="351426" y="1065910"/>
                </a:moveTo>
                <a:lnTo>
                  <a:pt x="346478" y="1057251"/>
                </a:lnTo>
                <a:lnTo>
                  <a:pt x="346710" y="1066038"/>
                </a:lnTo>
                <a:lnTo>
                  <a:pt x="351426" y="1065910"/>
                </a:lnTo>
                <a:close/>
              </a:path>
              <a:path w="448310" h="1142364">
                <a:moveTo>
                  <a:pt x="355304" y="1094005"/>
                </a:moveTo>
                <a:lnTo>
                  <a:pt x="346710" y="1094232"/>
                </a:lnTo>
                <a:lnTo>
                  <a:pt x="347472" y="1112520"/>
                </a:lnTo>
                <a:lnTo>
                  <a:pt x="348996" y="1112520"/>
                </a:lnTo>
                <a:lnTo>
                  <a:pt x="348996" y="1105662"/>
                </a:lnTo>
                <a:lnTo>
                  <a:pt x="355304" y="1094005"/>
                </a:lnTo>
                <a:close/>
              </a:path>
              <a:path w="448310" h="1142364">
                <a:moveTo>
                  <a:pt x="375666" y="1116838"/>
                </a:moveTo>
                <a:lnTo>
                  <a:pt x="375666" y="1112520"/>
                </a:lnTo>
                <a:lnTo>
                  <a:pt x="347472" y="1112520"/>
                </a:lnTo>
                <a:lnTo>
                  <a:pt x="346710" y="1094232"/>
                </a:lnTo>
                <a:lnTo>
                  <a:pt x="346710" y="1115295"/>
                </a:lnTo>
                <a:lnTo>
                  <a:pt x="361950" y="1142238"/>
                </a:lnTo>
                <a:lnTo>
                  <a:pt x="375666" y="1116838"/>
                </a:lnTo>
                <a:close/>
              </a:path>
              <a:path w="448310" h="1142364">
                <a:moveTo>
                  <a:pt x="374142" y="1105662"/>
                </a:moveTo>
                <a:lnTo>
                  <a:pt x="367300" y="1093690"/>
                </a:lnTo>
                <a:lnTo>
                  <a:pt x="355304" y="1094005"/>
                </a:lnTo>
                <a:lnTo>
                  <a:pt x="348996" y="1105662"/>
                </a:lnTo>
                <a:lnTo>
                  <a:pt x="374142" y="1105662"/>
                </a:lnTo>
                <a:close/>
              </a:path>
              <a:path w="448310" h="1142364">
                <a:moveTo>
                  <a:pt x="374142" y="1112520"/>
                </a:moveTo>
                <a:lnTo>
                  <a:pt x="374142" y="1105662"/>
                </a:lnTo>
                <a:lnTo>
                  <a:pt x="348996" y="1105662"/>
                </a:lnTo>
                <a:lnTo>
                  <a:pt x="348996" y="1112520"/>
                </a:lnTo>
                <a:lnTo>
                  <a:pt x="374142" y="1112520"/>
                </a:lnTo>
                <a:close/>
              </a:path>
              <a:path w="448310" h="1142364">
                <a:moveTo>
                  <a:pt x="367300" y="1093690"/>
                </a:moveTo>
                <a:lnTo>
                  <a:pt x="361227" y="1083060"/>
                </a:lnTo>
                <a:lnTo>
                  <a:pt x="355304" y="1094005"/>
                </a:lnTo>
                <a:lnTo>
                  <a:pt x="367300" y="1093690"/>
                </a:lnTo>
                <a:close/>
              </a:path>
              <a:path w="448310" h="1142364">
                <a:moveTo>
                  <a:pt x="374904" y="1093490"/>
                </a:moveTo>
                <a:lnTo>
                  <a:pt x="374904" y="1065276"/>
                </a:lnTo>
                <a:lnTo>
                  <a:pt x="370791" y="1065387"/>
                </a:lnTo>
                <a:lnTo>
                  <a:pt x="361227" y="1083060"/>
                </a:lnTo>
                <a:lnTo>
                  <a:pt x="367300" y="1093690"/>
                </a:lnTo>
                <a:lnTo>
                  <a:pt x="374904" y="1093490"/>
                </a:lnTo>
                <a:close/>
              </a:path>
              <a:path w="448310" h="1142364">
                <a:moveTo>
                  <a:pt x="375666" y="1112520"/>
                </a:moveTo>
                <a:lnTo>
                  <a:pt x="375666" y="1093470"/>
                </a:lnTo>
                <a:lnTo>
                  <a:pt x="367300" y="1093690"/>
                </a:lnTo>
                <a:lnTo>
                  <a:pt x="374142" y="1105662"/>
                </a:lnTo>
                <a:lnTo>
                  <a:pt x="374142" y="1112520"/>
                </a:lnTo>
                <a:lnTo>
                  <a:pt x="375666" y="1112520"/>
                </a:lnTo>
                <a:close/>
              </a:path>
              <a:path w="448310" h="1142364">
                <a:moveTo>
                  <a:pt x="374904" y="1065276"/>
                </a:moveTo>
                <a:lnTo>
                  <a:pt x="374716" y="1058135"/>
                </a:lnTo>
                <a:lnTo>
                  <a:pt x="370791" y="1065387"/>
                </a:lnTo>
                <a:lnTo>
                  <a:pt x="374904" y="1065276"/>
                </a:lnTo>
                <a:close/>
              </a:path>
              <a:path w="448310" h="1142364">
                <a:moveTo>
                  <a:pt x="448055" y="982979"/>
                </a:moveTo>
                <a:lnTo>
                  <a:pt x="445757" y="974598"/>
                </a:lnTo>
                <a:lnTo>
                  <a:pt x="432053" y="966977"/>
                </a:lnTo>
                <a:lnTo>
                  <a:pt x="422910" y="969263"/>
                </a:lnTo>
                <a:lnTo>
                  <a:pt x="419100" y="976122"/>
                </a:lnTo>
                <a:lnTo>
                  <a:pt x="374716" y="1058135"/>
                </a:lnTo>
                <a:lnTo>
                  <a:pt x="374904" y="1065276"/>
                </a:lnTo>
                <a:lnTo>
                  <a:pt x="374904" y="1093490"/>
                </a:lnTo>
                <a:lnTo>
                  <a:pt x="375666" y="1093470"/>
                </a:lnTo>
                <a:lnTo>
                  <a:pt x="375666" y="1116838"/>
                </a:lnTo>
                <a:lnTo>
                  <a:pt x="444246" y="989838"/>
                </a:lnTo>
                <a:lnTo>
                  <a:pt x="448055" y="982979"/>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35" name="object 35"/>
          <p:cNvSpPr/>
          <p:nvPr/>
        </p:nvSpPr>
        <p:spPr>
          <a:xfrm>
            <a:off x="4003675" y="3241675"/>
            <a:ext cx="1050925" cy="0"/>
          </a:xfrm>
          <a:custGeom>
            <a:avLst/>
            <a:gdLst/>
            <a:ahLst/>
            <a:cxnLst/>
            <a:rect l="l" t="t" r="r" b="b"/>
            <a:pathLst>
              <a:path w="1047750">
                <a:moveTo>
                  <a:pt x="0" y="0"/>
                </a:moveTo>
                <a:lnTo>
                  <a:pt x="104775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6" name="object 36"/>
          <p:cNvSpPr/>
          <p:nvPr/>
        </p:nvSpPr>
        <p:spPr>
          <a:xfrm>
            <a:off x="3787775" y="2949575"/>
            <a:ext cx="217488" cy="292100"/>
          </a:xfrm>
          <a:custGeom>
            <a:avLst/>
            <a:gdLst/>
            <a:ahLst/>
            <a:cxnLst/>
            <a:rect l="l" t="t" r="r" b="b"/>
            <a:pathLst>
              <a:path w="217169" h="292735">
                <a:moveTo>
                  <a:pt x="217169" y="292608"/>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7" name="object 37"/>
          <p:cNvSpPr/>
          <p:nvPr/>
        </p:nvSpPr>
        <p:spPr>
          <a:xfrm>
            <a:off x="5054600" y="2949575"/>
            <a:ext cx="219075" cy="292100"/>
          </a:xfrm>
          <a:custGeom>
            <a:avLst/>
            <a:gdLst/>
            <a:ahLst/>
            <a:cxnLst/>
            <a:rect l="l" t="t" r="r" b="b"/>
            <a:pathLst>
              <a:path w="218439" h="292735">
                <a:moveTo>
                  <a:pt x="0" y="292608"/>
                </a:moveTo>
                <a:lnTo>
                  <a:pt x="217932"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38" name="object 38"/>
          <p:cNvSpPr/>
          <p:nvPr/>
        </p:nvSpPr>
        <p:spPr>
          <a:xfrm>
            <a:off x="4892675" y="2960688"/>
            <a:ext cx="592138" cy="1658937"/>
          </a:xfrm>
          <a:custGeom>
            <a:avLst/>
            <a:gdLst/>
            <a:ahLst/>
            <a:cxnLst/>
            <a:rect l="l" t="t" r="r" b="b"/>
            <a:pathLst>
              <a:path w="591820" h="1654810">
                <a:moveTo>
                  <a:pt x="39624" y="1639062"/>
                </a:moveTo>
                <a:lnTo>
                  <a:pt x="24383" y="1614677"/>
                </a:lnTo>
                <a:lnTo>
                  <a:pt x="0" y="1629917"/>
                </a:lnTo>
                <a:lnTo>
                  <a:pt x="15239" y="1654302"/>
                </a:lnTo>
                <a:lnTo>
                  <a:pt x="39624" y="1639062"/>
                </a:lnTo>
                <a:close/>
              </a:path>
              <a:path w="591820" h="1654810">
                <a:moveTo>
                  <a:pt x="87629" y="1607819"/>
                </a:moveTo>
                <a:lnTo>
                  <a:pt x="71627" y="1584198"/>
                </a:lnTo>
                <a:lnTo>
                  <a:pt x="48767" y="1599438"/>
                </a:lnTo>
                <a:lnTo>
                  <a:pt x="64007" y="1623822"/>
                </a:lnTo>
                <a:lnTo>
                  <a:pt x="66293" y="1622298"/>
                </a:lnTo>
                <a:lnTo>
                  <a:pt x="87629" y="1607819"/>
                </a:lnTo>
                <a:close/>
              </a:path>
              <a:path w="591820" h="1654810">
                <a:moveTo>
                  <a:pt x="134874" y="1573529"/>
                </a:moveTo>
                <a:lnTo>
                  <a:pt x="117347" y="1550669"/>
                </a:lnTo>
                <a:lnTo>
                  <a:pt x="99821" y="1564386"/>
                </a:lnTo>
                <a:lnTo>
                  <a:pt x="95250" y="1567434"/>
                </a:lnTo>
                <a:lnTo>
                  <a:pt x="111251" y="1591055"/>
                </a:lnTo>
                <a:lnTo>
                  <a:pt x="115824" y="1588007"/>
                </a:lnTo>
                <a:lnTo>
                  <a:pt x="134874" y="1573529"/>
                </a:lnTo>
                <a:close/>
              </a:path>
              <a:path w="591820" h="1654810">
                <a:moveTo>
                  <a:pt x="179831" y="1536953"/>
                </a:moveTo>
                <a:lnTo>
                  <a:pt x="160781" y="1515617"/>
                </a:lnTo>
                <a:lnTo>
                  <a:pt x="145541" y="1528572"/>
                </a:lnTo>
                <a:lnTo>
                  <a:pt x="139445" y="1533143"/>
                </a:lnTo>
                <a:lnTo>
                  <a:pt x="156971" y="1556003"/>
                </a:lnTo>
                <a:lnTo>
                  <a:pt x="163067" y="1551431"/>
                </a:lnTo>
                <a:lnTo>
                  <a:pt x="179831" y="1536953"/>
                </a:lnTo>
                <a:close/>
              </a:path>
              <a:path w="591820" h="1654810">
                <a:moveTo>
                  <a:pt x="222503" y="1498091"/>
                </a:moveTo>
                <a:lnTo>
                  <a:pt x="202691" y="1477517"/>
                </a:lnTo>
                <a:lnTo>
                  <a:pt x="189737" y="1490472"/>
                </a:lnTo>
                <a:lnTo>
                  <a:pt x="182879" y="1496567"/>
                </a:lnTo>
                <a:lnTo>
                  <a:pt x="201167" y="1518665"/>
                </a:lnTo>
                <a:lnTo>
                  <a:pt x="208025" y="1512569"/>
                </a:lnTo>
                <a:lnTo>
                  <a:pt x="222503" y="1498091"/>
                </a:lnTo>
                <a:close/>
              </a:path>
              <a:path w="591820" h="1654810">
                <a:moveTo>
                  <a:pt x="263651" y="1457705"/>
                </a:moveTo>
                <a:lnTo>
                  <a:pt x="243077" y="1437893"/>
                </a:lnTo>
                <a:lnTo>
                  <a:pt x="230886" y="1450848"/>
                </a:lnTo>
                <a:lnTo>
                  <a:pt x="224027" y="1457705"/>
                </a:lnTo>
                <a:lnTo>
                  <a:pt x="243077" y="1478279"/>
                </a:lnTo>
                <a:lnTo>
                  <a:pt x="250697" y="1471422"/>
                </a:lnTo>
                <a:lnTo>
                  <a:pt x="263651" y="1457705"/>
                </a:lnTo>
                <a:close/>
              </a:path>
              <a:path w="591820" h="1654810">
                <a:moveTo>
                  <a:pt x="302513" y="1415034"/>
                </a:moveTo>
                <a:lnTo>
                  <a:pt x="281177" y="1396745"/>
                </a:lnTo>
                <a:lnTo>
                  <a:pt x="270509" y="1408938"/>
                </a:lnTo>
                <a:lnTo>
                  <a:pt x="262889" y="1417319"/>
                </a:lnTo>
                <a:lnTo>
                  <a:pt x="283463" y="1437131"/>
                </a:lnTo>
                <a:lnTo>
                  <a:pt x="291083" y="1428750"/>
                </a:lnTo>
                <a:lnTo>
                  <a:pt x="302513" y="1415034"/>
                </a:lnTo>
                <a:close/>
              </a:path>
              <a:path w="591820" h="1654810">
                <a:moveTo>
                  <a:pt x="339851" y="1370076"/>
                </a:moveTo>
                <a:lnTo>
                  <a:pt x="316991" y="1352550"/>
                </a:lnTo>
                <a:lnTo>
                  <a:pt x="307086" y="1365503"/>
                </a:lnTo>
                <a:lnTo>
                  <a:pt x="299465" y="1374648"/>
                </a:lnTo>
                <a:lnTo>
                  <a:pt x="321563" y="1392936"/>
                </a:lnTo>
                <a:lnTo>
                  <a:pt x="329183" y="1384553"/>
                </a:lnTo>
                <a:lnTo>
                  <a:pt x="339851" y="1370076"/>
                </a:lnTo>
                <a:close/>
              </a:path>
              <a:path w="591820" h="1654810">
                <a:moveTo>
                  <a:pt x="374141" y="1323593"/>
                </a:moveTo>
                <a:lnTo>
                  <a:pt x="350519" y="1307591"/>
                </a:lnTo>
                <a:lnTo>
                  <a:pt x="341375" y="1320545"/>
                </a:lnTo>
                <a:lnTo>
                  <a:pt x="334517" y="1330452"/>
                </a:lnTo>
                <a:lnTo>
                  <a:pt x="357377" y="1347215"/>
                </a:lnTo>
                <a:lnTo>
                  <a:pt x="364236" y="1338072"/>
                </a:lnTo>
                <a:lnTo>
                  <a:pt x="374141" y="1323593"/>
                </a:lnTo>
                <a:close/>
              </a:path>
              <a:path w="591820" h="1654810">
                <a:moveTo>
                  <a:pt x="406145" y="1275588"/>
                </a:moveTo>
                <a:lnTo>
                  <a:pt x="381762" y="1260348"/>
                </a:lnTo>
                <a:lnTo>
                  <a:pt x="373379" y="1274064"/>
                </a:lnTo>
                <a:lnTo>
                  <a:pt x="366521" y="1283969"/>
                </a:lnTo>
                <a:lnTo>
                  <a:pt x="390143" y="1299972"/>
                </a:lnTo>
                <a:lnTo>
                  <a:pt x="397001" y="1290065"/>
                </a:lnTo>
                <a:lnTo>
                  <a:pt x="406145" y="1275588"/>
                </a:lnTo>
                <a:close/>
              </a:path>
              <a:path w="591820" h="1654810">
                <a:moveTo>
                  <a:pt x="435863" y="1226057"/>
                </a:moveTo>
                <a:lnTo>
                  <a:pt x="410717" y="1212341"/>
                </a:lnTo>
                <a:lnTo>
                  <a:pt x="403097" y="1226057"/>
                </a:lnTo>
                <a:lnTo>
                  <a:pt x="397001" y="1236726"/>
                </a:lnTo>
                <a:lnTo>
                  <a:pt x="421386" y="1251203"/>
                </a:lnTo>
                <a:lnTo>
                  <a:pt x="427481" y="1241298"/>
                </a:lnTo>
                <a:lnTo>
                  <a:pt x="435863" y="1226057"/>
                </a:lnTo>
                <a:close/>
              </a:path>
              <a:path w="591820" h="1654810">
                <a:moveTo>
                  <a:pt x="463295" y="1175003"/>
                </a:moveTo>
                <a:lnTo>
                  <a:pt x="437388" y="1162812"/>
                </a:lnTo>
                <a:lnTo>
                  <a:pt x="430529" y="1176527"/>
                </a:lnTo>
                <a:lnTo>
                  <a:pt x="424433" y="1187195"/>
                </a:lnTo>
                <a:lnTo>
                  <a:pt x="449579" y="1200912"/>
                </a:lnTo>
                <a:lnTo>
                  <a:pt x="455675" y="1190243"/>
                </a:lnTo>
                <a:lnTo>
                  <a:pt x="463295" y="1175003"/>
                </a:lnTo>
                <a:close/>
              </a:path>
              <a:path w="591820" h="1654810">
                <a:moveTo>
                  <a:pt x="487679" y="1122426"/>
                </a:moveTo>
                <a:lnTo>
                  <a:pt x="461771" y="1111757"/>
                </a:lnTo>
                <a:lnTo>
                  <a:pt x="455675" y="1125474"/>
                </a:lnTo>
                <a:lnTo>
                  <a:pt x="450341" y="1136903"/>
                </a:lnTo>
                <a:lnTo>
                  <a:pt x="475488" y="1149095"/>
                </a:lnTo>
                <a:lnTo>
                  <a:pt x="480821" y="1138427"/>
                </a:lnTo>
                <a:lnTo>
                  <a:pt x="487679" y="1122426"/>
                </a:lnTo>
                <a:close/>
              </a:path>
              <a:path w="591820" h="1654810">
                <a:moveTo>
                  <a:pt x="509777" y="1069086"/>
                </a:moveTo>
                <a:lnTo>
                  <a:pt x="483107" y="1059179"/>
                </a:lnTo>
                <a:lnTo>
                  <a:pt x="477774" y="1073657"/>
                </a:lnTo>
                <a:lnTo>
                  <a:pt x="472439" y="1085088"/>
                </a:lnTo>
                <a:lnTo>
                  <a:pt x="499109" y="1096517"/>
                </a:lnTo>
                <a:lnTo>
                  <a:pt x="503681" y="1085088"/>
                </a:lnTo>
                <a:lnTo>
                  <a:pt x="509777" y="1069086"/>
                </a:lnTo>
                <a:close/>
              </a:path>
              <a:path w="591820" h="1654810">
                <a:moveTo>
                  <a:pt x="529589" y="1014984"/>
                </a:moveTo>
                <a:lnTo>
                  <a:pt x="502157" y="1005839"/>
                </a:lnTo>
                <a:lnTo>
                  <a:pt x="497586" y="1021079"/>
                </a:lnTo>
                <a:lnTo>
                  <a:pt x="493013" y="1032510"/>
                </a:lnTo>
                <a:lnTo>
                  <a:pt x="519683" y="1042415"/>
                </a:lnTo>
                <a:lnTo>
                  <a:pt x="524255" y="1030986"/>
                </a:lnTo>
                <a:lnTo>
                  <a:pt x="529589" y="1014984"/>
                </a:lnTo>
                <a:close/>
              </a:path>
              <a:path w="591820" h="1654810">
                <a:moveTo>
                  <a:pt x="546353" y="959357"/>
                </a:moveTo>
                <a:lnTo>
                  <a:pt x="518159" y="951738"/>
                </a:lnTo>
                <a:lnTo>
                  <a:pt x="514350" y="966977"/>
                </a:lnTo>
                <a:lnTo>
                  <a:pt x="510539" y="979169"/>
                </a:lnTo>
                <a:lnTo>
                  <a:pt x="537971" y="987551"/>
                </a:lnTo>
                <a:lnTo>
                  <a:pt x="541781" y="976122"/>
                </a:lnTo>
                <a:lnTo>
                  <a:pt x="546353" y="959357"/>
                </a:lnTo>
                <a:close/>
              </a:path>
              <a:path w="591820" h="1654810">
                <a:moveTo>
                  <a:pt x="560069" y="903731"/>
                </a:moveTo>
                <a:lnTo>
                  <a:pt x="532638" y="897636"/>
                </a:lnTo>
                <a:lnTo>
                  <a:pt x="528827" y="912876"/>
                </a:lnTo>
                <a:lnTo>
                  <a:pt x="525779" y="924305"/>
                </a:lnTo>
                <a:lnTo>
                  <a:pt x="553212" y="931926"/>
                </a:lnTo>
                <a:lnTo>
                  <a:pt x="557021" y="919734"/>
                </a:lnTo>
                <a:lnTo>
                  <a:pt x="560069" y="903731"/>
                </a:lnTo>
                <a:close/>
              </a:path>
              <a:path w="591820" h="1654810">
                <a:moveTo>
                  <a:pt x="571500" y="846581"/>
                </a:moveTo>
                <a:lnTo>
                  <a:pt x="543305" y="842010"/>
                </a:lnTo>
                <a:lnTo>
                  <a:pt x="541019" y="857250"/>
                </a:lnTo>
                <a:lnTo>
                  <a:pt x="538733" y="869441"/>
                </a:lnTo>
                <a:lnTo>
                  <a:pt x="566165" y="875538"/>
                </a:lnTo>
                <a:lnTo>
                  <a:pt x="569213" y="863345"/>
                </a:lnTo>
                <a:lnTo>
                  <a:pt x="571500" y="846581"/>
                </a:lnTo>
                <a:close/>
              </a:path>
              <a:path w="591820" h="1654810">
                <a:moveTo>
                  <a:pt x="580643" y="789431"/>
                </a:moveTo>
                <a:lnTo>
                  <a:pt x="552450" y="786384"/>
                </a:lnTo>
                <a:lnTo>
                  <a:pt x="550163" y="800862"/>
                </a:lnTo>
                <a:lnTo>
                  <a:pt x="548639" y="813815"/>
                </a:lnTo>
                <a:lnTo>
                  <a:pt x="576833" y="818388"/>
                </a:lnTo>
                <a:lnTo>
                  <a:pt x="578357" y="806195"/>
                </a:lnTo>
                <a:lnTo>
                  <a:pt x="580643" y="789431"/>
                </a:lnTo>
                <a:close/>
              </a:path>
              <a:path w="591820" h="1654810">
                <a:moveTo>
                  <a:pt x="586739" y="732281"/>
                </a:moveTo>
                <a:lnTo>
                  <a:pt x="558545" y="729995"/>
                </a:lnTo>
                <a:lnTo>
                  <a:pt x="555497" y="758189"/>
                </a:lnTo>
                <a:lnTo>
                  <a:pt x="583691" y="761238"/>
                </a:lnTo>
                <a:lnTo>
                  <a:pt x="585977" y="748284"/>
                </a:lnTo>
                <a:lnTo>
                  <a:pt x="586739" y="732281"/>
                </a:lnTo>
                <a:close/>
              </a:path>
              <a:path w="591820" h="1654810">
                <a:moveTo>
                  <a:pt x="589788" y="689610"/>
                </a:moveTo>
                <a:lnTo>
                  <a:pt x="589788" y="674369"/>
                </a:lnTo>
                <a:lnTo>
                  <a:pt x="561593" y="673607"/>
                </a:lnTo>
                <a:lnTo>
                  <a:pt x="561593" y="688086"/>
                </a:lnTo>
                <a:lnTo>
                  <a:pt x="560069" y="701801"/>
                </a:lnTo>
                <a:lnTo>
                  <a:pt x="589026" y="703326"/>
                </a:lnTo>
                <a:lnTo>
                  <a:pt x="589788" y="689610"/>
                </a:lnTo>
                <a:close/>
              </a:path>
              <a:path w="591820" h="1654810">
                <a:moveTo>
                  <a:pt x="591312" y="630936"/>
                </a:moveTo>
                <a:lnTo>
                  <a:pt x="590550" y="616457"/>
                </a:lnTo>
                <a:lnTo>
                  <a:pt x="562355" y="617219"/>
                </a:lnTo>
                <a:lnTo>
                  <a:pt x="562355" y="645413"/>
                </a:lnTo>
                <a:lnTo>
                  <a:pt x="590550" y="646176"/>
                </a:lnTo>
                <a:lnTo>
                  <a:pt x="591312" y="630936"/>
                </a:lnTo>
                <a:close/>
              </a:path>
              <a:path w="591820" h="1654810">
                <a:moveTo>
                  <a:pt x="590550" y="588263"/>
                </a:moveTo>
                <a:lnTo>
                  <a:pt x="589026" y="558545"/>
                </a:lnTo>
                <a:lnTo>
                  <a:pt x="560069" y="560831"/>
                </a:lnTo>
                <a:lnTo>
                  <a:pt x="561593" y="573024"/>
                </a:lnTo>
                <a:lnTo>
                  <a:pt x="561593" y="589026"/>
                </a:lnTo>
                <a:lnTo>
                  <a:pt x="590550" y="588263"/>
                </a:lnTo>
                <a:close/>
              </a:path>
              <a:path w="591820" h="1654810">
                <a:moveTo>
                  <a:pt x="586739" y="530351"/>
                </a:moveTo>
                <a:lnTo>
                  <a:pt x="585977" y="513588"/>
                </a:lnTo>
                <a:lnTo>
                  <a:pt x="584453" y="501395"/>
                </a:lnTo>
                <a:lnTo>
                  <a:pt x="556259" y="504443"/>
                </a:lnTo>
                <a:lnTo>
                  <a:pt x="557021" y="515112"/>
                </a:lnTo>
                <a:lnTo>
                  <a:pt x="558545" y="532638"/>
                </a:lnTo>
                <a:lnTo>
                  <a:pt x="586739" y="530351"/>
                </a:lnTo>
                <a:close/>
              </a:path>
              <a:path w="591820" h="1654810">
                <a:moveTo>
                  <a:pt x="580643" y="472439"/>
                </a:moveTo>
                <a:lnTo>
                  <a:pt x="578357" y="454151"/>
                </a:lnTo>
                <a:lnTo>
                  <a:pt x="576833" y="443484"/>
                </a:lnTo>
                <a:lnTo>
                  <a:pt x="548639" y="448817"/>
                </a:lnTo>
                <a:lnTo>
                  <a:pt x="550163" y="457962"/>
                </a:lnTo>
                <a:lnTo>
                  <a:pt x="552450" y="476250"/>
                </a:lnTo>
                <a:lnTo>
                  <a:pt x="580643" y="472439"/>
                </a:lnTo>
                <a:close/>
              </a:path>
              <a:path w="591820" h="1654810">
                <a:moveTo>
                  <a:pt x="572262" y="415289"/>
                </a:moveTo>
                <a:lnTo>
                  <a:pt x="568451" y="395477"/>
                </a:lnTo>
                <a:lnTo>
                  <a:pt x="566927" y="387095"/>
                </a:lnTo>
                <a:lnTo>
                  <a:pt x="538733" y="393191"/>
                </a:lnTo>
                <a:lnTo>
                  <a:pt x="540257" y="400050"/>
                </a:lnTo>
                <a:lnTo>
                  <a:pt x="544067" y="420624"/>
                </a:lnTo>
                <a:lnTo>
                  <a:pt x="572262" y="415289"/>
                </a:lnTo>
                <a:close/>
              </a:path>
              <a:path w="591820" h="1654810">
                <a:moveTo>
                  <a:pt x="560831" y="358901"/>
                </a:moveTo>
                <a:lnTo>
                  <a:pt x="556259" y="336803"/>
                </a:lnTo>
                <a:lnTo>
                  <a:pt x="554736" y="330707"/>
                </a:lnTo>
                <a:lnTo>
                  <a:pt x="526541" y="337565"/>
                </a:lnTo>
                <a:lnTo>
                  <a:pt x="528065" y="342900"/>
                </a:lnTo>
                <a:lnTo>
                  <a:pt x="532638" y="364998"/>
                </a:lnTo>
                <a:lnTo>
                  <a:pt x="560831" y="358901"/>
                </a:lnTo>
                <a:close/>
              </a:path>
              <a:path w="591820" h="1654810">
                <a:moveTo>
                  <a:pt x="547115" y="302513"/>
                </a:moveTo>
                <a:lnTo>
                  <a:pt x="540257" y="278129"/>
                </a:lnTo>
                <a:lnTo>
                  <a:pt x="539495" y="274319"/>
                </a:lnTo>
                <a:lnTo>
                  <a:pt x="512063" y="283463"/>
                </a:lnTo>
                <a:lnTo>
                  <a:pt x="512825" y="285750"/>
                </a:lnTo>
                <a:lnTo>
                  <a:pt x="519683" y="310134"/>
                </a:lnTo>
                <a:lnTo>
                  <a:pt x="547115" y="302513"/>
                </a:lnTo>
                <a:close/>
              </a:path>
              <a:path w="591820" h="1654810">
                <a:moveTo>
                  <a:pt x="530351" y="247650"/>
                </a:moveTo>
                <a:lnTo>
                  <a:pt x="521969" y="220217"/>
                </a:lnTo>
                <a:lnTo>
                  <a:pt x="494538" y="228600"/>
                </a:lnTo>
                <a:lnTo>
                  <a:pt x="503681" y="256031"/>
                </a:lnTo>
                <a:lnTo>
                  <a:pt x="530351" y="247650"/>
                </a:lnTo>
                <a:close/>
              </a:path>
              <a:path w="591820" h="1654810">
                <a:moveTo>
                  <a:pt x="560069" y="104393"/>
                </a:moveTo>
                <a:lnTo>
                  <a:pt x="557783" y="96012"/>
                </a:lnTo>
                <a:lnTo>
                  <a:pt x="550926" y="91439"/>
                </a:lnTo>
                <a:lnTo>
                  <a:pt x="404621" y="0"/>
                </a:lnTo>
                <a:lnTo>
                  <a:pt x="403859" y="172974"/>
                </a:lnTo>
                <a:lnTo>
                  <a:pt x="403859" y="180593"/>
                </a:lnTo>
                <a:lnTo>
                  <a:pt x="406145" y="182879"/>
                </a:lnTo>
                <a:lnTo>
                  <a:pt x="406145" y="32765"/>
                </a:lnTo>
                <a:lnTo>
                  <a:pt x="431291" y="19050"/>
                </a:lnTo>
                <a:lnTo>
                  <a:pt x="440436" y="35051"/>
                </a:lnTo>
                <a:lnTo>
                  <a:pt x="440436" y="56219"/>
                </a:lnTo>
                <a:lnTo>
                  <a:pt x="450359" y="62429"/>
                </a:lnTo>
                <a:lnTo>
                  <a:pt x="453389" y="60960"/>
                </a:lnTo>
                <a:lnTo>
                  <a:pt x="455948" y="65927"/>
                </a:lnTo>
                <a:lnTo>
                  <a:pt x="535686" y="115824"/>
                </a:lnTo>
                <a:lnTo>
                  <a:pt x="542543" y="120395"/>
                </a:lnTo>
                <a:lnTo>
                  <a:pt x="551688" y="118110"/>
                </a:lnTo>
                <a:lnTo>
                  <a:pt x="555497" y="111251"/>
                </a:lnTo>
                <a:lnTo>
                  <a:pt x="560069" y="104393"/>
                </a:lnTo>
                <a:close/>
              </a:path>
              <a:path w="591820" h="1654810">
                <a:moveTo>
                  <a:pt x="440436" y="35051"/>
                </a:moveTo>
                <a:lnTo>
                  <a:pt x="431291" y="19050"/>
                </a:lnTo>
                <a:lnTo>
                  <a:pt x="406145" y="32765"/>
                </a:lnTo>
                <a:lnTo>
                  <a:pt x="411479" y="42100"/>
                </a:lnTo>
                <a:lnTo>
                  <a:pt x="411479" y="38100"/>
                </a:lnTo>
                <a:lnTo>
                  <a:pt x="432815" y="25907"/>
                </a:lnTo>
                <a:lnTo>
                  <a:pt x="432815" y="39208"/>
                </a:lnTo>
                <a:lnTo>
                  <a:pt x="440436" y="35051"/>
                </a:lnTo>
                <a:close/>
              </a:path>
              <a:path w="591820" h="1654810">
                <a:moveTo>
                  <a:pt x="432815" y="70935"/>
                </a:moveTo>
                <a:lnTo>
                  <a:pt x="432815" y="51451"/>
                </a:lnTo>
                <a:lnTo>
                  <a:pt x="422362" y="44910"/>
                </a:lnTo>
                <a:lnTo>
                  <a:pt x="415289" y="48767"/>
                </a:lnTo>
                <a:lnTo>
                  <a:pt x="406145" y="32765"/>
                </a:lnTo>
                <a:lnTo>
                  <a:pt x="406145" y="182879"/>
                </a:lnTo>
                <a:lnTo>
                  <a:pt x="410717" y="187451"/>
                </a:lnTo>
                <a:lnTo>
                  <a:pt x="426719" y="187451"/>
                </a:lnTo>
                <a:lnTo>
                  <a:pt x="428243" y="185737"/>
                </a:lnTo>
                <a:lnTo>
                  <a:pt x="428243" y="73151"/>
                </a:lnTo>
                <a:lnTo>
                  <a:pt x="432815" y="70935"/>
                </a:lnTo>
                <a:close/>
              </a:path>
              <a:path w="591820" h="1654810">
                <a:moveTo>
                  <a:pt x="432815" y="39208"/>
                </a:moveTo>
                <a:lnTo>
                  <a:pt x="432815" y="25907"/>
                </a:lnTo>
                <a:lnTo>
                  <a:pt x="411479" y="38100"/>
                </a:lnTo>
                <a:lnTo>
                  <a:pt x="422362" y="44910"/>
                </a:lnTo>
                <a:lnTo>
                  <a:pt x="432815" y="39208"/>
                </a:lnTo>
                <a:close/>
              </a:path>
              <a:path w="591820" h="1654810">
                <a:moveTo>
                  <a:pt x="422362" y="44910"/>
                </a:moveTo>
                <a:lnTo>
                  <a:pt x="411479" y="38100"/>
                </a:lnTo>
                <a:lnTo>
                  <a:pt x="411479" y="42100"/>
                </a:lnTo>
                <a:lnTo>
                  <a:pt x="415289" y="48767"/>
                </a:lnTo>
                <a:lnTo>
                  <a:pt x="422362" y="44910"/>
                </a:lnTo>
                <a:close/>
              </a:path>
              <a:path w="591820" h="1654810">
                <a:moveTo>
                  <a:pt x="440436" y="56219"/>
                </a:moveTo>
                <a:lnTo>
                  <a:pt x="440436" y="35051"/>
                </a:lnTo>
                <a:lnTo>
                  <a:pt x="422362" y="44910"/>
                </a:lnTo>
                <a:lnTo>
                  <a:pt x="440436" y="56219"/>
                </a:lnTo>
                <a:close/>
              </a:path>
              <a:path w="591820" h="1654810">
                <a:moveTo>
                  <a:pt x="466343" y="86105"/>
                </a:moveTo>
                <a:lnTo>
                  <a:pt x="455948" y="65927"/>
                </a:lnTo>
                <a:lnTo>
                  <a:pt x="450359" y="62429"/>
                </a:lnTo>
                <a:lnTo>
                  <a:pt x="428243" y="73151"/>
                </a:lnTo>
                <a:lnTo>
                  <a:pt x="440436" y="99060"/>
                </a:lnTo>
                <a:lnTo>
                  <a:pt x="466343" y="86105"/>
                </a:lnTo>
                <a:close/>
              </a:path>
              <a:path w="591820" h="1654810">
                <a:moveTo>
                  <a:pt x="432815" y="180593"/>
                </a:moveTo>
                <a:lnTo>
                  <a:pt x="432815" y="82867"/>
                </a:lnTo>
                <a:lnTo>
                  <a:pt x="428243" y="73151"/>
                </a:lnTo>
                <a:lnTo>
                  <a:pt x="428243" y="185737"/>
                </a:lnTo>
                <a:lnTo>
                  <a:pt x="432815" y="180593"/>
                </a:lnTo>
                <a:close/>
              </a:path>
              <a:path w="591820" h="1654810">
                <a:moveTo>
                  <a:pt x="455948" y="65927"/>
                </a:moveTo>
                <a:lnTo>
                  <a:pt x="453389" y="60960"/>
                </a:lnTo>
                <a:lnTo>
                  <a:pt x="450359" y="62429"/>
                </a:lnTo>
                <a:lnTo>
                  <a:pt x="455948" y="65927"/>
                </a:lnTo>
                <a:close/>
              </a:path>
              <a:path w="591820" h="1654810">
                <a:moveTo>
                  <a:pt x="489965" y="138684"/>
                </a:moveTo>
                <a:lnTo>
                  <a:pt x="478536" y="112775"/>
                </a:lnTo>
                <a:lnTo>
                  <a:pt x="452627" y="124205"/>
                </a:lnTo>
                <a:lnTo>
                  <a:pt x="464057" y="150113"/>
                </a:lnTo>
                <a:lnTo>
                  <a:pt x="489965" y="138684"/>
                </a:lnTo>
                <a:close/>
              </a:path>
              <a:path w="591820" h="1654810">
                <a:moveTo>
                  <a:pt x="511301" y="192786"/>
                </a:moveTo>
                <a:lnTo>
                  <a:pt x="501395" y="166115"/>
                </a:lnTo>
                <a:lnTo>
                  <a:pt x="474725" y="176022"/>
                </a:lnTo>
                <a:lnTo>
                  <a:pt x="484631" y="202691"/>
                </a:lnTo>
                <a:lnTo>
                  <a:pt x="511301" y="192786"/>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39" name="object 39"/>
          <p:cNvSpPr/>
          <p:nvPr/>
        </p:nvSpPr>
        <p:spPr>
          <a:xfrm>
            <a:off x="6134100" y="3798888"/>
            <a:ext cx="630238" cy="0"/>
          </a:xfrm>
          <a:custGeom>
            <a:avLst/>
            <a:gdLst/>
            <a:ahLst/>
            <a:cxnLst/>
            <a:rect l="l" t="t" r="r" b="b"/>
            <a:pathLst>
              <a:path w="628650">
                <a:moveTo>
                  <a:pt x="0" y="0"/>
                </a:moveTo>
                <a:lnTo>
                  <a:pt x="62865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0" name="object 40"/>
          <p:cNvSpPr/>
          <p:nvPr/>
        </p:nvSpPr>
        <p:spPr>
          <a:xfrm>
            <a:off x="5967413" y="3505200"/>
            <a:ext cx="166687" cy="293688"/>
          </a:xfrm>
          <a:custGeom>
            <a:avLst/>
            <a:gdLst/>
            <a:ahLst/>
            <a:cxnLst/>
            <a:rect l="l" t="t" r="r" b="b"/>
            <a:pathLst>
              <a:path w="167004" h="292735">
                <a:moveTo>
                  <a:pt x="166878" y="292608"/>
                </a:moveTo>
                <a:lnTo>
                  <a:pt x="0" y="0"/>
                </a:lnTo>
              </a:path>
            </a:pathLst>
          </a:custGeom>
          <a:ln w="34924">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1" name="object 41"/>
          <p:cNvSpPr/>
          <p:nvPr/>
        </p:nvSpPr>
        <p:spPr>
          <a:xfrm>
            <a:off x="6764338" y="3505200"/>
            <a:ext cx="166687" cy="293688"/>
          </a:xfrm>
          <a:custGeom>
            <a:avLst/>
            <a:gdLst/>
            <a:ahLst/>
            <a:cxnLst/>
            <a:rect l="l" t="t" r="r" b="b"/>
            <a:pathLst>
              <a:path w="167004" h="292735">
                <a:moveTo>
                  <a:pt x="0" y="292608"/>
                </a:moveTo>
                <a:lnTo>
                  <a:pt x="166877"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2" name="object 42"/>
          <p:cNvSpPr/>
          <p:nvPr/>
        </p:nvSpPr>
        <p:spPr>
          <a:xfrm>
            <a:off x="6065838" y="3170238"/>
            <a:ext cx="0" cy="1300162"/>
          </a:xfrm>
          <a:custGeom>
            <a:avLst/>
            <a:gdLst/>
            <a:ahLst/>
            <a:cxnLst/>
            <a:rect l="l" t="t" r="r" b="b"/>
            <a:pathLst>
              <a:path h="1297304">
                <a:moveTo>
                  <a:pt x="0" y="0"/>
                </a:moveTo>
                <a:lnTo>
                  <a:pt x="0" y="1296924"/>
                </a:lnTo>
              </a:path>
            </a:pathLst>
          </a:custGeom>
          <a:ln w="9525">
            <a:solidFill>
              <a:srgbClr val="000000"/>
            </a:solidFill>
            <a:prstDash val="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3" name="object 43"/>
          <p:cNvSpPr/>
          <p:nvPr/>
        </p:nvSpPr>
        <p:spPr>
          <a:xfrm>
            <a:off x="6859588" y="3313113"/>
            <a:ext cx="0" cy="1300162"/>
          </a:xfrm>
          <a:custGeom>
            <a:avLst/>
            <a:gdLst/>
            <a:ahLst/>
            <a:cxnLst/>
            <a:rect l="l" t="t" r="r" b="b"/>
            <a:pathLst>
              <a:path h="1297304">
                <a:moveTo>
                  <a:pt x="0" y="0"/>
                </a:moveTo>
                <a:lnTo>
                  <a:pt x="0" y="1296924"/>
                </a:lnTo>
              </a:path>
            </a:pathLst>
          </a:custGeom>
          <a:ln w="9525">
            <a:solidFill>
              <a:srgbClr val="000000"/>
            </a:solidFill>
            <a:prstDash val="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4" name="object 44"/>
          <p:cNvSpPr/>
          <p:nvPr/>
        </p:nvSpPr>
        <p:spPr>
          <a:xfrm>
            <a:off x="4294188" y="1736725"/>
            <a:ext cx="487362" cy="809625"/>
          </a:xfrm>
          <a:custGeom>
            <a:avLst/>
            <a:gdLst/>
            <a:ahLst/>
            <a:cxnLst/>
            <a:rect l="l" t="t" r="r" b="b"/>
            <a:pathLst>
              <a:path w="486410" h="807085">
                <a:moveTo>
                  <a:pt x="31241" y="2285"/>
                </a:moveTo>
                <a:lnTo>
                  <a:pt x="21336" y="761"/>
                </a:lnTo>
                <a:lnTo>
                  <a:pt x="762" y="0"/>
                </a:lnTo>
                <a:lnTo>
                  <a:pt x="0" y="28193"/>
                </a:lnTo>
                <a:lnTo>
                  <a:pt x="20574" y="29717"/>
                </a:lnTo>
                <a:lnTo>
                  <a:pt x="26670" y="30479"/>
                </a:lnTo>
                <a:lnTo>
                  <a:pt x="31241" y="2285"/>
                </a:lnTo>
                <a:close/>
              </a:path>
              <a:path w="486410" h="807085">
                <a:moveTo>
                  <a:pt x="89915" y="18287"/>
                </a:moveTo>
                <a:lnTo>
                  <a:pt x="86105" y="16763"/>
                </a:lnTo>
                <a:lnTo>
                  <a:pt x="64770" y="9143"/>
                </a:lnTo>
                <a:lnTo>
                  <a:pt x="60198" y="8381"/>
                </a:lnTo>
                <a:lnTo>
                  <a:pt x="53339" y="35813"/>
                </a:lnTo>
                <a:lnTo>
                  <a:pt x="76200" y="43433"/>
                </a:lnTo>
                <a:lnTo>
                  <a:pt x="77724" y="44195"/>
                </a:lnTo>
                <a:lnTo>
                  <a:pt x="89915" y="18287"/>
                </a:lnTo>
                <a:close/>
              </a:path>
              <a:path w="486410" h="807085">
                <a:moveTo>
                  <a:pt x="141732" y="47243"/>
                </a:moveTo>
                <a:lnTo>
                  <a:pt x="126491" y="37337"/>
                </a:lnTo>
                <a:lnTo>
                  <a:pt x="116586" y="32003"/>
                </a:lnTo>
                <a:lnTo>
                  <a:pt x="102108" y="56387"/>
                </a:lnTo>
                <a:lnTo>
                  <a:pt x="112013" y="62483"/>
                </a:lnTo>
                <a:lnTo>
                  <a:pt x="125729" y="70865"/>
                </a:lnTo>
                <a:lnTo>
                  <a:pt x="141732" y="47243"/>
                </a:lnTo>
                <a:close/>
              </a:path>
              <a:path w="486410" h="807085">
                <a:moveTo>
                  <a:pt x="187451" y="86105"/>
                </a:moveTo>
                <a:lnTo>
                  <a:pt x="183641" y="81533"/>
                </a:lnTo>
                <a:lnTo>
                  <a:pt x="166115" y="65531"/>
                </a:lnTo>
                <a:lnTo>
                  <a:pt x="147065" y="86867"/>
                </a:lnTo>
                <a:lnTo>
                  <a:pt x="164591" y="102869"/>
                </a:lnTo>
                <a:lnTo>
                  <a:pt x="166877" y="105917"/>
                </a:lnTo>
                <a:lnTo>
                  <a:pt x="187451" y="86105"/>
                </a:lnTo>
                <a:close/>
              </a:path>
              <a:path w="486410" h="807085">
                <a:moveTo>
                  <a:pt x="226313" y="129539"/>
                </a:moveTo>
                <a:lnTo>
                  <a:pt x="218694" y="119633"/>
                </a:lnTo>
                <a:lnTo>
                  <a:pt x="208025" y="106679"/>
                </a:lnTo>
                <a:lnTo>
                  <a:pt x="186689" y="125729"/>
                </a:lnTo>
                <a:lnTo>
                  <a:pt x="197358" y="137921"/>
                </a:lnTo>
                <a:lnTo>
                  <a:pt x="204215" y="147065"/>
                </a:lnTo>
                <a:lnTo>
                  <a:pt x="226313" y="129539"/>
                </a:lnTo>
                <a:close/>
              </a:path>
              <a:path w="486410" h="807085">
                <a:moveTo>
                  <a:pt x="260603" y="177545"/>
                </a:moveTo>
                <a:lnTo>
                  <a:pt x="251460" y="163067"/>
                </a:lnTo>
                <a:lnTo>
                  <a:pt x="243839" y="153161"/>
                </a:lnTo>
                <a:lnTo>
                  <a:pt x="220979" y="169163"/>
                </a:lnTo>
                <a:lnTo>
                  <a:pt x="236220" y="192785"/>
                </a:lnTo>
                <a:lnTo>
                  <a:pt x="260603" y="177545"/>
                </a:lnTo>
                <a:close/>
              </a:path>
              <a:path w="486410" h="807085">
                <a:moveTo>
                  <a:pt x="289560" y="227837"/>
                </a:moveTo>
                <a:lnTo>
                  <a:pt x="281939" y="212597"/>
                </a:lnTo>
                <a:lnTo>
                  <a:pt x="275844" y="201929"/>
                </a:lnTo>
                <a:lnTo>
                  <a:pt x="250698" y="216407"/>
                </a:lnTo>
                <a:lnTo>
                  <a:pt x="256794" y="227075"/>
                </a:lnTo>
                <a:lnTo>
                  <a:pt x="264413" y="240791"/>
                </a:lnTo>
                <a:lnTo>
                  <a:pt x="289560" y="227837"/>
                </a:lnTo>
                <a:close/>
              </a:path>
              <a:path w="486410" h="807085">
                <a:moveTo>
                  <a:pt x="314705" y="280415"/>
                </a:moveTo>
                <a:lnTo>
                  <a:pt x="309372" y="267461"/>
                </a:lnTo>
                <a:lnTo>
                  <a:pt x="302513" y="253745"/>
                </a:lnTo>
                <a:lnTo>
                  <a:pt x="277367" y="265937"/>
                </a:lnTo>
                <a:lnTo>
                  <a:pt x="288798" y="291845"/>
                </a:lnTo>
                <a:lnTo>
                  <a:pt x="314705" y="280415"/>
                </a:lnTo>
                <a:close/>
              </a:path>
              <a:path w="486410" h="807085">
                <a:moveTo>
                  <a:pt x="336803" y="333755"/>
                </a:moveTo>
                <a:lnTo>
                  <a:pt x="334517" y="326897"/>
                </a:lnTo>
                <a:lnTo>
                  <a:pt x="326136" y="307085"/>
                </a:lnTo>
                <a:lnTo>
                  <a:pt x="299465" y="317753"/>
                </a:lnTo>
                <a:lnTo>
                  <a:pt x="307848" y="337565"/>
                </a:lnTo>
                <a:lnTo>
                  <a:pt x="310134" y="343661"/>
                </a:lnTo>
                <a:lnTo>
                  <a:pt x="336803" y="333755"/>
                </a:lnTo>
                <a:close/>
              </a:path>
              <a:path w="486410" h="807085">
                <a:moveTo>
                  <a:pt x="355091" y="388619"/>
                </a:moveTo>
                <a:lnTo>
                  <a:pt x="346710" y="361187"/>
                </a:lnTo>
                <a:lnTo>
                  <a:pt x="319277" y="370331"/>
                </a:lnTo>
                <a:lnTo>
                  <a:pt x="328422" y="397001"/>
                </a:lnTo>
                <a:lnTo>
                  <a:pt x="355091" y="388619"/>
                </a:lnTo>
                <a:close/>
              </a:path>
              <a:path w="486410" h="807085">
                <a:moveTo>
                  <a:pt x="371094" y="444245"/>
                </a:moveTo>
                <a:lnTo>
                  <a:pt x="363474" y="416051"/>
                </a:lnTo>
                <a:lnTo>
                  <a:pt x="336041" y="424433"/>
                </a:lnTo>
                <a:lnTo>
                  <a:pt x="343662" y="451865"/>
                </a:lnTo>
                <a:lnTo>
                  <a:pt x="371094" y="444245"/>
                </a:lnTo>
                <a:close/>
              </a:path>
              <a:path w="486410" h="807085">
                <a:moveTo>
                  <a:pt x="384048" y="500633"/>
                </a:moveTo>
                <a:lnTo>
                  <a:pt x="383286" y="494537"/>
                </a:lnTo>
                <a:lnTo>
                  <a:pt x="377951" y="472439"/>
                </a:lnTo>
                <a:lnTo>
                  <a:pt x="349758" y="478535"/>
                </a:lnTo>
                <a:lnTo>
                  <a:pt x="355091" y="501395"/>
                </a:lnTo>
                <a:lnTo>
                  <a:pt x="355853" y="506729"/>
                </a:lnTo>
                <a:lnTo>
                  <a:pt x="384048" y="500633"/>
                </a:lnTo>
                <a:close/>
              </a:path>
              <a:path w="486410" h="807085">
                <a:moveTo>
                  <a:pt x="394715" y="557021"/>
                </a:moveTo>
                <a:lnTo>
                  <a:pt x="390144" y="531113"/>
                </a:lnTo>
                <a:lnTo>
                  <a:pt x="390144" y="528827"/>
                </a:lnTo>
                <a:lnTo>
                  <a:pt x="361950" y="534161"/>
                </a:lnTo>
                <a:lnTo>
                  <a:pt x="361950" y="536447"/>
                </a:lnTo>
                <a:lnTo>
                  <a:pt x="366522" y="562355"/>
                </a:lnTo>
                <a:lnTo>
                  <a:pt x="394715" y="557021"/>
                </a:lnTo>
                <a:close/>
              </a:path>
              <a:path w="486410" h="807085">
                <a:moveTo>
                  <a:pt x="403098" y="614933"/>
                </a:moveTo>
                <a:lnTo>
                  <a:pt x="402336" y="606551"/>
                </a:lnTo>
                <a:lnTo>
                  <a:pt x="399288" y="585977"/>
                </a:lnTo>
                <a:lnTo>
                  <a:pt x="371094" y="589787"/>
                </a:lnTo>
                <a:lnTo>
                  <a:pt x="374141" y="610361"/>
                </a:lnTo>
                <a:lnTo>
                  <a:pt x="374903" y="617981"/>
                </a:lnTo>
                <a:lnTo>
                  <a:pt x="403098" y="614933"/>
                </a:lnTo>
                <a:close/>
              </a:path>
              <a:path w="486410" h="807085">
                <a:moveTo>
                  <a:pt x="399826" y="748784"/>
                </a:moveTo>
                <a:lnTo>
                  <a:pt x="389383" y="730617"/>
                </a:lnTo>
                <a:lnTo>
                  <a:pt x="384048" y="730757"/>
                </a:lnTo>
                <a:lnTo>
                  <a:pt x="384048" y="726185"/>
                </a:lnTo>
                <a:lnTo>
                  <a:pt x="383695" y="720723"/>
                </a:lnTo>
                <a:lnTo>
                  <a:pt x="339089" y="643127"/>
                </a:lnTo>
                <a:lnTo>
                  <a:pt x="335279" y="636269"/>
                </a:lnTo>
                <a:lnTo>
                  <a:pt x="326898" y="633983"/>
                </a:lnTo>
                <a:lnTo>
                  <a:pt x="313182" y="641603"/>
                </a:lnTo>
                <a:lnTo>
                  <a:pt x="310896" y="649985"/>
                </a:lnTo>
                <a:lnTo>
                  <a:pt x="314705" y="656843"/>
                </a:lnTo>
                <a:lnTo>
                  <a:pt x="385572" y="780389"/>
                </a:lnTo>
                <a:lnTo>
                  <a:pt x="385572" y="758951"/>
                </a:lnTo>
                <a:lnTo>
                  <a:pt x="394513" y="758710"/>
                </a:lnTo>
                <a:lnTo>
                  <a:pt x="399826" y="748784"/>
                </a:lnTo>
                <a:close/>
              </a:path>
              <a:path w="486410" h="807085">
                <a:moveTo>
                  <a:pt x="409194" y="672083"/>
                </a:moveTo>
                <a:lnTo>
                  <a:pt x="406908" y="644651"/>
                </a:lnTo>
                <a:lnTo>
                  <a:pt x="406146" y="643127"/>
                </a:lnTo>
                <a:lnTo>
                  <a:pt x="377951" y="646175"/>
                </a:lnTo>
                <a:lnTo>
                  <a:pt x="377951" y="648461"/>
                </a:lnTo>
                <a:lnTo>
                  <a:pt x="380238" y="674369"/>
                </a:lnTo>
                <a:lnTo>
                  <a:pt x="409194" y="672083"/>
                </a:lnTo>
                <a:close/>
              </a:path>
              <a:path w="486410" h="807085">
                <a:moveTo>
                  <a:pt x="412975" y="724221"/>
                </a:moveTo>
                <a:lnTo>
                  <a:pt x="411479" y="701039"/>
                </a:lnTo>
                <a:lnTo>
                  <a:pt x="382524" y="702563"/>
                </a:lnTo>
                <a:lnTo>
                  <a:pt x="383695" y="720723"/>
                </a:lnTo>
                <a:lnTo>
                  <a:pt x="389383" y="730617"/>
                </a:lnTo>
                <a:lnTo>
                  <a:pt x="409839" y="730079"/>
                </a:lnTo>
                <a:lnTo>
                  <a:pt x="412975" y="724221"/>
                </a:lnTo>
                <a:close/>
              </a:path>
              <a:path w="486410" h="807085">
                <a:moveTo>
                  <a:pt x="389383" y="730617"/>
                </a:moveTo>
                <a:lnTo>
                  <a:pt x="383695" y="720723"/>
                </a:lnTo>
                <a:lnTo>
                  <a:pt x="384048" y="726185"/>
                </a:lnTo>
                <a:lnTo>
                  <a:pt x="384048" y="730757"/>
                </a:lnTo>
                <a:lnTo>
                  <a:pt x="389383" y="730617"/>
                </a:lnTo>
                <a:close/>
              </a:path>
              <a:path w="486410" h="807085">
                <a:moveTo>
                  <a:pt x="394513" y="758710"/>
                </a:moveTo>
                <a:lnTo>
                  <a:pt x="385572" y="758951"/>
                </a:lnTo>
                <a:lnTo>
                  <a:pt x="385572" y="778001"/>
                </a:lnTo>
                <a:lnTo>
                  <a:pt x="387858" y="777941"/>
                </a:lnTo>
                <a:lnTo>
                  <a:pt x="387858" y="771143"/>
                </a:lnTo>
                <a:lnTo>
                  <a:pt x="394513" y="758710"/>
                </a:lnTo>
                <a:close/>
              </a:path>
              <a:path w="486410" h="807085">
                <a:moveTo>
                  <a:pt x="414527" y="781448"/>
                </a:moveTo>
                <a:lnTo>
                  <a:pt x="414527" y="777239"/>
                </a:lnTo>
                <a:lnTo>
                  <a:pt x="385572" y="778001"/>
                </a:lnTo>
                <a:lnTo>
                  <a:pt x="385572" y="780389"/>
                </a:lnTo>
                <a:lnTo>
                  <a:pt x="400812" y="806957"/>
                </a:lnTo>
                <a:lnTo>
                  <a:pt x="414527" y="781448"/>
                </a:lnTo>
                <a:close/>
              </a:path>
              <a:path w="486410" h="807085">
                <a:moveTo>
                  <a:pt x="412241" y="770381"/>
                </a:moveTo>
                <a:lnTo>
                  <a:pt x="405363" y="758417"/>
                </a:lnTo>
                <a:lnTo>
                  <a:pt x="394513" y="758710"/>
                </a:lnTo>
                <a:lnTo>
                  <a:pt x="387858" y="771143"/>
                </a:lnTo>
                <a:lnTo>
                  <a:pt x="412241" y="770381"/>
                </a:lnTo>
                <a:close/>
              </a:path>
              <a:path w="486410" h="807085">
                <a:moveTo>
                  <a:pt x="412241" y="777300"/>
                </a:moveTo>
                <a:lnTo>
                  <a:pt x="412241" y="770381"/>
                </a:lnTo>
                <a:lnTo>
                  <a:pt x="387858" y="771143"/>
                </a:lnTo>
                <a:lnTo>
                  <a:pt x="387858" y="777941"/>
                </a:lnTo>
                <a:lnTo>
                  <a:pt x="412241" y="777300"/>
                </a:lnTo>
                <a:close/>
              </a:path>
              <a:path w="486410" h="807085">
                <a:moveTo>
                  <a:pt x="405363" y="758417"/>
                </a:moveTo>
                <a:lnTo>
                  <a:pt x="399826" y="748784"/>
                </a:lnTo>
                <a:lnTo>
                  <a:pt x="394513" y="758710"/>
                </a:lnTo>
                <a:lnTo>
                  <a:pt x="405363" y="758417"/>
                </a:lnTo>
                <a:close/>
              </a:path>
              <a:path w="486410" h="807085">
                <a:moveTo>
                  <a:pt x="413003" y="758210"/>
                </a:moveTo>
                <a:lnTo>
                  <a:pt x="413003" y="729995"/>
                </a:lnTo>
                <a:lnTo>
                  <a:pt x="409839" y="730079"/>
                </a:lnTo>
                <a:lnTo>
                  <a:pt x="399826" y="748784"/>
                </a:lnTo>
                <a:lnTo>
                  <a:pt x="405363" y="758417"/>
                </a:lnTo>
                <a:lnTo>
                  <a:pt x="413003" y="758210"/>
                </a:lnTo>
                <a:close/>
              </a:path>
              <a:path w="486410" h="807085">
                <a:moveTo>
                  <a:pt x="414527" y="777239"/>
                </a:moveTo>
                <a:lnTo>
                  <a:pt x="414527" y="765047"/>
                </a:lnTo>
                <a:lnTo>
                  <a:pt x="413765" y="758189"/>
                </a:lnTo>
                <a:lnTo>
                  <a:pt x="405363" y="758417"/>
                </a:lnTo>
                <a:lnTo>
                  <a:pt x="412241" y="770381"/>
                </a:lnTo>
                <a:lnTo>
                  <a:pt x="412241" y="777300"/>
                </a:lnTo>
                <a:lnTo>
                  <a:pt x="414527" y="777239"/>
                </a:lnTo>
                <a:close/>
              </a:path>
              <a:path w="486410" h="807085">
                <a:moveTo>
                  <a:pt x="413003" y="729995"/>
                </a:moveTo>
                <a:lnTo>
                  <a:pt x="413003" y="724661"/>
                </a:lnTo>
                <a:lnTo>
                  <a:pt x="412975" y="724221"/>
                </a:lnTo>
                <a:lnTo>
                  <a:pt x="409839" y="730079"/>
                </a:lnTo>
                <a:lnTo>
                  <a:pt x="413003" y="729995"/>
                </a:lnTo>
                <a:close/>
              </a:path>
              <a:path w="486410" h="807085">
                <a:moveTo>
                  <a:pt x="486155" y="647699"/>
                </a:moveTo>
                <a:lnTo>
                  <a:pt x="483870" y="639317"/>
                </a:lnTo>
                <a:lnTo>
                  <a:pt x="477012" y="635507"/>
                </a:lnTo>
                <a:lnTo>
                  <a:pt x="469391" y="631697"/>
                </a:lnTo>
                <a:lnTo>
                  <a:pt x="461010" y="634745"/>
                </a:lnTo>
                <a:lnTo>
                  <a:pt x="457200" y="641603"/>
                </a:lnTo>
                <a:lnTo>
                  <a:pt x="412975" y="724221"/>
                </a:lnTo>
                <a:lnTo>
                  <a:pt x="413003" y="724661"/>
                </a:lnTo>
                <a:lnTo>
                  <a:pt x="413003" y="758210"/>
                </a:lnTo>
                <a:lnTo>
                  <a:pt x="413765" y="758189"/>
                </a:lnTo>
                <a:lnTo>
                  <a:pt x="414527" y="765047"/>
                </a:lnTo>
                <a:lnTo>
                  <a:pt x="414527" y="781448"/>
                </a:lnTo>
                <a:lnTo>
                  <a:pt x="482346" y="655319"/>
                </a:lnTo>
                <a:lnTo>
                  <a:pt x="486155" y="647699"/>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45" name="object 45"/>
          <p:cNvSpPr/>
          <p:nvPr/>
        </p:nvSpPr>
        <p:spPr>
          <a:xfrm>
            <a:off x="2674938" y="4611688"/>
            <a:ext cx="938212" cy="0"/>
          </a:xfrm>
          <a:custGeom>
            <a:avLst/>
            <a:gdLst/>
            <a:ahLst/>
            <a:cxnLst/>
            <a:rect l="l" t="t" r="r" b="b"/>
            <a:pathLst>
              <a:path w="935355">
                <a:moveTo>
                  <a:pt x="0" y="0"/>
                </a:moveTo>
                <a:lnTo>
                  <a:pt x="934973"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6" name="object 46"/>
          <p:cNvSpPr/>
          <p:nvPr/>
        </p:nvSpPr>
        <p:spPr>
          <a:xfrm>
            <a:off x="4840288" y="4611688"/>
            <a:ext cx="5100637" cy="0"/>
          </a:xfrm>
          <a:custGeom>
            <a:avLst/>
            <a:gdLst/>
            <a:ahLst/>
            <a:cxnLst/>
            <a:rect l="l" t="t" r="r" b="b"/>
            <a:pathLst>
              <a:path w="5092700">
                <a:moveTo>
                  <a:pt x="0" y="0"/>
                </a:moveTo>
                <a:lnTo>
                  <a:pt x="5092433"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7" name="object 47"/>
          <p:cNvSpPr/>
          <p:nvPr/>
        </p:nvSpPr>
        <p:spPr>
          <a:xfrm>
            <a:off x="3829050" y="4905375"/>
            <a:ext cx="819150" cy="0"/>
          </a:xfrm>
          <a:custGeom>
            <a:avLst/>
            <a:gdLst/>
            <a:ahLst/>
            <a:cxnLst/>
            <a:rect l="l" t="t" r="r" b="b"/>
            <a:pathLst>
              <a:path w="816610">
                <a:moveTo>
                  <a:pt x="0" y="0"/>
                </a:moveTo>
                <a:lnTo>
                  <a:pt x="816101"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8" name="object 48"/>
          <p:cNvSpPr/>
          <p:nvPr/>
        </p:nvSpPr>
        <p:spPr>
          <a:xfrm>
            <a:off x="3611563" y="4611688"/>
            <a:ext cx="217487" cy="293687"/>
          </a:xfrm>
          <a:custGeom>
            <a:avLst/>
            <a:gdLst/>
            <a:ahLst/>
            <a:cxnLst/>
            <a:rect l="l" t="t" r="r" b="b"/>
            <a:pathLst>
              <a:path w="217169" h="292735">
                <a:moveTo>
                  <a:pt x="217170" y="292608"/>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49" name="object 49"/>
          <p:cNvSpPr/>
          <p:nvPr/>
        </p:nvSpPr>
        <p:spPr>
          <a:xfrm>
            <a:off x="4646613" y="4611688"/>
            <a:ext cx="217487" cy="293687"/>
          </a:xfrm>
          <a:custGeom>
            <a:avLst/>
            <a:gdLst/>
            <a:ahLst/>
            <a:cxnLst/>
            <a:rect l="l" t="t" r="r" b="b"/>
            <a:pathLst>
              <a:path w="217170" h="292735">
                <a:moveTo>
                  <a:pt x="0" y="292608"/>
                </a:moveTo>
                <a:lnTo>
                  <a:pt x="21717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0" name="object 50"/>
          <p:cNvSpPr/>
          <p:nvPr/>
        </p:nvSpPr>
        <p:spPr>
          <a:xfrm>
            <a:off x="2690813" y="5648325"/>
            <a:ext cx="4327525" cy="0"/>
          </a:xfrm>
          <a:custGeom>
            <a:avLst/>
            <a:gdLst/>
            <a:ahLst/>
            <a:cxnLst/>
            <a:rect l="l" t="t" r="r" b="b"/>
            <a:pathLst>
              <a:path w="4319270">
                <a:moveTo>
                  <a:pt x="0" y="0"/>
                </a:moveTo>
                <a:lnTo>
                  <a:pt x="4319016"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1" name="object 51"/>
          <p:cNvSpPr/>
          <p:nvPr/>
        </p:nvSpPr>
        <p:spPr>
          <a:xfrm>
            <a:off x="7997825" y="5648325"/>
            <a:ext cx="1928813" cy="0"/>
          </a:xfrm>
          <a:custGeom>
            <a:avLst/>
            <a:gdLst/>
            <a:ahLst/>
            <a:cxnLst/>
            <a:rect l="l" t="t" r="r" b="b"/>
            <a:pathLst>
              <a:path w="1925954">
                <a:moveTo>
                  <a:pt x="0" y="0"/>
                </a:moveTo>
                <a:lnTo>
                  <a:pt x="1925574"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2" name="object 52"/>
          <p:cNvSpPr/>
          <p:nvPr/>
        </p:nvSpPr>
        <p:spPr>
          <a:xfrm>
            <a:off x="7199313" y="5937250"/>
            <a:ext cx="630237" cy="0"/>
          </a:xfrm>
          <a:custGeom>
            <a:avLst/>
            <a:gdLst/>
            <a:ahLst/>
            <a:cxnLst/>
            <a:rect l="l" t="t" r="r" b="b"/>
            <a:pathLst>
              <a:path w="628650">
                <a:moveTo>
                  <a:pt x="0" y="0"/>
                </a:moveTo>
                <a:lnTo>
                  <a:pt x="628649"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3" name="object 53"/>
          <p:cNvSpPr/>
          <p:nvPr/>
        </p:nvSpPr>
        <p:spPr>
          <a:xfrm>
            <a:off x="7032625" y="5645150"/>
            <a:ext cx="168275" cy="292100"/>
          </a:xfrm>
          <a:custGeom>
            <a:avLst/>
            <a:gdLst/>
            <a:ahLst/>
            <a:cxnLst/>
            <a:rect l="l" t="t" r="r" b="b"/>
            <a:pathLst>
              <a:path w="167004" h="292735">
                <a:moveTo>
                  <a:pt x="166890" y="292608"/>
                </a:moveTo>
                <a:lnTo>
                  <a:pt x="0"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4" name="object 54"/>
          <p:cNvSpPr/>
          <p:nvPr/>
        </p:nvSpPr>
        <p:spPr>
          <a:xfrm>
            <a:off x="7829550" y="5645150"/>
            <a:ext cx="168275" cy="292100"/>
          </a:xfrm>
          <a:custGeom>
            <a:avLst/>
            <a:gdLst/>
            <a:ahLst/>
            <a:cxnLst/>
            <a:rect l="l" t="t" r="r" b="b"/>
            <a:pathLst>
              <a:path w="167004" h="292735">
                <a:moveTo>
                  <a:pt x="0" y="292608"/>
                </a:moveTo>
                <a:lnTo>
                  <a:pt x="166877" y="0"/>
                </a:lnTo>
              </a:path>
            </a:pathLst>
          </a:custGeom>
          <a:ln w="3492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5" name="object 55"/>
          <p:cNvSpPr/>
          <p:nvPr/>
        </p:nvSpPr>
        <p:spPr>
          <a:xfrm>
            <a:off x="2746375" y="6265863"/>
            <a:ext cx="7213600" cy="0"/>
          </a:xfrm>
          <a:custGeom>
            <a:avLst/>
            <a:gdLst/>
            <a:ahLst/>
            <a:cxnLst/>
            <a:rect l="l" t="t" r="r" b="b"/>
            <a:pathLst>
              <a:path w="7200900">
                <a:moveTo>
                  <a:pt x="0" y="0"/>
                </a:moveTo>
                <a:lnTo>
                  <a:pt x="7200887" y="0"/>
                </a:lnTo>
              </a:path>
            </a:pathLst>
          </a:custGeom>
          <a:ln w="34925">
            <a:solidFill>
              <a:srgbClr val="000000"/>
            </a:solidFill>
            <a:prstDash val="lg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6" name="object 56"/>
          <p:cNvSpPr/>
          <p:nvPr/>
        </p:nvSpPr>
        <p:spPr>
          <a:xfrm>
            <a:off x="3613150" y="6119813"/>
            <a:ext cx="792163" cy="288925"/>
          </a:xfrm>
          <a:custGeom>
            <a:avLst/>
            <a:gdLst/>
            <a:ahLst/>
            <a:cxnLst/>
            <a:rect l="l" t="t" r="r" b="b"/>
            <a:pathLst>
              <a:path w="790575" h="287654">
                <a:moveTo>
                  <a:pt x="790194" y="144779"/>
                </a:moveTo>
                <a:lnTo>
                  <a:pt x="719328" y="0"/>
                </a:lnTo>
                <a:lnTo>
                  <a:pt x="71628" y="0"/>
                </a:lnTo>
                <a:lnTo>
                  <a:pt x="0" y="144779"/>
                </a:lnTo>
                <a:lnTo>
                  <a:pt x="71628" y="287274"/>
                </a:lnTo>
                <a:lnTo>
                  <a:pt x="719328" y="287274"/>
                </a:lnTo>
                <a:lnTo>
                  <a:pt x="790194" y="144779"/>
                </a:lnTo>
                <a:close/>
              </a:path>
            </a:pathLst>
          </a:custGeom>
          <a:solidFill>
            <a:srgbClr val="FF66CC"/>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57" name="object 57"/>
          <p:cNvSpPr/>
          <p:nvPr/>
        </p:nvSpPr>
        <p:spPr>
          <a:xfrm>
            <a:off x="3613150" y="6119813"/>
            <a:ext cx="792163" cy="288925"/>
          </a:xfrm>
          <a:custGeom>
            <a:avLst/>
            <a:gdLst/>
            <a:ahLst/>
            <a:cxnLst/>
            <a:rect l="l" t="t" r="r" b="b"/>
            <a:pathLst>
              <a:path w="790575" h="287654">
                <a:moveTo>
                  <a:pt x="0" y="144779"/>
                </a:moveTo>
                <a:lnTo>
                  <a:pt x="71628" y="0"/>
                </a:lnTo>
                <a:lnTo>
                  <a:pt x="719328" y="0"/>
                </a:lnTo>
                <a:lnTo>
                  <a:pt x="790194" y="144779"/>
                </a:lnTo>
                <a:lnTo>
                  <a:pt x="719328" y="287274"/>
                </a:lnTo>
                <a:lnTo>
                  <a:pt x="71628" y="287274"/>
                </a:lnTo>
                <a:lnTo>
                  <a:pt x="0" y="144779"/>
                </a:lnTo>
                <a:close/>
              </a:path>
            </a:pathLst>
          </a:custGeom>
          <a:ln w="2857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58" name="object 58"/>
          <p:cNvSpPr/>
          <p:nvPr/>
        </p:nvSpPr>
        <p:spPr>
          <a:xfrm>
            <a:off x="7437438" y="6119813"/>
            <a:ext cx="792162" cy="288925"/>
          </a:xfrm>
          <a:custGeom>
            <a:avLst/>
            <a:gdLst/>
            <a:ahLst/>
            <a:cxnLst/>
            <a:rect l="l" t="t" r="r" b="b"/>
            <a:pathLst>
              <a:path w="791209" h="287654">
                <a:moveTo>
                  <a:pt x="790968" y="144779"/>
                </a:moveTo>
                <a:lnTo>
                  <a:pt x="719327" y="0"/>
                </a:lnTo>
                <a:lnTo>
                  <a:pt x="71627" y="0"/>
                </a:lnTo>
                <a:lnTo>
                  <a:pt x="0" y="144779"/>
                </a:lnTo>
                <a:lnTo>
                  <a:pt x="71627" y="287274"/>
                </a:lnTo>
                <a:lnTo>
                  <a:pt x="719327" y="287274"/>
                </a:lnTo>
                <a:lnTo>
                  <a:pt x="790968" y="144779"/>
                </a:lnTo>
                <a:close/>
              </a:path>
            </a:pathLst>
          </a:custGeom>
          <a:solidFill>
            <a:srgbClr val="00FF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59" name="object 59"/>
          <p:cNvSpPr/>
          <p:nvPr/>
        </p:nvSpPr>
        <p:spPr>
          <a:xfrm>
            <a:off x="7437438" y="6119813"/>
            <a:ext cx="792162" cy="288925"/>
          </a:xfrm>
          <a:custGeom>
            <a:avLst/>
            <a:gdLst/>
            <a:ahLst/>
            <a:cxnLst/>
            <a:rect l="l" t="t" r="r" b="b"/>
            <a:pathLst>
              <a:path w="791209" h="287654">
                <a:moveTo>
                  <a:pt x="0" y="144779"/>
                </a:moveTo>
                <a:lnTo>
                  <a:pt x="71627" y="0"/>
                </a:lnTo>
                <a:lnTo>
                  <a:pt x="719327" y="0"/>
                </a:lnTo>
                <a:lnTo>
                  <a:pt x="790968" y="144779"/>
                </a:lnTo>
                <a:lnTo>
                  <a:pt x="719327" y="287274"/>
                </a:lnTo>
                <a:lnTo>
                  <a:pt x="71627" y="287274"/>
                </a:lnTo>
                <a:lnTo>
                  <a:pt x="0" y="144779"/>
                </a:lnTo>
                <a:close/>
              </a:path>
            </a:pathLst>
          </a:custGeom>
          <a:ln w="28574">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0" name="object 60"/>
          <p:cNvSpPr/>
          <p:nvPr/>
        </p:nvSpPr>
        <p:spPr>
          <a:xfrm>
            <a:off x="7940675" y="5759450"/>
            <a:ext cx="0" cy="722313"/>
          </a:xfrm>
          <a:custGeom>
            <a:avLst/>
            <a:gdLst/>
            <a:ahLst/>
            <a:cxnLst/>
            <a:rect l="l" t="t" r="r" b="b"/>
            <a:pathLst>
              <a:path h="721359">
                <a:moveTo>
                  <a:pt x="0" y="0"/>
                </a:moveTo>
                <a:lnTo>
                  <a:pt x="0" y="720852"/>
                </a:lnTo>
              </a:path>
            </a:pathLst>
          </a:custGeom>
          <a:ln w="9525">
            <a:solidFill>
              <a:srgbClr val="000000"/>
            </a:solidFill>
            <a:prstDash val="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1" name="object 61"/>
          <p:cNvSpPr/>
          <p:nvPr/>
        </p:nvSpPr>
        <p:spPr>
          <a:xfrm>
            <a:off x="2601913" y="4106863"/>
            <a:ext cx="7213600" cy="0"/>
          </a:xfrm>
          <a:custGeom>
            <a:avLst/>
            <a:gdLst/>
            <a:ahLst/>
            <a:cxnLst/>
            <a:rect l="l" t="t" r="r" b="b"/>
            <a:pathLst>
              <a:path w="7200900">
                <a:moveTo>
                  <a:pt x="0" y="0"/>
                </a:moveTo>
                <a:lnTo>
                  <a:pt x="7200900" y="0"/>
                </a:lnTo>
              </a:path>
            </a:pathLst>
          </a:custGeom>
          <a:ln w="34925">
            <a:solidFill>
              <a:srgbClr val="000000"/>
            </a:solidFill>
            <a:prstDash val="lg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2" name="object 62"/>
          <p:cNvSpPr/>
          <p:nvPr/>
        </p:nvSpPr>
        <p:spPr>
          <a:xfrm>
            <a:off x="3324225" y="3962400"/>
            <a:ext cx="1874838" cy="287338"/>
          </a:xfrm>
          <a:custGeom>
            <a:avLst/>
            <a:gdLst/>
            <a:ahLst/>
            <a:cxnLst/>
            <a:rect l="l" t="t" r="r" b="b"/>
            <a:pathLst>
              <a:path w="1871979" h="287654">
                <a:moveTo>
                  <a:pt x="1871471" y="144780"/>
                </a:moveTo>
                <a:lnTo>
                  <a:pt x="1702307" y="0"/>
                </a:lnTo>
                <a:lnTo>
                  <a:pt x="169163" y="0"/>
                </a:lnTo>
                <a:lnTo>
                  <a:pt x="0" y="144780"/>
                </a:lnTo>
                <a:lnTo>
                  <a:pt x="169163" y="287274"/>
                </a:lnTo>
                <a:lnTo>
                  <a:pt x="1702307" y="287274"/>
                </a:lnTo>
                <a:lnTo>
                  <a:pt x="1871471" y="144780"/>
                </a:lnTo>
                <a:close/>
              </a:path>
            </a:pathLst>
          </a:custGeom>
          <a:solidFill>
            <a:srgbClr val="00FF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63" name="object 63"/>
          <p:cNvSpPr/>
          <p:nvPr/>
        </p:nvSpPr>
        <p:spPr>
          <a:xfrm>
            <a:off x="3324225" y="3962400"/>
            <a:ext cx="1874838" cy="287338"/>
          </a:xfrm>
          <a:custGeom>
            <a:avLst/>
            <a:gdLst/>
            <a:ahLst/>
            <a:cxnLst/>
            <a:rect l="l" t="t" r="r" b="b"/>
            <a:pathLst>
              <a:path w="1871979" h="287654">
                <a:moveTo>
                  <a:pt x="0" y="144780"/>
                </a:moveTo>
                <a:lnTo>
                  <a:pt x="169163" y="0"/>
                </a:lnTo>
                <a:lnTo>
                  <a:pt x="1702307" y="0"/>
                </a:lnTo>
                <a:lnTo>
                  <a:pt x="1871471" y="144780"/>
                </a:lnTo>
                <a:lnTo>
                  <a:pt x="1702307" y="287274"/>
                </a:lnTo>
                <a:lnTo>
                  <a:pt x="169163" y="287274"/>
                </a:lnTo>
                <a:lnTo>
                  <a:pt x="0" y="144780"/>
                </a:lnTo>
                <a:close/>
              </a:path>
            </a:pathLst>
          </a:custGeom>
          <a:ln w="28574">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4" name="object 64"/>
          <p:cNvSpPr/>
          <p:nvPr/>
        </p:nvSpPr>
        <p:spPr>
          <a:xfrm>
            <a:off x="6073775" y="3962400"/>
            <a:ext cx="785813" cy="287338"/>
          </a:xfrm>
          <a:custGeom>
            <a:avLst/>
            <a:gdLst/>
            <a:ahLst/>
            <a:cxnLst/>
            <a:rect l="l" t="t" r="r" b="b"/>
            <a:pathLst>
              <a:path w="784225" h="287654">
                <a:moveTo>
                  <a:pt x="784098" y="144780"/>
                </a:moveTo>
                <a:lnTo>
                  <a:pt x="713231" y="0"/>
                </a:lnTo>
                <a:lnTo>
                  <a:pt x="70865" y="0"/>
                </a:lnTo>
                <a:lnTo>
                  <a:pt x="0" y="144780"/>
                </a:lnTo>
                <a:lnTo>
                  <a:pt x="70865" y="287274"/>
                </a:lnTo>
                <a:lnTo>
                  <a:pt x="713231" y="287274"/>
                </a:lnTo>
                <a:lnTo>
                  <a:pt x="784098" y="144780"/>
                </a:lnTo>
                <a:close/>
              </a:path>
            </a:pathLst>
          </a:custGeom>
          <a:solidFill>
            <a:srgbClr val="FF66CC"/>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65" name="object 65"/>
          <p:cNvSpPr/>
          <p:nvPr/>
        </p:nvSpPr>
        <p:spPr>
          <a:xfrm>
            <a:off x="6073775" y="3962400"/>
            <a:ext cx="785813" cy="287338"/>
          </a:xfrm>
          <a:custGeom>
            <a:avLst/>
            <a:gdLst/>
            <a:ahLst/>
            <a:cxnLst/>
            <a:rect l="l" t="t" r="r" b="b"/>
            <a:pathLst>
              <a:path w="784225" h="287654">
                <a:moveTo>
                  <a:pt x="0" y="144780"/>
                </a:moveTo>
                <a:lnTo>
                  <a:pt x="70865" y="0"/>
                </a:lnTo>
                <a:lnTo>
                  <a:pt x="713231" y="0"/>
                </a:lnTo>
                <a:lnTo>
                  <a:pt x="784098" y="144780"/>
                </a:lnTo>
                <a:lnTo>
                  <a:pt x="713231" y="287274"/>
                </a:lnTo>
                <a:lnTo>
                  <a:pt x="70865" y="287274"/>
                </a:lnTo>
                <a:lnTo>
                  <a:pt x="0" y="144780"/>
                </a:lnTo>
                <a:close/>
              </a:path>
            </a:pathLst>
          </a:custGeom>
          <a:ln w="28575">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6" name="object 66"/>
          <p:cNvSpPr/>
          <p:nvPr/>
        </p:nvSpPr>
        <p:spPr>
          <a:xfrm>
            <a:off x="4765675" y="3875088"/>
            <a:ext cx="0" cy="938212"/>
          </a:xfrm>
          <a:custGeom>
            <a:avLst/>
            <a:gdLst/>
            <a:ahLst/>
            <a:cxnLst/>
            <a:rect l="l" t="t" r="r" b="b"/>
            <a:pathLst>
              <a:path h="936625">
                <a:moveTo>
                  <a:pt x="0" y="0"/>
                </a:moveTo>
                <a:lnTo>
                  <a:pt x="0" y="936498"/>
                </a:lnTo>
              </a:path>
            </a:pathLst>
          </a:custGeom>
          <a:ln w="9525">
            <a:solidFill>
              <a:srgbClr val="000000"/>
            </a:solidFill>
            <a:prstDash val="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67" name="object 67"/>
          <p:cNvSpPr txBox="1"/>
          <p:nvPr/>
        </p:nvSpPr>
        <p:spPr>
          <a:xfrm>
            <a:off x="1785938" y="6061075"/>
            <a:ext cx="744537" cy="300038"/>
          </a:xfrm>
          <a:prstGeom prst="rect">
            <a:avLst/>
          </a:prstGeom>
        </p:spPr>
        <p:txBody>
          <a:bodyPr lIns="0" tIns="12724" rIns="0" bIns="0">
            <a:spAutoFit/>
          </a:bodyPr>
          <a:lstStyle/>
          <a:p>
            <a:pPr marL="12700" eaLnBrk="1" fontAlgn="auto" hangingPunct="1">
              <a:spcBef>
                <a:spcPts val="100"/>
              </a:spcBef>
              <a:spcAft>
                <a:spcPts val="0"/>
              </a:spcAft>
              <a:defRPr/>
            </a:pPr>
            <a:r>
              <a:rPr kumimoji="1" sz="1805" b="1" spc="-5" dirty="0">
                <a:latin typeface="Arial" panose="020B0604020202020204"/>
                <a:cs typeface="Arial" panose="020B0604020202020204"/>
              </a:rPr>
              <a:t>DB7~0</a:t>
            </a:r>
            <a:endParaRPr kumimoji="1" sz="1805" dirty="0">
              <a:latin typeface="Arial" panose="020B0604020202020204"/>
              <a:cs typeface="Arial" panose="020B0604020202020204"/>
            </a:endParaRPr>
          </a:p>
        </p:txBody>
      </p:sp>
      <p:sp>
        <p:nvSpPr>
          <p:cNvPr id="68" name="object 68"/>
          <p:cNvSpPr/>
          <p:nvPr/>
        </p:nvSpPr>
        <p:spPr>
          <a:xfrm>
            <a:off x="7939088" y="5167313"/>
            <a:ext cx="468312" cy="581025"/>
          </a:xfrm>
          <a:custGeom>
            <a:avLst/>
            <a:gdLst/>
            <a:ahLst/>
            <a:cxnLst/>
            <a:rect l="l" t="t" r="r" b="b"/>
            <a:pathLst>
              <a:path w="466090" h="580389">
                <a:moveTo>
                  <a:pt x="44229" y="566166"/>
                </a:moveTo>
                <a:lnTo>
                  <a:pt x="40419" y="560070"/>
                </a:lnTo>
                <a:lnTo>
                  <a:pt x="35834" y="547877"/>
                </a:lnTo>
                <a:lnTo>
                  <a:pt x="34310" y="542544"/>
                </a:lnTo>
                <a:lnTo>
                  <a:pt x="6891" y="550926"/>
                </a:lnTo>
                <a:lnTo>
                  <a:pt x="9164" y="558546"/>
                </a:lnTo>
                <a:lnTo>
                  <a:pt x="12212" y="566166"/>
                </a:lnTo>
                <a:lnTo>
                  <a:pt x="15260" y="573024"/>
                </a:lnTo>
                <a:lnTo>
                  <a:pt x="19083" y="579882"/>
                </a:lnTo>
                <a:lnTo>
                  <a:pt x="44229" y="566166"/>
                </a:lnTo>
                <a:close/>
              </a:path>
              <a:path w="466090" h="580389">
                <a:moveTo>
                  <a:pt x="28976" y="517398"/>
                </a:moveTo>
                <a:lnTo>
                  <a:pt x="28976" y="491489"/>
                </a:lnTo>
                <a:lnTo>
                  <a:pt x="795" y="489204"/>
                </a:lnTo>
                <a:lnTo>
                  <a:pt x="250" y="497791"/>
                </a:lnTo>
                <a:lnTo>
                  <a:pt x="0" y="504705"/>
                </a:lnTo>
                <a:lnTo>
                  <a:pt x="147" y="511680"/>
                </a:lnTo>
                <a:lnTo>
                  <a:pt x="795" y="520446"/>
                </a:lnTo>
                <a:lnTo>
                  <a:pt x="28976" y="517398"/>
                </a:lnTo>
                <a:close/>
              </a:path>
              <a:path w="466090" h="580389">
                <a:moveTo>
                  <a:pt x="40419" y="438912"/>
                </a:moveTo>
                <a:lnTo>
                  <a:pt x="12974" y="430530"/>
                </a:lnTo>
                <a:lnTo>
                  <a:pt x="10688" y="438150"/>
                </a:lnTo>
                <a:lnTo>
                  <a:pt x="5367" y="459486"/>
                </a:lnTo>
                <a:lnTo>
                  <a:pt x="33561" y="464820"/>
                </a:lnTo>
                <a:lnTo>
                  <a:pt x="33561" y="462534"/>
                </a:lnTo>
                <a:lnTo>
                  <a:pt x="38133" y="445770"/>
                </a:lnTo>
                <a:lnTo>
                  <a:pt x="40419" y="438912"/>
                </a:lnTo>
                <a:close/>
              </a:path>
              <a:path w="466090" h="580389">
                <a:moveTo>
                  <a:pt x="61755" y="388620"/>
                </a:moveTo>
                <a:lnTo>
                  <a:pt x="36609" y="375666"/>
                </a:lnTo>
                <a:lnTo>
                  <a:pt x="33561" y="381762"/>
                </a:lnTo>
                <a:lnTo>
                  <a:pt x="28976" y="391668"/>
                </a:lnTo>
                <a:lnTo>
                  <a:pt x="23655" y="402336"/>
                </a:lnTo>
                <a:lnTo>
                  <a:pt x="50312" y="413766"/>
                </a:lnTo>
                <a:lnTo>
                  <a:pt x="51087" y="412242"/>
                </a:lnTo>
                <a:lnTo>
                  <a:pt x="58707" y="393954"/>
                </a:lnTo>
                <a:lnTo>
                  <a:pt x="61755" y="388620"/>
                </a:lnTo>
                <a:close/>
              </a:path>
              <a:path w="466090" h="580389">
                <a:moveTo>
                  <a:pt x="90711" y="340613"/>
                </a:moveTo>
                <a:lnTo>
                  <a:pt x="66314" y="325374"/>
                </a:lnTo>
                <a:lnTo>
                  <a:pt x="60993" y="332994"/>
                </a:lnTo>
                <a:lnTo>
                  <a:pt x="54884" y="342900"/>
                </a:lnTo>
                <a:lnTo>
                  <a:pt x="51087" y="349758"/>
                </a:lnTo>
                <a:lnTo>
                  <a:pt x="75471" y="364236"/>
                </a:lnTo>
                <a:lnTo>
                  <a:pt x="79281" y="358139"/>
                </a:lnTo>
                <a:lnTo>
                  <a:pt x="85364" y="348234"/>
                </a:lnTo>
                <a:lnTo>
                  <a:pt x="90711" y="340613"/>
                </a:lnTo>
                <a:close/>
              </a:path>
              <a:path w="466090" h="580389">
                <a:moveTo>
                  <a:pt x="123464" y="295656"/>
                </a:moveTo>
                <a:lnTo>
                  <a:pt x="101379" y="278130"/>
                </a:lnTo>
                <a:lnTo>
                  <a:pt x="96045" y="284225"/>
                </a:lnTo>
                <a:lnTo>
                  <a:pt x="83091" y="300989"/>
                </a:lnTo>
                <a:lnTo>
                  <a:pt x="105938" y="318516"/>
                </a:lnTo>
                <a:lnTo>
                  <a:pt x="112034" y="310896"/>
                </a:lnTo>
                <a:lnTo>
                  <a:pt x="118905" y="300989"/>
                </a:lnTo>
                <a:lnTo>
                  <a:pt x="123464" y="295656"/>
                </a:lnTo>
                <a:close/>
              </a:path>
              <a:path w="466090" h="580389">
                <a:moveTo>
                  <a:pt x="160040" y="252984"/>
                </a:moveTo>
                <a:lnTo>
                  <a:pt x="138717" y="233934"/>
                </a:lnTo>
                <a:lnTo>
                  <a:pt x="121191" y="253746"/>
                </a:lnTo>
                <a:lnTo>
                  <a:pt x="119667" y="256032"/>
                </a:lnTo>
                <a:lnTo>
                  <a:pt x="141752" y="274320"/>
                </a:lnTo>
                <a:lnTo>
                  <a:pt x="142514" y="272796"/>
                </a:lnTo>
                <a:lnTo>
                  <a:pt x="160040" y="252984"/>
                </a:lnTo>
                <a:close/>
              </a:path>
              <a:path w="466090" h="580389">
                <a:moveTo>
                  <a:pt x="198902" y="213360"/>
                </a:moveTo>
                <a:lnTo>
                  <a:pt x="179852" y="192024"/>
                </a:lnTo>
                <a:lnTo>
                  <a:pt x="159291" y="212598"/>
                </a:lnTo>
                <a:lnTo>
                  <a:pt x="179090" y="233172"/>
                </a:lnTo>
                <a:lnTo>
                  <a:pt x="198902" y="213360"/>
                </a:lnTo>
                <a:close/>
              </a:path>
              <a:path w="466090" h="580389">
                <a:moveTo>
                  <a:pt x="240812" y="175260"/>
                </a:moveTo>
                <a:lnTo>
                  <a:pt x="222537" y="153162"/>
                </a:lnTo>
                <a:lnTo>
                  <a:pt x="220238" y="154686"/>
                </a:lnTo>
                <a:lnTo>
                  <a:pt x="200426" y="172212"/>
                </a:lnTo>
                <a:lnTo>
                  <a:pt x="219476" y="193548"/>
                </a:lnTo>
                <a:lnTo>
                  <a:pt x="239288" y="176022"/>
                </a:lnTo>
                <a:lnTo>
                  <a:pt x="240812" y="175260"/>
                </a:lnTo>
                <a:close/>
              </a:path>
              <a:path w="466090" h="580389">
                <a:moveTo>
                  <a:pt x="284259" y="138684"/>
                </a:moveTo>
                <a:lnTo>
                  <a:pt x="265971" y="116586"/>
                </a:lnTo>
                <a:lnTo>
                  <a:pt x="243860" y="134112"/>
                </a:lnTo>
                <a:lnTo>
                  <a:pt x="262161" y="156210"/>
                </a:lnTo>
                <a:lnTo>
                  <a:pt x="284259" y="138684"/>
                </a:lnTo>
                <a:close/>
              </a:path>
              <a:path w="466090" h="580389">
                <a:moveTo>
                  <a:pt x="465602" y="0"/>
                </a:moveTo>
                <a:lnTo>
                  <a:pt x="293390" y="3034"/>
                </a:lnTo>
                <a:lnTo>
                  <a:pt x="285021" y="3048"/>
                </a:lnTo>
                <a:lnTo>
                  <a:pt x="278150" y="9906"/>
                </a:lnTo>
                <a:lnTo>
                  <a:pt x="278912" y="17525"/>
                </a:lnTo>
                <a:lnTo>
                  <a:pt x="278912" y="25908"/>
                </a:lnTo>
                <a:lnTo>
                  <a:pt x="285021" y="32004"/>
                </a:lnTo>
                <a:lnTo>
                  <a:pt x="293390" y="32004"/>
                </a:lnTo>
                <a:lnTo>
                  <a:pt x="388278" y="30037"/>
                </a:lnTo>
                <a:lnTo>
                  <a:pt x="399321" y="22860"/>
                </a:lnTo>
                <a:lnTo>
                  <a:pt x="408452" y="16763"/>
                </a:lnTo>
                <a:lnTo>
                  <a:pt x="415134" y="28358"/>
                </a:lnTo>
                <a:lnTo>
                  <a:pt x="427502" y="7620"/>
                </a:lnTo>
                <a:lnTo>
                  <a:pt x="440469" y="28956"/>
                </a:lnTo>
                <a:lnTo>
                  <a:pt x="440469" y="41894"/>
                </a:lnTo>
                <a:lnTo>
                  <a:pt x="465602" y="0"/>
                </a:lnTo>
                <a:close/>
              </a:path>
              <a:path w="466090" h="580389">
                <a:moveTo>
                  <a:pt x="329217" y="104394"/>
                </a:moveTo>
                <a:lnTo>
                  <a:pt x="312440" y="81534"/>
                </a:lnTo>
                <a:lnTo>
                  <a:pt x="291879" y="96774"/>
                </a:lnTo>
                <a:lnTo>
                  <a:pt x="288831" y="98298"/>
                </a:lnTo>
                <a:lnTo>
                  <a:pt x="306357" y="121158"/>
                </a:lnTo>
                <a:lnTo>
                  <a:pt x="309405" y="118872"/>
                </a:lnTo>
                <a:lnTo>
                  <a:pt x="329217" y="104394"/>
                </a:lnTo>
                <a:close/>
              </a:path>
              <a:path w="466090" h="580389">
                <a:moveTo>
                  <a:pt x="375686" y="72389"/>
                </a:moveTo>
                <a:lnTo>
                  <a:pt x="359684" y="48006"/>
                </a:lnTo>
                <a:lnTo>
                  <a:pt x="343695" y="59436"/>
                </a:lnTo>
                <a:lnTo>
                  <a:pt x="336062" y="64770"/>
                </a:lnTo>
                <a:lnTo>
                  <a:pt x="352064" y="87630"/>
                </a:lnTo>
                <a:lnTo>
                  <a:pt x="360459" y="82296"/>
                </a:lnTo>
                <a:lnTo>
                  <a:pt x="375686" y="72389"/>
                </a:lnTo>
                <a:close/>
              </a:path>
              <a:path w="466090" h="580389">
                <a:moveTo>
                  <a:pt x="422943" y="71108"/>
                </a:moveTo>
                <a:lnTo>
                  <a:pt x="422943" y="41910"/>
                </a:lnTo>
                <a:lnTo>
                  <a:pt x="414456" y="47306"/>
                </a:lnTo>
                <a:lnTo>
                  <a:pt x="399321" y="56387"/>
                </a:lnTo>
                <a:lnTo>
                  <a:pt x="398851" y="55660"/>
                </a:lnTo>
                <a:lnTo>
                  <a:pt x="352064" y="134112"/>
                </a:lnTo>
                <a:lnTo>
                  <a:pt x="348267" y="140208"/>
                </a:lnTo>
                <a:lnTo>
                  <a:pt x="350540" y="149351"/>
                </a:lnTo>
                <a:lnTo>
                  <a:pt x="357411" y="153162"/>
                </a:lnTo>
                <a:lnTo>
                  <a:pt x="364269" y="157734"/>
                </a:lnTo>
                <a:lnTo>
                  <a:pt x="372638" y="155448"/>
                </a:lnTo>
                <a:lnTo>
                  <a:pt x="376461" y="148589"/>
                </a:lnTo>
                <a:lnTo>
                  <a:pt x="422943" y="71108"/>
                </a:lnTo>
                <a:close/>
              </a:path>
              <a:path w="466090" h="580389">
                <a:moveTo>
                  <a:pt x="414456" y="29495"/>
                </a:moveTo>
                <a:lnTo>
                  <a:pt x="388278" y="30037"/>
                </a:lnTo>
                <a:lnTo>
                  <a:pt x="384081" y="32766"/>
                </a:lnTo>
                <a:lnTo>
                  <a:pt x="398851" y="55660"/>
                </a:lnTo>
                <a:lnTo>
                  <a:pt x="414456" y="29495"/>
                </a:lnTo>
                <a:close/>
              </a:path>
              <a:path w="466090" h="580389">
                <a:moveTo>
                  <a:pt x="415134" y="28358"/>
                </a:moveTo>
                <a:lnTo>
                  <a:pt x="408452" y="16763"/>
                </a:lnTo>
                <a:lnTo>
                  <a:pt x="399321" y="22860"/>
                </a:lnTo>
                <a:lnTo>
                  <a:pt x="388278" y="30037"/>
                </a:lnTo>
                <a:lnTo>
                  <a:pt x="414456" y="29495"/>
                </a:lnTo>
                <a:lnTo>
                  <a:pt x="415134" y="28358"/>
                </a:lnTo>
                <a:close/>
              </a:path>
              <a:path w="466090" h="580389">
                <a:moveTo>
                  <a:pt x="422943" y="41910"/>
                </a:moveTo>
                <a:lnTo>
                  <a:pt x="415773" y="29467"/>
                </a:lnTo>
                <a:lnTo>
                  <a:pt x="414456" y="29495"/>
                </a:lnTo>
                <a:lnTo>
                  <a:pt x="398851" y="55660"/>
                </a:lnTo>
                <a:lnTo>
                  <a:pt x="399321" y="56387"/>
                </a:lnTo>
                <a:lnTo>
                  <a:pt x="414561" y="47244"/>
                </a:lnTo>
                <a:lnTo>
                  <a:pt x="422943" y="41910"/>
                </a:lnTo>
                <a:close/>
              </a:path>
              <a:path w="466090" h="580389">
                <a:moveTo>
                  <a:pt x="415773" y="29467"/>
                </a:moveTo>
                <a:lnTo>
                  <a:pt x="415134" y="28358"/>
                </a:lnTo>
                <a:lnTo>
                  <a:pt x="414456" y="29495"/>
                </a:lnTo>
                <a:lnTo>
                  <a:pt x="415773" y="29467"/>
                </a:lnTo>
                <a:close/>
              </a:path>
              <a:path w="466090" h="580389">
                <a:moveTo>
                  <a:pt x="440469" y="28956"/>
                </a:moveTo>
                <a:lnTo>
                  <a:pt x="427502" y="7620"/>
                </a:lnTo>
                <a:lnTo>
                  <a:pt x="415134" y="28358"/>
                </a:lnTo>
                <a:lnTo>
                  <a:pt x="415773" y="29467"/>
                </a:lnTo>
                <a:lnTo>
                  <a:pt x="440469" y="28956"/>
                </a:lnTo>
                <a:close/>
              </a:path>
              <a:path w="466090" h="580389">
                <a:moveTo>
                  <a:pt x="440469" y="41894"/>
                </a:moveTo>
                <a:lnTo>
                  <a:pt x="440469" y="28956"/>
                </a:lnTo>
                <a:lnTo>
                  <a:pt x="415773" y="29467"/>
                </a:lnTo>
                <a:lnTo>
                  <a:pt x="422943" y="41910"/>
                </a:lnTo>
                <a:lnTo>
                  <a:pt x="422943" y="71108"/>
                </a:lnTo>
                <a:lnTo>
                  <a:pt x="440469" y="41894"/>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69" name="object 69"/>
          <p:cNvSpPr/>
          <p:nvPr/>
        </p:nvSpPr>
        <p:spPr>
          <a:xfrm>
            <a:off x="7675563" y="3241675"/>
            <a:ext cx="1131887" cy="3175"/>
          </a:xfrm>
          <a:custGeom>
            <a:avLst/>
            <a:gdLst/>
            <a:ahLst/>
            <a:cxnLst/>
            <a:rect l="l" t="t" r="r" b="b"/>
            <a:pathLst>
              <a:path w="1129029" h="3175">
                <a:moveTo>
                  <a:pt x="0" y="3048"/>
                </a:moveTo>
                <a:lnTo>
                  <a:pt x="1128509" y="0"/>
                </a:lnTo>
              </a:path>
            </a:pathLst>
          </a:custGeom>
          <a:ln w="28574">
            <a:solidFill>
              <a:srgbClr val="006600"/>
            </a:solidFill>
            <a:prstDash val="lg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0" name="object 70"/>
          <p:cNvSpPr/>
          <p:nvPr/>
        </p:nvSpPr>
        <p:spPr>
          <a:xfrm>
            <a:off x="7508875" y="2951163"/>
            <a:ext cx="166688" cy="293687"/>
          </a:xfrm>
          <a:custGeom>
            <a:avLst/>
            <a:gdLst/>
            <a:ahLst/>
            <a:cxnLst/>
            <a:rect l="l" t="t" r="r" b="b"/>
            <a:pathLst>
              <a:path w="167004" h="292735">
                <a:moveTo>
                  <a:pt x="166890" y="292608"/>
                </a:moveTo>
                <a:lnTo>
                  <a:pt x="0" y="0"/>
                </a:lnTo>
              </a:path>
            </a:pathLst>
          </a:custGeom>
          <a:ln w="28574">
            <a:solidFill>
              <a:srgbClr val="006600"/>
            </a:solidFill>
            <a:prstDash val="lg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1" name="object 71"/>
          <p:cNvSpPr/>
          <p:nvPr/>
        </p:nvSpPr>
        <p:spPr>
          <a:xfrm>
            <a:off x="7204075" y="3024188"/>
            <a:ext cx="376238" cy="2887662"/>
          </a:xfrm>
          <a:custGeom>
            <a:avLst/>
            <a:gdLst/>
            <a:ahLst/>
            <a:cxnLst/>
            <a:rect l="l" t="t" r="r" b="b"/>
            <a:pathLst>
              <a:path w="375285" h="2882265">
                <a:moveTo>
                  <a:pt x="31254" y="2853690"/>
                </a:moveTo>
                <a:lnTo>
                  <a:pt x="3048" y="2850642"/>
                </a:lnTo>
                <a:lnTo>
                  <a:pt x="0" y="2879598"/>
                </a:lnTo>
                <a:lnTo>
                  <a:pt x="28194" y="2881884"/>
                </a:lnTo>
                <a:lnTo>
                  <a:pt x="31254" y="2853690"/>
                </a:lnTo>
                <a:close/>
              </a:path>
              <a:path w="375285" h="2882265">
                <a:moveTo>
                  <a:pt x="37337" y="2796540"/>
                </a:moveTo>
                <a:lnTo>
                  <a:pt x="8382" y="2794254"/>
                </a:lnTo>
                <a:lnTo>
                  <a:pt x="6108" y="2822448"/>
                </a:lnTo>
                <a:lnTo>
                  <a:pt x="34302" y="2825496"/>
                </a:lnTo>
                <a:lnTo>
                  <a:pt x="37337" y="2796540"/>
                </a:lnTo>
                <a:close/>
              </a:path>
              <a:path w="375285" h="2882265">
                <a:moveTo>
                  <a:pt x="42684" y="2740152"/>
                </a:moveTo>
                <a:lnTo>
                  <a:pt x="14490" y="2737104"/>
                </a:lnTo>
                <a:lnTo>
                  <a:pt x="11442" y="2765298"/>
                </a:lnTo>
                <a:lnTo>
                  <a:pt x="39624" y="2768346"/>
                </a:lnTo>
                <a:lnTo>
                  <a:pt x="42684" y="2740152"/>
                </a:lnTo>
                <a:close/>
              </a:path>
              <a:path w="375285" h="2882265">
                <a:moveTo>
                  <a:pt x="48780" y="2683002"/>
                </a:moveTo>
                <a:lnTo>
                  <a:pt x="19812" y="2679954"/>
                </a:lnTo>
                <a:lnTo>
                  <a:pt x="17525" y="2708910"/>
                </a:lnTo>
                <a:lnTo>
                  <a:pt x="45720" y="2711196"/>
                </a:lnTo>
                <a:lnTo>
                  <a:pt x="48780" y="2683002"/>
                </a:lnTo>
                <a:close/>
              </a:path>
              <a:path w="375285" h="2882265">
                <a:moveTo>
                  <a:pt x="54114" y="2625852"/>
                </a:moveTo>
                <a:lnTo>
                  <a:pt x="25920" y="2623566"/>
                </a:lnTo>
                <a:lnTo>
                  <a:pt x="22872" y="2651760"/>
                </a:lnTo>
                <a:lnTo>
                  <a:pt x="51066" y="2654808"/>
                </a:lnTo>
                <a:lnTo>
                  <a:pt x="54114" y="2625852"/>
                </a:lnTo>
                <a:close/>
              </a:path>
              <a:path w="375285" h="2882265">
                <a:moveTo>
                  <a:pt x="60197" y="2569464"/>
                </a:moveTo>
                <a:lnTo>
                  <a:pt x="31254" y="2566416"/>
                </a:lnTo>
                <a:lnTo>
                  <a:pt x="28956" y="2594610"/>
                </a:lnTo>
                <a:lnTo>
                  <a:pt x="57149" y="2597658"/>
                </a:lnTo>
                <a:lnTo>
                  <a:pt x="60197" y="2569464"/>
                </a:lnTo>
                <a:close/>
              </a:path>
              <a:path w="375285" h="2882265">
                <a:moveTo>
                  <a:pt x="65544" y="2512314"/>
                </a:moveTo>
                <a:lnTo>
                  <a:pt x="37337" y="2509266"/>
                </a:lnTo>
                <a:lnTo>
                  <a:pt x="34302" y="2538222"/>
                </a:lnTo>
                <a:lnTo>
                  <a:pt x="62483" y="2541270"/>
                </a:lnTo>
                <a:lnTo>
                  <a:pt x="65544" y="2512314"/>
                </a:lnTo>
                <a:close/>
              </a:path>
              <a:path w="375285" h="2882265">
                <a:moveTo>
                  <a:pt x="71640" y="2455926"/>
                </a:moveTo>
                <a:lnTo>
                  <a:pt x="42684" y="2452878"/>
                </a:lnTo>
                <a:lnTo>
                  <a:pt x="40386" y="2481072"/>
                </a:lnTo>
                <a:lnTo>
                  <a:pt x="68592" y="2484120"/>
                </a:lnTo>
                <a:lnTo>
                  <a:pt x="71640" y="2455926"/>
                </a:lnTo>
                <a:close/>
              </a:path>
              <a:path w="375285" h="2882265">
                <a:moveTo>
                  <a:pt x="76962" y="2398776"/>
                </a:moveTo>
                <a:lnTo>
                  <a:pt x="48780" y="2395728"/>
                </a:lnTo>
                <a:lnTo>
                  <a:pt x="45720" y="2424684"/>
                </a:lnTo>
                <a:lnTo>
                  <a:pt x="73926" y="2426970"/>
                </a:lnTo>
                <a:lnTo>
                  <a:pt x="76962" y="2398776"/>
                </a:lnTo>
                <a:close/>
              </a:path>
              <a:path w="375285" h="2882265">
                <a:moveTo>
                  <a:pt x="83070" y="2341626"/>
                </a:moveTo>
                <a:lnTo>
                  <a:pt x="54114" y="2339340"/>
                </a:lnTo>
                <a:lnTo>
                  <a:pt x="51828" y="2367534"/>
                </a:lnTo>
                <a:lnTo>
                  <a:pt x="80009" y="2370582"/>
                </a:lnTo>
                <a:lnTo>
                  <a:pt x="83070" y="2341626"/>
                </a:lnTo>
                <a:close/>
              </a:path>
              <a:path w="375285" h="2882265">
                <a:moveTo>
                  <a:pt x="88404" y="2285238"/>
                </a:moveTo>
                <a:lnTo>
                  <a:pt x="60197" y="2282190"/>
                </a:lnTo>
                <a:lnTo>
                  <a:pt x="57149" y="2310384"/>
                </a:lnTo>
                <a:lnTo>
                  <a:pt x="85356" y="2313432"/>
                </a:lnTo>
                <a:lnTo>
                  <a:pt x="88404" y="2285238"/>
                </a:lnTo>
                <a:close/>
              </a:path>
              <a:path w="375285" h="2882265">
                <a:moveTo>
                  <a:pt x="94487" y="2228088"/>
                </a:moveTo>
                <a:lnTo>
                  <a:pt x="65544" y="2225040"/>
                </a:lnTo>
                <a:lnTo>
                  <a:pt x="63245" y="2253996"/>
                </a:lnTo>
                <a:lnTo>
                  <a:pt x="91452" y="2256282"/>
                </a:lnTo>
                <a:lnTo>
                  <a:pt x="94487" y="2228088"/>
                </a:lnTo>
                <a:close/>
              </a:path>
              <a:path w="375285" h="2882265">
                <a:moveTo>
                  <a:pt x="99821" y="2170938"/>
                </a:moveTo>
                <a:lnTo>
                  <a:pt x="71640" y="2168652"/>
                </a:lnTo>
                <a:lnTo>
                  <a:pt x="68592" y="2196846"/>
                </a:lnTo>
                <a:lnTo>
                  <a:pt x="96773" y="2199894"/>
                </a:lnTo>
                <a:lnTo>
                  <a:pt x="99821" y="2170938"/>
                </a:lnTo>
                <a:close/>
              </a:path>
              <a:path w="375285" h="2882265">
                <a:moveTo>
                  <a:pt x="105930" y="2114550"/>
                </a:moveTo>
                <a:lnTo>
                  <a:pt x="76962" y="2111502"/>
                </a:lnTo>
                <a:lnTo>
                  <a:pt x="73926" y="2139696"/>
                </a:lnTo>
                <a:lnTo>
                  <a:pt x="102869" y="2142744"/>
                </a:lnTo>
                <a:lnTo>
                  <a:pt x="105930" y="2114550"/>
                </a:lnTo>
                <a:close/>
              </a:path>
              <a:path w="375285" h="2882265">
                <a:moveTo>
                  <a:pt x="111264" y="2057400"/>
                </a:moveTo>
                <a:lnTo>
                  <a:pt x="83070" y="2054352"/>
                </a:lnTo>
                <a:lnTo>
                  <a:pt x="80009" y="2083308"/>
                </a:lnTo>
                <a:lnTo>
                  <a:pt x="108216" y="2085594"/>
                </a:lnTo>
                <a:lnTo>
                  <a:pt x="111264" y="2057400"/>
                </a:lnTo>
                <a:close/>
              </a:path>
              <a:path w="375285" h="2882265">
                <a:moveTo>
                  <a:pt x="117347" y="2001012"/>
                </a:moveTo>
                <a:lnTo>
                  <a:pt x="88404" y="1997964"/>
                </a:lnTo>
                <a:lnTo>
                  <a:pt x="85356" y="2026158"/>
                </a:lnTo>
                <a:lnTo>
                  <a:pt x="114299" y="2029206"/>
                </a:lnTo>
                <a:lnTo>
                  <a:pt x="117347" y="2001012"/>
                </a:lnTo>
                <a:close/>
              </a:path>
              <a:path w="375285" h="2882265">
                <a:moveTo>
                  <a:pt x="122694" y="1943862"/>
                </a:moveTo>
                <a:lnTo>
                  <a:pt x="94487" y="1940814"/>
                </a:lnTo>
                <a:lnTo>
                  <a:pt x="91452" y="1969008"/>
                </a:lnTo>
                <a:lnTo>
                  <a:pt x="119633" y="1972056"/>
                </a:lnTo>
                <a:lnTo>
                  <a:pt x="122694" y="1943862"/>
                </a:lnTo>
                <a:close/>
              </a:path>
              <a:path w="375285" h="2882265">
                <a:moveTo>
                  <a:pt x="128028" y="1886712"/>
                </a:moveTo>
                <a:lnTo>
                  <a:pt x="99821" y="1884426"/>
                </a:lnTo>
                <a:lnTo>
                  <a:pt x="96773" y="1912620"/>
                </a:lnTo>
                <a:lnTo>
                  <a:pt x="125742" y="1915668"/>
                </a:lnTo>
                <a:lnTo>
                  <a:pt x="128028" y="1886712"/>
                </a:lnTo>
                <a:close/>
              </a:path>
              <a:path w="375285" h="2882265">
                <a:moveTo>
                  <a:pt x="134112" y="1830324"/>
                </a:moveTo>
                <a:lnTo>
                  <a:pt x="105930" y="1827276"/>
                </a:lnTo>
                <a:lnTo>
                  <a:pt x="102869" y="1855470"/>
                </a:lnTo>
                <a:lnTo>
                  <a:pt x="131076" y="1858518"/>
                </a:lnTo>
                <a:lnTo>
                  <a:pt x="134112" y="1830324"/>
                </a:lnTo>
                <a:close/>
              </a:path>
              <a:path w="375285" h="2882265">
                <a:moveTo>
                  <a:pt x="139445" y="1773174"/>
                </a:moveTo>
                <a:lnTo>
                  <a:pt x="111264" y="1770126"/>
                </a:lnTo>
                <a:lnTo>
                  <a:pt x="108216" y="1799082"/>
                </a:lnTo>
                <a:lnTo>
                  <a:pt x="137159" y="1801368"/>
                </a:lnTo>
                <a:lnTo>
                  <a:pt x="139445" y="1773174"/>
                </a:lnTo>
                <a:close/>
              </a:path>
              <a:path w="375285" h="2882265">
                <a:moveTo>
                  <a:pt x="145554" y="1716024"/>
                </a:moveTo>
                <a:lnTo>
                  <a:pt x="117347" y="1713738"/>
                </a:lnTo>
                <a:lnTo>
                  <a:pt x="114299" y="1741932"/>
                </a:lnTo>
                <a:lnTo>
                  <a:pt x="142506" y="1744980"/>
                </a:lnTo>
                <a:lnTo>
                  <a:pt x="145554" y="1716024"/>
                </a:lnTo>
                <a:close/>
              </a:path>
              <a:path w="375285" h="2882265">
                <a:moveTo>
                  <a:pt x="150875" y="1659636"/>
                </a:moveTo>
                <a:lnTo>
                  <a:pt x="122694" y="1656588"/>
                </a:lnTo>
                <a:lnTo>
                  <a:pt x="119633" y="1684782"/>
                </a:lnTo>
                <a:lnTo>
                  <a:pt x="148602" y="1687830"/>
                </a:lnTo>
                <a:lnTo>
                  <a:pt x="150875" y="1659636"/>
                </a:lnTo>
                <a:close/>
              </a:path>
              <a:path w="375285" h="2882265">
                <a:moveTo>
                  <a:pt x="156971" y="1602486"/>
                </a:moveTo>
                <a:lnTo>
                  <a:pt x="128790" y="1599438"/>
                </a:lnTo>
                <a:lnTo>
                  <a:pt x="125742" y="1628394"/>
                </a:lnTo>
                <a:lnTo>
                  <a:pt x="153923" y="1630680"/>
                </a:lnTo>
                <a:lnTo>
                  <a:pt x="156971" y="1602486"/>
                </a:lnTo>
                <a:close/>
              </a:path>
              <a:path w="375285" h="2882265">
                <a:moveTo>
                  <a:pt x="162318" y="1546098"/>
                </a:moveTo>
                <a:lnTo>
                  <a:pt x="134112" y="1543050"/>
                </a:lnTo>
                <a:lnTo>
                  <a:pt x="131076" y="1571244"/>
                </a:lnTo>
                <a:lnTo>
                  <a:pt x="160019" y="1574292"/>
                </a:lnTo>
                <a:lnTo>
                  <a:pt x="162318" y="1546098"/>
                </a:lnTo>
                <a:close/>
              </a:path>
              <a:path w="375285" h="2882265">
                <a:moveTo>
                  <a:pt x="168414" y="1488948"/>
                </a:moveTo>
                <a:lnTo>
                  <a:pt x="140220" y="1485900"/>
                </a:lnTo>
                <a:lnTo>
                  <a:pt x="137159" y="1514094"/>
                </a:lnTo>
                <a:lnTo>
                  <a:pt x="165366" y="1517142"/>
                </a:lnTo>
                <a:lnTo>
                  <a:pt x="168414" y="1488948"/>
                </a:lnTo>
                <a:close/>
              </a:path>
              <a:path w="375285" h="2882265">
                <a:moveTo>
                  <a:pt x="173735" y="1431798"/>
                </a:moveTo>
                <a:lnTo>
                  <a:pt x="145554" y="1429512"/>
                </a:lnTo>
                <a:lnTo>
                  <a:pt x="142506" y="1457706"/>
                </a:lnTo>
                <a:lnTo>
                  <a:pt x="171449" y="1460754"/>
                </a:lnTo>
                <a:lnTo>
                  <a:pt x="173735" y="1431798"/>
                </a:lnTo>
                <a:close/>
              </a:path>
              <a:path w="375285" h="2882265">
                <a:moveTo>
                  <a:pt x="179844" y="1375410"/>
                </a:moveTo>
                <a:lnTo>
                  <a:pt x="151637" y="1372362"/>
                </a:lnTo>
                <a:lnTo>
                  <a:pt x="148602" y="1400556"/>
                </a:lnTo>
                <a:lnTo>
                  <a:pt x="176783" y="1403604"/>
                </a:lnTo>
                <a:lnTo>
                  <a:pt x="179844" y="1375410"/>
                </a:lnTo>
                <a:close/>
              </a:path>
              <a:path w="375285" h="2882265">
                <a:moveTo>
                  <a:pt x="185178" y="1318260"/>
                </a:moveTo>
                <a:lnTo>
                  <a:pt x="156971" y="1315212"/>
                </a:lnTo>
                <a:lnTo>
                  <a:pt x="153923" y="1344168"/>
                </a:lnTo>
                <a:lnTo>
                  <a:pt x="182892" y="1346454"/>
                </a:lnTo>
                <a:lnTo>
                  <a:pt x="185178" y="1318260"/>
                </a:lnTo>
                <a:close/>
              </a:path>
              <a:path w="375285" h="2882265">
                <a:moveTo>
                  <a:pt x="191262" y="1261110"/>
                </a:moveTo>
                <a:lnTo>
                  <a:pt x="163080" y="1258824"/>
                </a:lnTo>
                <a:lnTo>
                  <a:pt x="160019" y="1287018"/>
                </a:lnTo>
                <a:lnTo>
                  <a:pt x="188226" y="1290066"/>
                </a:lnTo>
                <a:lnTo>
                  <a:pt x="191262" y="1261110"/>
                </a:lnTo>
                <a:close/>
              </a:path>
              <a:path w="375285" h="2882265">
                <a:moveTo>
                  <a:pt x="196595" y="1204722"/>
                </a:moveTo>
                <a:lnTo>
                  <a:pt x="168414" y="1201674"/>
                </a:lnTo>
                <a:lnTo>
                  <a:pt x="165366" y="1229868"/>
                </a:lnTo>
                <a:lnTo>
                  <a:pt x="194309" y="1232916"/>
                </a:lnTo>
                <a:lnTo>
                  <a:pt x="196595" y="1204722"/>
                </a:lnTo>
                <a:close/>
              </a:path>
              <a:path w="375285" h="2882265">
                <a:moveTo>
                  <a:pt x="202704" y="1147572"/>
                </a:moveTo>
                <a:lnTo>
                  <a:pt x="174497" y="1144524"/>
                </a:lnTo>
                <a:lnTo>
                  <a:pt x="171449" y="1173480"/>
                </a:lnTo>
                <a:lnTo>
                  <a:pt x="199656" y="1175766"/>
                </a:lnTo>
                <a:lnTo>
                  <a:pt x="202704" y="1147572"/>
                </a:lnTo>
                <a:close/>
              </a:path>
              <a:path w="375285" h="2882265">
                <a:moveTo>
                  <a:pt x="208025" y="1091184"/>
                </a:moveTo>
                <a:lnTo>
                  <a:pt x="179844" y="1088136"/>
                </a:lnTo>
                <a:lnTo>
                  <a:pt x="176783" y="1116330"/>
                </a:lnTo>
                <a:lnTo>
                  <a:pt x="205752" y="1119378"/>
                </a:lnTo>
                <a:lnTo>
                  <a:pt x="208025" y="1091184"/>
                </a:lnTo>
                <a:close/>
              </a:path>
              <a:path w="375285" h="2882265">
                <a:moveTo>
                  <a:pt x="214121" y="1034034"/>
                </a:moveTo>
                <a:lnTo>
                  <a:pt x="185178" y="1030986"/>
                </a:lnTo>
                <a:lnTo>
                  <a:pt x="182892" y="1059180"/>
                </a:lnTo>
                <a:lnTo>
                  <a:pt x="211073" y="1062228"/>
                </a:lnTo>
                <a:lnTo>
                  <a:pt x="214121" y="1034034"/>
                </a:lnTo>
                <a:close/>
              </a:path>
              <a:path w="375285" h="2882265">
                <a:moveTo>
                  <a:pt x="219468" y="976884"/>
                </a:moveTo>
                <a:lnTo>
                  <a:pt x="191262" y="974598"/>
                </a:lnTo>
                <a:lnTo>
                  <a:pt x="188226" y="1002792"/>
                </a:lnTo>
                <a:lnTo>
                  <a:pt x="217169" y="1005840"/>
                </a:lnTo>
                <a:lnTo>
                  <a:pt x="219468" y="976884"/>
                </a:lnTo>
                <a:close/>
              </a:path>
              <a:path w="375285" h="2882265">
                <a:moveTo>
                  <a:pt x="225564" y="920496"/>
                </a:moveTo>
                <a:lnTo>
                  <a:pt x="196595" y="917448"/>
                </a:lnTo>
                <a:lnTo>
                  <a:pt x="194309" y="945642"/>
                </a:lnTo>
                <a:lnTo>
                  <a:pt x="222516" y="948690"/>
                </a:lnTo>
                <a:lnTo>
                  <a:pt x="225564" y="920496"/>
                </a:lnTo>
                <a:close/>
              </a:path>
              <a:path w="375285" h="2882265">
                <a:moveTo>
                  <a:pt x="230885" y="863346"/>
                </a:moveTo>
                <a:lnTo>
                  <a:pt x="202704" y="860298"/>
                </a:lnTo>
                <a:lnTo>
                  <a:pt x="199656" y="889254"/>
                </a:lnTo>
                <a:lnTo>
                  <a:pt x="228599" y="891540"/>
                </a:lnTo>
                <a:lnTo>
                  <a:pt x="230885" y="863346"/>
                </a:lnTo>
                <a:close/>
              </a:path>
              <a:path w="375285" h="2882265">
                <a:moveTo>
                  <a:pt x="236994" y="806196"/>
                </a:moveTo>
                <a:lnTo>
                  <a:pt x="208025" y="803910"/>
                </a:lnTo>
                <a:lnTo>
                  <a:pt x="205752" y="832104"/>
                </a:lnTo>
                <a:lnTo>
                  <a:pt x="233933" y="835152"/>
                </a:lnTo>
                <a:lnTo>
                  <a:pt x="236994" y="806196"/>
                </a:lnTo>
                <a:close/>
              </a:path>
              <a:path w="375285" h="2882265">
                <a:moveTo>
                  <a:pt x="242328" y="749808"/>
                </a:moveTo>
                <a:lnTo>
                  <a:pt x="214121" y="746760"/>
                </a:lnTo>
                <a:lnTo>
                  <a:pt x="211073" y="774954"/>
                </a:lnTo>
                <a:lnTo>
                  <a:pt x="239280" y="778002"/>
                </a:lnTo>
                <a:lnTo>
                  <a:pt x="242328" y="749808"/>
                </a:lnTo>
                <a:close/>
              </a:path>
              <a:path w="375285" h="2882265">
                <a:moveTo>
                  <a:pt x="248412" y="692658"/>
                </a:moveTo>
                <a:lnTo>
                  <a:pt x="219468" y="689610"/>
                </a:lnTo>
                <a:lnTo>
                  <a:pt x="217169" y="718566"/>
                </a:lnTo>
                <a:lnTo>
                  <a:pt x="245376" y="720852"/>
                </a:lnTo>
                <a:lnTo>
                  <a:pt x="248412" y="692658"/>
                </a:lnTo>
                <a:close/>
              </a:path>
              <a:path w="375285" h="2882265">
                <a:moveTo>
                  <a:pt x="253745" y="636270"/>
                </a:moveTo>
                <a:lnTo>
                  <a:pt x="225564" y="633222"/>
                </a:lnTo>
                <a:lnTo>
                  <a:pt x="222516" y="661416"/>
                </a:lnTo>
                <a:lnTo>
                  <a:pt x="250697" y="664464"/>
                </a:lnTo>
                <a:lnTo>
                  <a:pt x="253745" y="636270"/>
                </a:lnTo>
                <a:close/>
              </a:path>
              <a:path w="375285" h="2882265">
                <a:moveTo>
                  <a:pt x="259854" y="579120"/>
                </a:moveTo>
                <a:lnTo>
                  <a:pt x="230885" y="576072"/>
                </a:lnTo>
                <a:lnTo>
                  <a:pt x="228599" y="604266"/>
                </a:lnTo>
                <a:lnTo>
                  <a:pt x="256806" y="607314"/>
                </a:lnTo>
                <a:lnTo>
                  <a:pt x="259854" y="579120"/>
                </a:lnTo>
                <a:close/>
              </a:path>
              <a:path w="375285" h="2882265">
                <a:moveTo>
                  <a:pt x="265175" y="521970"/>
                </a:moveTo>
                <a:lnTo>
                  <a:pt x="236994" y="519684"/>
                </a:lnTo>
                <a:lnTo>
                  <a:pt x="233933" y="547878"/>
                </a:lnTo>
                <a:lnTo>
                  <a:pt x="262140" y="550926"/>
                </a:lnTo>
                <a:lnTo>
                  <a:pt x="265175" y="521970"/>
                </a:lnTo>
                <a:close/>
              </a:path>
              <a:path w="375285" h="2882265">
                <a:moveTo>
                  <a:pt x="271271" y="465582"/>
                </a:moveTo>
                <a:lnTo>
                  <a:pt x="242328" y="462534"/>
                </a:lnTo>
                <a:lnTo>
                  <a:pt x="240042" y="490728"/>
                </a:lnTo>
                <a:lnTo>
                  <a:pt x="268223" y="493776"/>
                </a:lnTo>
                <a:lnTo>
                  <a:pt x="271271" y="465582"/>
                </a:lnTo>
                <a:close/>
              </a:path>
              <a:path w="375285" h="2882265">
                <a:moveTo>
                  <a:pt x="276618" y="408432"/>
                </a:moveTo>
                <a:lnTo>
                  <a:pt x="248412" y="405384"/>
                </a:lnTo>
                <a:lnTo>
                  <a:pt x="245376" y="434340"/>
                </a:lnTo>
                <a:lnTo>
                  <a:pt x="273570" y="436626"/>
                </a:lnTo>
                <a:lnTo>
                  <a:pt x="276618" y="408432"/>
                </a:lnTo>
                <a:close/>
              </a:path>
              <a:path w="375285" h="2882265">
                <a:moveTo>
                  <a:pt x="282714" y="351282"/>
                </a:moveTo>
                <a:lnTo>
                  <a:pt x="253745" y="348996"/>
                </a:lnTo>
                <a:lnTo>
                  <a:pt x="251459" y="377190"/>
                </a:lnTo>
                <a:lnTo>
                  <a:pt x="279666" y="380238"/>
                </a:lnTo>
                <a:lnTo>
                  <a:pt x="282714" y="351282"/>
                </a:lnTo>
                <a:close/>
              </a:path>
              <a:path w="375285" h="2882265">
                <a:moveTo>
                  <a:pt x="288035" y="294894"/>
                </a:moveTo>
                <a:lnTo>
                  <a:pt x="259854" y="291846"/>
                </a:lnTo>
                <a:lnTo>
                  <a:pt x="256806" y="320040"/>
                </a:lnTo>
                <a:lnTo>
                  <a:pt x="284988" y="323088"/>
                </a:lnTo>
                <a:lnTo>
                  <a:pt x="288035" y="294894"/>
                </a:lnTo>
                <a:close/>
              </a:path>
              <a:path w="375285" h="2882265">
                <a:moveTo>
                  <a:pt x="294144" y="237744"/>
                </a:moveTo>
                <a:lnTo>
                  <a:pt x="265175" y="234696"/>
                </a:lnTo>
                <a:lnTo>
                  <a:pt x="262902" y="263652"/>
                </a:lnTo>
                <a:lnTo>
                  <a:pt x="291083" y="265938"/>
                </a:lnTo>
                <a:lnTo>
                  <a:pt x="294144" y="237744"/>
                </a:lnTo>
                <a:close/>
              </a:path>
              <a:path w="375285" h="2882265">
                <a:moveTo>
                  <a:pt x="374916" y="166116"/>
                </a:moveTo>
                <a:lnTo>
                  <a:pt x="371868" y="158496"/>
                </a:lnTo>
                <a:lnTo>
                  <a:pt x="303275" y="0"/>
                </a:lnTo>
                <a:lnTo>
                  <a:pt x="204990" y="141732"/>
                </a:lnTo>
                <a:lnTo>
                  <a:pt x="200418" y="148590"/>
                </a:lnTo>
                <a:lnTo>
                  <a:pt x="201942" y="157734"/>
                </a:lnTo>
                <a:lnTo>
                  <a:pt x="208025" y="161544"/>
                </a:lnTo>
                <a:lnTo>
                  <a:pt x="214883" y="166116"/>
                </a:lnTo>
                <a:lnTo>
                  <a:pt x="224040" y="164592"/>
                </a:lnTo>
                <a:lnTo>
                  <a:pt x="227837" y="158496"/>
                </a:lnTo>
                <a:lnTo>
                  <a:pt x="280780" y="82659"/>
                </a:lnTo>
                <a:lnTo>
                  <a:pt x="282714" y="64770"/>
                </a:lnTo>
                <a:lnTo>
                  <a:pt x="285749" y="65016"/>
                </a:lnTo>
                <a:lnTo>
                  <a:pt x="285749" y="35814"/>
                </a:lnTo>
                <a:lnTo>
                  <a:pt x="286512" y="28194"/>
                </a:lnTo>
                <a:lnTo>
                  <a:pt x="314718" y="30480"/>
                </a:lnTo>
                <a:lnTo>
                  <a:pt x="314718" y="98969"/>
                </a:lnTo>
                <a:lnTo>
                  <a:pt x="345185" y="169926"/>
                </a:lnTo>
                <a:lnTo>
                  <a:pt x="348995" y="177546"/>
                </a:lnTo>
                <a:lnTo>
                  <a:pt x="357390" y="180594"/>
                </a:lnTo>
                <a:lnTo>
                  <a:pt x="364235" y="177546"/>
                </a:lnTo>
                <a:lnTo>
                  <a:pt x="371868" y="174498"/>
                </a:lnTo>
                <a:lnTo>
                  <a:pt x="374916" y="166116"/>
                </a:lnTo>
                <a:close/>
              </a:path>
              <a:path w="375285" h="2882265">
                <a:moveTo>
                  <a:pt x="299478" y="181356"/>
                </a:moveTo>
                <a:lnTo>
                  <a:pt x="271271" y="178308"/>
                </a:lnTo>
                <a:lnTo>
                  <a:pt x="268223" y="206502"/>
                </a:lnTo>
                <a:lnTo>
                  <a:pt x="296430" y="209550"/>
                </a:lnTo>
                <a:lnTo>
                  <a:pt x="299478" y="181356"/>
                </a:lnTo>
                <a:close/>
              </a:path>
              <a:path w="375285" h="2882265">
                <a:moveTo>
                  <a:pt x="305562" y="124206"/>
                </a:moveTo>
                <a:lnTo>
                  <a:pt x="276618" y="121158"/>
                </a:lnTo>
                <a:lnTo>
                  <a:pt x="274319" y="149352"/>
                </a:lnTo>
                <a:lnTo>
                  <a:pt x="302526" y="152400"/>
                </a:lnTo>
                <a:lnTo>
                  <a:pt x="305562" y="124206"/>
                </a:lnTo>
                <a:close/>
              </a:path>
              <a:path w="375285" h="2882265">
                <a:moveTo>
                  <a:pt x="308950" y="85535"/>
                </a:moveTo>
                <a:lnTo>
                  <a:pt x="300659" y="66225"/>
                </a:lnTo>
                <a:lnTo>
                  <a:pt x="292703" y="65580"/>
                </a:lnTo>
                <a:lnTo>
                  <a:pt x="280780" y="82659"/>
                </a:lnTo>
                <a:lnTo>
                  <a:pt x="279666" y="92964"/>
                </a:lnTo>
                <a:lnTo>
                  <a:pt x="307847" y="96012"/>
                </a:lnTo>
                <a:lnTo>
                  <a:pt x="308950" y="85535"/>
                </a:lnTo>
                <a:close/>
              </a:path>
              <a:path w="375285" h="2882265">
                <a:moveTo>
                  <a:pt x="292703" y="65580"/>
                </a:moveTo>
                <a:lnTo>
                  <a:pt x="282714" y="64770"/>
                </a:lnTo>
                <a:lnTo>
                  <a:pt x="280780" y="82659"/>
                </a:lnTo>
                <a:lnTo>
                  <a:pt x="292703" y="65580"/>
                </a:lnTo>
                <a:close/>
              </a:path>
              <a:path w="375285" h="2882265">
                <a:moveTo>
                  <a:pt x="314718" y="30480"/>
                </a:moveTo>
                <a:lnTo>
                  <a:pt x="286512" y="28194"/>
                </a:lnTo>
                <a:lnTo>
                  <a:pt x="285749" y="35814"/>
                </a:lnTo>
                <a:lnTo>
                  <a:pt x="287273" y="35978"/>
                </a:lnTo>
                <a:lnTo>
                  <a:pt x="287273" y="35052"/>
                </a:lnTo>
                <a:lnTo>
                  <a:pt x="312419" y="37338"/>
                </a:lnTo>
                <a:lnTo>
                  <a:pt x="312419" y="38695"/>
                </a:lnTo>
                <a:lnTo>
                  <a:pt x="313956" y="38862"/>
                </a:lnTo>
                <a:lnTo>
                  <a:pt x="314718" y="30480"/>
                </a:lnTo>
                <a:close/>
              </a:path>
              <a:path w="375285" h="2882265">
                <a:moveTo>
                  <a:pt x="297458" y="58770"/>
                </a:moveTo>
                <a:lnTo>
                  <a:pt x="287691" y="36023"/>
                </a:lnTo>
                <a:lnTo>
                  <a:pt x="285749" y="35814"/>
                </a:lnTo>
                <a:lnTo>
                  <a:pt x="285749" y="65016"/>
                </a:lnTo>
                <a:lnTo>
                  <a:pt x="292703" y="65580"/>
                </a:lnTo>
                <a:lnTo>
                  <a:pt x="297458" y="58770"/>
                </a:lnTo>
                <a:close/>
              </a:path>
              <a:path w="375285" h="2882265">
                <a:moveTo>
                  <a:pt x="312419" y="37338"/>
                </a:moveTo>
                <a:lnTo>
                  <a:pt x="287273" y="35052"/>
                </a:lnTo>
                <a:lnTo>
                  <a:pt x="287691" y="36023"/>
                </a:lnTo>
                <a:lnTo>
                  <a:pt x="311538" y="38600"/>
                </a:lnTo>
                <a:lnTo>
                  <a:pt x="312419" y="37338"/>
                </a:lnTo>
                <a:close/>
              </a:path>
              <a:path w="375285" h="2882265">
                <a:moveTo>
                  <a:pt x="287691" y="36023"/>
                </a:moveTo>
                <a:lnTo>
                  <a:pt x="287273" y="35052"/>
                </a:lnTo>
                <a:lnTo>
                  <a:pt x="287273" y="35978"/>
                </a:lnTo>
                <a:lnTo>
                  <a:pt x="287691" y="36023"/>
                </a:lnTo>
                <a:close/>
              </a:path>
              <a:path w="375285" h="2882265">
                <a:moveTo>
                  <a:pt x="311538" y="38600"/>
                </a:moveTo>
                <a:lnTo>
                  <a:pt x="287691" y="36023"/>
                </a:lnTo>
                <a:lnTo>
                  <a:pt x="297458" y="58770"/>
                </a:lnTo>
                <a:lnTo>
                  <a:pt x="311538" y="38600"/>
                </a:lnTo>
                <a:close/>
              </a:path>
              <a:path w="375285" h="2882265">
                <a:moveTo>
                  <a:pt x="314718" y="98969"/>
                </a:moveTo>
                <a:lnTo>
                  <a:pt x="314718" y="30480"/>
                </a:lnTo>
                <a:lnTo>
                  <a:pt x="313956" y="38862"/>
                </a:lnTo>
                <a:lnTo>
                  <a:pt x="311538" y="38600"/>
                </a:lnTo>
                <a:lnTo>
                  <a:pt x="297458" y="58770"/>
                </a:lnTo>
                <a:lnTo>
                  <a:pt x="300659" y="66225"/>
                </a:lnTo>
                <a:lnTo>
                  <a:pt x="310895" y="67056"/>
                </a:lnTo>
                <a:lnTo>
                  <a:pt x="310895" y="90066"/>
                </a:lnTo>
                <a:lnTo>
                  <a:pt x="314718" y="98969"/>
                </a:lnTo>
                <a:close/>
              </a:path>
              <a:path w="375285" h="2882265">
                <a:moveTo>
                  <a:pt x="310895" y="67056"/>
                </a:moveTo>
                <a:lnTo>
                  <a:pt x="300659" y="66225"/>
                </a:lnTo>
                <a:lnTo>
                  <a:pt x="308950" y="85535"/>
                </a:lnTo>
                <a:lnTo>
                  <a:pt x="310895" y="67056"/>
                </a:lnTo>
                <a:close/>
              </a:path>
              <a:path w="375285" h="2882265">
                <a:moveTo>
                  <a:pt x="310895" y="90066"/>
                </a:moveTo>
                <a:lnTo>
                  <a:pt x="310895" y="67056"/>
                </a:lnTo>
                <a:lnTo>
                  <a:pt x="308950" y="85535"/>
                </a:lnTo>
                <a:lnTo>
                  <a:pt x="310895" y="90066"/>
                </a:lnTo>
                <a:close/>
              </a:path>
              <a:path w="375285" h="2882265">
                <a:moveTo>
                  <a:pt x="312419" y="38695"/>
                </a:moveTo>
                <a:lnTo>
                  <a:pt x="312419" y="37338"/>
                </a:lnTo>
                <a:lnTo>
                  <a:pt x="311538" y="38600"/>
                </a:lnTo>
                <a:lnTo>
                  <a:pt x="312419" y="38695"/>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72" name="object 72"/>
          <p:cNvSpPr txBox="1"/>
          <p:nvPr/>
        </p:nvSpPr>
        <p:spPr>
          <a:xfrm>
            <a:off x="6811963" y="2619375"/>
            <a:ext cx="166687" cy="331788"/>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2</a:t>
            </a:r>
            <a:endParaRPr kumimoji="1" sz="2005" dirty="0">
              <a:latin typeface="Arial" panose="020B0604020202020204"/>
              <a:cs typeface="Arial" panose="020B0604020202020204"/>
            </a:endParaRPr>
          </a:p>
        </p:txBody>
      </p:sp>
      <p:sp>
        <p:nvSpPr>
          <p:cNvPr id="73" name="object 73"/>
          <p:cNvSpPr/>
          <p:nvPr/>
        </p:nvSpPr>
        <p:spPr>
          <a:xfrm>
            <a:off x="6715125" y="2592388"/>
            <a:ext cx="360363" cy="358775"/>
          </a:xfrm>
          <a:custGeom>
            <a:avLst/>
            <a:gdLst/>
            <a:ahLst/>
            <a:cxnLst/>
            <a:rect l="l" t="t" r="r" b="b"/>
            <a:pathLst>
              <a:path w="360679" h="358139">
                <a:moveTo>
                  <a:pt x="180594" y="0"/>
                </a:moveTo>
                <a:lnTo>
                  <a:pt x="132556" y="6385"/>
                </a:lnTo>
                <a:lnTo>
                  <a:pt x="89408" y="24412"/>
                </a:lnTo>
                <a:lnTo>
                  <a:pt x="52863" y="52387"/>
                </a:lnTo>
                <a:lnTo>
                  <a:pt x="24637" y="88617"/>
                </a:lnTo>
                <a:lnTo>
                  <a:pt x="6445" y="131409"/>
                </a:lnTo>
                <a:lnTo>
                  <a:pt x="0" y="179070"/>
                </a:lnTo>
                <a:lnTo>
                  <a:pt x="6445" y="226730"/>
                </a:lnTo>
                <a:lnTo>
                  <a:pt x="24637" y="269522"/>
                </a:lnTo>
                <a:lnTo>
                  <a:pt x="52863" y="305752"/>
                </a:lnTo>
                <a:lnTo>
                  <a:pt x="89408" y="333727"/>
                </a:lnTo>
                <a:lnTo>
                  <a:pt x="132556" y="351754"/>
                </a:lnTo>
                <a:lnTo>
                  <a:pt x="180594" y="358139"/>
                </a:lnTo>
                <a:lnTo>
                  <a:pt x="228310" y="351754"/>
                </a:lnTo>
                <a:lnTo>
                  <a:pt x="271243" y="333727"/>
                </a:lnTo>
                <a:lnTo>
                  <a:pt x="307657" y="305752"/>
                </a:lnTo>
                <a:lnTo>
                  <a:pt x="335816" y="269522"/>
                </a:lnTo>
                <a:lnTo>
                  <a:pt x="353984" y="226730"/>
                </a:lnTo>
                <a:lnTo>
                  <a:pt x="360425" y="179070"/>
                </a:lnTo>
                <a:lnTo>
                  <a:pt x="353984" y="131409"/>
                </a:lnTo>
                <a:lnTo>
                  <a:pt x="335816" y="88617"/>
                </a:lnTo>
                <a:lnTo>
                  <a:pt x="307657" y="52387"/>
                </a:lnTo>
                <a:lnTo>
                  <a:pt x="271243" y="24412"/>
                </a:lnTo>
                <a:lnTo>
                  <a:pt x="228310" y="6385"/>
                </a:lnTo>
                <a:lnTo>
                  <a:pt x="180594" y="0"/>
                </a:lnTo>
                <a:close/>
              </a:path>
            </a:pathLst>
          </a:custGeom>
          <a:ln w="19049">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4" name="object 74"/>
          <p:cNvSpPr txBox="1"/>
          <p:nvPr/>
        </p:nvSpPr>
        <p:spPr>
          <a:xfrm>
            <a:off x="7534275" y="2619375"/>
            <a:ext cx="166688" cy="331788"/>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3</a:t>
            </a:r>
            <a:endParaRPr kumimoji="1" sz="2005" dirty="0">
              <a:latin typeface="Arial" panose="020B0604020202020204"/>
              <a:cs typeface="Arial" panose="020B0604020202020204"/>
            </a:endParaRPr>
          </a:p>
        </p:txBody>
      </p:sp>
      <p:sp>
        <p:nvSpPr>
          <p:cNvPr id="75" name="object 75"/>
          <p:cNvSpPr/>
          <p:nvPr/>
        </p:nvSpPr>
        <p:spPr>
          <a:xfrm>
            <a:off x="7437438" y="2592388"/>
            <a:ext cx="360362" cy="358775"/>
          </a:xfrm>
          <a:custGeom>
            <a:avLst/>
            <a:gdLst/>
            <a:ahLst/>
            <a:cxnLst/>
            <a:rect l="l" t="t" r="r" b="b"/>
            <a:pathLst>
              <a:path w="360679" h="358139">
                <a:moveTo>
                  <a:pt x="180606" y="0"/>
                </a:moveTo>
                <a:lnTo>
                  <a:pt x="132563" y="6385"/>
                </a:lnTo>
                <a:lnTo>
                  <a:pt x="89411" y="24412"/>
                </a:lnTo>
                <a:lnTo>
                  <a:pt x="52865" y="52387"/>
                </a:lnTo>
                <a:lnTo>
                  <a:pt x="24638" y="88617"/>
                </a:lnTo>
                <a:lnTo>
                  <a:pt x="6445" y="131409"/>
                </a:lnTo>
                <a:lnTo>
                  <a:pt x="0" y="179070"/>
                </a:lnTo>
                <a:lnTo>
                  <a:pt x="6445" y="226730"/>
                </a:lnTo>
                <a:lnTo>
                  <a:pt x="24638" y="269522"/>
                </a:lnTo>
                <a:lnTo>
                  <a:pt x="52865" y="305752"/>
                </a:lnTo>
                <a:lnTo>
                  <a:pt x="89411" y="333727"/>
                </a:lnTo>
                <a:lnTo>
                  <a:pt x="132563" y="351754"/>
                </a:lnTo>
                <a:lnTo>
                  <a:pt x="180606" y="358139"/>
                </a:lnTo>
                <a:lnTo>
                  <a:pt x="228322" y="351754"/>
                </a:lnTo>
                <a:lnTo>
                  <a:pt x="271253" y="333727"/>
                </a:lnTo>
                <a:lnTo>
                  <a:pt x="307663" y="305752"/>
                </a:lnTo>
                <a:lnTo>
                  <a:pt x="335819" y="269522"/>
                </a:lnTo>
                <a:lnTo>
                  <a:pt x="353985" y="226730"/>
                </a:lnTo>
                <a:lnTo>
                  <a:pt x="360425" y="179070"/>
                </a:lnTo>
                <a:lnTo>
                  <a:pt x="353985" y="131409"/>
                </a:lnTo>
                <a:lnTo>
                  <a:pt x="335819" y="88617"/>
                </a:lnTo>
                <a:lnTo>
                  <a:pt x="307663" y="52387"/>
                </a:lnTo>
                <a:lnTo>
                  <a:pt x="271253" y="24412"/>
                </a:lnTo>
                <a:lnTo>
                  <a:pt x="228322" y="6385"/>
                </a:lnTo>
                <a:lnTo>
                  <a:pt x="180606" y="0"/>
                </a:lnTo>
                <a:close/>
              </a:path>
            </a:pathLst>
          </a:custGeom>
          <a:ln w="19049">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6" name="object 76"/>
          <p:cNvSpPr/>
          <p:nvPr/>
        </p:nvSpPr>
        <p:spPr>
          <a:xfrm>
            <a:off x="6843713" y="2951163"/>
            <a:ext cx="174625" cy="579437"/>
          </a:xfrm>
          <a:custGeom>
            <a:avLst/>
            <a:gdLst/>
            <a:ahLst/>
            <a:cxnLst/>
            <a:rect l="l" t="t" r="r" b="b"/>
            <a:pathLst>
              <a:path w="175260" h="577850">
                <a:moveTo>
                  <a:pt x="101346" y="577596"/>
                </a:moveTo>
                <a:lnTo>
                  <a:pt x="101346" y="548640"/>
                </a:lnTo>
                <a:lnTo>
                  <a:pt x="73152" y="548640"/>
                </a:lnTo>
                <a:lnTo>
                  <a:pt x="73152" y="577596"/>
                </a:lnTo>
                <a:lnTo>
                  <a:pt x="101346" y="577596"/>
                </a:lnTo>
                <a:close/>
              </a:path>
              <a:path w="175260" h="577850">
                <a:moveTo>
                  <a:pt x="101346" y="520446"/>
                </a:moveTo>
                <a:lnTo>
                  <a:pt x="101346" y="491490"/>
                </a:lnTo>
                <a:lnTo>
                  <a:pt x="73152" y="491490"/>
                </a:lnTo>
                <a:lnTo>
                  <a:pt x="73152" y="520446"/>
                </a:lnTo>
                <a:lnTo>
                  <a:pt x="101346" y="520446"/>
                </a:lnTo>
                <a:close/>
              </a:path>
              <a:path w="175260" h="577850">
                <a:moveTo>
                  <a:pt x="101346" y="463296"/>
                </a:moveTo>
                <a:lnTo>
                  <a:pt x="101346" y="434340"/>
                </a:lnTo>
                <a:lnTo>
                  <a:pt x="73152" y="434340"/>
                </a:lnTo>
                <a:lnTo>
                  <a:pt x="73152" y="463296"/>
                </a:lnTo>
                <a:lnTo>
                  <a:pt x="101346" y="463296"/>
                </a:lnTo>
                <a:close/>
              </a:path>
              <a:path w="175260" h="577850">
                <a:moveTo>
                  <a:pt x="101346" y="406146"/>
                </a:moveTo>
                <a:lnTo>
                  <a:pt x="101346" y="377190"/>
                </a:lnTo>
                <a:lnTo>
                  <a:pt x="73152" y="377190"/>
                </a:lnTo>
                <a:lnTo>
                  <a:pt x="73152" y="406146"/>
                </a:lnTo>
                <a:lnTo>
                  <a:pt x="101346" y="406146"/>
                </a:lnTo>
                <a:close/>
              </a:path>
              <a:path w="175260" h="577850">
                <a:moveTo>
                  <a:pt x="101346" y="348996"/>
                </a:moveTo>
                <a:lnTo>
                  <a:pt x="101346" y="320040"/>
                </a:lnTo>
                <a:lnTo>
                  <a:pt x="73152" y="320040"/>
                </a:lnTo>
                <a:lnTo>
                  <a:pt x="73152" y="348996"/>
                </a:lnTo>
                <a:lnTo>
                  <a:pt x="101346" y="348996"/>
                </a:lnTo>
                <a:close/>
              </a:path>
              <a:path w="175260" h="577850">
                <a:moveTo>
                  <a:pt x="101346" y="291846"/>
                </a:moveTo>
                <a:lnTo>
                  <a:pt x="101346" y="262890"/>
                </a:lnTo>
                <a:lnTo>
                  <a:pt x="73152" y="262890"/>
                </a:lnTo>
                <a:lnTo>
                  <a:pt x="73152" y="291846"/>
                </a:lnTo>
                <a:lnTo>
                  <a:pt x="101346" y="291846"/>
                </a:lnTo>
                <a:close/>
              </a:path>
              <a:path w="175260" h="577850">
                <a:moveTo>
                  <a:pt x="101346" y="234696"/>
                </a:moveTo>
                <a:lnTo>
                  <a:pt x="101346" y="205740"/>
                </a:lnTo>
                <a:lnTo>
                  <a:pt x="73152" y="205740"/>
                </a:lnTo>
                <a:lnTo>
                  <a:pt x="73152" y="234696"/>
                </a:lnTo>
                <a:lnTo>
                  <a:pt x="101346" y="234696"/>
                </a:lnTo>
                <a:close/>
              </a:path>
              <a:path w="175260" h="577850">
                <a:moveTo>
                  <a:pt x="175260" y="158496"/>
                </a:moveTo>
                <a:lnTo>
                  <a:pt x="87630" y="0"/>
                </a:lnTo>
                <a:lnTo>
                  <a:pt x="0" y="158496"/>
                </a:lnTo>
                <a:lnTo>
                  <a:pt x="2286" y="166878"/>
                </a:lnTo>
                <a:lnTo>
                  <a:pt x="16002" y="174498"/>
                </a:lnTo>
                <a:lnTo>
                  <a:pt x="24384" y="172212"/>
                </a:lnTo>
                <a:lnTo>
                  <a:pt x="73152" y="84528"/>
                </a:lnTo>
                <a:lnTo>
                  <a:pt x="73152" y="34290"/>
                </a:lnTo>
                <a:lnTo>
                  <a:pt x="101346" y="34290"/>
                </a:lnTo>
                <a:lnTo>
                  <a:pt x="101346" y="84528"/>
                </a:lnTo>
                <a:lnTo>
                  <a:pt x="150114" y="172212"/>
                </a:lnTo>
                <a:lnTo>
                  <a:pt x="159245" y="174498"/>
                </a:lnTo>
                <a:lnTo>
                  <a:pt x="172961" y="166878"/>
                </a:lnTo>
                <a:lnTo>
                  <a:pt x="175260" y="158496"/>
                </a:lnTo>
                <a:close/>
              </a:path>
              <a:path w="175260" h="577850">
                <a:moveTo>
                  <a:pt x="101346" y="63246"/>
                </a:moveTo>
                <a:lnTo>
                  <a:pt x="101346" y="34290"/>
                </a:lnTo>
                <a:lnTo>
                  <a:pt x="73152" y="34290"/>
                </a:lnTo>
                <a:lnTo>
                  <a:pt x="73152" y="63246"/>
                </a:lnTo>
                <a:lnTo>
                  <a:pt x="74675" y="63246"/>
                </a:lnTo>
                <a:lnTo>
                  <a:pt x="74675" y="36575"/>
                </a:lnTo>
                <a:lnTo>
                  <a:pt x="99822" y="36575"/>
                </a:lnTo>
                <a:lnTo>
                  <a:pt x="99822" y="63246"/>
                </a:lnTo>
                <a:lnTo>
                  <a:pt x="101346" y="63246"/>
                </a:lnTo>
                <a:close/>
              </a:path>
              <a:path w="175260" h="577850">
                <a:moveTo>
                  <a:pt x="84988" y="63246"/>
                </a:moveTo>
                <a:lnTo>
                  <a:pt x="73152" y="63246"/>
                </a:lnTo>
                <a:lnTo>
                  <a:pt x="73152" y="84528"/>
                </a:lnTo>
                <a:lnTo>
                  <a:pt x="84988" y="63246"/>
                </a:lnTo>
                <a:close/>
              </a:path>
              <a:path w="175260" h="577850">
                <a:moveTo>
                  <a:pt x="101346" y="120396"/>
                </a:moveTo>
                <a:lnTo>
                  <a:pt x="101346" y="91440"/>
                </a:lnTo>
                <a:lnTo>
                  <a:pt x="73152" y="91440"/>
                </a:lnTo>
                <a:lnTo>
                  <a:pt x="73152" y="120396"/>
                </a:lnTo>
                <a:lnTo>
                  <a:pt x="101346" y="120396"/>
                </a:lnTo>
                <a:close/>
              </a:path>
              <a:path w="175260" h="577850">
                <a:moveTo>
                  <a:pt x="101346" y="177546"/>
                </a:moveTo>
                <a:lnTo>
                  <a:pt x="101346" y="148590"/>
                </a:lnTo>
                <a:lnTo>
                  <a:pt x="73152" y="148590"/>
                </a:lnTo>
                <a:lnTo>
                  <a:pt x="73152" y="177546"/>
                </a:lnTo>
                <a:lnTo>
                  <a:pt x="101346" y="177546"/>
                </a:lnTo>
                <a:close/>
              </a:path>
              <a:path w="175260" h="577850">
                <a:moveTo>
                  <a:pt x="99822" y="36575"/>
                </a:moveTo>
                <a:lnTo>
                  <a:pt x="74675" y="36575"/>
                </a:lnTo>
                <a:lnTo>
                  <a:pt x="87249" y="59182"/>
                </a:lnTo>
                <a:lnTo>
                  <a:pt x="99822" y="36575"/>
                </a:lnTo>
                <a:close/>
              </a:path>
              <a:path w="175260" h="577850">
                <a:moveTo>
                  <a:pt x="87249" y="59182"/>
                </a:moveTo>
                <a:lnTo>
                  <a:pt x="74675" y="36575"/>
                </a:lnTo>
                <a:lnTo>
                  <a:pt x="74675" y="63246"/>
                </a:lnTo>
                <a:lnTo>
                  <a:pt x="84988" y="63246"/>
                </a:lnTo>
                <a:lnTo>
                  <a:pt x="87249" y="59182"/>
                </a:lnTo>
                <a:close/>
              </a:path>
              <a:path w="175260" h="577850">
                <a:moveTo>
                  <a:pt x="89509" y="63246"/>
                </a:moveTo>
                <a:lnTo>
                  <a:pt x="87249" y="59182"/>
                </a:lnTo>
                <a:lnTo>
                  <a:pt x="84988" y="63246"/>
                </a:lnTo>
                <a:lnTo>
                  <a:pt x="89509" y="63246"/>
                </a:lnTo>
                <a:close/>
              </a:path>
              <a:path w="175260" h="577850">
                <a:moveTo>
                  <a:pt x="99822" y="63246"/>
                </a:moveTo>
                <a:lnTo>
                  <a:pt x="99822" y="36575"/>
                </a:lnTo>
                <a:lnTo>
                  <a:pt x="87249" y="59182"/>
                </a:lnTo>
                <a:lnTo>
                  <a:pt x="89509" y="63246"/>
                </a:lnTo>
                <a:lnTo>
                  <a:pt x="99822" y="63246"/>
                </a:lnTo>
                <a:close/>
              </a:path>
              <a:path w="175260" h="577850">
                <a:moveTo>
                  <a:pt x="101346" y="84528"/>
                </a:moveTo>
                <a:lnTo>
                  <a:pt x="101346" y="63246"/>
                </a:lnTo>
                <a:lnTo>
                  <a:pt x="89509" y="63246"/>
                </a:lnTo>
                <a:lnTo>
                  <a:pt x="101346" y="84528"/>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77" name="object 77"/>
          <p:cNvSpPr txBox="1"/>
          <p:nvPr/>
        </p:nvSpPr>
        <p:spPr>
          <a:xfrm>
            <a:off x="4357688" y="3630613"/>
            <a:ext cx="166687" cy="330200"/>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5</a:t>
            </a:r>
            <a:endParaRPr kumimoji="1" sz="2005" dirty="0">
              <a:latin typeface="Arial" panose="020B0604020202020204"/>
              <a:cs typeface="Arial" panose="020B0604020202020204"/>
            </a:endParaRPr>
          </a:p>
        </p:txBody>
      </p:sp>
      <p:sp>
        <p:nvSpPr>
          <p:cNvPr id="78" name="object 78"/>
          <p:cNvSpPr/>
          <p:nvPr/>
        </p:nvSpPr>
        <p:spPr>
          <a:xfrm>
            <a:off x="4260850" y="3602038"/>
            <a:ext cx="361950" cy="360362"/>
          </a:xfrm>
          <a:custGeom>
            <a:avLst/>
            <a:gdLst/>
            <a:ahLst/>
            <a:cxnLst/>
            <a:rect l="l" t="t" r="r" b="b"/>
            <a:pathLst>
              <a:path w="360680" h="359410">
                <a:moveTo>
                  <a:pt x="179831" y="0"/>
                </a:moveTo>
                <a:lnTo>
                  <a:pt x="132115" y="6441"/>
                </a:lnTo>
                <a:lnTo>
                  <a:pt x="89182" y="24609"/>
                </a:lnTo>
                <a:lnTo>
                  <a:pt x="52768" y="52768"/>
                </a:lnTo>
                <a:lnTo>
                  <a:pt x="24609" y="89182"/>
                </a:lnTo>
                <a:lnTo>
                  <a:pt x="6441" y="132115"/>
                </a:lnTo>
                <a:lnTo>
                  <a:pt x="0" y="179832"/>
                </a:lnTo>
                <a:lnTo>
                  <a:pt x="6441" y="227492"/>
                </a:lnTo>
                <a:lnTo>
                  <a:pt x="24609" y="270284"/>
                </a:lnTo>
                <a:lnTo>
                  <a:pt x="52768" y="306514"/>
                </a:lnTo>
                <a:lnTo>
                  <a:pt x="89182" y="334489"/>
                </a:lnTo>
                <a:lnTo>
                  <a:pt x="132115" y="352516"/>
                </a:lnTo>
                <a:lnTo>
                  <a:pt x="179831" y="358901"/>
                </a:lnTo>
                <a:lnTo>
                  <a:pt x="227869" y="352516"/>
                </a:lnTo>
                <a:lnTo>
                  <a:pt x="271017" y="334489"/>
                </a:lnTo>
                <a:lnTo>
                  <a:pt x="307562" y="306514"/>
                </a:lnTo>
                <a:lnTo>
                  <a:pt x="335788" y="270284"/>
                </a:lnTo>
                <a:lnTo>
                  <a:pt x="353980" y="227492"/>
                </a:lnTo>
                <a:lnTo>
                  <a:pt x="360425" y="179832"/>
                </a:lnTo>
                <a:lnTo>
                  <a:pt x="353980" y="132115"/>
                </a:lnTo>
                <a:lnTo>
                  <a:pt x="335788" y="89182"/>
                </a:lnTo>
                <a:lnTo>
                  <a:pt x="307562" y="52768"/>
                </a:lnTo>
                <a:lnTo>
                  <a:pt x="271017" y="24609"/>
                </a:lnTo>
                <a:lnTo>
                  <a:pt x="227869" y="6441"/>
                </a:lnTo>
                <a:lnTo>
                  <a:pt x="179831" y="0"/>
                </a:lnTo>
                <a:close/>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79" name="object 79"/>
          <p:cNvSpPr txBox="1"/>
          <p:nvPr/>
        </p:nvSpPr>
        <p:spPr>
          <a:xfrm>
            <a:off x="6986588" y="4206875"/>
            <a:ext cx="166687" cy="331788"/>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4</a:t>
            </a:r>
            <a:endParaRPr kumimoji="1" sz="2005" dirty="0">
              <a:latin typeface="Arial" panose="020B0604020202020204"/>
              <a:cs typeface="Arial" panose="020B0604020202020204"/>
            </a:endParaRPr>
          </a:p>
        </p:txBody>
      </p:sp>
      <p:sp>
        <p:nvSpPr>
          <p:cNvPr id="80" name="object 80"/>
          <p:cNvSpPr/>
          <p:nvPr/>
        </p:nvSpPr>
        <p:spPr>
          <a:xfrm>
            <a:off x="6889750" y="4179888"/>
            <a:ext cx="360363" cy="360362"/>
          </a:xfrm>
          <a:custGeom>
            <a:avLst/>
            <a:gdLst/>
            <a:ahLst/>
            <a:cxnLst/>
            <a:rect l="l" t="t" r="r" b="b"/>
            <a:pathLst>
              <a:path w="360045" h="359410">
                <a:moveTo>
                  <a:pt x="179819" y="0"/>
                </a:moveTo>
                <a:lnTo>
                  <a:pt x="131843" y="6385"/>
                </a:lnTo>
                <a:lnTo>
                  <a:pt x="88839" y="24412"/>
                </a:lnTo>
                <a:lnTo>
                  <a:pt x="52481" y="52387"/>
                </a:lnTo>
                <a:lnTo>
                  <a:pt x="24439" y="88617"/>
                </a:lnTo>
                <a:lnTo>
                  <a:pt x="6388" y="131409"/>
                </a:lnTo>
                <a:lnTo>
                  <a:pt x="0" y="179070"/>
                </a:lnTo>
                <a:lnTo>
                  <a:pt x="6388" y="226786"/>
                </a:lnTo>
                <a:lnTo>
                  <a:pt x="24439" y="269719"/>
                </a:lnTo>
                <a:lnTo>
                  <a:pt x="52481" y="306133"/>
                </a:lnTo>
                <a:lnTo>
                  <a:pt x="88839" y="334292"/>
                </a:lnTo>
                <a:lnTo>
                  <a:pt x="131843" y="352460"/>
                </a:lnTo>
                <a:lnTo>
                  <a:pt x="179819" y="358901"/>
                </a:lnTo>
                <a:lnTo>
                  <a:pt x="227805" y="352460"/>
                </a:lnTo>
                <a:lnTo>
                  <a:pt x="270813" y="334292"/>
                </a:lnTo>
                <a:lnTo>
                  <a:pt x="307173" y="306133"/>
                </a:lnTo>
                <a:lnTo>
                  <a:pt x="335213" y="269719"/>
                </a:lnTo>
                <a:lnTo>
                  <a:pt x="353263" y="226786"/>
                </a:lnTo>
                <a:lnTo>
                  <a:pt x="359651" y="179070"/>
                </a:lnTo>
                <a:lnTo>
                  <a:pt x="353263" y="131409"/>
                </a:lnTo>
                <a:lnTo>
                  <a:pt x="335213" y="88617"/>
                </a:lnTo>
                <a:lnTo>
                  <a:pt x="307173" y="52387"/>
                </a:lnTo>
                <a:lnTo>
                  <a:pt x="270813" y="24412"/>
                </a:lnTo>
                <a:lnTo>
                  <a:pt x="227805" y="6385"/>
                </a:lnTo>
                <a:lnTo>
                  <a:pt x="179819" y="0"/>
                </a:lnTo>
                <a:close/>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1" name="object 81"/>
          <p:cNvSpPr/>
          <p:nvPr/>
        </p:nvSpPr>
        <p:spPr>
          <a:xfrm>
            <a:off x="4189413" y="1725613"/>
            <a:ext cx="31750" cy="4762500"/>
          </a:xfrm>
          <a:custGeom>
            <a:avLst/>
            <a:gdLst/>
            <a:ahLst/>
            <a:cxnLst/>
            <a:rect l="l" t="t" r="r" b="b"/>
            <a:pathLst>
              <a:path w="32385" h="4753609">
                <a:moveTo>
                  <a:pt x="32003" y="0"/>
                </a:moveTo>
                <a:lnTo>
                  <a:pt x="0" y="4753356"/>
                </a:lnTo>
              </a:path>
            </a:pathLst>
          </a:custGeom>
          <a:ln w="9525">
            <a:solidFill>
              <a:srgbClr val="000000"/>
            </a:solidFill>
            <a:prstDash val="dash"/>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2" name="object 82"/>
          <p:cNvSpPr txBox="1"/>
          <p:nvPr/>
        </p:nvSpPr>
        <p:spPr>
          <a:xfrm>
            <a:off x="4676775" y="5900738"/>
            <a:ext cx="168275" cy="331787"/>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4</a:t>
            </a:r>
            <a:endParaRPr kumimoji="1" sz="2005" dirty="0">
              <a:latin typeface="Arial" panose="020B0604020202020204"/>
              <a:cs typeface="Arial" panose="020B0604020202020204"/>
            </a:endParaRPr>
          </a:p>
        </p:txBody>
      </p:sp>
      <p:sp>
        <p:nvSpPr>
          <p:cNvPr id="83" name="object 83"/>
          <p:cNvSpPr/>
          <p:nvPr/>
        </p:nvSpPr>
        <p:spPr>
          <a:xfrm>
            <a:off x="4581525" y="5873750"/>
            <a:ext cx="360363" cy="360363"/>
          </a:xfrm>
          <a:custGeom>
            <a:avLst/>
            <a:gdLst/>
            <a:ahLst/>
            <a:cxnLst/>
            <a:rect l="l" t="t" r="r" b="b"/>
            <a:pathLst>
              <a:path w="360045" h="359409">
                <a:moveTo>
                  <a:pt x="179832" y="0"/>
                </a:moveTo>
                <a:lnTo>
                  <a:pt x="131850" y="6441"/>
                </a:lnTo>
                <a:lnTo>
                  <a:pt x="88843" y="24609"/>
                </a:lnTo>
                <a:lnTo>
                  <a:pt x="52482" y="52768"/>
                </a:lnTo>
                <a:lnTo>
                  <a:pt x="24440" y="89182"/>
                </a:lnTo>
                <a:lnTo>
                  <a:pt x="6388" y="132115"/>
                </a:lnTo>
                <a:lnTo>
                  <a:pt x="0" y="179831"/>
                </a:lnTo>
                <a:lnTo>
                  <a:pt x="6388" y="227492"/>
                </a:lnTo>
                <a:lnTo>
                  <a:pt x="24440" y="270284"/>
                </a:lnTo>
                <a:lnTo>
                  <a:pt x="52482" y="306514"/>
                </a:lnTo>
                <a:lnTo>
                  <a:pt x="88843" y="334489"/>
                </a:lnTo>
                <a:lnTo>
                  <a:pt x="131850" y="352516"/>
                </a:lnTo>
                <a:lnTo>
                  <a:pt x="179832" y="358901"/>
                </a:lnTo>
                <a:lnTo>
                  <a:pt x="227813" y="352516"/>
                </a:lnTo>
                <a:lnTo>
                  <a:pt x="270820" y="334489"/>
                </a:lnTo>
                <a:lnTo>
                  <a:pt x="307181" y="306514"/>
                </a:lnTo>
                <a:lnTo>
                  <a:pt x="335223" y="270284"/>
                </a:lnTo>
                <a:lnTo>
                  <a:pt x="353275" y="227492"/>
                </a:lnTo>
                <a:lnTo>
                  <a:pt x="359663" y="179831"/>
                </a:lnTo>
                <a:lnTo>
                  <a:pt x="353275" y="132115"/>
                </a:lnTo>
                <a:lnTo>
                  <a:pt x="335223" y="89182"/>
                </a:lnTo>
                <a:lnTo>
                  <a:pt x="307181" y="52768"/>
                </a:lnTo>
                <a:lnTo>
                  <a:pt x="270820" y="24609"/>
                </a:lnTo>
                <a:lnTo>
                  <a:pt x="227813" y="6441"/>
                </a:lnTo>
                <a:lnTo>
                  <a:pt x="179832" y="0"/>
                </a:lnTo>
                <a:close/>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4" name="object 84"/>
          <p:cNvSpPr txBox="1"/>
          <p:nvPr/>
        </p:nvSpPr>
        <p:spPr>
          <a:xfrm>
            <a:off x="8285163" y="5900738"/>
            <a:ext cx="168275" cy="331787"/>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5</a:t>
            </a:r>
            <a:endParaRPr kumimoji="1" sz="2005" dirty="0">
              <a:latin typeface="Arial" panose="020B0604020202020204"/>
              <a:cs typeface="Arial" panose="020B0604020202020204"/>
            </a:endParaRPr>
          </a:p>
        </p:txBody>
      </p:sp>
      <p:sp>
        <p:nvSpPr>
          <p:cNvPr id="85" name="object 85"/>
          <p:cNvSpPr/>
          <p:nvPr/>
        </p:nvSpPr>
        <p:spPr>
          <a:xfrm>
            <a:off x="8189913" y="5873750"/>
            <a:ext cx="360362" cy="360363"/>
          </a:xfrm>
          <a:custGeom>
            <a:avLst/>
            <a:gdLst/>
            <a:ahLst/>
            <a:cxnLst/>
            <a:rect l="l" t="t" r="r" b="b"/>
            <a:pathLst>
              <a:path w="360679" h="359409">
                <a:moveTo>
                  <a:pt x="179819" y="0"/>
                </a:moveTo>
                <a:lnTo>
                  <a:pt x="131843" y="6441"/>
                </a:lnTo>
                <a:lnTo>
                  <a:pt x="88839" y="24609"/>
                </a:lnTo>
                <a:lnTo>
                  <a:pt x="52481" y="52768"/>
                </a:lnTo>
                <a:lnTo>
                  <a:pt x="24439" y="89182"/>
                </a:lnTo>
                <a:lnTo>
                  <a:pt x="6388" y="132115"/>
                </a:lnTo>
                <a:lnTo>
                  <a:pt x="0" y="179831"/>
                </a:lnTo>
                <a:lnTo>
                  <a:pt x="6388" y="227492"/>
                </a:lnTo>
                <a:lnTo>
                  <a:pt x="24439" y="270284"/>
                </a:lnTo>
                <a:lnTo>
                  <a:pt x="52481" y="306514"/>
                </a:lnTo>
                <a:lnTo>
                  <a:pt x="88839" y="334489"/>
                </a:lnTo>
                <a:lnTo>
                  <a:pt x="131843" y="352516"/>
                </a:lnTo>
                <a:lnTo>
                  <a:pt x="179819" y="358901"/>
                </a:lnTo>
                <a:lnTo>
                  <a:pt x="227862" y="352516"/>
                </a:lnTo>
                <a:lnTo>
                  <a:pt x="271014" y="334489"/>
                </a:lnTo>
                <a:lnTo>
                  <a:pt x="307560" y="306514"/>
                </a:lnTo>
                <a:lnTo>
                  <a:pt x="335787" y="270284"/>
                </a:lnTo>
                <a:lnTo>
                  <a:pt x="353980" y="227492"/>
                </a:lnTo>
                <a:lnTo>
                  <a:pt x="360425" y="179831"/>
                </a:lnTo>
                <a:lnTo>
                  <a:pt x="353980" y="132115"/>
                </a:lnTo>
                <a:lnTo>
                  <a:pt x="335787" y="89182"/>
                </a:lnTo>
                <a:lnTo>
                  <a:pt x="307560" y="52768"/>
                </a:lnTo>
                <a:lnTo>
                  <a:pt x="271014" y="24609"/>
                </a:lnTo>
                <a:lnTo>
                  <a:pt x="227862" y="6441"/>
                </a:lnTo>
                <a:lnTo>
                  <a:pt x="179819" y="0"/>
                </a:lnTo>
                <a:close/>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86" name="object 86"/>
          <p:cNvSpPr/>
          <p:nvPr/>
        </p:nvSpPr>
        <p:spPr>
          <a:xfrm>
            <a:off x="4279900" y="4322763"/>
            <a:ext cx="1960563" cy="1889125"/>
          </a:xfrm>
          <a:custGeom>
            <a:avLst/>
            <a:gdLst/>
            <a:ahLst/>
            <a:cxnLst/>
            <a:rect l="l" t="t" r="r" b="b"/>
            <a:pathLst>
              <a:path w="1958339" h="1885315">
                <a:moveTo>
                  <a:pt x="136398" y="1780032"/>
                </a:moveTo>
                <a:lnTo>
                  <a:pt x="109727" y="1752600"/>
                </a:lnTo>
                <a:lnTo>
                  <a:pt x="0" y="1857756"/>
                </a:lnTo>
                <a:lnTo>
                  <a:pt x="26669" y="1885188"/>
                </a:lnTo>
                <a:lnTo>
                  <a:pt x="136398" y="1780032"/>
                </a:lnTo>
                <a:close/>
              </a:path>
              <a:path w="1958339" h="1885315">
                <a:moveTo>
                  <a:pt x="328422" y="1594865"/>
                </a:moveTo>
                <a:lnTo>
                  <a:pt x="301751" y="1567434"/>
                </a:lnTo>
                <a:lnTo>
                  <a:pt x="192024" y="1673352"/>
                </a:lnTo>
                <a:lnTo>
                  <a:pt x="218693" y="1700784"/>
                </a:lnTo>
                <a:lnTo>
                  <a:pt x="328422" y="1594865"/>
                </a:lnTo>
                <a:close/>
              </a:path>
              <a:path w="1958339" h="1885315">
                <a:moveTo>
                  <a:pt x="520445" y="1409700"/>
                </a:moveTo>
                <a:lnTo>
                  <a:pt x="494538" y="1382268"/>
                </a:lnTo>
                <a:lnTo>
                  <a:pt x="384048" y="1488186"/>
                </a:lnTo>
                <a:lnTo>
                  <a:pt x="410717" y="1515617"/>
                </a:lnTo>
                <a:lnTo>
                  <a:pt x="520445" y="1409700"/>
                </a:lnTo>
                <a:close/>
              </a:path>
              <a:path w="1958339" h="1885315">
                <a:moveTo>
                  <a:pt x="712469" y="1225296"/>
                </a:moveTo>
                <a:lnTo>
                  <a:pt x="686562" y="1197864"/>
                </a:lnTo>
                <a:lnTo>
                  <a:pt x="576833" y="1303020"/>
                </a:lnTo>
                <a:lnTo>
                  <a:pt x="602741" y="1330452"/>
                </a:lnTo>
                <a:lnTo>
                  <a:pt x="712469" y="1225296"/>
                </a:lnTo>
                <a:close/>
              </a:path>
              <a:path w="1958339" h="1885315">
                <a:moveTo>
                  <a:pt x="905255" y="1040130"/>
                </a:moveTo>
                <a:lnTo>
                  <a:pt x="878586" y="1012698"/>
                </a:lnTo>
                <a:lnTo>
                  <a:pt x="768857" y="1118616"/>
                </a:lnTo>
                <a:lnTo>
                  <a:pt x="795527" y="1146048"/>
                </a:lnTo>
                <a:lnTo>
                  <a:pt x="905255" y="1040130"/>
                </a:lnTo>
                <a:close/>
              </a:path>
              <a:path w="1958339" h="1885315">
                <a:moveTo>
                  <a:pt x="1097279" y="854964"/>
                </a:moveTo>
                <a:lnTo>
                  <a:pt x="1070609" y="827532"/>
                </a:lnTo>
                <a:lnTo>
                  <a:pt x="960881" y="933450"/>
                </a:lnTo>
                <a:lnTo>
                  <a:pt x="987551" y="960882"/>
                </a:lnTo>
                <a:lnTo>
                  <a:pt x="1097279" y="854964"/>
                </a:lnTo>
                <a:close/>
              </a:path>
              <a:path w="1958339" h="1885315">
                <a:moveTo>
                  <a:pt x="1289303" y="670560"/>
                </a:moveTo>
                <a:lnTo>
                  <a:pt x="1262633" y="643128"/>
                </a:lnTo>
                <a:lnTo>
                  <a:pt x="1152905" y="748284"/>
                </a:lnTo>
                <a:lnTo>
                  <a:pt x="1179575" y="775716"/>
                </a:lnTo>
                <a:lnTo>
                  <a:pt x="1289303" y="670560"/>
                </a:lnTo>
                <a:close/>
              </a:path>
              <a:path w="1958339" h="1885315">
                <a:moveTo>
                  <a:pt x="1481327" y="485394"/>
                </a:moveTo>
                <a:lnTo>
                  <a:pt x="1454657" y="457962"/>
                </a:lnTo>
                <a:lnTo>
                  <a:pt x="1344929" y="563880"/>
                </a:lnTo>
                <a:lnTo>
                  <a:pt x="1371599" y="591312"/>
                </a:lnTo>
                <a:lnTo>
                  <a:pt x="1481327" y="485394"/>
                </a:lnTo>
                <a:close/>
              </a:path>
              <a:path w="1958339" h="1885315">
                <a:moveTo>
                  <a:pt x="1673351" y="300228"/>
                </a:moveTo>
                <a:lnTo>
                  <a:pt x="1647443" y="272796"/>
                </a:lnTo>
                <a:lnTo>
                  <a:pt x="1537715" y="378714"/>
                </a:lnTo>
                <a:lnTo>
                  <a:pt x="1563623" y="406146"/>
                </a:lnTo>
                <a:lnTo>
                  <a:pt x="1673351" y="300228"/>
                </a:lnTo>
                <a:close/>
              </a:path>
              <a:path w="1958339" h="1885315">
                <a:moveTo>
                  <a:pt x="1833771" y="146085"/>
                </a:moveTo>
                <a:lnTo>
                  <a:pt x="1807315" y="118558"/>
                </a:lnTo>
                <a:lnTo>
                  <a:pt x="1729739" y="193548"/>
                </a:lnTo>
                <a:lnTo>
                  <a:pt x="1755647" y="220980"/>
                </a:lnTo>
                <a:lnTo>
                  <a:pt x="1833771" y="146085"/>
                </a:lnTo>
                <a:close/>
              </a:path>
              <a:path w="1958339" h="1885315">
                <a:moveTo>
                  <a:pt x="1958339" y="0"/>
                </a:moveTo>
                <a:lnTo>
                  <a:pt x="1754885" y="64008"/>
                </a:lnTo>
                <a:lnTo>
                  <a:pt x="1807315" y="118558"/>
                </a:lnTo>
                <a:lnTo>
                  <a:pt x="1821179" y="105156"/>
                </a:lnTo>
                <a:lnTo>
                  <a:pt x="1847849" y="132587"/>
                </a:lnTo>
                <a:lnTo>
                  <a:pt x="1847849" y="160733"/>
                </a:lnTo>
                <a:lnTo>
                  <a:pt x="1886711" y="201168"/>
                </a:lnTo>
                <a:lnTo>
                  <a:pt x="1958339" y="0"/>
                </a:lnTo>
                <a:close/>
              </a:path>
              <a:path w="1958339" h="1885315">
                <a:moveTo>
                  <a:pt x="1847849" y="132587"/>
                </a:moveTo>
                <a:lnTo>
                  <a:pt x="1821179" y="105156"/>
                </a:lnTo>
                <a:lnTo>
                  <a:pt x="1807315" y="118558"/>
                </a:lnTo>
                <a:lnTo>
                  <a:pt x="1833771" y="146085"/>
                </a:lnTo>
                <a:lnTo>
                  <a:pt x="1847849" y="132587"/>
                </a:lnTo>
                <a:close/>
              </a:path>
              <a:path w="1958339" h="1885315">
                <a:moveTo>
                  <a:pt x="1847849" y="160733"/>
                </a:moveTo>
                <a:lnTo>
                  <a:pt x="1847849" y="132587"/>
                </a:lnTo>
                <a:lnTo>
                  <a:pt x="1833771" y="146085"/>
                </a:lnTo>
                <a:lnTo>
                  <a:pt x="1847849" y="160733"/>
                </a:lnTo>
                <a:close/>
              </a:path>
            </a:pathLst>
          </a:custGeom>
          <a:solidFill>
            <a:srgbClr val="FF66CC"/>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87" name="object 87"/>
          <p:cNvSpPr/>
          <p:nvPr/>
        </p:nvSpPr>
        <p:spPr>
          <a:xfrm>
            <a:off x="4859338" y="4308475"/>
            <a:ext cx="2535237" cy="1890713"/>
          </a:xfrm>
          <a:custGeom>
            <a:avLst/>
            <a:gdLst/>
            <a:ahLst/>
            <a:cxnLst/>
            <a:rect l="l" t="t" r="r" b="b"/>
            <a:pathLst>
              <a:path w="2531110" h="1887220">
                <a:moveTo>
                  <a:pt x="144780" y="90677"/>
                </a:moveTo>
                <a:lnTo>
                  <a:pt x="22860" y="0"/>
                </a:lnTo>
                <a:lnTo>
                  <a:pt x="0" y="30480"/>
                </a:lnTo>
                <a:lnTo>
                  <a:pt x="121920" y="121920"/>
                </a:lnTo>
                <a:lnTo>
                  <a:pt x="144780" y="90677"/>
                </a:lnTo>
                <a:close/>
              </a:path>
              <a:path w="2531110" h="1887220">
                <a:moveTo>
                  <a:pt x="358902" y="249936"/>
                </a:moveTo>
                <a:lnTo>
                  <a:pt x="236982" y="159258"/>
                </a:lnTo>
                <a:lnTo>
                  <a:pt x="214122" y="189737"/>
                </a:lnTo>
                <a:lnTo>
                  <a:pt x="336042" y="280416"/>
                </a:lnTo>
                <a:lnTo>
                  <a:pt x="358902" y="249936"/>
                </a:lnTo>
                <a:close/>
              </a:path>
              <a:path w="2531110" h="1887220">
                <a:moveTo>
                  <a:pt x="573024" y="409194"/>
                </a:moveTo>
                <a:lnTo>
                  <a:pt x="451104" y="318516"/>
                </a:lnTo>
                <a:lnTo>
                  <a:pt x="428244" y="348996"/>
                </a:lnTo>
                <a:lnTo>
                  <a:pt x="550164" y="439674"/>
                </a:lnTo>
                <a:lnTo>
                  <a:pt x="573024" y="409194"/>
                </a:lnTo>
                <a:close/>
              </a:path>
              <a:path w="2531110" h="1887220">
                <a:moveTo>
                  <a:pt x="787146" y="568451"/>
                </a:moveTo>
                <a:lnTo>
                  <a:pt x="664464" y="477012"/>
                </a:lnTo>
                <a:lnTo>
                  <a:pt x="642366" y="507492"/>
                </a:lnTo>
                <a:lnTo>
                  <a:pt x="764286" y="598932"/>
                </a:lnTo>
                <a:lnTo>
                  <a:pt x="787146" y="568451"/>
                </a:lnTo>
                <a:close/>
              </a:path>
              <a:path w="2531110" h="1887220">
                <a:moveTo>
                  <a:pt x="1001268" y="726948"/>
                </a:moveTo>
                <a:lnTo>
                  <a:pt x="878586" y="636270"/>
                </a:lnTo>
                <a:lnTo>
                  <a:pt x="856488" y="666750"/>
                </a:lnTo>
                <a:lnTo>
                  <a:pt x="978408" y="757427"/>
                </a:lnTo>
                <a:lnTo>
                  <a:pt x="1001268" y="726948"/>
                </a:lnTo>
                <a:close/>
              </a:path>
              <a:path w="2531110" h="1887220">
                <a:moveTo>
                  <a:pt x="1215390" y="886206"/>
                </a:moveTo>
                <a:lnTo>
                  <a:pt x="1092708" y="795527"/>
                </a:lnTo>
                <a:lnTo>
                  <a:pt x="1070610" y="826008"/>
                </a:lnTo>
                <a:lnTo>
                  <a:pt x="1192530" y="916686"/>
                </a:lnTo>
                <a:lnTo>
                  <a:pt x="1215390" y="886206"/>
                </a:lnTo>
                <a:close/>
              </a:path>
              <a:path w="2531110" h="1887220">
                <a:moveTo>
                  <a:pt x="1429512" y="1045463"/>
                </a:moveTo>
                <a:lnTo>
                  <a:pt x="1306830" y="954024"/>
                </a:lnTo>
                <a:lnTo>
                  <a:pt x="1284732" y="985266"/>
                </a:lnTo>
                <a:lnTo>
                  <a:pt x="1406652" y="1075944"/>
                </a:lnTo>
                <a:lnTo>
                  <a:pt x="1429512" y="1045463"/>
                </a:lnTo>
                <a:close/>
              </a:path>
              <a:path w="2531110" h="1887220">
                <a:moveTo>
                  <a:pt x="1643634" y="1203960"/>
                </a:moveTo>
                <a:lnTo>
                  <a:pt x="1520952" y="1113282"/>
                </a:lnTo>
                <a:lnTo>
                  <a:pt x="1498092" y="1143762"/>
                </a:lnTo>
                <a:lnTo>
                  <a:pt x="1620774" y="1235202"/>
                </a:lnTo>
                <a:lnTo>
                  <a:pt x="1643634" y="1203960"/>
                </a:lnTo>
                <a:close/>
              </a:path>
              <a:path w="2531110" h="1887220">
                <a:moveTo>
                  <a:pt x="1857756" y="1363217"/>
                </a:moveTo>
                <a:lnTo>
                  <a:pt x="1735074" y="1272539"/>
                </a:lnTo>
                <a:lnTo>
                  <a:pt x="1712214" y="1303020"/>
                </a:lnTo>
                <a:lnTo>
                  <a:pt x="1834896" y="1393697"/>
                </a:lnTo>
                <a:lnTo>
                  <a:pt x="1857756" y="1363217"/>
                </a:lnTo>
                <a:close/>
              </a:path>
              <a:path w="2531110" h="1887220">
                <a:moveTo>
                  <a:pt x="2071878" y="1522476"/>
                </a:moveTo>
                <a:lnTo>
                  <a:pt x="1949196" y="1431797"/>
                </a:lnTo>
                <a:lnTo>
                  <a:pt x="1926336" y="1462277"/>
                </a:lnTo>
                <a:lnTo>
                  <a:pt x="2049018" y="1552955"/>
                </a:lnTo>
                <a:lnTo>
                  <a:pt x="2071878" y="1522476"/>
                </a:lnTo>
                <a:close/>
              </a:path>
              <a:path w="2531110" h="1887220">
                <a:moveTo>
                  <a:pt x="2285987" y="1681733"/>
                </a:moveTo>
                <a:lnTo>
                  <a:pt x="2163318" y="1590294"/>
                </a:lnTo>
                <a:lnTo>
                  <a:pt x="2140445" y="1621536"/>
                </a:lnTo>
                <a:lnTo>
                  <a:pt x="2263140" y="1712214"/>
                </a:lnTo>
                <a:lnTo>
                  <a:pt x="2285987" y="1681733"/>
                </a:lnTo>
                <a:close/>
              </a:path>
              <a:path w="2531110" h="1887220">
                <a:moveTo>
                  <a:pt x="2404097" y="1864633"/>
                </a:moveTo>
                <a:lnTo>
                  <a:pt x="2404097" y="1769364"/>
                </a:lnTo>
                <a:lnTo>
                  <a:pt x="2381237" y="1799844"/>
                </a:lnTo>
                <a:lnTo>
                  <a:pt x="2366464" y="1788864"/>
                </a:lnTo>
                <a:lnTo>
                  <a:pt x="2321039" y="1850136"/>
                </a:lnTo>
                <a:lnTo>
                  <a:pt x="2404097" y="1864633"/>
                </a:lnTo>
                <a:close/>
              </a:path>
              <a:path w="2531110" h="1887220">
                <a:moveTo>
                  <a:pt x="2389154" y="1758258"/>
                </a:moveTo>
                <a:lnTo>
                  <a:pt x="2377440" y="1749552"/>
                </a:lnTo>
                <a:lnTo>
                  <a:pt x="2354580" y="1780031"/>
                </a:lnTo>
                <a:lnTo>
                  <a:pt x="2366464" y="1788864"/>
                </a:lnTo>
                <a:lnTo>
                  <a:pt x="2389154" y="1758258"/>
                </a:lnTo>
                <a:close/>
              </a:path>
              <a:path w="2531110" h="1887220">
                <a:moveTo>
                  <a:pt x="2404097" y="1769364"/>
                </a:moveTo>
                <a:lnTo>
                  <a:pt x="2389154" y="1758258"/>
                </a:lnTo>
                <a:lnTo>
                  <a:pt x="2366464" y="1788864"/>
                </a:lnTo>
                <a:lnTo>
                  <a:pt x="2381237" y="1799844"/>
                </a:lnTo>
                <a:lnTo>
                  <a:pt x="2404097" y="1769364"/>
                </a:lnTo>
                <a:close/>
              </a:path>
              <a:path w="2531110" h="1887220">
                <a:moveTo>
                  <a:pt x="2530589" y="1886712"/>
                </a:moveTo>
                <a:lnTo>
                  <a:pt x="2434590" y="1696974"/>
                </a:lnTo>
                <a:lnTo>
                  <a:pt x="2389154" y="1758258"/>
                </a:lnTo>
                <a:lnTo>
                  <a:pt x="2404097" y="1769364"/>
                </a:lnTo>
                <a:lnTo>
                  <a:pt x="2404097" y="1864633"/>
                </a:lnTo>
                <a:lnTo>
                  <a:pt x="2530589" y="1886712"/>
                </a:lnTo>
                <a:close/>
              </a:path>
            </a:pathLst>
          </a:custGeom>
          <a:solidFill>
            <a:srgbClr val="00FF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88" name="object 88"/>
          <p:cNvSpPr txBox="1"/>
          <p:nvPr/>
        </p:nvSpPr>
        <p:spPr>
          <a:xfrm>
            <a:off x="6337300" y="3376613"/>
            <a:ext cx="168275" cy="330200"/>
          </a:xfrm>
          <a:prstGeom prst="rect">
            <a:avLst/>
          </a:prstGeom>
        </p:spPr>
        <p:txBody>
          <a:bodyPr lIns="0" tIns="12087" rIns="0" bIns="0">
            <a:spAutoFit/>
          </a:bodyPr>
          <a:lstStyle/>
          <a:p>
            <a:pPr marL="12700" eaLnBrk="1" fontAlgn="auto" hangingPunct="1">
              <a:spcBef>
                <a:spcPts val="95"/>
              </a:spcBef>
              <a:spcAft>
                <a:spcPts val="0"/>
              </a:spcAft>
              <a:defRPr/>
            </a:pPr>
            <a:r>
              <a:rPr kumimoji="1" sz="2005" b="1" spc="-5" dirty="0">
                <a:latin typeface="Arial" panose="020B0604020202020204"/>
                <a:cs typeface="Arial" panose="020B0604020202020204"/>
              </a:rPr>
              <a:t>1</a:t>
            </a:r>
            <a:endParaRPr kumimoji="1" sz="2005" dirty="0">
              <a:latin typeface="Arial" panose="020B0604020202020204"/>
              <a:cs typeface="Arial" panose="020B0604020202020204"/>
            </a:endParaRPr>
          </a:p>
        </p:txBody>
      </p:sp>
      <p:sp>
        <p:nvSpPr>
          <p:cNvPr id="89" name="object 89"/>
          <p:cNvSpPr/>
          <p:nvPr/>
        </p:nvSpPr>
        <p:spPr>
          <a:xfrm>
            <a:off x="6240463" y="3348038"/>
            <a:ext cx="361950" cy="360362"/>
          </a:xfrm>
          <a:custGeom>
            <a:avLst/>
            <a:gdLst/>
            <a:ahLst/>
            <a:cxnLst/>
            <a:rect l="l" t="t" r="r" b="b"/>
            <a:pathLst>
              <a:path w="360045" h="359410">
                <a:moveTo>
                  <a:pt x="179832" y="0"/>
                </a:moveTo>
                <a:lnTo>
                  <a:pt x="131850" y="6441"/>
                </a:lnTo>
                <a:lnTo>
                  <a:pt x="88843" y="24609"/>
                </a:lnTo>
                <a:lnTo>
                  <a:pt x="52482" y="52768"/>
                </a:lnTo>
                <a:lnTo>
                  <a:pt x="24440" y="89182"/>
                </a:lnTo>
                <a:lnTo>
                  <a:pt x="6388" y="132115"/>
                </a:lnTo>
                <a:lnTo>
                  <a:pt x="0" y="179831"/>
                </a:lnTo>
                <a:lnTo>
                  <a:pt x="6388" y="227492"/>
                </a:lnTo>
                <a:lnTo>
                  <a:pt x="24440" y="270284"/>
                </a:lnTo>
                <a:lnTo>
                  <a:pt x="52482" y="306514"/>
                </a:lnTo>
                <a:lnTo>
                  <a:pt x="88843" y="334489"/>
                </a:lnTo>
                <a:lnTo>
                  <a:pt x="131850" y="352516"/>
                </a:lnTo>
                <a:lnTo>
                  <a:pt x="179832" y="358901"/>
                </a:lnTo>
                <a:lnTo>
                  <a:pt x="227813" y="352516"/>
                </a:lnTo>
                <a:lnTo>
                  <a:pt x="270820" y="334489"/>
                </a:lnTo>
                <a:lnTo>
                  <a:pt x="307181" y="306514"/>
                </a:lnTo>
                <a:lnTo>
                  <a:pt x="335223" y="270284"/>
                </a:lnTo>
                <a:lnTo>
                  <a:pt x="353275" y="227492"/>
                </a:lnTo>
                <a:lnTo>
                  <a:pt x="359663" y="179831"/>
                </a:lnTo>
                <a:lnTo>
                  <a:pt x="353275" y="132115"/>
                </a:lnTo>
                <a:lnTo>
                  <a:pt x="335223" y="89182"/>
                </a:lnTo>
                <a:lnTo>
                  <a:pt x="307181" y="52768"/>
                </a:lnTo>
                <a:lnTo>
                  <a:pt x="270820" y="24609"/>
                </a:lnTo>
                <a:lnTo>
                  <a:pt x="227813" y="6441"/>
                </a:lnTo>
                <a:lnTo>
                  <a:pt x="179832" y="0"/>
                </a:lnTo>
                <a:close/>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dirty="0">
              <a:latin typeface="+mn-lt"/>
            </a:endParaRPr>
          </a:p>
        </p:txBody>
      </p:sp>
      <p:sp>
        <p:nvSpPr>
          <p:cNvPr id="90" name="object 90"/>
          <p:cNvSpPr/>
          <p:nvPr/>
        </p:nvSpPr>
        <p:spPr>
          <a:xfrm>
            <a:off x="6156325" y="2447925"/>
            <a:ext cx="1022350" cy="1379538"/>
          </a:xfrm>
          <a:custGeom>
            <a:avLst/>
            <a:gdLst/>
            <a:ahLst/>
            <a:cxnLst/>
            <a:rect l="l" t="t" r="r" b="b"/>
            <a:pathLst>
              <a:path w="1019810" h="1377950">
                <a:moveTo>
                  <a:pt x="39624" y="1354836"/>
                </a:moveTo>
                <a:lnTo>
                  <a:pt x="16764" y="1337310"/>
                </a:lnTo>
                <a:lnTo>
                  <a:pt x="0" y="1360932"/>
                </a:lnTo>
                <a:lnTo>
                  <a:pt x="22860" y="1377696"/>
                </a:lnTo>
                <a:lnTo>
                  <a:pt x="39624" y="1354836"/>
                </a:lnTo>
                <a:close/>
              </a:path>
              <a:path w="1019810" h="1377950">
                <a:moveTo>
                  <a:pt x="73914" y="1308354"/>
                </a:moveTo>
                <a:lnTo>
                  <a:pt x="50292" y="1291590"/>
                </a:lnTo>
                <a:lnTo>
                  <a:pt x="33528" y="1314450"/>
                </a:lnTo>
                <a:lnTo>
                  <a:pt x="56387" y="1331976"/>
                </a:lnTo>
                <a:lnTo>
                  <a:pt x="73914" y="1308354"/>
                </a:lnTo>
                <a:close/>
              </a:path>
              <a:path w="1019810" h="1377950">
                <a:moveTo>
                  <a:pt x="107442" y="1262634"/>
                </a:moveTo>
                <a:lnTo>
                  <a:pt x="84582" y="1245870"/>
                </a:lnTo>
                <a:lnTo>
                  <a:pt x="67818" y="1268730"/>
                </a:lnTo>
                <a:lnTo>
                  <a:pt x="90678" y="1285494"/>
                </a:lnTo>
                <a:lnTo>
                  <a:pt x="107442" y="1262634"/>
                </a:lnTo>
                <a:close/>
              </a:path>
              <a:path w="1019810" h="1377950">
                <a:moveTo>
                  <a:pt x="141732" y="1216914"/>
                </a:moveTo>
                <a:lnTo>
                  <a:pt x="118110" y="1199388"/>
                </a:lnTo>
                <a:lnTo>
                  <a:pt x="101346" y="1223010"/>
                </a:lnTo>
                <a:lnTo>
                  <a:pt x="124206" y="1239774"/>
                </a:lnTo>
                <a:lnTo>
                  <a:pt x="141732" y="1216914"/>
                </a:lnTo>
                <a:close/>
              </a:path>
              <a:path w="1019810" h="1377950">
                <a:moveTo>
                  <a:pt x="175260" y="1170432"/>
                </a:moveTo>
                <a:lnTo>
                  <a:pt x="152400" y="1153668"/>
                </a:lnTo>
                <a:lnTo>
                  <a:pt x="135636" y="1176528"/>
                </a:lnTo>
                <a:lnTo>
                  <a:pt x="158496" y="1193292"/>
                </a:lnTo>
                <a:lnTo>
                  <a:pt x="175260" y="1170432"/>
                </a:lnTo>
                <a:close/>
              </a:path>
              <a:path w="1019810" h="1377950">
                <a:moveTo>
                  <a:pt x="208787" y="1124712"/>
                </a:moveTo>
                <a:lnTo>
                  <a:pt x="185928" y="1107948"/>
                </a:lnTo>
                <a:lnTo>
                  <a:pt x="169164" y="1130808"/>
                </a:lnTo>
                <a:lnTo>
                  <a:pt x="192024" y="1147572"/>
                </a:lnTo>
                <a:lnTo>
                  <a:pt x="208787" y="1124712"/>
                </a:lnTo>
                <a:close/>
              </a:path>
              <a:path w="1019810" h="1377950">
                <a:moveTo>
                  <a:pt x="243078" y="1078230"/>
                </a:moveTo>
                <a:lnTo>
                  <a:pt x="220218" y="1061466"/>
                </a:lnTo>
                <a:lnTo>
                  <a:pt x="203454" y="1084326"/>
                </a:lnTo>
                <a:lnTo>
                  <a:pt x="226314" y="1101852"/>
                </a:lnTo>
                <a:lnTo>
                  <a:pt x="243078" y="1078230"/>
                </a:lnTo>
                <a:close/>
              </a:path>
              <a:path w="1019810" h="1377950">
                <a:moveTo>
                  <a:pt x="276606" y="1032510"/>
                </a:moveTo>
                <a:lnTo>
                  <a:pt x="253746" y="1015746"/>
                </a:lnTo>
                <a:lnTo>
                  <a:pt x="236982" y="1038606"/>
                </a:lnTo>
                <a:lnTo>
                  <a:pt x="259842" y="1055370"/>
                </a:lnTo>
                <a:lnTo>
                  <a:pt x="276606" y="1032510"/>
                </a:lnTo>
                <a:close/>
              </a:path>
              <a:path w="1019810" h="1377950">
                <a:moveTo>
                  <a:pt x="310896" y="986790"/>
                </a:moveTo>
                <a:lnTo>
                  <a:pt x="288036" y="969264"/>
                </a:lnTo>
                <a:lnTo>
                  <a:pt x="270510" y="992886"/>
                </a:lnTo>
                <a:lnTo>
                  <a:pt x="294132" y="1009650"/>
                </a:lnTo>
                <a:lnTo>
                  <a:pt x="310896" y="986790"/>
                </a:lnTo>
                <a:close/>
              </a:path>
              <a:path w="1019810" h="1377950">
                <a:moveTo>
                  <a:pt x="344424" y="940308"/>
                </a:moveTo>
                <a:lnTo>
                  <a:pt x="321564" y="923544"/>
                </a:lnTo>
                <a:lnTo>
                  <a:pt x="304800" y="946404"/>
                </a:lnTo>
                <a:lnTo>
                  <a:pt x="327660" y="963168"/>
                </a:lnTo>
                <a:lnTo>
                  <a:pt x="344424" y="940308"/>
                </a:lnTo>
                <a:close/>
              </a:path>
              <a:path w="1019810" h="1377950">
                <a:moveTo>
                  <a:pt x="378714" y="894588"/>
                </a:moveTo>
                <a:lnTo>
                  <a:pt x="355854" y="877824"/>
                </a:lnTo>
                <a:lnTo>
                  <a:pt x="338328" y="900684"/>
                </a:lnTo>
                <a:lnTo>
                  <a:pt x="361950" y="917448"/>
                </a:lnTo>
                <a:lnTo>
                  <a:pt x="378714" y="894588"/>
                </a:lnTo>
                <a:close/>
              </a:path>
              <a:path w="1019810" h="1377950">
                <a:moveTo>
                  <a:pt x="412242" y="848106"/>
                </a:moveTo>
                <a:lnTo>
                  <a:pt x="389382" y="831342"/>
                </a:lnTo>
                <a:lnTo>
                  <a:pt x="372618" y="854202"/>
                </a:lnTo>
                <a:lnTo>
                  <a:pt x="395478" y="871728"/>
                </a:lnTo>
                <a:lnTo>
                  <a:pt x="412242" y="848106"/>
                </a:lnTo>
                <a:close/>
              </a:path>
              <a:path w="1019810" h="1377950">
                <a:moveTo>
                  <a:pt x="446532" y="802386"/>
                </a:moveTo>
                <a:lnTo>
                  <a:pt x="423672" y="785622"/>
                </a:lnTo>
                <a:lnTo>
                  <a:pt x="406146" y="808482"/>
                </a:lnTo>
                <a:lnTo>
                  <a:pt x="429768" y="825246"/>
                </a:lnTo>
                <a:lnTo>
                  <a:pt x="446532" y="802386"/>
                </a:lnTo>
                <a:close/>
              </a:path>
              <a:path w="1019810" h="1377950">
                <a:moveTo>
                  <a:pt x="480060" y="756666"/>
                </a:moveTo>
                <a:lnTo>
                  <a:pt x="457200" y="739140"/>
                </a:lnTo>
                <a:lnTo>
                  <a:pt x="440436" y="762762"/>
                </a:lnTo>
                <a:lnTo>
                  <a:pt x="463296" y="779526"/>
                </a:lnTo>
                <a:lnTo>
                  <a:pt x="480060" y="756666"/>
                </a:lnTo>
                <a:close/>
              </a:path>
              <a:path w="1019810" h="1377950">
                <a:moveTo>
                  <a:pt x="514350" y="710183"/>
                </a:moveTo>
                <a:lnTo>
                  <a:pt x="491490" y="693419"/>
                </a:lnTo>
                <a:lnTo>
                  <a:pt x="473964" y="716280"/>
                </a:lnTo>
                <a:lnTo>
                  <a:pt x="497586" y="733805"/>
                </a:lnTo>
                <a:lnTo>
                  <a:pt x="514350" y="710183"/>
                </a:lnTo>
                <a:close/>
              </a:path>
              <a:path w="1019810" h="1377950">
                <a:moveTo>
                  <a:pt x="547878" y="664463"/>
                </a:moveTo>
                <a:lnTo>
                  <a:pt x="525018" y="647700"/>
                </a:lnTo>
                <a:lnTo>
                  <a:pt x="508254" y="670560"/>
                </a:lnTo>
                <a:lnTo>
                  <a:pt x="531114" y="687324"/>
                </a:lnTo>
                <a:lnTo>
                  <a:pt x="547878" y="664463"/>
                </a:lnTo>
                <a:close/>
              </a:path>
              <a:path w="1019810" h="1377950">
                <a:moveTo>
                  <a:pt x="582168" y="618743"/>
                </a:moveTo>
                <a:lnTo>
                  <a:pt x="559308" y="601217"/>
                </a:lnTo>
                <a:lnTo>
                  <a:pt x="541782" y="624839"/>
                </a:lnTo>
                <a:lnTo>
                  <a:pt x="565404" y="641603"/>
                </a:lnTo>
                <a:lnTo>
                  <a:pt x="582168" y="618743"/>
                </a:lnTo>
                <a:close/>
              </a:path>
              <a:path w="1019810" h="1377950">
                <a:moveTo>
                  <a:pt x="615696" y="572262"/>
                </a:moveTo>
                <a:lnTo>
                  <a:pt x="592836" y="555498"/>
                </a:lnTo>
                <a:lnTo>
                  <a:pt x="576072" y="578357"/>
                </a:lnTo>
                <a:lnTo>
                  <a:pt x="598932" y="595121"/>
                </a:lnTo>
                <a:lnTo>
                  <a:pt x="615696" y="572262"/>
                </a:lnTo>
                <a:close/>
              </a:path>
              <a:path w="1019810" h="1377950">
                <a:moveTo>
                  <a:pt x="649986" y="526541"/>
                </a:moveTo>
                <a:lnTo>
                  <a:pt x="627126" y="509777"/>
                </a:lnTo>
                <a:lnTo>
                  <a:pt x="609600" y="532638"/>
                </a:lnTo>
                <a:lnTo>
                  <a:pt x="632460" y="549401"/>
                </a:lnTo>
                <a:lnTo>
                  <a:pt x="649986" y="526541"/>
                </a:lnTo>
                <a:close/>
              </a:path>
              <a:path w="1019810" h="1377950">
                <a:moveTo>
                  <a:pt x="683514" y="480060"/>
                </a:moveTo>
                <a:lnTo>
                  <a:pt x="660654" y="463295"/>
                </a:lnTo>
                <a:lnTo>
                  <a:pt x="643890" y="486155"/>
                </a:lnTo>
                <a:lnTo>
                  <a:pt x="666750" y="503681"/>
                </a:lnTo>
                <a:lnTo>
                  <a:pt x="683514" y="480060"/>
                </a:lnTo>
                <a:close/>
              </a:path>
              <a:path w="1019810" h="1377950">
                <a:moveTo>
                  <a:pt x="717804" y="434339"/>
                </a:moveTo>
                <a:lnTo>
                  <a:pt x="694944" y="417575"/>
                </a:lnTo>
                <a:lnTo>
                  <a:pt x="677418" y="440436"/>
                </a:lnTo>
                <a:lnTo>
                  <a:pt x="700278" y="457200"/>
                </a:lnTo>
                <a:lnTo>
                  <a:pt x="717804" y="434339"/>
                </a:lnTo>
                <a:close/>
              </a:path>
              <a:path w="1019810" h="1377950">
                <a:moveTo>
                  <a:pt x="751332" y="388619"/>
                </a:moveTo>
                <a:lnTo>
                  <a:pt x="728472" y="371093"/>
                </a:lnTo>
                <a:lnTo>
                  <a:pt x="711708" y="394715"/>
                </a:lnTo>
                <a:lnTo>
                  <a:pt x="734568" y="411479"/>
                </a:lnTo>
                <a:lnTo>
                  <a:pt x="751332" y="388619"/>
                </a:lnTo>
                <a:close/>
              </a:path>
              <a:path w="1019810" h="1377950">
                <a:moveTo>
                  <a:pt x="785622" y="342138"/>
                </a:moveTo>
                <a:lnTo>
                  <a:pt x="762000" y="325374"/>
                </a:lnTo>
                <a:lnTo>
                  <a:pt x="745236" y="348233"/>
                </a:lnTo>
                <a:lnTo>
                  <a:pt x="768096" y="364998"/>
                </a:lnTo>
                <a:lnTo>
                  <a:pt x="785622" y="342138"/>
                </a:lnTo>
                <a:close/>
              </a:path>
              <a:path w="1019810" h="1377950">
                <a:moveTo>
                  <a:pt x="819150" y="296417"/>
                </a:moveTo>
                <a:lnTo>
                  <a:pt x="796290" y="279653"/>
                </a:lnTo>
                <a:lnTo>
                  <a:pt x="779526" y="302513"/>
                </a:lnTo>
                <a:lnTo>
                  <a:pt x="802386" y="319277"/>
                </a:lnTo>
                <a:lnTo>
                  <a:pt x="819150" y="296417"/>
                </a:lnTo>
                <a:close/>
              </a:path>
              <a:path w="1019810" h="1377950">
                <a:moveTo>
                  <a:pt x="853440" y="249936"/>
                </a:moveTo>
                <a:lnTo>
                  <a:pt x="829818" y="233171"/>
                </a:lnTo>
                <a:lnTo>
                  <a:pt x="813054" y="256031"/>
                </a:lnTo>
                <a:lnTo>
                  <a:pt x="835914" y="273557"/>
                </a:lnTo>
                <a:lnTo>
                  <a:pt x="853440" y="249936"/>
                </a:lnTo>
                <a:close/>
              </a:path>
              <a:path w="1019810" h="1377950">
                <a:moveTo>
                  <a:pt x="886968" y="204215"/>
                </a:moveTo>
                <a:lnTo>
                  <a:pt x="864095" y="187451"/>
                </a:lnTo>
                <a:lnTo>
                  <a:pt x="847331" y="210312"/>
                </a:lnTo>
                <a:lnTo>
                  <a:pt x="870204" y="227075"/>
                </a:lnTo>
                <a:lnTo>
                  <a:pt x="886968" y="204215"/>
                </a:lnTo>
                <a:close/>
              </a:path>
              <a:path w="1019810" h="1377950">
                <a:moveTo>
                  <a:pt x="1019556" y="0"/>
                </a:moveTo>
                <a:lnTo>
                  <a:pt x="862584" y="71628"/>
                </a:lnTo>
                <a:lnTo>
                  <a:pt x="855713" y="75438"/>
                </a:lnTo>
                <a:lnTo>
                  <a:pt x="851916" y="83820"/>
                </a:lnTo>
                <a:lnTo>
                  <a:pt x="855713" y="90678"/>
                </a:lnTo>
                <a:lnTo>
                  <a:pt x="858761" y="98298"/>
                </a:lnTo>
                <a:lnTo>
                  <a:pt x="867156" y="101346"/>
                </a:lnTo>
                <a:lnTo>
                  <a:pt x="874763" y="97536"/>
                </a:lnTo>
                <a:lnTo>
                  <a:pt x="958231" y="59379"/>
                </a:lnTo>
                <a:lnTo>
                  <a:pt x="965454" y="49530"/>
                </a:lnTo>
                <a:lnTo>
                  <a:pt x="971063" y="53513"/>
                </a:lnTo>
                <a:lnTo>
                  <a:pt x="982980" y="48065"/>
                </a:lnTo>
                <a:lnTo>
                  <a:pt x="982980" y="26670"/>
                </a:lnTo>
                <a:lnTo>
                  <a:pt x="990587" y="15240"/>
                </a:lnTo>
                <a:lnTo>
                  <a:pt x="1013460" y="32004"/>
                </a:lnTo>
                <a:lnTo>
                  <a:pt x="1013460" y="47269"/>
                </a:lnTo>
                <a:lnTo>
                  <a:pt x="1019556" y="0"/>
                </a:lnTo>
                <a:close/>
              </a:path>
              <a:path w="1019810" h="1377950">
                <a:moveTo>
                  <a:pt x="921245" y="158495"/>
                </a:moveTo>
                <a:lnTo>
                  <a:pt x="897636" y="140969"/>
                </a:lnTo>
                <a:lnTo>
                  <a:pt x="880872" y="164591"/>
                </a:lnTo>
                <a:lnTo>
                  <a:pt x="903719" y="181355"/>
                </a:lnTo>
                <a:lnTo>
                  <a:pt x="921245" y="158495"/>
                </a:lnTo>
                <a:close/>
              </a:path>
              <a:path w="1019810" h="1377950">
                <a:moveTo>
                  <a:pt x="954786" y="112014"/>
                </a:moveTo>
                <a:lnTo>
                  <a:pt x="931913" y="95250"/>
                </a:lnTo>
                <a:lnTo>
                  <a:pt x="915149" y="118110"/>
                </a:lnTo>
                <a:lnTo>
                  <a:pt x="938022" y="135636"/>
                </a:lnTo>
                <a:lnTo>
                  <a:pt x="954786" y="112014"/>
                </a:lnTo>
                <a:close/>
              </a:path>
              <a:path w="1019810" h="1377950">
                <a:moveTo>
                  <a:pt x="983073" y="62040"/>
                </a:moveTo>
                <a:lnTo>
                  <a:pt x="971063" y="53513"/>
                </a:lnTo>
                <a:lnTo>
                  <a:pt x="958231" y="59379"/>
                </a:lnTo>
                <a:lnTo>
                  <a:pt x="948690" y="72390"/>
                </a:lnTo>
                <a:lnTo>
                  <a:pt x="971537" y="89154"/>
                </a:lnTo>
                <a:lnTo>
                  <a:pt x="981168" y="76591"/>
                </a:lnTo>
                <a:lnTo>
                  <a:pt x="983073" y="62040"/>
                </a:lnTo>
                <a:close/>
              </a:path>
              <a:path w="1019810" h="1377950">
                <a:moveTo>
                  <a:pt x="971063" y="53513"/>
                </a:moveTo>
                <a:lnTo>
                  <a:pt x="965454" y="49530"/>
                </a:lnTo>
                <a:lnTo>
                  <a:pt x="958231" y="59379"/>
                </a:lnTo>
                <a:lnTo>
                  <a:pt x="971063" y="53513"/>
                </a:lnTo>
                <a:close/>
              </a:path>
              <a:path w="1019810" h="1377950">
                <a:moveTo>
                  <a:pt x="989063" y="185027"/>
                </a:moveTo>
                <a:lnTo>
                  <a:pt x="989063" y="66293"/>
                </a:lnTo>
                <a:lnTo>
                  <a:pt x="981168" y="76591"/>
                </a:lnTo>
                <a:lnTo>
                  <a:pt x="969251" y="167639"/>
                </a:lnTo>
                <a:lnTo>
                  <a:pt x="968489" y="176021"/>
                </a:lnTo>
                <a:lnTo>
                  <a:pt x="973836" y="182879"/>
                </a:lnTo>
                <a:lnTo>
                  <a:pt x="981456" y="183641"/>
                </a:lnTo>
                <a:lnTo>
                  <a:pt x="989063" y="185027"/>
                </a:lnTo>
                <a:close/>
              </a:path>
              <a:path w="1019810" h="1377950">
                <a:moveTo>
                  <a:pt x="989063" y="66293"/>
                </a:moveTo>
                <a:lnTo>
                  <a:pt x="983073" y="62040"/>
                </a:lnTo>
                <a:lnTo>
                  <a:pt x="981168" y="76591"/>
                </a:lnTo>
                <a:lnTo>
                  <a:pt x="989063" y="66293"/>
                </a:lnTo>
                <a:close/>
              </a:path>
              <a:path w="1019810" h="1377950">
                <a:moveTo>
                  <a:pt x="1013460" y="32004"/>
                </a:moveTo>
                <a:lnTo>
                  <a:pt x="990587" y="15240"/>
                </a:lnTo>
                <a:lnTo>
                  <a:pt x="982980" y="26670"/>
                </a:lnTo>
                <a:lnTo>
                  <a:pt x="987289" y="29830"/>
                </a:lnTo>
                <a:lnTo>
                  <a:pt x="988301" y="22098"/>
                </a:lnTo>
                <a:lnTo>
                  <a:pt x="1008113" y="36576"/>
                </a:lnTo>
                <a:lnTo>
                  <a:pt x="1008113" y="40024"/>
                </a:lnTo>
                <a:lnTo>
                  <a:pt x="1013460" y="32004"/>
                </a:lnTo>
                <a:close/>
              </a:path>
              <a:path w="1019810" h="1377950">
                <a:moveTo>
                  <a:pt x="987289" y="29830"/>
                </a:moveTo>
                <a:lnTo>
                  <a:pt x="982980" y="26670"/>
                </a:lnTo>
                <a:lnTo>
                  <a:pt x="982980" y="48065"/>
                </a:lnTo>
                <a:lnTo>
                  <a:pt x="985024" y="47130"/>
                </a:lnTo>
                <a:lnTo>
                  <a:pt x="987289" y="29830"/>
                </a:lnTo>
                <a:close/>
              </a:path>
              <a:path w="1019810" h="1377950">
                <a:moveTo>
                  <a:pt x="1013460" y="47269"/>
                </a:moveTo>
                <a:lnTo>
                  <a:pt x="1013460" y="32004"/>
                </a:lnTo>
                <a:lnTo>
                  <a:pt x="1005840" y="43434"/>
                </a:lnTo>
                <a:lnTo>
                  <a:pt x="1000952" y="39849"/>
                </a:lnTo>
                <a:lnTo>
                  <a:pt x="985024" y="47130"/>
                </a:lnTo>
                <a:lnTo>
                  <a:pt x="983073" y="62040"/>
                </a:lnTo>
                <a:lnTo>
                  <a:pt x="989063" y="66293"/>
                </a:lnTo>
                <a:lnTo>
                  <a:pt x="989063" y="185027"/>
                </a:lnTo>
                <a:lnTo>
                  <a:pt x="989825" y="185165"/>
                </a:lnTo>
                <a:lnTo>
                  <a:pt x="996683" y="179069"/>
                </a:lnTo>
                <a:lnTo>
                  <a:pt x="997445" y="171450"/>
                </a:lnTo>
                <a:lnTo>
                  <a:pt x="1013460" y="47269"/>
                </a:lnTo>
                <a:close/>
              </a:path>
              <a:path w="1019810" h="1377950">
                <a:moveTo>
                  <a:pt x="1000952" y="39849"/>
                </a:moveTo>
                <a:lnTo>
                  <a:pt x="987289" y="29830"/>
                </a:lnTo>
                <a:lnTo>
                  <a:pt x="985024" y="47130"/>
                </a:lnTo>
                <a:lnTo>
                  <a:pt x="1000952" y="39849"/>
                </a:lnTo>
                <a:close/>
              </a:path>
              <a:path w="1019810" h="1377950">
                <a:moveTo>
                  <a:pt x="1008113" y="36576"/>
                </a:moveTo>
                <a:lnTo>
                  <a:pt x="988301" y="22098"/>
                </a:lnTo>
                <a:lnTo>
                  <a:pt x="987289" y="29830"/>
                </a:lnTo>
                <a:lnTo>
                  <a:pt x="1000952" y="39849"/>
                </a:lnTo>
                <a:lnTo>
                  <a:pt x="1008113" y="36576"/>
                </a:lnTo>
                <a:close/>
              </a:path>
              <a:path w="1019810" h="1377950">
                <a:moveTo>
                  <a:pt x="1008113" y="40024"/>
                </a:moveTo>
                <a:lnTo>
                  <a:pt x="1008113" y="36576"/>
                </a:lnTo>
                <a:lnTo>
                  <a:pt x="1000952" y="39849"/>
                </a:lnTo>
                <a:lnTo>
                  <a:pt x="1005840" y="43434"/>
                </a:lnTo>
                <a:lnTo>
                  <a:pt x="1008113" y="40024"/>
                </a:lnTo>
                <a:close/>
              </a:path>
            </a:pathLst>
          </a:custGeom>
          <a:solidFill>
            <a:srgbClr val="A42700"/>
          </a:solidFill>
        </p:spPr>
        <p:txBody>
          <a:bodyPr lIns="0" tIns="0" rIns="0" bIns="0"/>
          <a:lstStyle/>
          <a:p>
            <a:pPr eaLnBrk="1" fontAlgn="auto" hangingPunct="1">
              <a:spcBef>
                <a:spcPts val="0"/>
              </a:spcBef>
              <a:spcAft>
                <a:spcPts val="0"/>
              </a:spcAft>
              <a:defRPr/>
            </a:pPr>
            <a:endParaRPr kumimoji="1" sz="2805" dirty="0">
              <a:latin typeface="+mn-lt"/>
            </a:endParaRPr>
          </a:p>
        </p:txBody>
      </p:sp>
      <p:sp>
        <p:nvSpPr>
          <p:cNvPr id="16" name="椭圆 15"/>
          <p:cNvSpPr>
            <a:spLocks noChangeArrowheads="1"/>
          </p:cNvSpPr>
          <p:nvPr/>
        </p:nvSpPr>
        <p:spPr bwMode="auto">
          <a:xfrm>
            <a:off x="5078413" y="2736850"/>
            <a:ext cx="569912" cy="577850"/>
          </a:xfrm>
          <a:prstGeom prst="ellipse">
            <a:avLst/>
          </a:prstGeom>
          <a:noFill/>
          <a:ln w="412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2" name="椭圆 91"/>
          <p:cNvSpPr>
            <a:spLocks noChangeArrowheads="1"/>
          </p:cNvSpPr>
          <p:nvPr/>
        </p:nvSpPr>
        <p:spPr bwMode="auto">
          <a:xfrm>
            <a:off x="6627813" y="2520950"/>
            <a:ext cx="571500" cy="577850"/>
          </a:xfrm>
          <a:prstGeom prst="ellipse">
            <a:avLst/>
          </a:prstGeom>
          <a:noFill/>
          <a:ln w="412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3" name="椭圆 92"/>
          <p:cNvSpPr>
            <a:spLocks noChangeArrowheads="1"/>
          </p:cNvSpPr>
          <p:nvPr/>
        </p:nvSpPr>
        <p:spPr bwMode="auto">
          <a:xfrm>
            <a:off x="7361238" y="2470150"/>
            <a:ext cx="569912" cy="577850"/>
          </a:xfrm>
          <a:prstGeom prst="ellipse">
            <a:avLst/>
          </a:prstGeom>
          <a:noFill/>
          <a:ln w="412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4" name="object 5"/>
          <p:cNvSpPr txBox="1"/>
          <p:nvPr/>
        </p:nvSpPr>
        <p:spPr>
          <a:xfrm>
            <a:off x="1932782" y="2208108"/>
            <a:ext cx="560388" cy="290617"/>
          </a:xfrm>
          <a:prstGeom prst="rect">
            <a:avLst/>
          </a:prstGeom>
        </p:spPr>
        <p:txBody>
          <a:bodyPr lIns="0" tIns="12724" rIns="0" bIns="0">
            <a:spAutoFit/>
          </a:bodyPr>
          <a:lstStyle/>
          <a:p>
            <a:pPr marL="12700" eaLnBrk="1" fontAlgn="auto" hangingPunct="1">
              <a:spcBef>
                <a:spcPts val="100"/>
              </a:spcBef>
              <a:spcAft>
                <a:spcPts val="0"/>
              </a:spcAft>
              <a:defRPr/>
            </a:pPr>
            <a:r>
              <a:rPr kumimoji="1" lang="en-US" altLang="zh-CN" sz="1805" b="1" spc="-5" dirty="0" smtClean="0">
                <a:latin typeface="Arial" panose="020B0604020202020204"/>
                <a:cs typeface="Arial" panose="020B0604020202020204"/>
              </a:rPr>
              <a:t>OBF</a:t>
            </a:r>
            <a:endParaRPr kumimoji="1" sz="1805" dirty="0">
              <a:latin typeface="Arial" panose="020B0604020202020204"/>
              <a:cs typeface="Arial" panose="020B0604020202020204"/>
            </a:endParaRPr>
          </a:p>
        </p:txBody>
      </p:sp>
      <p:sp>
        <p:nvSpPr>
          <p:cNvPr id="95" name="object 5"/>
          <p:cNvSpPr txBox="1"/>
          <p:nvPr/>
        </p:nvSpPr>
        <p:spPr>
          <a:xfrm>
            <a:off x="1981924" y="1627188"/>
            <a:ext cx="560388" cy="290617"/>
          </a:xfrm>
          <a:prstGeom prst="rect">
            <a:avLst/>
          </a:prstGeom>
        </p:spPr>
        <p:txBody>
          <a:bodyPr lIns="0" tIns="12724" rIns="0" bIns="0">
            <a:spAutoFit/>
          </a:bodyPr>
          <a:lstStyle/>
          <a:p>
            <a:pPr marL="12700" eaLnBrk="1" fontAlgn="auto" hangingPunct="1">
              <a:spcBef>
                <a:spcPts val="100"/>
              </a:spcBef>
              <a:spcAft>
                <a:spcPts val="0"/>
              </a:spcAft>
              <a:defRPr/>
            </a:pPr>
            <a:r>
              <a:rPr kumimoji="1" lang="en-US" altLang="zh-CN" sz="1805" b="1" spc="-5" dirty="0" smtClean="0">
                <a:latin typeface="Arial" panose="020B0604020202020204"/>
                <a:cs typeface="Arial" panose="020B0604020202020204"/>
              </a:rPr>
              <a:t>WR</a:t>
            </a:r>
            <a:endParaRPr kumimoji="1" sz="1805" dirty="0">
              <a:latin typeface="Arial" panose="020B0604020202020204"/>
              <a:cs typeface="Arial" panose="020B0604020202020204"/>
            </a:endParaRPr>
          </a:p>
        </p:txBody>
      </p:sp>
    </p:spTree>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2" grpId="0" animBg="1"/>
      <p:bldP spid="9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object 4"/>
          <p:cNvSpPr txBox="1">
            <a:spLocks noChangeArrowheads="1"/>
          </p:cNvSpPr>
          <p:nvPr/>
        </p:nvSpPr>
        <p:spPr bwMode="auto">
          <a:xfrm>
            <a:off x="983432" y="1967627"/>
            <a:ext cx="10440987"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211846" rIns="0" bIns="0">
            <a:spAutoFit/>
          </a:bodyPr>
          <a:lstStyle>
            <a:lvl1pPr marL="12700">
              <a:lnSpc>
                <a:spcPct val="90000"/>
              </a:lnSpc>
              <a:spcBef>
                <a:spcPts val="1000"/>
              </a:spcBef>
              <a:buFont typeface="Arial" panose="020B0604020202020204" pitchFamily="34" charset="0"/>
              <a:buChar char="•"/>
              <a:tabLst>
                <a:tab pos="62357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62357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62357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62357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623570" algn="l"/>
              </a:tabLst>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tabLst>
                <a:tab pos="623570" algn="l"/>
              </a:tabLst>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tabLst>
                <a:tab pos="623570" algn="l"/>
              </a:tabLst>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tabLst>
                <a:tab pos="623570" algn="l"/>
              </a:tabLst>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tabLst>
                <a:tab pos="623570" algn="l"/>
              </a:tabLst>
              <a:defRPr>
                <a:solidFill>
                  <a:schemeClr val="tx1"/>
                </a:solidFill>
                <a:latin typeface="Calibri" panose="020F0502020204030204" pitchFamily="34" charset="0"/>
              </a:defRPr>
            </a:lvl9pPr>
          </a:lstStyle>
          <a:p>
            <a:pPr eaLnBrk="1" hangingPunct="1">
              <a:lnSpc>
                <a:spcPct val="100000"/>
              </a:lnSpc>
              <a:spcBef>
                <a:spcPts val="1665"/>
              </a:spcBef>
              <a:buFont typeface="Wingdings" panose="05000000000000000000" pitchFamily="2" charset="2"/>
              <a:buNone/>
            </a:pP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①	注意</a:t>
            </a:r>
            <a:r>
              <a:rPr lang="zh-CN" altLang="zh-CN" sz="26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ACK</a:t>
            </a: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的作用与方式1的区别。</a:t>
            </a:r>
          </a:p>
          <a:p>
            <a:pPr eaLnBrk="1" hangingPunct="1">
              <a:lnSpc>
                <a:spcPct val="120000"/>
              </a:lnSpc>
              <a:spcBef>
                <a:spcPts val="940"/>
              </a:spcBef>
              <a:buFont typeface="Wingdings" panose="05000000000000000000" pitchFamily="2" charset="2"/>
              <a:buNone/>
            </a:pP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②	</a:t>
            </a:r>
            <a:r>
              <a:rPr lang="zh-CN" altLang="zh-CN" sz="26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ACK</a:t>
            </a: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后沿表明外设已将数据读走，应使INTR＝1</a:t>
            </a:r>
            <a:r>
              <a:rPr lang="zh-CN" altLang="zh-CN" sz="2600" b="1" dirty="0" smtClean="0">
                <a:latin typeface="Times New Roman" panose="02020603050405020304" pitchFamily="18" charset="0"/>
                <a:ea typeface="黑体" panose="02010609060101010101" pitchFamily="2" charset="-122"/>
                <a:cs typeface="Times New Roman" panose="02020603050405020304" pitchFamily="18" charset="0"/>
              </a:rPr>
              <a:t>，但</a:t>
            </a: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此时INTR已经为“1”，此后INTR包含两个请求。</a:t>
            </a:r>
          </a:p>
          <a:p>
            <a:pPr eaLnBrk="1" hangingPunct="1">
              <a:lnSpc>
                <a:spcPct val="120000"/>
              </a:lnSpc>
              <a:spcBef>
                <a:spcPts val="940"/>
              </a:spcBef>
              <a:buFont typeface="Wingdings" panose="05000000000000000000" pitchFamily="2" charset="2"/>
              <a:buNone/>
            </a:pP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③	</a:t>
            </a:r>
            <a:r>
              <a:rPr lang="zh-CN" altLang="zh-CN" sz="26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RD</a:t>
            </a: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信号到达，表示已进行中断服务，应将INTR</a:t>
            </a:r>
            <a:r>
              <a:rPr lang="zh-CN" altLang="zh-CN" sz="2600" b="1" dirty="0" smtClean="0">
                <a:latin typeface="Times New Roman" panose="02020603050405020304" pitchFamily="18" charset="0"/>
                <a:ea typeface="黑体" panose="02010609060101010101" pitchFamily="2" charset="-122"/>
                <a:cs typeface="Times New Roman" panose="02020603050405020304" pitchFamily="18" charset="0"/>
              </a:rPr>
              <a:t>复位</a:t>
            </a: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，但仍有一个没有服务，因此INTR仍然为“1”。</a:t>
            </a:r>
          </a:p>
          <a:p>
            <a:pPr eaLnBrk="1" hangingPunct="1">
              <a:lnSpc>
                <a:spcPct val="126000"/>
              </a:lnSpc>
              <a:spcBef>
                <a:spcPts val="765"/>
              </a:spcBef>
              <a:buFont typeface="Wingdings" panose="05000000000000000000" pitchFamily="2" charset="2"/>
              <a:buNone/>
            </a:pP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④	</a:t>
            </a:r>
            <a:r>
              <a:rPr lang="zh-CN" altLang="zh-CN" sz="2600" b="1" dirty="0">
                <a:solidFill>
                  <a:srgbClr val="FF00FF"/>
                </a:solidFill>
                <a:latin typeface="Times New Roman" panose="02020603050405020304" pitchFamily="18" charset="0"/>
                <a:ea typeface="黑体" panose="02010609060101010101" pitchFamily="2" charset="-122"/>
                <a:cs typeface="Times New Roman" panose="02020603050405020304" pitchFamily="18" charset="0"/>
              </a:rPr>
              <a:t>这是CPU输出到外设的数据，注意该数据出现在PA口线上的时间。</a:t>
            </a:r>
          </a:p>
          <a:p>
            <a:pPr eaLnBrk="1" hangingPunct="1">
              <a:lnSpc>
                <a:spcPct val="120000"/>
              </a:lnSpc>
              <a:spcBef>
                <a:spcPts val="775"/>
              </a:spcBef>
              <a:buFont typeface="Wingdings" panose="05000000000000000000" pitchFamily="2" charset="2"/>
              <a:buNone/>
            </a:pPr>
            <a:r>
              <a:rPr lang="zh-CN" altLang="zh-CN" sz="2600" b="1" dirty="0">
                <a:latin typeface="Times New Roman" panose="02020603050405020304" pitchFamily="18" charset="0"/>
                <a:ea typeface="黑体" panose="02010609060101010101" pitchFamily="2" charset="-122"/>
                <a:cs typeface="Times New Roman" panose="02020603050405020304" pitchFamily="18" charset="0"/>
              </a:rPr>
              <a:t>⑤	</a:t>
            </a:r>
            <a:r>
              <a:rPr lang="zh-CN" altLang="zh-CN" sz="2600" b="1" dirty="0">
                <a:solidFill>
                  <a:srgbClr val="66FF33"/>
                </a:solidFill>
                <a:latin typeface="Times New Roman" panose="02020603050405020304" pitchFamily="18" charset="0"/>
                <a:ea typeface="黑体" panose="02010609060101010101" pitchFamily="2" charset="-122"/>
                <a:cs typeface="Times New Roman" panose="02020603050405020304" pitchFamily="18" charset="0"/>
              </a:rPr>
              <a:t>这是外设经A口输入的数据，注意该数据出现在数据总线D7～D0的时间。</a:t>
            </a:r>
          </a:p>
        </p:txBody>
      </p:sp>
      <p:sp>
        <p:nvSpPr>
          <p:cNvPr id="82946" name="object 2"/>
          <p:cNvSpPr txBox="1">
            <a:spLocks noChangeArrowheads="1"/>
          </p:cNvSpPr>
          <p:nvPr/>
        </p:nvSpPr>
        <p:spPr bwMode="auto">
          <a:xfrm>
            <a:off x="2301875" y="130175"/>
            <a:ext cx="41481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24" rIns="0" bIns="0">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100"/>
              </a:spcBef>
              <a:buFontTx/>
              <a:buNone/>
            </a:pPr>
            <a:r>
              <a:rPr kumimoji="1" lang="zh-CN" altLang="zh-CN" sz="1800" b="1">
                <a:solidFill>
                  <a:srgbClr val="FFFFFF"/>
                </a:solidFill>
                <a:latin typeface="宋体" panose="02010600030101010101" pitchFamily="2" charset="-122"/>
                <a:ea typeface="宋体" panose="02010600030101010101" pitchFamily="2" charset="-122"/>
              </a:rPr>
              <a:t>中国科学技术大学电子工程与信息科学系</a:t>
            </a:r>
            <a:endParaRPr kumimoji="1" lang="zh-CN" altLang="zh-CN" sz="1800">
              <a:latin typeface="宋体" panose="02010600030101010101" pitchFamily="2" charset="-122"/>
              <a:ea typeface="宋体" panose="02010600030101010101" pitchFamily="2" charset="-122"/>
            </a:endParaRPr>
          </a:p>
        </p:txBody>
      </p:sp>
      <p:sp>
        <p:nvSpPr>
          <p:cNvPr id="3" name="object 3"/>
          <p:cNvSpPr txBox="1">
            <a:spLocks noGrp="1"/>
          </p:cNvSpPr>
          <p:nvPr>
            <p:ph type="title" idx="4294967295"/>
          </p:nvPr>
        </p:nvSpPr>
        <p:spPr>
          <a:xfrm>
            <a:off x="695400" y="1392025"/>
            <a:ext cx="3467100" cy="455403"/>
          </a:xfrm>
        </p:spPr>
        <p:txBody>
          <a:bodyPr lIns="0" tIns="12087" rIns="0" bIns="0" rtlCol="0" anchor="b">
            <a:spAutoFit/>
          </a:bodyPr>
          <a:lstStyle/>
          <a:p>
            <a:pPr marL="12700" eaLnBrk="1" fontAlgn="auto" hangingPunct="1">
              <a:spcBef>
                <a:spcPts val="95"/>
              </a:spcBef>
              <a:spcAft>
                <a:spcPts val="0"/>
              </a:spcAft>
              <a:defRPr/>
            </a:pPr>
            <a:r>
              <a:rPr kumimoji="1" sz="3200" b="1" spc="-15" dirty="0">
                <a:solidFill>
                  <a:srgbClr val="0000FF"/>
                </a:solidFill>
                <a:latin typeface="黑体" panose="02010609060101010101" pitchFamily="2" charset="-122"/>
                <a:ea typeface="黑体" panose="02010609060101010101" pitchFamily="2" charset="-122"/>
              </a:rPr>
              <a:t>几点说明：</a:t>
            </a:r>
          </a:p>
        </p:txBody>
      </p:sp>
      <p:sp>
        <p:nvSpPr>
          <p:cNvPr id="5" name="object 5"/>
          <p:cNvSpPr/>
          <p:nvPr/>
        </p:nvSpPr>
        <p:spPr>
          <a:xfrm>
            <a:off x="1651769" y="3779416"/>
            <a:ext cx="361950" cy="0"/>
          </a:xfrm>
          <a:custGeom>
            <a:avLst/>
            <a:gdLst/>
            <a:ahLst/>
            <a:cxnLst/>
            <a:rect l="l" t="t" r="r" b="b"/>
            <a:pathLst>
              <a:path w="360680">
                <a:moveTo>
                  <a:pt x="0" y="0"/>
                </a:moveTo>
                <a:lnTo>
                  <a:pt x="360425" y="0"/>
                </a:lnTo>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b="1" dirty="0">
              <a:latin typeface="微软雅黑" panose="020B0503020204020204" pitchFamily="34" charset="-122"/>
              <a:ea typeface="微软雅黑" panose="020B0503020204020204" pitchFamily="34" charset="-122"/>
            </a:endParaRPr>
          </a:p>
        </p:txBody>
      </p:sp>
      <p:sp>
        <p:nvSpPr>
          <p:cNvPr id="6" name="object 6"/>
          <p:cNvSpPr/>
          <p:nvPr/>
        </p:nvSpPr>
        <p:spPr>
          <a:xfrm>
            <a:off x="1651769" y="2771353"/>
            <a:ext cx="577850" cy="0"/>
          </a:xfrm>
          <a:custGeom>
            <a:avLst/>
            <a:gdLst/>
            <a:ahLst/>
            <a:cxnLst/>
            <a:rect l="l" t="t" r="r" b="b"/>
            <a:pathLst>
              <a:path w="576580">
                <a:moveTo>
                  <a:pt x="0" y="0"/>
                </a:moveTo>
                <a:lnTo>
                  <a:pt x="576072" y="0"/>
                </a:lnTo>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b="1" dirty="0">
              <a:latin typeface="微软雅黑" panose="020B0503020204020204" pitchFamily="34" charset="-122"/>
              <a:ea typeface="微软雅黑" panose="020B0503020204020204" pitchFamily="34" charset="-122"/>
            </a:endParaRPr>
          </a:p>
        </p:txBody>
      </p:sp>
      <p:sp>
        <p:nvSpPr>
          <p:cNvPr id="7" name="object 7"/>
          <p:cNvSpPr/>
          <p:nvPr/>
        </p:nvSpPr>
        <p:spPr>
          <a:xfrm>
            <a:off x="2378844" y="2204864"/>
            <a:ext cx="577850" cy="0"/>
          </a:xfrm>
          <a:custGeom>
            <a:avLst/>
            <a:gdLst/>
            <a:ahLst/>
            <a:cxnLst/>
            <a:rect l="l" t="t" r="r" b="b"/>
            <a:pathLst>
              <a:path w="576580">
                <a:moveTo>
                  <a:pt x="0" y="0"/>
                </a:moveTo>
                <a:lnTo>
                  <a:pt x="576071" y="0"/>
                </a:lnTo>
              </a:path>
            </a:pathLst>
          </a:custGeom>
          <a:ln w="19050">
            <a:solidFill>
              <a:srgbClr val="000000"/>
            </a:solidFill>
          </a:ln>
        </p:spPr>
        <p:txBody>
          <a:bodyPr lIns="0" tIns="0" rIns="0" bIns="0"/>
          <a:lstStyle/>
          <a:p>
            <a:pPr eaLnBrk="1" fontAlgn="auto" hangingPunct="1">
              <a:spcBef>
                <a:spcPts val="0"/>
              </a:spcBef>
              <a:spcAft>
                <a:spcPts val="0"/>
              </a:spcAft>
              <a:defRPr/>
            </a:pPr>
            <a:endParaRPr kumimoji="1" sz="2805" b="1" dirty="0">
              <a:latin typeface="微软雅黑" panose="020B0503020204020204" pitchFamily="34" charset="-122"/>
              <a:ea typeface="微软雅黑" panose="020B0503020204020204" pitchFamily="34" charset="-122"/>
            </a:endParaRPr>
          </a:p>
        </p:txBody>
      </p:sp>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ransition spd="med">
    <p:blinds/>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object 4"/>
          <p:cNvSpPr>
            <a:spLocks noGrp="1" noChangeArrowheads="1"/>
          </p:cNvSpPr>
          <p:nvPr>
            <p:ph type="title" idx="4294967295"/>
          </p:nvPr>
        </p:nvSpPr>
        <p:spPr>
          <a:xfrm>
            <a:off x="1055440" y="1414360"/>
            <a:ext cx="10441160" cy="2013797"/>
          </a:xfrm>
        </p:spPr>
        <p:txBody>
          <a:bodyPr wrap="square" lIns="0" tIns="227751" rIns="0" bIns="0" anchor="b">
            <a:spAutoFit/>
          </a:bodyPr>
          <a:lstStyle/>
          <a:p>
            <a:pPr marL="755650" indent="-742950" eaLnBrk="1" hangingPunct="1">
              <a:lnSpc>
                <a:spcPct val="126000"/>
              </a:lnSpc>
              <a:spcBef>
                <a:spcPts val="625"/>
              </a:spcBef>
              <a:buFont typeface="Wingdings" panose="05000000000000000000" pitchFamily="2" charset="2"/>
              <a:buChar char="n"/>
            </a:pPr>
            <a:r>
              <a:rPr lang="zh-CN" altLang="zh-CN" sz="3600" b="1" dirty="0" smtClean="0">
                <a:solidFill>
                  <a:srgbClr val="0000FF"/>
                </a:solidFill>
                <a:latin typeface="黑体" panose="02010609060101010101" pitchFamily="2" charset="-122"/>
                <a:ea typeface="黑体" panose="02010609060101010101" pitchFamily="2" charset="-122"/>
              </a:rPr>
              <a:t>问题？</a:t>
            </a:r>
            <a:r>
              <a:rPr lang="zh-CN" altLang="zh-CN" b="1" dirty="0" smtClean="0">
                <a:latin typeface="微软雅黑" panose="020B0503020204020204" pitchFamily="34" charset="-122"/>
                <a:ea typeface="微软雅黑" panose="020B0503020204020204" pitchFamily="34" charset="-122"/>
              </a:rPr>
              <a:t/>
            </a:r>
            <a:br>
              <a:rPr lang="zh-CN" altLang="zh-CN" b="1" dirty="0" smtClean="0">
                <a:latin typeface="微软雅黑" panose="020B0503020204020204" pitchFamily="34" charset="-122"/>
                <a:ea typeface="微软雅黑" panose="020B0503020204020204" pitchFamily="34" charset="-122"/>
              </a:rPr>
            </a:br>
            <a:r>
              <a:rPr lang="zh-CN" altLang="zh-CN" sz="2800" b="1" dirty="0" smtClean="0">
                <a:latin typeface="Times New Roman" panose="02020603050405020304" pitchFamily="18" charset="0"/>
                <a:ea typeface="黑体" panose="02010609060101010101" pitchFamily="2" charset="-122"/>
                <a:cs typeface="Times New Roman" panose="02020603050405020304" pitchFamily="18" charset="0"/>
              </a:rPr>
              <a:t>8255A工作在方式2，当CPU收到INTR信号后， 如何判断是需要输入服务还是输出服务？</a:t>
            </a:r>
          </a:p>
        </p:txBody>
      </p:sp>
      <p:sp>
        <p:nvSpPr>
          <p:cNvPr id="83975" name="object 7"/>
          <p:cNvSpPr txBox="1">
            <a:spLocks noChangeArrowheads="1"/>
          </p:cNvSpPr>
          <p:nvPr/>
        </p:nvSpPr>
        <p:spPr bwMode="auto">
          <a:xfrm>
            <a:off x="911424" y="3559946"/>
            <a:ext cx="10297144" cy="220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04213" rIns="0" bIns="0">
            <a:spAutoFit/>
          </a:bodyPr>
          <a:lstStyle>
            <a:lvl1pPr marL="54927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1006475" indent="-457200" eaLnBrk="1" hangingPunct="1">
              <a:lnSpc>
                <a:spcPct val="100000"/>
              </a:lnSpc>
              <a:spcBef>
                <a:spcPts val="1615"/>
              </a:spcBef>
            </a:pPr>
            <a:r>
              <a:rPr lang="zh-CN"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几种方法：</a:t>
            </a:r>
          </a:p>
          <a:p>
            <a:pPr marL="899795" eaLnBrk="1" hangingPunct="1">
              <a:lnSpc>
                <a:spcPct val="126000"/>
              </a:lnSpc>
              <a:spcBef>
                <a:spcPts val="640"/>
              </a:spcBef>
              <a:buSzPct val="96000"/>
              <a:buFont typeface="Arial" panose="020B0604020202020204" pitchFamily="34" charset="0"/>
              <a:buAutoNum type="arabicPlain"/>
            </a:pP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利用不同的硬件信号，分别产生两个对应于输入和输出的中断请求信号</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endParaRPr lang="zh-CN" altLang="zh-CN" sz="2400" b="1" dirty="0">
              <a:latin typeface="Times New Roman" panose="02020603050405020304" pitchFamily="18" charset="0"/>
              <a:ea typeface="黑体" panose="02010609060101010101" pitchFamily="2" charset="-122"/>
              <a:cs typeface="Times New Roman" panose="02020603050405020304" pitchFamily="18" charset="0"/>
            </a:endParaRPr>
          </a:p>
          <a:p>
            <a:pPr marL="899795" eaLnBrk="1" hangingPunct="1">
              <a:lnSpc>
                <a:spcPct val="100000"/>
              </a:lnSpc>
              <a:spcBef>
                <a:spcPts val="1500"/>
              </a:spcBef>
              <a:buSzPct val="96000"/>
              <a:buFont typeface="Arial" panose="020B0604020202020204" pitchFamily="34" charset="0"/>
              <a:buAutoNum type="arabicPlain"/>
            </a:pP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lang="zh-CN" altLang="zh-CN" sz="2400" b="1" dirty="0">
                <a:latin typeface="Times New Roman" panose="02020603050405020304" pitchFamily="18" charset="0"/>
                <a:ea typeface="黑体" panose="02010609060101010101" pitchFamily="2" charset="-122"/>
                <a:cs typeface="Times New Roman" panose="02020603050405020304" pitchFamily="18" charset="0"/>
              </a:rPr>
              <a:t>读C口得到状态字节，根据状态字节进行判断。</a:t>
            </a:r>
          </a:p>
        </p:txBody>
      </p:sp>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ransition spd="med">
    <p:blinds/>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a:xfrm>
            <a:off x="839416" y="1924050"/>
            <a:ext cx="10441160" cy="4933950"/>
          </a:xfrm>
        </p:spPr>
        <p:txBody>
          <a:bodyPr/>
          <a:lstStyle/>
          <a:p>
            <a:pPr algn="just" eaLnBrk="1" hangingPunct="1">
              <a:lnSpc>
                <a:spcPct val="150000"/>
              </a:lnSpc>
              <a:buFont typeface="Wingdings" panose="05000000000000000000" pitchFamily="2" charset="2"/>
              <a:buChar char="§"/>
            </a:pP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 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工作于</a:t>
            </a:r>
            <a:r>
              <a:rPr lang="zh-CN" altLang="en-US" sz="28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和</a:t>
            </a:r>
            <a:r>
              <a:rPr lang="zh-CN" altLang="en-US" sz="28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7030A0"/>
                </a:solidFill>
                <a:latin typeface="Times New Roman" panose="02020603050405020304" pitchFamily="18" charset="0"/>
                <a:ea typeface="黑体" panose="02010609060101010101" pitchFamily="2" charset="-122"/>
                <a:cs typeface="Times New Roman" panose="02020603050405020304" pitchFamily="18" charset="0"/>
              </a:rPr>
              <a:t>2</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时的状态字是通过读端口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的内容来获得的。</a:t>
            </a:r>
          </a:p>
          <a:p>
            <a:pPr marL="539750" algn="just" eaLnBrk="1" hangingPunct="1">
              <a:lnSpc>
                <a:spcPct val="150000"/>
              </a:lnSpc>
              <a:buFont typeface="Wingdings" panose="05000000000000000000" pitchFamily="2" charset="2"/>
              <a:buNone/>
            </a:pP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 </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状态字格式</a:t>
            </a:r>
          </a:p>
          <a:p>
            <a:pPr marL="539750" algn="just" eaLnBrk="1" hangingPunct="1">
              <a:lnSpc>
                <a:spcPct val="150000"/>
              </a:lnSpc>
              <a:buFont typeface="Wingdings" panose="05000000000000000000" pitchFamily="2" charset="2"/>
              <a:buChar char="§"/>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状态字格式如图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8.11</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a:p>
            <a:pPr algn="just" eaLnBrk="1" hangingPunct="1">
              <a:buFont typeface="Wingdings" panose="05000000000000000000" pitchFamily="2" charset="2"/>
              <a:buChar char="§"/>
            </a:pPr>
            <a:endParaRPr lang="en-US" altLang="zh-CN" sz="2400" dirty="0" smtClean="0">
              <a:latin typeface="微软雅黑" panose="020B0503020204020204" pitchFamily="34" charset="-122"/>
              <a:ea typeface="微软雅黑" panose="020B0503020204020204" pitchFamily="34" charset="-122"/>
            </a:endParaRPr>
          </a:p>
        </p:txBody>
      </p:sp>
      <p:sp>
        <p:nvSpPr>
          <p:cNvPr id="84995" name="Rectangle 2"/>
          <p:cNvSpPr>
            <a:spLocks noGrp="1" noChangeArrowheads="1"/>
          </p:cNvSpPr>
          <p:nvPr>
            <p:ph type="title" idx="4294967295"/>
          </p:nvPr>
        </p:nvSpPr>
        <p:spPr>
          <a:xfrm>
            <a:off x="653905" y="1223095"/>
            <a:ext cx="7793037" cy="693737"/>
          </a:xfrm>
        </p:spPr>
        <p:txBody>
          <a:bodyPr/>
          <a:lstStyle/>
          <a:p>
            <a:pPr eaLnBrk="1" hangingPunct="1"/>
            <a:r>
              <a:rPr lang="en-US" altLang="zh-CN"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8.4.6  8255A</a:t>
            </a:r>
            <a:r>
              <a:rPr lang="zh-CN" altLang="en-US" sz="2800"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的状态字</a:t>
            </a: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nvSpPr>
        <p:spPr bwMode="auto">
          <a:xfrm>
            <a:off x="1919536" y="1259632"/>
            <a:ext cx="822960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8.11   </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b="1"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状态字格式</a:t>
            </a:r>
          </a:p>
        </p:txBody>
      </p:sp>
      <p:sp>
        <p:nvSpPr>
          <p:cNvPr id="4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71664" y="2060848"/>
            <a:ext cx="6318363" cy="466496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a:xfrm>
            <a:off x="609600" y="1133475"/>
            <a:ext cx="11158538" cy="4933950"/>
          </a:xfrm>
        </p:spPr>
        <p:txBody>
          <a:bodyPr/>
          <a:lstStyle/>
          <a:p>
            <a:pPr algn="just" eaLnBrk="1" hangingPunct="1">
              <a:lnSpc>
                <a:spcPct val="150000"/>
              </a:lnSpc>
              <a:buFont typeface="Wingdings" panose="05000000000000000000" pitchFamily="2" charset="2"/>
              <a:buNone/>
            </a:pPr>
            <a:r>
              <a:rPr lang="en-US" altLang="zh-CN" sz="2800" dirty="0" smtClean="0">
                <a:solidFill>
                  <a:srgbClr val="CC0000"/>
                </a:solidFill>
                <a:latin typeface="微软雅黑" panose="020B0503020204020204" pitchFamily="34" charset="-122"/>
                <a:ea typeface="微软雅黑" panose="020B0503020204020204" pitchFamily="34" charset="-122"/>
              </a:rPr>
              <a:t>2. </a:t>
            </a:r>
            <a:r>
              <a:rPr lang="zh-CN" altLang="en-US" sz="2800" dirty="0" smtClean="0">
                <a:solidFill>
                  <a:srgbClr val="CC0000"/>
                </a:solidFill>
                <a:latin typeface="微软雅黑" panose="020B0503020204020204" pitchFamily="34" charset="-122"/>
                <a:ea typeface="微软雅黑" panose="020B0503020204020204" pitchFamily="34" charset="-122"/>
              </a:rPr>
              <a:t>方式</a:t>
            </a:r>
            <a:r>
              <a:rPr lang="en-US" altLang="zh-CN" sz="2800" dirty="0" smtClean="0">
                <a:solidFill>
                  <a:srgbClr val="CC0000"/>
                </a:solidFill>
                <a:latin typeface="微软雅黑" panose="020B0503020204020204" pitchFamily="34" charset="-122"/>
                <a:ea typeface="微软雅黑" panose="020B0503020204020204" pitchFamily="34" charset="-122"/>
              </a:rPr>
              <a:t>2</a:t>
            </a:r>
            <a:r>
              <a:rPr lang="zh-CN" altLang="en-US" sz="2800" dirty="0" smtClean="0">
                <a:solidFill>
                  <a:srgbClr val="CC0000"/>
                </a:solidFill>
                <a:latin typeface="微软雅黑" panose="020B0503020204020204" pitchFamily="34" charset="-122"/>
                <a:ea typeface="微软雅黑" panose="020B0503020204020204" pitchFamily="34" charset="-122"/>
              </a:rPr>
              <a:t>状态字格式</a:t>
            </a:r>
          </a:p>
          <a:p>
            <a:pPr marL="720090" algn="just" eaLnBrk="1" hangingPunct="1">
              <a:lnSpc>
                <a:spcPct val="150000"/>
              </a:lnSpc>
              <a:buFont typeface="Wingdings" panose="05000000000000000000" pitchFamily="2" charset="2"/>
              <a:buChar char="§"/>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2</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的状态字也是从端口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读取。</a:t>
            </a:r>
          </a:p>
          <a:p>
            <a:pPr marL="720090" algn="just" eaLnBrk="1" hangingPunct="1">
              <a:lnSpc>
                <a:spcPct val="150000"/>
              </a:lnSpc>
              <a:buFont typeface="Wingdings" panose="05000000000000000000" pitchFamily="2" charset="2"/>
              <a:buChar char="§"/>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2</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状态字的格式如图</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8.12</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所示。</a:t>
            </a:r>
          </a:p>
          <a:p>
            <a:pPr algn="just" eaLnBrk="1" hangingPunct="1">
              <a:buFont typeface="Wingdings" panose="05000000000000000000" pitchFamily="2" charset="2"/>
              <a:buNone/>
            </a:pPr>
            <a:endParaRPr lang="zh-CN" altLang="en-US" sz="2400" dirty="0" smtClean="0">
              <a:latin typeface="微软雅黑" panose="020B0503020204020204" pitchFamily="34" charset="-122"/>
              <a:ea typeface="微软雅黑" panose="020B0503020204020204" pitchFamily="34" charset="-122"/>
            </a:endParaRPr>
          </a:p>
          <a:p>
            <a:pPr eaLnBrk="1" hangingPunct="1"/>
            <a:endParaRPr lang="en-US" altLang="zh-CN" sz="2400" dirty="0" smtClean="0">
              <a:latin typeface="微软雅黑" panose="020B0503020204020204" pitchFamily="34" charset="-122"/>
              <a:ea typeface="微软雅黑" panose="020B0503020204020204" pitchFamily="34" charset="-122"/>
            </a:endParaRP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nvSpPr>
        <p:spPr bwMode="auto">
          <a:xfrm>
            <a:off x="1919536" y="1488902"/>
            <a:ext cx="82296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黑体" panose="02010609060101010101" pitchFamily="2" charset="-122"/>
                <a:ea typeface="黑体" panose="02010609060101010101" pitchFamily="2" charset="-122"/>
              </a:rPr>
              <a:t>图</a:t>
            </a:r>
            <a:r>
              <a:rPr lang="en-US" altLang="zh-CN" sz="2400" b="1" dirty="0" smtClean="0">
                <a:latin typeface="黑体" panose="02010609060101010101" pitchFamily="2" charset="-122"/>
                <a:ea typeface="黑体" panose="02010609060101010101" pitchFamily="2" charset="-122"/>
              </a:rPr>
              <a:t>8.12  </a:t>
            </a:r>
            <a:r>
              <a:rPr lang="zh-CN" altLang="en-US" sz="2400" b="1" dirty="0">
                <a:latin typeface="黑体" panose="02010609060101010101" pitchFamily="2" charset="-122"/>
                <a:ea typeface="黑体" panose="02010609060101010101" pitchFamily="2" charset="-122"/>
              </a:rPr>
              <a:t>方式</a:t>
            </a:r>
            <a:r>
              <a:rPr lang="en-US" altLang="zh-CN" sz="2400" b="1" dirty="0">
                <a:latin typeface="黑体" panose="02010609060101010101" pitchFamily="2" charset="-122"/>
                <a:ea typeface="黑体" panose="02010609060101010101" pitchFamily="2" charset="-122"/>
              </a:rPr>
              <a:t>2</a:t>
            </a:r>
            <a:r>
              <a:rPr lang="zh-CN" altLang="en-US" sz="2400" b="1" dirty="0">
                <a:latin typeface="黑体" panose="02010609060101010101" pitchFamily="2" charset="-122"/>
                <a:ea typeface="黑体" panose="02010609060101010101" pitchFamily="2" charset="-122"/>
              </a:rPr>
              <a:t>状态字格式</a:t>
            </a:r>
          </a:p>
        </p:txBody>
      </p:sp>
      <p:sp>
        <p:nvSpPr>
          <p:cNvPr id="52"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2207568" y="2204864"/>
            <a:ext cx="8372943" cy="3393728"/>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rtlCol="0">
            <a:normAutofit fontScale="92500"/>
          </a:bodyPr>
          <a:lstStyle/>
          <a:p>
            <a:pPr eaLnBrk="1" fontAlgn="auto" hangingPunct="1">
              <a:spcAft>
                <a:spcPts val="0"/>
              </a:spcAft>
              <a:buFontTx/>
              <a:buNone/>
              <a:defRPr/>
            </a:pPr>
            <a:r>
              <a:rPr lang="zh-CN" altLang="en-US" sz="2400" dirty="0">
                <a:solidFill>
                  <a:srgbClr val="FF0000"/>
                </a:solidFill>
                <a:latin typeface="微软雅黑" panose="020B0503020204020204" pitchFamily="34" charset="-122"/>
                <a:ea typeface="微软雅黑" panose="020B0503020204020204" pitchFamily="34" charset="-122"/>
              </a:rPr>
              <a:t>注意：</a:t>
            </a:r>
          </a:p>
          <a:p>
            <a:pPr eaLnBrk="1" fontAlgn="auto" hangingPunct="1">
              <a:spcAft>
                <a:spcPts val="0"/>
              </a:spcAft>
              <a:buFontTx/>
              <a:buNone/>
              <a:defRPr/>
            </a:pP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1</a:t>
            </a: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口具有位操作功能，把一个置</a:t>
            </a:r>
            <a:r>
              <a:rPr lang="en-US" altLang="zh-CN" sz="2400" dirty="0">
                <a:solidFill>
                  <a:srgbClr val="0000FF"/>
                </a:solidFill>
                <a:latin typeface="微软雅黑" panose="020B0503020204020204" pitchFamily="34" charset="-122"/>
                <a:ea typeface="微软雅黑" panose="020B0503020204020204" pitchFamily="34" charset="-122"/>
              </a:rPr>
              <a:t>/</a:t>
            </a:r>
            <a:r>
              <a:rPr lang="zh-CN" altLang="en-US" sz="2400" dirty="0">
                <a:solidFill>
                  <a:srgbClr val="0000FF"/>
                </a:solidFill>
                <a:latin typeface="微软雅黑" panose="020B0503020204020204" pitchFamily="34" charset="-122"/>
                <a:ea typeface="微软雅黑" panose="020B0503020204020204" pitchFamily="34" charset="-122"/>
              </a:rPr>
              <a:t>复位控制字送入</a:t>
            </a:r>
            <a:r>
              <a:rPr lang="en-US" altLang="zh-CN" sz="2400" dirty="0">
                <a:solidFill>
                  <a:srgbClr val="0000FF"/>
                </a:solidFill>
                <a:latin typeface="微软雅黑" panose="020B0503020204020204" pitchFamily="34" charset="-122"/>
                <a:ea typeface="微软雅黑" panose="020B0503020204020204" pitchFamily="34" charset="-122"/>
              </a:rPr>
              <a:t>8255</a:t>
            </a:r>
            <a:r>
              <a:rPr lang="zh-CN" altLang="en-US" sz="2400" dirty="0">
                <a:solidFill>
                  <a:srgbClr val="0000FF"/>
                </a:solidFill>
                <a:latin typeface="微软雅黑" panose="020B0503020204020204" pitchFamily="34" charset="-122"/>
                <a:ea typeface="微软雅黑" panose="020B0503020204020204" pitchFamily="34" charset="-122"/>
              </a:rPr>
              <a:t>的</a:t>
            </a:r>
            <a:r>
              <a:rPr lang="zh-CN" altLang="en-US" sz="2400" dirty="0">
                <a:solidFill>
                  <a:srgbClr val="C00000"/>
                </a:solidFill>
                <a:latin typeface="微软雅黑" panose="020B0503020204020204" pitchFamily="34" charset="-122"/>
                <a:ea typeface="微软雅黑" panose="020B0503020204020204" pitchFamily="34" charset="-122"/>
              </a:rPr>
              <a:t>控制寄存器</a:t>
            </a:r>
            <a:r>
              <a:rPr lang="zh-CN" altLang="en-US" sz="2400" dirty="0">
                <a:solidFill>
                  <a:srgbClr val="0000FF"/>
                </a:solidFill>
                <a:latin typeface="微软雅黑" panose="020B0503020204020204" pitchFamily="34" charset="-122"/>
                <a:ea typeface="微软雅黑" panose="020B0503020204020204" pitchFamily="34" charset="-122"/>
              </a:rPr>
              <a:t>，就能将</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口的某一位置</a:t>
            </a:r>
            <a:r>
              <a:rPr lang="en-US" altLang="zh-CN" sz="2400" dirty="0">
                <a:solidFill>
                  <a:srgbClr val="0000FF"/>
                </a:solidFill>
                <a:latin typeface="微软雅黑" panose="020B0503020204020204" pitchFamily="34" charset="-122"/>
                <a:ea typeface="微软雅黑" panose="020B0503020204020204" pitchFamily="34" charset="-122"/>
              </a:rPr>
              <a:t>1</a:t>
            </a:r>
            <a:r>
              <a:rPr lang="zh-CN" altLang="en-US" sz="2400" dirty="0">
                <a:solidFill>
                  <a:srgbClr val="0000FF"/>
                </a:solidFill>
                <a:latin typeface="微软雅黑" panose="020B0503020204020204" pitchFamily="34" charset="-122"/>
                <a:ea typeface="微软雅黑" panose="020B0503020204020204" pitchFamily="34" charset="-122"/>
              </a:rPr>
              <a:t>或清</a:t>
            </a:r>
            <a:r>
              <a:rPr lang="en-US" altLang="zh-CN" sz="2400" dirty="0">
                <a:solidFill>
                  <a:srgbClr val="0000FF"/>
                </a:solidFill>
                <a:latin typeface="微软雅黑" panose="020B0503020204020204" pitchFamily="34" charset="-122"/>
                <a:ea typeface="微软雅黑" panose="020B0503020204020204" pitchFamily="34" charset="-122"/>
              </a:rPr>
              <a:t>0</a:t>
            </a:r>
            <a:r>
              <a:rPr lang="zh-CN" altLang="en-US" sz="2400" dirty="0">
                <a:solidFill>
                  <a:srgbClr val="0000FF"/>
                </a:solidFill>
                <a:latin typeface="微软雅黑" panose="020B0503020204020204" pitchFamily="34" charset="-122"/>
                <a:ea typeface="微软雅黑" panose="020B0503020204020204" pitchFamily="34" charset="-122"/>
              </a:rPr>
              <a:t>而不影响其它位的状态。 </a:t>
            </a:r>
          </a:p>
          <a:p>
            <a:pPr eaLnBrk="1" fontAlgn="auto" hangingPunct="1">
              <a:spcAft>
                <a:spcPts val="0"/>
              </a:spcAft>
              <a:buFontTx/>
              <a:buNone/>
              <a:defRPr/>
            </a:pP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2</a:t>
            </a: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口控制字虽然是对端口</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操作，但应写入到</a:t>
            </a:r>
            <a:r>
              <a:rPr lang="zh-CN" altLang="en-US" sz="2400" dirty="0">
                <a:solidFill>
                  <a:srgbClr val="C00000"/>
                </a:solidFill>
                <a:latin typeface="微软雅黑" panose="020B0503020204020204" pitchFamily="34" charset="-122"/>
                <a:ea typeface="微软雅黑" panose="020B0503020204020204" pitchFamily="34" charset="-122"/>
              </a:rPr>
              <a:t>控制口地址</a:t>
            </a:r>
            <a:r>
              <a:rPr lang="zh-CN" altLang="en-US" sz="2400" dirty="0">
                <a:solidFill>
                  <a:srgbClr val="0000FF"/>
                </a:solidFill>
                <a:latin typeface="微软雅黑" panose="020B0503020204020204" pitchFamily="34" charset="-122"/>
                <a:ea typeface="微软雅黑" panose="020B0503020204020204" pitchFamily="34" charset="-122"/>
              </a:rPr>
              <a:t>，而不是写入到</a:t>
            </a:r>
            <a:r>
              <a:rPr lang="en-US" altLang="zh-CN" sz="2400" dirty="0">
                <a:solidFill>
                  <a:srgbClr val="0000FF"/>
                </a:solidFill>
                <a:latin typeface="微软雅黑" panose="020B0503020204020204" pitchFamily="34" charset="-122"/>
                <a:ea typeface="微软雅黑" panose="020B0503020204020204" pitchFamily="34" charset="-122"/>
              </a:rPr>
              <a:t>PC</a:t>
            </a:r>
            <a:r>
              <a:rPr lang="zh-CN" altLang="en-US" sz="2400" dirty="0">
                <a:solidFill>
                  <a:srgbClr val="0000FF"/>
                </a:solidFill>
                <a:latin typeface="微软雅黑" panose="020B0503020204020204" pitchFamily="34" charset="-122"/>
                <a:ea typeface="微软雅黑" panose="020B0503020204020204" pitchFamily="34" charset="-122"/>
              </a:rPr>
              <a:t>数据口。 </a:t>
            </a:r>
          </a:p>
          <a:p>
            <a:pPr eaLnBrk="1" fontAlgn="auto" hangingPunct="1">
              <a:spcAft>
                <a:spcPts val="0"/>
              </a:spcAft>
              <a:buFontTx/>
              <a:buNone/>
              <a:defRPr/>
            </a:pP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3</a:t>
            </a:r>
            <a:r>
              <a:rPr lang="zh-CN" altLang="en-US" sz="2400" dirty="0">
                <a:solidFill>
                  <a:srgbClr val="0000FF"/>
                </a:solidFill>
                <a:latin typeface="微软雅黑" panose="020B0503020204020204" pitchFamily="34" charset="-122"/>
                <a:ea typeface="微软雅黑" panose="020B0503020204020204" pitchFamily="34" charset="-122"/>
              </a:rPr>
              <a:t>）如果</a:t>
            </a:r>
            <a:r>
              <a:rPr lang="en-US" altLang="zh-CN" sz="2400" dirty="0">
                <a:solidFill>
                  <a:srgbClr val="0000FF"/>
                </a:solidFill>
                <a:latin typeface="微软雅黑" panose="020B0503020204020204" pitchFamily="34" charset="-122"/>
                <a:ea typeface="微软雅黑" panose="020B0503020204020204" pitchFamily="34" charset="-122"/>
              </a:rPr>
              <a:t>A</a:t>
            </a:r>
            <a:r>
              <a:rPr lang="zh-CN" altLang="en-US" sz="2400" dirty="0">
                <a:solidFill>
                  <a:srgbClr val="0000FF"/>
                </a:solidFill>
                <a:latin typeface="微软雅黑" panose="020B0503020204020204" pitchFamily="34" charset="-122"/>
                <a:ea typeface="微软雅黑" panose="020B0503020204020204" pitchFamily="34" charset="-122"/>
              </a:rPr>
              <a:t>口</a:t>
            </a:r>
            <a:r>
              <a:rPr lang="en-US" altLang="zh-CN" sz="2400" dirty="0">
                <a:solidFill>
                  <a:srgbClr val="0000FF"/>
                </a:solidFill>
                <a:latin typeface="微软雅黑" panose="020B0503020204020204" pitchFamily="34" charset="-122"/>
                <a:ea typeface="微软雅黑" panose="020B0503020204020204" pitchFamily="34" charset="-122"/>
              </a:rPr>
              <a:t>B</a:t>
            </a:r>
            <a:r>
              <a:rPr lang="zh-CN" altLang="en-US" sz="2400" dirty="0">
                <a:solidFill>
                  <a:srgbClr val="0000FF"/>
                </a:solidFill>
                <a:latin typeface="微软雅黑" panose="020B0503020204020204" pitchFamily="34" charset="-122"/>
                <a:ea typeface="微软雅黑" panose="020B0503020204020204" pitchFamily="34" charset="-122"/>
              </a:rPr>
              <a:t>口都以方式</a:t>
            </a:r>
            <a:r>
              <a:rPr lang="en-US" altLang="zh-CN" sz="2400" dirty="0">
                <a:solidFill>
                  <a:srgbClr val="0000FF"/>
                </a:solidFill>
                <a:latin typeface="微软雅黑" panose="020B0503020204020204" pitchFamily="34" charset="-122"/>
                <a:ea typeface="微软雅黑" panose="020B0503020204020204" pitchFamily="34" charset="-122"/>
              </a:rPr>
              <a:t>0</a:t>
            </a:r>
            <a:r>
              <a:rPr lang="zh-CN" altLang="en-US" sz="2400" dirty="0">
                <a:solidFill>
                  <a:srgbClr val="0000FF"/>
                </a:solidFill>
                <a:latin typeface="微软雅黑" panose="020B0503020204020204" pitchFamily="34" charset="-122"/>
                <a:ea typeface="微软雅黑" panose="020B0503020204020204" pitchFamily="34" charset="-122"/>
              </a:rPr>
              <a:t>工作，无须</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口提供控制线，则这个控制字无意义。</a:t>
            </a:r>
          </a:p>
          <a:p>
            <a:pPr eaLnBrk="1" fontAlgn="auto" hangingPunct="1">
              <a:spcAft>
                <a:spcPts val="0"/>
              </a:spcAft>
              <a:buFontTx/>
              <a:buNone/>
              <a:defRPr/>
            </a:pPr>
            <a:r>
              <a:rPr lang="zh-CN" altLang="en-US" sz="2400" dirty="0">
                <a:solidFill>
                  <a:srgbClr val="0000FF"/>
                </a:solidFill>
                <a:latin typeface="微软雅黑" panose="020B0503020204020204" pitchFamily="34" charset="-122"/>
                <a:ea typeface="微软雅黑" panose="020B0503020204020204" pitchFamily="34" charset="-122"/>
              </a:rPr>
              <a:t>（</a:t>
            </a:r>
            <a:r>
              <a:rPr lang="en-US" altLang="zh-CN" sz="2400" dirty="0">
                <a:solidFill>
                  <a:srgbClr val="0000FF"/>
                </a:solidFill>
                <a:latin typeface="微软雅黑" panose="020B0503020204020204" pitchFamily="34" charset="-122"/>
                <a:ea typeface="微软雅黑" panose="020B0503020204020204" pitchFamily="34" charset="-122"/>
              </a:rPr>
              <a:t>4</a:t>
            </a:r>
            <a:r>
              <a:rPr lang="zh-CN" altLang="en-US" sz="2400" dirty="0">
                <a:solidFill>
                  <a:srgbClr val="0000FF"/>
                </a:solidFill>
                <a:latin typeface="微软雅黑" panose="020B0503020204020204" pitchFamily="34" charset="-122"/>
                <a:ea typeface="微软雅黑" panose="020B0503020204020204" pitchFamily="34" charset="-122"/>
              </a:rPr>
              <a:t>）当</a:t>
            </a:r>
            <a:r>
              <a:rPr lang="en-US" altLang="zh-CN" sz="2400" dirty="0">
                <a:solidFill>
                  <a:srgbClr val="0000FF"/>
                </a:solidFill>
                <a:latin typeface="微软雅黑" panose="020B0503020204020204" pitchFamily="34" charset="-122"/>
                <a:ea typeface="微软雅黑" panose="020B0503020204020204" pitchFamily="34" charset="-122"/>
              </a:rPr>
              <a:t>A</a:t>
            </a:r>
            <a:r>
              <a:rPr lang="zh-CN" altLang="en-US" sz="2400" dirty="0">
                <a:solidFill>
                  <a:srgbClr val="0000FF"/>
                </a:solidFill>
                <a:latin typeface="微软雅黑" panose="020B0503020204020204" pitchFamily="34" charset="-122"/>
                <a:ea typeface="微软雅黑" panose="020B0503020204020204" pitchFamily="34" charset="-122"/>
              </a:rPr>
              <a:t>口</a:t>
            </a:r>
            <a:r>
              <a:rPr lang="en-US" altLang="zh-CN" sz="2400" dirty="0">
                <a:solidFill>
                  <a:srgbClr val="0000FF"/>
                </a:solidFill>
                <a:latin typeface="微软雅黑" panose="020B0503020204020204" pitchFamily="34" charset="-122"/>
                <a:ea typeface="微软雅黑" panose="020B0503020204020204" pitchFamily="34" charset="-122"/>
              </a:rPr>
              <a:t>B</a:t>
            </a:r>
            <a:r>
              <a:rPr lang="zh-CN" altLang="en-US" sz="2400" dirty="0">
                <a:solidFill>
                  <a:srgbClr val="0000FF"/>
                </a:solidFill>
                <a:latin typeface="微软雅黑" panose="020B0503020204020204" pitchFamily="34" charset="-122"/>
                <a:ea typeface="微软雅黑" panose="020B0503020204020204" pitchFamily="34" charset="-122"/>
              </a:rPr>
              <a:t>口选择了方式</a:t>
            </a:r>
            <a:r>
              <a:rPr lang="en-US" altLang="zh-CN" sz="2400" dirty="0">
                <a:solidFill>
                  <a:srgbClr val="0000FF"/>
                </a:solidFill>
                <a:latin typeface="微软雅黑" panose="020B0503020204020204" pitchFamily="34" charset="-122"/>
                <a:ea typeface="微软雅黑" panose="020B0503020204020204" pitchFamily="34" charset="-122"/>
              </a:rPr>
              <a:t>1</a:t>
            </a:r>
            <a:r>
              <a:rPr lang="zh-CN" altLang="en-US" sz="2400" dirty="0">
                <a:solidFill>
                  <a:srgbClr val="0000FF"/>
                </a:solidFill>
                <a:latin typeface="微软雅黑" panose="020B0503020204020204" pitchFamily="34" charset="-122"/>
                <a:ea typeface="微软雅黑" panose="020B0503020204020204" pitchFamily="34" charset="-122"/>
              </a:rPr>
              <a:t>，方式</a:t>
            </a:r>
            <a:r>
              <a:rPr lang="en-US" altLang="zh-CN" sz="2400" dirty="0">
                <a:solidFill>
                  <a:srgbClr val="0000FF"/>
                </a:solidFill>
                <a:latin typeface="微软雅黑" panose="020B0503020204020204" pitchFamily="34" charset="-122"/>
                <a:ea typeface="微软雅黑" panose="020B0503020204020204" pitchFamily="34" charset="-122"/>
              </a:rPr>
              <a:t>2</a:t>
            </a:r>
            <a:r>
              <a:rPr lang="zh-CN" altLang="en-US" sz="2400" dirty="0">
                <a:solidFill>
                  <a:srgbClr val="0000FF"/>
                </a:solidFill>
                <a:latin typeface="微软雅黑" panose="020B0503020204020204" pitchFamily="34" charset="-122"/>
                <a:ea typeface="微软雅黑" panose="020B0503020204020204" pitchFamily="34" charset="-122"/>
              </a:rPr>
              <a:t>工作时，可利用</a:t>
            </a:r>
            <a:r>
              <a:rPr lang="en-US" altLang="zh-CN" sz="2400" dirty="0">
                <a:solidFill>
                  <a:srgbClr val="0000FF"/>
                </a:solidFill>
                <a:latin typeface="微软雅黑" panose="020B0503020204020204" pitchFamily="34" charset="-122"/>
                <a:ea typeface="微软雅黑" panose="020B0503020204020204" pitchFamily="34" charset="-122"/>
              </a:rPr>
              <a:t>C</a:t>
            </a:r>
            <a:r>
              <a:rPr lang="zh-CN" altLang="en-US" sz="2400" dirty="0">
                <a:solidFill>
                  <a:srgbClr val="0000FF"/>
                </a:solidFill>
                <a:latin typeface="微软雅黑" panose="020B0503020204020204" pitchFamily="34" charset="-122"/>
                <a:ea typeface="微软雅黑" panose="020B0503020204020204" pitchFamily="34" charset="-122"/>
              </a:rPr>
              <a:t>口的按位置位</a:t>
            </a:r>
            <a:r>
              <a:rPr lang="en-US" altLang="zh-CN" sz="2400" dirty="0">
                <a:solidFill>
                  <a:srgbClr val="0000FF"/>
                </a:solidFill>
                <a:latin typeface="微软雅黑" panose="020B0503020204020204" pitchFamily="34" charset="-122"/>
                <a:ea typeface="微软雅黑" panose="020B0503020204020204" pitchFamily="34" charset="-122"/>
              </a:rPr>
              <a:t>/</a:t>
            </a:r>
            <a:r>
              <a:rPr lang="zh-CN" altLang="en-US" sz="2400" dirty="0">
                <a:solidFill>
                  <a:srgbClr val="0000FF"/>
                </a:solidFill>
                <a:latin typeface="微软雅黑" panose="020B0503020204020204" pitchFamily="34" charset="-122"/>
                <a:ea typeface="微软雅黑" panose="020B0503020204020204" pitchFamily="34" charset="-122"/>
              </a:rPr>
              <a:t>复位功能控制</a:t>
            </a:r>
            <a:r>
              <a:rPr lang="en-US" altLang="zh-CN" sz="2400" dirty="0">
                <a:solidFill>
                  <a:srgbClr val="0000FF"/>
                </a:solidFill>
                <a:latin typeface="微软雅黑" panose="020B0503020204020204" pitchFamily="34" charset="-122"/>
                <a:ea typeface="微软雅黑" panose="020B0503020204020204" pitchFamily="34" charset="-122"/>
              </a:rPr>
              <a:t>8255</a:t>
            </a:r>
            <a:r>
              <a:rPr lang="zh-CN" altLang="en-US" sz="2400" dirty="0">
                <a:solidFill>
                  <a:srgbClr val="0000FF"/>
                </a:solidFill>
                <a:latin typeface="微软雅黑" panose="020B0503020204020204" pitchFamily="34" charset="-122"/>
                <a:ea typeface="微软雅黑" panose="020B0503020204020204" pitchFamily="34" charset="-122"/>
              </a:rPr>
              <a:t>是否申请中断。</a:t>
            </a:r>
          </a:p>
          <a:p>
            <a:pPr eaLnBrk="1" fontAlgn="auto" hangingPunct="1">
              <a:spcAft>
                <a:spcPts val="0"/>
              </a:spcAft>
              <a:buFontTx/>
              <a:buNone/>
              <a:defRPr/>
            </a:pPr>
            <a:endParaRPr lang="zh-CN" altLang="en-US" sz="2400" dirty="0">
              <a:solidFill>
                <a:srgbClr val="0000FF"/>
              </a:solidFill>
              <a:latin typeface="微软雅黑" panose="020B0503020204020204" pitchFamily="34" charset="-122"/>
              <a:ea typeface="微软雅黑" panose="020B0503020204020204" pitchFamily="34" charset="-122"/>
            </a:endParaRPr>
          </a:p>
          <a:p>
            <a:pPr eaLnBrk="1" fontAlgn="auto" hangingPunct="1">
              <a:spcAft>
                <a:spcPts val="0"/>
              </a:spcAft>
              <a:buFontTx/>
              <a:buNone/>
              <a:defRPr/>
            </a:pPr>
            <a:r>
              <a:rPr lang="zh-CN" altLang="en-US" sz="2400" dirty="0">
                <a:solidFill>
                  <a:srgbClr val="FF0000"/>
                </a:solidFill>
                <a:latin typeface="微软雅黑" panose="020B0503020204020204" pitchFamily="34" charset="-122"/>
                <a:ea typeface="微软雅黑" panose="020B0503020204020204" pitchFamily="34" charset="-122"/>
              </a:rPr>
              <a:t>例题：</a:t>
            </a:r>
            <a:r>
              <a:rPr lang="zh-CN" altLang="en-US" sz="2400" dirty="0">
                <a:solidFill>
                  <a:srgbClr val="0000FF"/>
                </a:solidFill>
                <a:latin typeface="微软雅黑" panose="020B0503020204020204" pitchFamily="34" charset="-122"/>
                <a:ea typeface="微软雅黑" panose="020B0503020204020204" pitchFamily="34" charset="-122"/>
              </a:rPr>
              <a:t>开</a:t>
            </a:r>
            <a:r>
              <a:rPr lang="en-US" altLang="zh-CN" sz="2400" dirty="0">
                <a:solidFill>
                  <a:srgbClr val="0000FF"/>
                </a:solidFill>
                <a:latin typeface="微软雅黑" panose="020B0503020204020204" pitchFamily="34" charset="-122"/>
                <a:ea typeface="微软雅黑" panose="020B0503020204020204" pitchFamily="34" charset="-122"/>
              </a:rPr>
              <a:t>A</a:t>
            </a:r>
            <a:r>
              <a:rPr lang="zh-CN" altLang="en-US" sz="2400" dirty="0">
                <a:solidFill>
                  <a:srgbClr val="0000FF"/>
                </a:solidFill>
                <a:latin typeface="微软雅黑" panose="020B0503020204020204" pitchFamily="34" charset="-122"/>
                <a:ea typeface="微软雅黑" panose="020B0503020204020204" pitchFamily="34" charset="-122"/>
              </a:rPr>
              <a:t>口中断</a:t>
            </a:r>
          </a:p>
          <a:p>
            <a:pPr eaLnBrk="1" fontAlgn="auto" hangingPunct="1">
              <a:spcAft>
                <a:spcPts val="0"/>
              </a:spcAft>
              <a:buFontTx/>
              <a:buNone/>
              <a:defRPr/>
            </a:pPr>
            <a:r>
              <a:rPr lang="en-US" altLang="zh-CN" sz="2400" dirty="0">
                <a:solidFill>
                  <a:srgbClr val="0000FF"/>
                </a:solidFill>
                <a:latin typeface="微软雅黑" panose="020B0503020204020204" pitchFamily="34" charset="-122"/>
                <a:ea typeface="微软雅黑" panose="020B0503020204020204" pitchFamily="34" charset="-122"/>
              </a:rPr>
              <a:t>MOV AL, 00001001B</a:t>
            </a:r>
          </a:p>
          <a:p>
            <a:pPr eaLnBrk="1" fontAlgn="auto" hangingPunct="1">
              <a:spcAft>
                <a:spcPts val="0"/>
              </a:spcAft>
              <a:buFontTx/>
              <a:buNone/>
              <a:defRPr/>
            </a:pPr>
            <a:r>
              <a:rPr lang="en-US" altLang="zh-CN" sz="2400" dirty="0">
                <a:solidFill>
                  <a:srgbClr val="0000FF"/>
                </a:solidFill>
                <a:latin typeface="微软雅黑" panose="020B0503020204020204" pitchFamily="34" charset="-122"/>
                <a:ea typeface="微软雅黑" panose="020B0503020204020204" pitchFamily="34" charset="-122"/>
              </a:rPr>
              <a:t>OUT 83H, AL   ;</a:t>
            </a:r>
            <a:r>
              <a:rPr lang="zh-CN" altLang="en-US" sz="2400" dirty="0">
                <a:solidFill>
                  <a:srgbClr val="0000FF"/>
                </a:solidFill>
                <a:latin typeface="微软雅黑" panose="020B0503020204020204" pitchFamily="34" charset="-122"/>
                <a:ea typeface="微软雅黑" panose="020B0503020204020204" pitchFamily="34" charset="-122"/>
              </a:rPr>
              <a:t>使</a:t>
            </a:r>
            <a:r>
              <a:rPr lang="en-US" altLang="zh-CN" sz="2400" dirty="0">
                <a:solidFill>
                  <a:srgbClr val="0000FF"/>
                </a:solidFill>
                <a:latin typeface="微软雅黑" panose="020B0503020204020204" pitchFamily="34" charset="-122"/>
                <a:ea typeface="微软雅黑" panose="020B0503020204020204" pitchFamily="34" charset="-122"/>
              </a:rPr>
              <a:t>PC4=1</a:t>
            </a:r>
            <a:r>
              <a:rPr lang="zh-CN" altLang="en-US" sz="2400" dirty="0">
                <a:solidFill>
                  <a:srgbClr val="0000FF"/>
                </a:solidFill>
                <a:latin typeface="微软雅黑" panose="020B0503020204020204" pitchFamily="34" charset="-122"/>
                <a:ea typeface="微软雅黑" panose="020B0503020204020204" pitchFamily="34" charset="-122"/>
              </a:rPr>
              <a:t>，即使</a:t>
            </a:r>
            <a:r>
              <a:rPr lang="en-US" altLang="zh-CN" sz="2400" dirty="0">
                <a:solidFill>
                  <a:srgbClr val="0000FF"/>
                </a:solidFill>
                <a:latin typeface="微软雅黑" panose="020B0503020204020204" pitchFamily="34" charset="-122"/>
                <a:ea typeface="微软雅黑" panose="020B0503020204020204" pitchFamily="34" charset="-122"/>
              </a:rPr>
              <a:t>INTEA=1</a:t>
            </a:r>
            <a:r>
              <a:rPr lang="zh-CN" altLang="en-US" sz="2400" dirty="0">
                <a:solidFill>
                  <a:srgbClr val="0000FF"/>
                </a:solidFill>
                <a:latin typeface="微软雅黑" panose="020B0503020204020204" pitchFamily="34" charset="-122"/>
                <a:ea typeface="微软雅黑" panose="020B0503020204020204" pitchFamily="34" charset="-122"/>
              </a:rPr>
              <a:t>，开</a:t>
            </a:r>
            <a:r>
              <a:rPr lang="en-US" altLang="zh-CN" sz="2400" dirty="0">
                <a:solidFill>
                  <a:srgbClr val="0000FF"/>
                </a:solidFill>
                <a:latin typeface="微软雅黑" panose="020B0503020204020204" pitchFamily="34" charset="-122"/>
                <a:ea typeface="微软雅黑" panose="020B0503020204020204" pitchFamily="34" charset="-122"/>
              </a:rPr>
              <a:t>A</a:t>
            </a:r>
            <a:r>
              <a:rPr lang="zh-CN" altLang="en-US" sz="2400" dirty="0">
                <a:solidFill>
                  <a:srgbClr val="0000FF"/>
                </a:solidFill>
                <a:latin typeface="微软雅黑" panose="020B0503020204020204" pitchFamily="34" charset="-122"/>
                <a:ea typeface="微软雅黑" panose="020B0503020204020204" pitchFamily="34" charset="-122"/>
              </a:rPr>
              <a:t>口中断</a:t>
            </a:r>
          </a:p>
          <a:p>
            <a:pPr eaLnBrk="1" fontAlgn="auto" hangingPunct="1">
              <a:spcAft>
                <a:spcPts val="0"/>
              </a:spcAft>
              <a:buFontTx/>
              <a:buNone/>
              <a:defRPr/>
            </a:pPr>
            <a:endParaRPr lang="en-US" altLang="zh-CN" sz="2400" dirty="0">
              <a:solidFill>
                <a:srgbClr val="0000FF"/>
              </a:solidFill>
              <a:ea typeface="楷体_GB2312" panose="02010609030101010101" pitchFamily="49" charset="-122"/>
            </a:endParaRPr>
          </a:p>
        </p:txBody>
      </p:sp>
      <p:sp>
        <p:nvSpPr>
          <p:cNvPr id="89091"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89092"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89093"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1378">
                                            <p:txEl>
                                              <p:pRg st="1" end="1"/>
                                            </p:txEl>
                                          </p:spTgt>
                                        </p:tgtEl>
                                        <p:attrNameLst>
                                          <p:attrName>style.visibility</p:attrName>
                                        </p:attrNameLst>
                                      </p:cBhvr>
                                      <p:to>
                                        <p:strVal val="visible"/>
                                      </p:to>
                                    </p:set>
                                    <p:animEffect transition="in" filter="checkerboard(across)">
                                      <p:cBhvr>
                                        <p:cTn id="7" dur="500"/>
                                        <p:tgtEl>
                                          <p:spTgt spid="1013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1378">
                                            <p:txEl>
                                              <p:pRg st="2" end="2"/>
                                            </p:txEl>
                                          </p:spTgt>
                                        </p:tgtEl>
                                        <p:attrNameLst>
                                          <p:attrName>style.visibility</p:attrName>
                                        </p:attrNameLst>
                                      </p:cBhvr>
                                      <p:to>
                                        <p:strVal val="visible"/>
                                      </p:to>
                                    </p:set>
                                    <p:animEffect transition="in" filter="checkerboard(across)">
                                      <p:cBhvr>
                                        <p:cTn id="12" dur="500"/>
                                        <p:tgtEl>
                                          <p:spTgt spid="10137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1378">
                                            <p:txEl>
                                              <p:pRg st="3" end="3"/>
                                            </p:txEl>
                                          </p:spTgt>
                                        </p:tgtEl>
                                        <p:attrNameLst>
                                          <p:attrName>style.visibility</p:attrName>
                                        </p:attrNameLst>
                                      </p:cBhvr>
                                      <p:to>
                                        <p:strVal val="visible"/>
                                      </p:to>
                                    </p:set>
                                    <p:animEffect transition="in" filter="checkerboard(across)">
                                      <p:cBhvr>
                                        <p:cTn id="17" dur="500"/>
                                        <p:tgtEl>
                                          <p:spTgt spid="10137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1378">
                                            <p:txEl>
                                              <p:pRg st="4" end="4"/>
                                            </p:txEl>
                                          </p:spTgt>
                                        </p:tgtEl>
                                        <p:attrNameLst>
                                          <p:attrName>style.visibility</p:attrName>
                                        </p:attrNameLst>
                                      </p:cBhvr>
                                      <p:to>
                                        <p:strVal val="visible"/>
                                      </p:to>
                                    </p:set>
                                    <p:animEffect transition="in" filter="checkerboard(across)">
                                      <p:cBhvr>
                                        <p:cTn id="22" dur="500"/>
                                        <p:tgtEl>
                                          <p:spTgt spid="10137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1378">
                                            <p:txEl>
                                              <p:pRg st="6" end="6"/>
                                            </p:txEl>
                                          </p:spTgt>
                                        </p:tgtEl>
                                        <p:attrNameLst>
                                          <p:attrName>style.visibility</p:attrName>
                                        </p:attrNameLst>
                                      </p:cBhvr>
                                      <p:to>
                                        <p:strVal val="visible"/>
                                      </p:to>
                                    </p:set>
                                    <p:animEffect transition="in" filter="checkerboard(across)">
                                      <p:cBhvr>
                                        <p:cTn id="27" dur="500"/>
                                        <p:tgtEl>
                                          <p:spTgt spid="10137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1378">
                                            <p:txEl>
                                              <p:pRg st="7" end="7"/>
                                            </p:txEl>
                                          </p:spTgt>
                                        </p:tgtEl>
                                        <p:attrNameLst>
                                          <p:attrName>style.visibility</p:attrName>
                                        </p:attrNameLst>
                                      </p:cBhvr>
                                      <p:to>
                                        <p:strVal val="visible"/>
                                      </p:to>
                                    </p:set>
                                    <p:animEffect transition="in" filter="checkerboard(across)">
                                      <p:cBhvr>
                                        <p:cTn id="32" dur="500"/>
                                        <p:tgtEl>
                                          <p:spTgt spid="101378">
                                            <p:txEl>
                                              <p:pRg st="7" end="7"/>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101378">
                                            <p:txEl>
                                              <p:pRg st="8" end="8"/>
                                            </p:txEl>
                                          </p:spTgt>
                                        </p:tgtEl>
                                        <p:attrNameLst>
                                          <p:attrName>style.visibility</p:attrName>
                                        </p:attrNameLst>
                                      </p:cBhvr>
                                      <p:to>
                                        <p:strVal val="visible"/>
                                      </p:to>
                                    </p:set>
                                    <p:animEffect transition="in" filter="checkerboard(across)">
                                      <p:cBhvr>
                                        <p:cTn id="35" dur="500"/>
                                        <p:tgtEl>
                                          <p:spTgt spid="1013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rtlCol="0">
            <a:normAutofit fontScale="92500" lnSpcReduction="20000"/>
          </a:bodyPr>
          <a:lstStyle/>
          <a:p>
            <a:pPr eaLnBrk="1" fontAlgn="auto" hangingPunct="1">
              <a:spcAft>
                <a:spcPts val="0"/>
              </a:spcAft>
              <a:buFontTx/>
              <a:buNone/>
              <a:defRPr/>
            </a:pP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例题：设</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控制卡地址为</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0063H</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，编写下列情况下的初始化程序。</a:t>
            </a:r>
          </a:p>
          <a:p>
            <a:pPr eaLnBrk="1" fontAlgn="auto" hangingPunct="1">
              <a:spcAft>
                <a:spcPts val="0"/>
              </a:spcAft>
              <a:buFontTx/>
              <a:buNone/>
              <a:defRPr/>
            </a:pP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组</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组工作于方式</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口输入，</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口输出。</a:t>
            </a:r>
          </a:p>
          <a:p>
            <a:pPr eaLnBrk="1" fontAlgn="auto" hangingPunct="1">
              <a:spcAft>
                <a:spcPts val="0"/>
              </a:spcAft>
              <a:buFontTx/>
              <a:buNone/>
              <a:defRPr/>
            </a:pP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2</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口设置成方式</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，均为输入，</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口输出。</a:t>
            </a:r>
          </a:p>
          <a:p>
            <a:pPr eaLnBrk="1" fontAlgn="auto" hangingPunct="1">
              <a:spcAft>
                <a:spcPts val="0"/>
              </a:spcAft>
              <a:buFontTx/>
              <a:buNone/>
              <a:defRPr/>
            </a:pP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3</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口方式</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，输入，</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口方式</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，输出，</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口高四位配合</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口工作，第四位输入。</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(1) MOV  AL, 10010010B</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MOV  DX, 0063H</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OUT  DX, AL</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(2) MOV  AL, 10110110B</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MOV DX, 0063H</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OUT  DX, AL</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(3) MOV  AL, 10110001B</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MOV DX, 0063H</a:t>
            </a:r>
          </a:p>
          <a:p>
            <a:pPr marL="1080135" eaLnBrk="1" fontAlgn="auto" hangingPunct="1">
              <a:spcAft>
                <a:spcPts val="0"/>
              </a:spcAft>
              <a:buFontTx/>
              <a:buNone/>
              <a:defRPr/>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     OUT  DX, AL</a:t>
            </a:r>
          </a:p>
        </p:txBody>
      </p:sp>
      <p:sp>
        <p:nvSpPr>
          <p:cNvPr id="90115"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0116"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0117"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9330">
                                            <p:txEl>
                                              <p:pRg st="4" end="4"/>
                                            </p:txEl>
                                          </p:spTgt>
                                        </p:tgtEl>
                                        <p:attrNameLst>
                                          <p:attrName>style.visibility</p:attrName>
                                        </p:attrNameLst>
                                      </p:cBhvr>
                                      <p:to>
                                        <p:strVal val="visible"/>
                                      </p:to>
                                    </p:set>
                                    <p:animEffect transition="in" filter="blinds(horizontal)">
                                      <p:cBhvr>
                                        <p:cTn id="7" dur="500"/>
                                        <p:tgtEl>
                                          <p:spTgt spid="99330">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9330">
                                            <p:txEl>
                                              <p:pRg st="5" end="5"/>
                                            </p:txEl>
                                          </p:spTgt>
                                        </p:tgtEl>
                                        <p:attrNameLst>
                                          <p:attrName>style.visibility</p:attrName>
                                        </p:attrNameLst>
                                      </p:cBhvr>
                                      <p:to>
                                        <p:strVal val="visible"/>
                                      </p:to>
                                    </p:set>
                                    <p:animEffect transition="in" filter="blinds(horizontal)">
                                      <p:cBhvr>
                                        <p:cTn id="10" dur="500"/>
                                        <p:tgtEl>
                                          <p:spTgt spid="99330">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9330">
                                            <p:txEl>
                                              <p:pRg st="6" end="6"/>
                                            </p:txEl>
                                          </p:spTgt>
                                        </p:tgtEl>
                                        <p:attrNameLst>
                                          <p:attrName>style.visibility</p:attrName>
                                        </p:attrNameLst>
                                      </p:cBhvr>
                                      <p:to>
                                        <p:strVal val="visible"/>
                                      </p:to>
                                    </p:set>
                                    <p:animEffect transition="in" filter="blinds(horizontal)">
                                      <p:cBhvr>
                                        <p:cTn id="13" dur="500"/>
                                        <p:tgtEl>
                                          <p:spTgt spid="99330">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99330">
                                            <p:txEl>
                                              <p:pRg st="7" end="7"/>
                                            </p:txEl>
                                          </p:spTgt>
                                        </p:tgtEl>
                                        <p:attrNameLst>
                                          <p:attrName>style.visibility</p:attrName>
                                        </p:attrNameLst>
                                      </p:cBhvr>
                                      <p:to>
                                        <p:strVal val="visible"/>
                                      </p:to>
                                    </p:set>
                                    <p:animEffect transition="in" filter="blinds(horizontal)">
                                      <p:cBhvr>
                                        <p:cTn id="18" dur="500"/>
                                        <p:tgtEl>
                                          <p:spTgt spid="99330">
                                            <p:txEl>
                                              <p:pRg st="7" end="7"/>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99330">
                                            <p:txEl>
                                              <p:pRg st="8" end="8"/>
                                            </p:txEl>
                                          </p:spTgt>
                                        </p:tgtEl>
                                        <p:attrNameLst>
                                          <p:attrName>style.visibility</p:attrName>
                                        </p:attrNameLst>
                                      </p:cBhvr>
                                      <p:to>
                                        <p:strVal val="visible"/>
                                      </p:to>
                                    </p:set>
                                    <p:animEffect transition="in" filter="blinds(horizontal)">
                                      <p:cBhvr>
                                        <p:cTn id="21" dur="500"/>
                                        <p:tgtEl>
                                          <p:spTgt spid="99330">
                                            <p:txEl>
                                              <p:pRg st="8" end="8"/>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99330">
                                            <p:txEl>
                                              <p:pRg st="9" end="9"/>
                                            </p:txEl>
                                          </p:spTgt>
                                        </p:tgtEl>
                                        <p:attrNameLst>
                                          <p:attrName>style.visibility</p:attrName>
                                        </p:attrNameLst>
                                      </p:cBhvr>
                                      <p:to>
                                        <p:strVal val="visible"/>
                                      </p:to>
                                    </p:set>
                                    <p:animEffect transition="in" filter="blinds(horizontal)">
                                      <p:cBhvr>
                                        <p:cTn id="24" dur="500"/>
                                        <p:tgtEl>
                                          <p:spTgt spid="99330">
                                            <p:txEl>
                                              <p:pRg st="9" end="9"/>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99330">
                                            <p:txEl>
                                              <p:pRg st="10" end="10"/>
                                            </p:txEl>
                                          </p:spTgt>
                                        </p:tgtEl>
                                        <p:attrNameLst>
                                          <p:attrName>style.visibility</p:attrName>
                                        </p:attrNameLst>
                                      </p:cBhvr>
                                      <p:to>
                                        <p:strVal val="visible"/>
                                      </p:to>
                                    </p:set>
                                    <p:animEffect transition="in" filter="blinds(horizontal)">
                                      <p:cBhvr>
                                        <p:cTn id="29" dur="500"/>
                                        <p:tgtEl>
                                          <p:spTgt spid="99330">
                                            <p:txEl>
                                              <p:pRg st="10" end="10"/>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99330">
                                            <p:txEl>
                                              <p:pRg st="11" end="11"/>
                                            </p:txEl>
                                          </p:spTgt>
                                        </p:tgtEl>
                                        <p:attrNameLst>
                                          <p:attrName>style.visibility</p:attrName>
                                        </p:attrNameLst>
                                      </p:cBhvr>
                                      <p:to>
                                        <p:strVal val="visible"/>
                                      </p:to>
                                    </p:set>
                                    <p:animEffect transition="in" filter="blinds(horizontal)">
                                      <p:cBhvr>
                                        <p:cTn id="32" dur="500"/>
                                        <p:tgtEl>
                                          <p:spTgt spid="99330">
                                            <p:txEl>
                                              <p:pRg st="11" end="11"/>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99330">
                                            <p:txEl>
                                              <p:pRg st="12" end="12"/>
                                            </p:txEl>
                                          </p:spTgt>
                                        </p:tgtEl>
                                        <p:attrNameLst>
                                          <p:attrName>style.visibility</p:attrName>
                                        </p:attrNameLst>
                                      </p:cBhvr>
                                      <p:to>
                                        <p:strVal val="visible"/>
                                      </p:to>
                                    </p:set>
                                    <p:animEffect transition="in" filter="blinds(horizontal)">
                                      <p:cBhvr>
                                        <p:cTn id="35" dur="500"/>
                                        <p:tgtEl>
                                          <p:spTgt spid="9933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a:lstStyle/>
          <a:p>
            <a:pPr marL="0" eaLnBrk="1" hangingPunct="1">
              <a:lnSpc>
                <a:spcPct val="150000"/>
              </a:lnSpc>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例题：若</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口的</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PC7</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位要求置</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PC3</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位要求置</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，且控制口地址为</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0EEH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，请写出该片</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初始化程序。</a:t>
            </a:r>
          </a:p>
          <a:p>
            <a:pPr marL="720090" eaLnBrk="1" hangingPunct="1">
              <a:lnSpc>
                <a:spcPct val="150000"/>
              </a:lnSpc>
              <a:buFontTx/>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MOV AL, 00001111B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对</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口的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置位</a:t>
            </a:r>
          </a:p>
          <a:p>
            <a:pPr marL="720090" eaLnBrk="1" hangingPunct="1">
              <a:lnSpc>
                <a:spcPct val="150000"/>
              </a:lnSpc>
              <a:buFontTx/>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OUT 0EEH, AL</a:t>
            </a:r>
          </a:p>
          <a:p>
            <a:pPr marL="720090" eaLnBrk="1" hangingPunct="1">
              <a:lnSpc>
                <a:spcPct val="150000"/>
              </a:lnSpc>
              <a:buFontTx/>
              <a:buNone/>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MOV AL, 00000110B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对</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口的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复位</a:t>
            </a:r>
          </a:p>
          <a:p>
            <a:pPr marL="720090" eaLnBrk="1" hangingPunct="1">
              <a:lnSpc>
                <a:spcPct val="150000"/>
              </a:lnSpc>
              <a:buFontTx/>
              <a:buNone/>
            </a:pPr>
            <a:r>
              <a:rPr lang="en-US" altLang="zh-CN" sz="2400" dirty="0">
                <a:latin typeface="Times New Roman" panose="02020603050405020304" pitchFamily="18" charset="0"/>
                <a:ea typeface="黑体" panose="02010609060101010101" pitchFamily="2" charset="-122"/>
                <a:cs typeface="Times New Roman" panose="02020603050405020304" pitchFamily="18" charset="0"/>
              </a:rPr>
              <a:t>OUT 0EEH, AL</a:t>
            </a:r>
          </a:p>
        </p:txBody>
      </p:sp>
      <p:sp>
        <p:nvSpPr>
          <p:cNvPr id="91139"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1140"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1141"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402">
                                            <p:txEl>
                                              <p:pRg st="1" end="1"/>
                                            </p:txEl>
                                          </p:spTgt>
                                        </p:tgtEl>
                                        <p:attrNameLst>
                                          <p:attrName>style.visibility</p:attrName>
                                        </p:attrNameLst>
                                      </p:cBhvr>
                                      <p:to>
                                        <p:strVal val="visible"/>
                                      </p:to>
                                    </p:set>
                                    <p:animEffect transition="in" filter="box(in)">
                                      <p:cBhvr>
                                        <p:cTn id="7" dur="500"/>
                                        <p:tgtEl>
                                          <p:spTgt spid="102402">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02402">
                                            <p:txEl>
                                              <p:pRg st="2" end="2"/>
                                            </p:txEl>
                                          </p:spTgt>
                                        </p:tgtEl>
                                        <p:attrNameLst>
                                          <p:attrName>style.visibility</p:attrName>
                                        </p:attrNameLst>
                                      </p:cBhvr>
                                      <p:to>
                                        <p:strVal val="visible"/>
                                      </p:to>
                                    </p:set>
                                    <p:animEffect transition="in" filter="box(in)">
                                      <p:cBhvr>
                                        <p:cTn id="10" dur="500"/>
                                        <p:tgtEl>
                                          <p:spTgt spid="102402">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02402">
                                            <p:txEl>
                                              <p:pRg st="3" end="3"/>
                                            </p:txEl>
                                          </p:spTgt>
                                        </p:tgtEl>
                                        <p:attrNameLst>
                                          <p:attrName>style.visibility</p:attrName>
                                        </p:attrNameLst>
                                      </p:cBhvr>
                                      <p:to>
                                        <p:strVal val="visible"/>
                                      </p:to>
                                    </p:set>
                                    <p:animEffect transition="in" filter="box(in)">
                                      <p:cBhvr>
                                        <p:cTn id="13" dur="500"/>
                                        <p:tgtEl>
                                          <p:spTgt spid="1024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a:lstStyle/>
          <a:p>
            <a:pPr eaLnBrk="1" hangingPunct="1">
              <a:buFontTx/>
              <a:buNone/>
            </a:pPr>
            <a:r>
              <a:rPr lang="zh-CN" altLang="en-US" sz="2400" dirty="0" smtClean="0">
                <a:solidFill>
                  <a:srgbClr val="FF0000"/>
                </a:solidFill>
                <a:latin typeface="黑体" panose="02010609060101010101" pitchFamily="2" charset="-122"/>
                <a:ea typeface="黑体" panose="02010609060101010101" pitchFamily="2" charset="-122"/>
              </a:rPr>
              <a:t>一、</a:t>
            </a:r>
            <a:r>
              <a:rPr lang="en-US" altLang="zh-CN" sz="2400" dirty="0" smtClean="0">
                <a:solidFill>
                  <a:srgbClr val="FF0000"/>
                </a:solidFill>
                <a:latin typeface="黑体" panose="02010609060101010101" pitchFamily="2" charset="-122"/>
                <a:ea typeface="黑体" panose="02010609060101010101" pitchFamily="2" charset="-122"/>
              </a:rPr>
              <a:t>LED</a:t>
            </a:r>
            <a:r>
              <a:rPr lang="zh-CN" altLang="en-US" sz="2400" dirty="0" smtClean="0">
                <a:solidFill>
                  <a:srgbClr val="FF0000"/>
                </a:solidFill>
                <a:latin typeface="黑体" panose="02010609060101010101" pitchFamily="2" charset="-122"/>
                <a:ea typeface="黑体" panose="02010609060101010101" pitchFamily="2" charset="-122"/>
              </a:rPr>
              <a:t>七段码显示</a:t>
            </a:r>
          </a:p>
          <a:p>
            <a:pPr marL="0" algn="just" eaLnBrk="1" hangingPunct="1">
              <a:buFontTx/>
              <a:buNone/>
            </a:pP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LED(Light-Emitting-Diode</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中文意思为发光二极管</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是一种能够将电能转化为可见光的半导体，它改变了白炽灯钨丝发光与节能灯三基色粉发光的原理，而采用电场发光。</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的特点是寿命长、光效高、无辐射与低功耗。    </a:t>
            </a:r>
            <a:endPar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92163"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2164"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2165"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pic>
        <p:nvPicPr>
          <p:cNvPr id="92166" name="Picture 6" descr="8255key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013" y="3038475"/>
            <a:ext cx="6351587" cy="30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922588" y="842963"/>
            <a:ext cx="6346825" cy="5710237"/>
          </a:xfrm>
          <a:solidFill>
            <a:srgbClr val="CCFFFF"/>
          </a:solidFill>
          <a:ln>
            <a:solidFill>
              <a:srgbClr val="FF0000"/>
            </a:solidFill>
            <a:miter lim="800000"/>
            <a:headEnd/>
            <a:tailEnd/>
          </a:ln>
        </p:spPr>
      </p:pic>
      <p:sp>
        <p:nvSpPr>
          <p:cNvPr id="93187" name="Rectangle 7"/>
          <p:cNvSpPr>
            <a:spLocks noGrp="1" noChangeArrowheads="1"/>
          </p:cNvSpPr>
          <p:nvPr>
            <p:ph type="title" idx="4294967295"/>
          </p:nvPr>
        </p:nvSpPr>
        <p:spPr>
          <a:xfrm>
            <a:off x="192088" y="280988"/>
            <a:ext cx="8229600" cy="304800"/>
          </a:xfrm>
        </p:spPr>
        <p:txBody>
          <a:bodyPr/>
          <a:lstStyle/>
          <a:p>
            <a:pPr eaLnBrk="1" hangingPunct="1"/>
            <a:r>
              <a:rPr lang="en-US" altLang="zh-CN" sz="2800" b="1" smtClean="0">
                <a:solidFill>
                  <a:srgbClr val="FF0000"/>
                </a:solidFill>
                <a:latin typeface="黑体" panose="02010609060101010101" pitchFamily="2" charset="-122"/>
                <a:ea typeface="黑体" panose="02010609060101010101" pitchFamily="2" charset="-122"/>
              </a:rPr>
              <a:t>   7</a:t>
            </a:r>
            <a:r>
              <a:rPr lang="zh-CN" altLang="en-US" sz="2800" b="1" smtClean="0">
                <a:solidFill>
                  <a:srgbClr val="FF0000"/>
                </a:solidFill>
                <a:latin typeface="黑体" panose="02010609060101010101" pitchFamily="2" charset="-122"/>
                <a:ea typeface="黑体" panose="02010609060101010101" pitchFamily="2" charset="-122"/>
              </a:rPr>
              <a:t>段</a:t>
            </a:r>
            <a:r>
              <a:rPr lang="en-US" altLang="zh-CN" sz="2800" b="1" smtClean="0">
                <a:solidFill>
                  <a:srgbClr val="FF0000"/>
                </a:solidFill>
                <a:latin typeface="黑体" panose="02010609060101010101" pitchFamily="2" charset="-122"/>
                <a:ea typeface="黑体" panose="02010609060101010101" pitchFamily="2" charset="-122"/>
              </a:rPr>
              <a:t>LED</a:t>
            </a:r>
            <a:r>
              <a:rPr lang="zh-CN" altLang="en-US" sz="2800" b="1" smtClean="0">
                <a:solidFill>
                  <a:srgbClr val="FF0000"/>
                </a:solidFill>
                <a:latin typeface="黑体" panose="02010609060101010101" pitchFamily="2" charset="-122"/>
                <a:ea typeface="黑体" panose="02010609060101010101" pitchFamily="2" charset="-122"/>
              </a:rPr>
              <a:t>显示器字符段码表</a:t>
            </a:r>
            <a:r>
              <a:rPr lang="zh-CN" altLang="en-US" sz="2800" smtClean="0">
                <a:latin typeface="黑体" panose="02010609060101010101" pitchFamily="2" charset="-122"/>
                <a:ea typeface="黑体" panose="02010609060101010101" pitchFamily="2" charset="-122"/>
              </a:rPr>
              <a:t> </a:t>
            </a:r>
          </a:p>
        </p:txBody>
      </p:sp>
      <p:sp>
        <p:nvSpPr>
          <p:cNvPr id="93188"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3189"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3190"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a:lstStyle/>
          <a:p>
            <a:pPr algn="just" eaLnBrk="1" hangingPunct="1">
              <a:lnSpc>
                <a:spcPct val="150000"/>
              </a:lnSpc>
              <a:buFontTx/>
              <a:buNone/>
            </a:pPr>
            <a:r>
              <a:rPr lang="en-US" altLang="zh-CN" sz="2400" dirty="0" smtClean="0">
                <a:solidFill>
                  <a:srgbClr val="0000FF"/>
                </a:solidFill>
                <a:latin typeface="黑体" panose="02010609060101010101" pitchFamily="2" charset="-122"/>
                <a:ea typeface="黑体" panose="02010609060101010101" pitchFamily="2" charset="-122"/>
              </a:rPr>
              <a:t> </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连接开关和</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显示器的接口电路设计。要求：</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的</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口连接四个开关</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K3</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K0</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，设置为方式</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输入，</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口连接一个共阳极</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显示器，设置为方式</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输出，将</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口四个开关输入的</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种状态</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0H</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0FH</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送</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口输出显示。画出接口电路连接图，并编制汇编语言程序段实现上述功能。（已知</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8255</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四个端口地址为</a:t>
            </a:r>
            <a:r>
              <a:rPr lang="en-US" altLang="zh-CN"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80H-83H</a:t>
            </a:r>
            <a:r>
              <a:rPr lang="zh-CN" altLang="en-US" sz="2400" dirty="0" smtClean="0">
                <a:solidFill>
                  <a:srgbClr val="FF0000"/>
                </a:solidFill>
                <a:latin typeface="Times New Roman" panose="02020603050405020304" pitchFamily="18" charset="0"/>
                <a:ea typeface="黑体" panose="02010609060101010101" pitchFamily="2" charset="-122"/>
                <a:cs typeface="Times New Roman" panose="02020603050405020304" pitchFamily="18" charset="0"/>
              </a:rPr>
              <a:t>）。</a:t>
            </a:r>
          </a:p>
          <a:p>
            <a:pPr eaLnBrk="1" hangingPunct="1">
              <a:lnSpc>
                <a:spcPct val="150000"/>
              </a:lnSpc>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分析</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：本题是</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应用的一个实例。</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口的</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PB3</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PB0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连接四个开关</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K3</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K0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，其输入有</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种组合状态，即</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0000B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1111B</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0H</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0FH</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口与</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显示器连接，可输出一位十六进制数</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F</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endParaRPr lang="zh-CN" altLang="en-US" sz="2400" dirty="0" smtClean="0">
              <a:solidFill>
                <a:srgbClr val="0000FF"/>
              </a:solidFill>
              <a:latin typeface="黑体" panose="02010609060101010101" pitchFamily="2" charset="-122"/>
              <a:ea typeface="黑体" panose="02010609060101010101" pitchFamily="2" charset="-122"/>
            </a:endParaRPr>
          </a:p>
        </p:txBody>
      </p:sp>
      <p:sp>
        <p:nvSpPr>
          <p:cNvPr id="94211"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4212"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4213"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5235"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5236"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pic>
        <p:nvPicPr>
          <p:cNvPr id="95237" name="Picture 9" descr="pp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91920" y="1314450"/>
            <a:ext cx="7328293" cy="5498926"/>
          </a:xfrm>
        </p:spPr>
      </p:pic>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idx="1"/>
          </p:nvPr>
        </p:nvSpPr>
        <p:spPr>
          <a:xfrm>
            <a:off x="609600" y="1133475"/>
            <a:ext cx="11158538" cy="4933950"/>
          </a:xfrm>
          <a:solidFill>
            <a:srgbClr val="CCFFFF"/>
          </a:solidFill>
          <a:ln>
            <a:solidFill>
              <a:srgbClr val="FF0000"/>
            </a:solidFill>
            <a:miter lim="800000"/>
          </a:ln>
        </p:spPr>
        <p:txBody>
          <a:bodyPr/>
          <a:lstStyle/>
          <a:p>
            <a:pPr eaLnBrk="1" hangingPunct="1">
              <a:buFontTx/>
              <a:buNone/>
            </a:pP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SEGCODE  DB  0C0H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0F9H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A4H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B0H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8EH</a:t>
            </a:r>
          </a:p>
          <a:p>
            <a:pPr eaLnBrk="1" hangingPunct="1">
              <a:buFontTx/>
              <a:buNone/>
            </a:pP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p>
          <a:p>
            <a:pPr eaLnBrk="1" hangingPunct="1">
              <a:buFontTx/>
              <a:buNone/>
            </a:pP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MOV  AL</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10000010B         </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初始化</a:t>
            </a:r>
          </a:p>
          <a:p>
            <a:pPr eaLnBrk="1" hangingPunct="1">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OUT  83H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a:t>
            </a:r>
          </a:p>
          <a:p>
            <a:pPr eaLnBrk="1" hangingPunct="1">
              <a:buFontTx/>
              <a:buNone/>
            </a:pP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LOP</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IN    AL</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81H                       </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；读</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a:t>
            </a:r>
          </a:p>
          <a:p>
            <a:pPr eaLnBrk="1" hangingPunct="1">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AND  AL</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0FH                     </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；使</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口高位清零</a:t>
            </a:r>
          </a:p>
          <a:p>
            <a:pPr eaLnBrk="1" hangingPunct="1">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MOV  BX</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OFFSET  SEGCODE</a:t>
            </a:r>
          </a:p>
          <a:p>
            <a:pPr eaLnBrk="1" hangingPunct="1">
              <a:buNone/>
            </a:pP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XLAT                                     </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；换码，将</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口</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读入的数转换成</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对</a:t>
            </a:r>
            <a:r>
              <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应的</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七段</a:t>
            </a:r>
            <a:endPar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OUT  80H</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                         </a:t>
            </a: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码值</a:t>
            </a:r>
            <a:endPar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buFontTx/>
              <a:buNone/>
            </a:pPr>
            <a:r>
              <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JMP  LOP</a:t>
            </a:r>
            <a:endParaRPr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96259" name="Rectangle 3"/>
          <p:cNvSpPr>
            <a:spLocks noChangeArrowheads="1"/>
          </p:cNvSpPr>
          <p:nvPr/>
        </p:nvSpPr>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6260" name="Rectangle 4"/>
          <p:cNvSpPr>
            <a:spLocks noChangeArrowheads="1"/>
          </p:cNvSpPr>
          <p:nvPr/>
        </p:nvSpPr>
        <p:spPr bwMode="auto">
          <a:xfrm>
            <a:off x="1676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6261" name="Rectangle 5"/>
          <p:cNvSpPr>
            <a:spLocks noChangeArrowheads="1"/>
          </p:cNvSpPr>
          <p:nvPr/>
        </p:nvSpPr>
        <p:spPr bwMode="auto">
          <a:xfrm>
            <a:off x="1828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8.4 </a:t>
            </a:r>
            <a:r>
              <a:rPr lang="zh-CN" altLang="en-US" sz="4000" b="1" kern="0" dirty="0" smtClean="0">
                <a:solidFill>
                  <a:srgbClr val="333399"/>
                </a:solidFill>
                <a:latin typeface="微软雅黑" panose="020B0503020204020204" pitchFamily="34" charset="-122"/>
                <a:ea typeface="微软雅黑" panose="020B0503020204020204" pitchFamily="34" charset="-122"/>
              </a:rPr>
              <a:t>可编程并行接口芯片</a:t>
            </a:r>
            <a:r>
              <a:rPr lang="en-US" altLang="zh-CN" sz="4000" b="1" kern="0" dirty="0" smtClean="0">
                <a:solidFill>
                  <a:srgbClr val="333399"/>
                </a:solidFill>
                <a:latin typeface="微软雅黑" panose="020B0503020204020204" pitchFamily="34" charset="-122"/>
                <a:ea typeface="微软雅黑" panose="020B0503020204020204" pitchFamily="34" charset="-122"/>
              </a:rPr>
              <a:t>8255A</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idx="1"/>
          </p:nvPr>
        </p:nvSpPr>
        <p:spPr>
          <a:xfrm>
            <a:off x="609600" y="1133475"/>
            <a:ext cx="11158538" cy="4933950"/>
          </a:xfrm>
        </p:spPr>
        <p:txBody>
          <a:bodyPr/>
          <a:lstStyle/>
          <a:p>
            <a:pPr algn="just" eaLnBrk="1" hangingPunct="1">
              <a:lnSpc>
                <a:spcPct val="150000"/>
              </a:lnSpc>
            </a:pP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例</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8.1 </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，利用</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将外设开关的二进制状态从端口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输入，经程序转换为对应的</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段选码</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字形码</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后，再从端口</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输出到</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显示器。</a:t>
            </a:r>
          </a:p>
          <a:p>
            <a:pPr marL="539750" algn="just" eaLnBrk="1" hangingPunct="1">
              <a:lnSpc>
                <a:spcPct val="150000"/>
              </a:lnSpc>
            </a:pP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具体连线图如图</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8.18(a)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a:p>
            <a:pPr marL="539750" algn="just" eaLnBrk="1" hangingPunct="1">
              <a:lnSpc>
                <a:spcPct val="150000"/>
              </a:lnSpc>
            </a:pP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显示器如图 </a:t>
            </a:r>
            <a:r>
              <a:rPr lang="en-US" altLang="zh-CN" sz="2800" dirty="0" smtClean="0">
                <a:latin typeface="Times New Roman" panose="02020603050405020304" pitchFamily="18" charset="0"/>
                <a:ea typeface="黑体" panose="02010609060101010101" pitchFamily="2" charset="-122"/>
                <a:cs typeface="Times New Roman" panose="02020603050405020304" pitchFamily="18" charset="0"/>
              </a:rPr>
              <a:t>8.18(b) </a:t>
            </a:r>
            <a:r>
              <a:rPr lang="zh-CN" altLang="en-US" sz="2800" dirty="0" smtClean="0">
                <a:latin typeface="Times New Roman" panose="02020603050405020304" pitchFamily="18" charset="0"/>
                <a:ea typeface="黑体" panose="02010609060101010101" pitchFamily="2" charset="-122"/>
                <a:cs typeface="Times New Roman" panose="02020603050405020304" pitchFamily="18" charset="0"/>
              </a:rPr>
              <a:t>所示。</a:t>
            </a:r>
          </a:p>
          <a:p>
            <a:pPr eaLnBrk="1" hangingPunct="1">
              <a:lnSpc>
                <a:spcPct val="150000"/>
              </a:lnSpc>
            </a:pPr>
            <a:endPar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ChangeArrowheads="1"/>
          </p:cNvSpPr>
          <p:nvPr/>
        </p:nvSpPr>
        <p:spPr bwMode="auto">
          <a:xfrm>
            <a:off x="2528888" y="479425"/>
            <a:ext cx="8231187"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311" name="Group 58"/>
          <p:cNvGrpSpPr/>
          <p:nvPr/>
        </p:nvGrpSpPr>
        <p:grpSpPr bwMode="auto">
          <a:xfrm>
            <a:off x="2528888" y="1946275"/>
            <a:ext cx="763587" cy="4192588"/>
            <a:chOff x="633" y="1226"/>
            <a:chExt cx="481" cy="2641"/>
          </a:xfrm>
        </p:grpSpPr>
        <p:grpSp>
          <p:nvGrpSpPr>
            <p:cNvPr id="99520" name="Group 56"/>
            <p:cNvGrpSpPr/>
            <p:nvPr/>
          </p:nvGrpSpPr>
          <p:grpSpPr bwMode="auto">
            <a:xfrm>
              <a:off x="633" y="1226"/>
              <a:ext cx="480" cy="2640"/>
              <a:chOff x="633" y="1226"/>
              <a:chExt cx="480" cy="2640"/>
            </a:xfrm>
          </p:grpSpPr>
          <p:sp>
            <p:nvSpPr>
              <p:cNvPr id="99522" name="Rectangle 8"/>
              <p:cNvSpPr>
                <a:spLocks noChangeArrowheads="1"/>
              </p:cNvSpPr>
              <p:nvPr/>
            </p:nvSpPr>
            <p:spPr bwMode="auto">
              <a:xfrm>
                <a:off x="633" y="1226"/>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3" name="Rectangle 9"/>
              <p:cNvSpPr>
                <a:spLocks noChangeArrowheads="1"/>
              </p:cNvSpPr>
              <p:nvPr/>
            </p:nvSpPr>
            <p:spPr bwMode="auto">
              <a:xfrm>
                <a:off x="633" y="1281"/>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4" name="Rectangle 10"/>
              <p:cNvSpPr>
                <a:spLocks noChangeArrowheads="1"/>
              </p:cNvSpPr>
              <p:nvPr/>
            </p:nvSpPr>
            <p:spPr bwMode="auto">
              <a:xfrm>
                <a:off x="633" y="1336"/>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5" name="Rectangle 11"/>
              <p:cNvSpPr>
                <a:spLocks noChangeArrowheads="1"/>
              </p:cNvSpPr>
              <p:nvPr/>
            </p:nvSpPr>
            <p:spPr bwMode="auto">
              <a:xfrm>
                <a:off x="633" y="1391"/>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6" name="Rectangle 12"/>
              <p:cNvSpPr>
                <a:spLocks noChangeArrowheads="1"/>
              </p:cNvSpPr>
              <p:nvPr/>
            </p:nvSpPr>
            <p:spPr bwMode="auto">
              <a:xfrm>
                <a:off x="633" y="1446"/>
                <a:ext cx="480"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7" name="Rectangle 13"/>
              <p:cNvSpPr>
                <a:spLocks noChangeArrowheads="1"/>
              </p:cNvSpPr>
              <p:nvPr/>
            </p:nvSpPr>
            <p:spPr bwMode="auto">
              <a:xfrm>
                <a:off x="633" y="1501"/>
                <a:ext cx="480"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8" name="Rectangle 14"/>
              <p:cNvSpPr>
                <a:spLocks noChangeArrowheads="1"/>
              </p:cNvSpPr>
              <p:nvPr/>
            </p:nvSpPr>
            <p:spPr bwMode="auto">
              <a:xfrm>
                <a:off x="633" y="1556"/>
                <a:ext cx="480" cy="55"/>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29" name="Rectangle 15"/>
              <p:cNvSpPr>
                <a:spLocks noChangeArrowheads="1"/>
              </p:cNvSpPr>
              <p:nvPr/>
            </p:nvSpPr>
            <p:spPr bwMode="auto">
              <a:xfrm>
                <a:off x="633" y="1611"/>
                <a:ext cx="480" cy="55"/>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0" name="Rectangle 16"/>
              <p:cNvSpPr>
                <a:spLocks noChangeArrowheads="1"/>
              </p:cNvSpPr>
              <p:nvPr/>
            </p:nvSpPr>
            <p:spPr bwMode="auto">
              <a:xfrm>
                <a:off x="633" y="1666"/>
                <a:ext cx="480" cy="55"/>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1" name="Rectangle 17"/>
              <p:cNvSpPr>
                <a:spLocks noChangeArrowheads="1"/>
              </p:cNvSpPr>
              <p:nvPr/>
            </p:nvSpPr>
            <p:spPr bwMode="auto">
              <a:xfrm>
                <a:off x="633" y="1721"/>
                <a:ext cx="480" cy="55"/>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2" name="Rectangle 18"/>
              <p:cNvSpPr>
                <a:spLocks noChangeArrowheads="1"/>
              </p:cNvSpPr>
              <p:nvPr/>
            </p:nvSpPr>
            <p:spPr bwMode="auto">
              <a:xfrm>
                <a:off x="633" y="1776"/>
                <a:ext cx="480" cy="55"/>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3" name="Rectangle 19"/>
              <p:cNvSpPr>
                <a:spLocks noChangeArrowheads="1"/>
              </p:cNvSpPr>
              <p:nvPr/>
            </p:nvSpPr>
            <p:spPr bwMode="auto">
              <a:xfrm>
                <a:off x="633" y="1831"/>
                <a:ext cx="480" cy="55"/>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4" name="Rectangle 20"/>
              <p:cNvSpPr>
                <a:spLocks noChangeArrowheads="1"/>
              </p:cNvSpPr>
              <p:nvPr/>
            </p:nvSpPr>
            <p:spPr bwMode="auto">
              <a:xfrm>
                <a:off x="633" y="1886"/>
                <a:ext cx="480" cy="55"/>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5" name="Rectangle 21"/>
              <p:cNvSpPr>
                <a:spLocks noChangeArrowheads="1"/>
              </p:cNvSpPr>
              <p:nvPr/>
            </p:nvSpPr>
            <p:spPr bwMode="auto">
              <a:xfrm>
                <a:off x="633" y="1941"/>
                <a:ext cx="480" cy="55"/>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6" name="Rectangle 22"/>
              <p:cNvSpPr>
                <a:spLocks noChangeArrowheads="1"/>
              </p:cNvSpPr>
              <p:nvPr/>
            </p:nvSpPr>
            <p:spPr bwMode="auto">
              <a:xfrm>
                <a:off x="633" y="1996"/>
                <a:ext cx="480" cy="55"/>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7" name="Rectangle 23"/>
              <p:cNvSpPr>
                <a:spLocks noChangeArrowheads="1"/>
              </p:cNvSpPr>
              <p:nvPr/>
            </p:nvSpPr>
            <p:spPr bwMode="auto">
              <a:xfrm>
                <a:off x="633" y="2051"/>
                <a:ext cx="480" cy="55"/>
              </a:xfrm>
              <a:prstGeom prst="rect">
                <a:avLst/>
              </a:prstGeom>
              <a:solidFill>
                <a:srgbClr val="B2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8" name="Rectangle 24"/>
              <p:cNvSpPr>
                <a:spLocks noChangeArrowheads="1"/>
              </p:cNvSpPr>
              <p:nvPr/>
            </p:nvSpPr>
            <p:spPr bwMode="auto">
              <a:xfrm>
                <a:off x="633" y="2106"/>
                <a:ext cx="480" cy="55"/>
              </a:xfrm>
              <a:prstGeom prst="rect">
                <a:avLst/>
              </a:prstGeom>
              <a:solidFill>
                <a:srgbClr val="B1D5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39" name="Rectangle 25"/>
              <p:cNvSpPr>
                <a:spLocks noChangeArrowheads="1"/>
              </p:cNvSpPr>
              <p:nvPr/>
            </p:nvSpPr>
            <p:spPr bwMode="auto">
              <a:xfrm>
                <a:off x="633" y="2161"/>
                <a:ext cx="480" cy="55"/>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0" name="Rectangle 26"/>
              <p:cNvSpPr>
                <a:spLocks noChangeArrowheads="1"/>
              </p:cNvSpPr>
              <p:nvPr/>
            </p:nvSpPr>
            <p:spPr bwMode="auto">
              <a:xfrm>
                <a:off x="633" y="2216"/>
                <a:ext cx="480" cy="55"/>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1" name="Rectangle 27"/>
              <p:cNvSpPr>
                <a:spLocks noChangeArrowheads="1"/>
              </p:cNvSpPr>
              <p:nvPr/>
            </p:nvSpPr>
            <p:spPr bwMode="auto">
              <a:xfrm>
                <a:off x="633" y="2271"/>
                <a:ext cx="480" cy="55"/>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2" name="Rectangle 28"/>
              <p:cNvSpPr>
                <a:spLocks noChangeArrowheads="1"/>
              </p:cNvSpPr>
              <p:nvPr/>
            </p:nvSpPr>
            <p:spPr bwMode="auto">
              <a:xfrm>
                <a:off x="633" y="2326"/>
                <a:ext cx="480" cy="55"/>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3" name="Rectangle 29"/>
              <p:cNvSpPr>
                <a:spLocks noChangeArrowheads="1"/>
              </p:cNvSpPr>
              <p:nvPr/>
            </p:nvSpPr>
            <p:spPr bwMode="auto">
              <a:xfrm>
                <a:off x="633" y="2381"/>
                <a:ext cx="480" cy="55"/>
              </a:xfrm>
              <a:prstGeom prst="rect">
                <a:avLst/>
              </a:prstGeom>
              <a:solidFill>
                <a:srgbClr val="ACCE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4" name="Rectangle 30"/>
              <p:cNvSpPr>
                <a:spLocks noChangeArrowheads="1"/>
              </p:cNvSpPr>
              <p:nvPr/>
            </p:nvSpPr>
            <p:spPr bwMode="auto">
              <a:xfrm>
                <a:off x="633" y="2436"/>
                <a:ext cx="480" cy="55"/>
              </a:xfrm>
              <a:prstGeom prst="rect">
                <a:avLst/>
              </a:prstGeom>
              <a:solidFill>
                <a:srgbClr val="AACC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5" name="Rectangle 31"/>
              <p:cNvSpPr>
                <a:spLocks noChangeArrowheads="1"/>
              </p:cNvSpPr>
              <p:nvPr/>
            </p:nvSpPr>
            <p:spPr bwMode="auto">
              <a:xfrm>
                <a:off x="633" y="2491"/>
                <a:ext cx="480" cy="55"/>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6" name="Rectangle 32"/>
              <p:cNvSpPr>
                <a:spLocks noChangeArrowheads="1"/>
              </p:cNvSpPr>
              <p:nvPr/>
            </p:nvSpPr>
            <p:spPr bwMode="auto">
              <a:xfrm>
                <a:off x="633" y="2546"/>
                <a:ext cx="480" cy="55"/>
              </a:xfrm>
              <a:prstGeom prst="rect">
                <a:avLst/>
              </a:prstGeom>
              <a:solidFill>
                <a:srgbClr val="A7C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7" name="Rectangle 33"/>
              <p:cNvSpPr>
                <a:spLocks noChangeArrowheads="1"/>
              </p:cNvSpPr>
              <p:nvPr/>
            </p:nvSpPr>
            <p:spPr bwMode="auto">
              <a:xfrm>
                <a:off x="633" y="2601"/>
                <a:ext cx="480" cy="55"/>
              </a:xfrm>
              <a:prstGeom prst="rect">
                <a:avLst/>
              </a:prstGeom>
              <a:solidFill>
                <a:srgbClr val="A6C7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8" name="Rectangle 34"/>
              <p:cNvSpPr>
                <a:spLocks noChangeArrowheads="1"/>
              </p:cNvSpPr>
              <p:nvPr/>
            </p:nvSpPr>
            <p:spPr bwMode="auto">
              <a:xfrm>
                <a:off x="633" y="2656"/>
                <a:ext cx="480" cy="55"/>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49" name="Rectangle 35"/>
              <p:cNvSpPr>
                <a:spLocks noChangeArrowheads="1"/>
              </p:cNvSpPr>
              <p:nvPr/>
            </p:nvSpPr>
            <p:spPr bwMode="auto">
              <a:xfrm>
                <a:off x="633" y="2711"/>
                <a:ext cx="480" cy="55"/>
              </a:xfrm>
              <a:prstGeom prst="rect">
                <a:avLst/>
              </a:prstGeom>
              <a:solidFill>
                <a:srgbClr val="A3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0" name="Rectangle 36"/>
              <p:cNvSpPr>
                <a:spLocks noChangeArrowheads="1"/>
              </p:cNvSpPr>
              <p:nvPr/>
            </p:nvSpPr>
            <p:spPr bwMode="auto">
              <a:xfrm>
                <a:off x="633" y="2766"/>
                <a:ext cx="480" cy="55"/>
              </a:xfrm>
              <a:prstGeom prst="rect">
                <a:avLst/>
              </a:prstGeom>
              <a:solidFill>
                <a:srgbClr val="A2C3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1" name="Rectangle 37"/>
              <p:cNvSpPr>
                <a:spLocks noChangeArrowheads="1"/>
              </p:cNvSpPr>
              <p:nvPr/>
            </p:nvSpPr>
            <p:spPr bwMode="auto">
              <a:xfrm>
                <a:off x="633" y="2821"/>
                <a:ext cx="480" cy="55"/>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2" name="Rectangle 38"/>
              <p:cNvSpPr>
                <a:spLocks noChangeArrowheads="1"/>
              </p:cNvSpPr>
              <p:nvPr/>
            </p:nvSpPr>
            <p:spPr bwMode="auto">
              <a:xfrm>
                <a:off x="633" y="2876"/>
                <a:ext cx="480" cy="55"/>
              </a:xfrm>
              <a:prstGeom prst="rect">
                <a:avLst/>
              </a:prstGeom>
              <a:solidFill>
                <a:srgbClr val="A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3" name="Rectangle 39"/>
              <p:cNvSpPr>
                <a:spLocks noChangeArrowheads="1"/>
              </p:cNvSpPr>
              <p:nvPr/>
            </p:nvSpPr>
            <p:spPr bwMode="auto">
              <a:xfrm>
                <a:off x="633" y="2931"/>
                <a:ext cx="480" cy="55"/>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4" name="Rectangle 40"/>
              <p:cNvSpPr>
                <a:spLocks noChangeArrowheads="1"/>
              </p:cNvSpPr>
              <p:nvPr/>
            </p:nvSpPr>
            <p:spPr bwMode="auto">
              <a:xfrm>
                <a:off x="633" y="2986"/>
                <a:ext cx="480" cy="55"/>
              </a:xfrm>
              <a:prstGeom prst="rect">
                <a:avLst/>
              </a:prstGeom>
              <a:solidFill>
                <a:srgbClr val="9DBD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5" name="Rectangle 41"/>
              <p:cNvSpPr>
                <a:spLocks noChangeArrowheads="1"/>
              </p:cNvSpPr>
              <p:nvPr/>
            </p:nvSpPr>
            <p:spPr bwMode="auto">
              <a:xfrm>
                <a:off x="633" y="3041"/>
                <a:ext cx="480" cy="55"/>
              </a:xfrm>
              <a:prstGeom prst="rect">
                <a:avLst/>
              </a:prstGeom>
              <a:solidFill>
                <a:srgbClr val="9CBC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6" name="Rectangle 42"/>
              <p:cNvSpPr>
                <a:spLocks noChangeArrowheads="1"/>
              </p:cNvSpPr>
              <p:nvPr/>
            </p:nvSpPr>
            <p:spPr bwMode="auto">
              <a:xfrm>
                <a:off x="633" y="3096"/>
                <a:ext cx="480" cy="55"/>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7" name="Rectangle 43"/>
              <p:cNvSpPr>
                <a:spLocks noChangeArrowheads="1"/>
              </p:cNvSpPr>
              <p:nvPr/>
            </p:nvSpPr>
            <p:spPr bwMode="auto">
              <a:xfrm>
                <a:off x="633" y="3151"/>
                <a:ext cx="480" cy="55"/>
              </a:xfrm>
              <a:prstGeom prst="rect">
                <a:avLst/>
              </a:prstGeom>
              <a:solidFill>
                <a:srgbClr val="9AB9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8" name="Rectangle 44"/>
              <p:cNvSpPr>
                <a:spLocks noChangeArrowheads="1"/>
              </p:cNvSpPr>
              <p:nvPr/>
            </p:nvSpPr>
            <p:spPr bwMode="auto">
              <a:xfrm>
                <a:off x="633" y="3206"/>
                <a:ext cx="480" cy="55"/>
              </a:xfrm>
              <a:prstGeom prst="rect">
                <a:avLst/>
              </a:prstGeom>
              <a:solidFill>
                <a:srgbClr val="99B8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59" name="Rectangle 45"/>
              <p:cNvSpPr>
                <a:spLocks noChangeArrowheads="1"/>
              </p:cNvSpPr>
              <p:nvPr/>
            </p:nvSpPr>
            <p:spPr bwMode="auto">
              <a:xfrm>
                <a:off x="633" y="3261"/>
                <a:ext cx="480" cy="55"/>
              </a:xfrm>
              <a:prstGeom prst="rect">
                <a:avLst/>
              </a:prstGeom>
              <a:solidFill>
                <a:srgbClr val="98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0" name="Rectangle 46"/>
              <p:cNvSpPr>
                <a:spLocks noChangeArrowheads="1"/>
              </p:cNvSpPr>
              <p:nvPr/>
            </p:nvSpPr>
            <p:spPr bwMode="auto">
              <a:xfrm>
                <a:off x="633" y="3316"/>
                <a:ext cx="480" cy="55"/>
              </a:xfrm>
              <a:prstGeom prst="rect">
                <a:avLst/>
              </a:prstGeom>
              <a:solidFill>
                <a:srgbClr val="98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1" name="Rectangle 47"/>
              <p:cNvSpPr>
                <a:spLocks noChangeArrowheads="1"/>
              </p:cNvSpPr>
              <p:nvPr/>
            </p:nvSpPr>
            <p:spPr bwMode="auto">
              <a:xfrm>
                <a:off x="633" y="3371"/>
                <a:ext cx="480" cy="55"/>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2" name="Rectangle 48"/>
              <p:cNvSpPr>
                <a:spLocks noChangeArrowheads="1"/>
              </p:cNvSpPr>
              <p:nvPr/>
            </p:nvSpPr>
            <p:spPr bwMode="auto">
              <a:xfrm>
                <a:off x="633" y="3426"/>
                <a:ext cx="480" cy="55"/>
              </a:xfrm>
              <a:prstGeom prst="rect">
                <a:avLst/>
              </a:prstGeom>
              <a:solidFill>
                <a:srgbClr val="96B5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3" name="Rectangle 49"/>
              <p:cNvSpPr>
                <a:spLocks noChangeArrowheads="1"/>
              </p:cNvSpPr>
              <p:nvPr/>
            </p:nvSpPr>
            <p:spPr bwMode="auto">
              <a:xfrm>
                <a:off x="633" y="3481"/>
                <a:ext cx="480" cy="55"/>
              </a:xfrm>
              <a:prstGeom prst="rect">
                <a:avLst/>
              </a:prstGeom>
              <a:solidFill>
                <a:srgbClr val="96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4" name="Rectangle 50"/>
              <p:cNvSpPr>
                <a:spLocks noChangeArrowheads="1"/>
              </p:cNvSpPr>
              <p:nvPr/>
            </p:nvSpPr>
            <p:spPr bwMode="auto">
              <a:xfrm>
                <a:off x="633" y="3536"/>
                <a:ext cx="480" cy="55"/>
              </a:xfrm>
              <a:prstGeom prst="rect">
                <a:avLst/>
              </a:prstGeom>
              <a:solidFill>
                <a:srgbClr val="95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5" name="Rectangle 51"/>
              <p:cNvSpPr>
                <a:spLocks noChangeArrowheads="1"/>
              </p:cNvSpPr>
              <p:nvPr/>
            </p:nvSpPr>
            <p:spPr bwMode="auto">
              <a:xfrm>
                <a:off x="633" y="3591"/>
                <a:ext cx="480" cy="55"/>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6" name="Rectangle 52"/>
              <p:cNvSpPr>
                <a:spLocks noChangeArrowheads="1"/>
              </p:cNvSpPr>
              <p:nvPr/>
            </p:nvSpPr>
            <p:spPr bwMode="auto">
              <a:xfrm>
                <a:off x="633" y="3646"/>
                <a:ext cx="480" cy="55"/>
              </a:xfrm>
              <a:prstGeom prst="rect">
                <a:avLst/>
              </a:prstGeom>
              <a:solidFill>
                <a:srgbClr val="94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7" name="Rectangle 53"/>
              <p:cNvSpPr>
                <a:spLocks noChangeArrowheads="1"/>
              </p:cNvSpPr>
              <p:nvPr/>
            </p:nvSpPr>
            <p:spPr bwMode="auto">
              <a:xfrm>
                <a:off x="633" y="3701"/>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8" name="Rectangle 54"/>
              <p:cNvSpPr>
                <a:spLocks noChangeArrowheads="1"/>
              </p:cNvSpPr>
              <p:nvPr/>
            </p:nvSpPr>
            <p:spPr bwMode="auto">
              <a:xfrm>
                <a:off x="633" y="3756"/>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69" name="Rectangle 55"/>
              <p:cNvSpPr>
                <a:spLocks noChangeArrowheads="1"/>
              </p:cNvSpPr>
              <p:nvPr/>
            </p:nvSpPr>
            <p:spPr bwMode="auto">
              <a:xfrm>
                <a:off x="633" y="3811"/>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9521" name="Rectangle 57"/>
            <p:cNvSpPr>
              <a:spLocks noChangeArrowheads="1"/>
            </p:cNvSpPr>
            <p:nvPr/>
          </p:nvSpPr>
          <p:spPr bwMode="auto">
            <a:xfrm>
              <a:off x="633" y="1226"/>
              <a:ext cx="481" cy="2641"/>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312" name="Group 109"/>
          <p:cNvGrpSpPr/>
          <p:nvPr/>
        </p:nvGrpSpPr>
        <p:grpSpPr bwMode="auto">
          <a:xfrm>
            <a:off x="4662488" y="1946275"/>
            <a:ext cx="915987" cy="4192588"/>
            <a:chOff x="1977" y="1226"/>
            <a:chExt cx="577" cy="2641"/>
          </a:xfrm>
        </p:grpSpPr>
        <p:grpSp>
          <p:nvGrpSpPr>
            <p:cNvPr id="99470" name="Group 107"/>
            <p:cNvGrpSpPr/>
            <p:nvPr/>
          </p:nvGrpSpPr>
          <p:grpSpPr bwMode="auto">
            <a:xfrm>
              <a:off x="1977" y="1226"/>
              <a:ext cx="576" cy="2640"/>
              <a:chOff x="1977" y="1226"/>
              <a:chExt cx="576" cy="2640"/>
            </a:xfrm>
          </p:grpSpPr>
          <p:sp>
            <p:nvSpPr>
              <p:cNvPr id="99472" name="Rectangle 59"/>
              <p:cNvSpPr>
                <a:spLocks noChangeArrowheads="1"/>
              </p:cNvSpPr>
              <p:nvPr/>
            </p:nvSpPr>
            <p:spPr bwMode="auto">
              <a:xfrm>
                <a:off x="1977" y="1226"/>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3" name="Rectangle 60"/>
              <p:cNvSpPr>
                <a:spLocks noChangeArrowheads="1"/>
              </p:cNvSpPr>
              <p:nvPr/>
            </p:nvSpPr>
            <p:spPr bwMode="auto">
              <a:xfrm>
                <a:off x="1977" y="1281"/>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4" name="Rectangle 61"/>
              <p:cNvSpPr>
                <a:spLocks noChangeArrowheads="1"/>
              </p:cNvSpPr>
              <p:nvPr/>
            </p:nvSpPr>
            <p:spPr bwMode="auto">
              <a:xfrm>
                <a:off x="1977" y="1336"/>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5" name="Rectangle 62"/>
              <p:cNvSpPr>
                <a:spLocks noChangeArrowheads="1"/>
              </p:cNvSpPr>
              <p:nvPr/>
            </p:nvSpPr>
            <p:spPr bwMode="auto">
              <a:xfrm>
                <a:off x="1977" y="1391"/>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6" name="Rectangle 63"/>
              <p:cNvSpPr>
                <a:spLocks noChangeArrowheads="1"/>
              </p:cNvSpPr>
              <p:nvPr/>
            </p:nvSpPr>
            <p:spPr bwMode="auto">
              <a:xfrm>
                <a:off x="1977" y="1446"/>
                <a:ext cx="576"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7" name="Rectangle 64"/>
              <p:cNvSpPr>
                <a:spLocks noChangeArrowheads="1"/>
              </p:cNvSpPr>
              <p:nvPr/>
            </p:nvSpPr>
            <p:spPr bwMode="auto">
              <a:xfrm>
                <a:off x="1977" y="1501"/>
                <a:ext cx="576"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8" name="Rectangle 65"/>
              <p:cNvSpPr>
                <a:spLocks noChangeArrowheads="1"/>
              </p:cNvSpPr>
              <p:nvPr/>
            </p:nvSpPr>
            <p:spPr bwMode="auto">
              <a:xfrm>
                <a:off x="1977" y="1556"/>
                <a:ext cx="576" cy="55"/>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79" name="Rectangle 66"/>
              <p:cNvSpPr>
                <a:spLocks noChangeArrowheads="1"/>
              </p:cNvSpPr>
              <p:nvPr/>
            </p:nvSpPr>
            <p:spPr bwMode="auto">
              <a:xfrm>
                <a:off x="1977" y="1611"/>
                <a:ext cx="576" cy="55"/>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0" name="Rectangle 67"/>
              <p:cNvSpPr>
                <a:spLocks noChangeArrowheads="1"/>
              </p:cNvSpPr>
              <p:nvPr/>
            </p:nvSpPr>
            <p:spPr bwMode="auto">
              <a:xfrm>
                <a:off x="1977" y="1666"/>
                <a:ext cx="576" cy="55"/>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1" name="Rectangle 68"/>
              <p:cNvSpPr>
                <a:spLocks noChangeArrowheads="1"/>
              </p:cNvSpPr>
              <p:nvPr/>
            </p:nvSpPr>
            <p:spPr bwMode="auto">
              <a:xfrm>
                <a:off x="1977" y="1721"/>
                <a:ext cx="576" cy="55"/>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2" name="Rectangle 69"/>
              <p:cNvSpPr>
                <a:spLocks noChangeArrowheads="1"/>
              </p:cNvSpPr>
              <p:nvPr/>
            </p:nvSpPr>
            <p:spPr bwMode="auto">
              <a:xfrm>
                <a:off x="1977" y="1776"/>
                <a:ext cx="576" cy="55"/>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3" name="Rectangle 70"/>
              <p:cNvSpPr>
                <a:spLocks noChangeArrowheads="1"/>
              </p:cNvSpPr>
              <p:nvPr/>
            </p:nvSpPr>
            <p:spPr bwMode="auto">
              <a:xfrm>
                <a:off x="1977" y="1831"/>
                <a:ext cx="576" cy="55"/>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4" name="Rectangle 71"/>
              <p:cNvSpPr>
                <a:spLocks noChangeArrowheads="1"/>
              </p:cNvSpPr>
              <p:nvPr/>
            </p:nvSpPr>
            <p:spPr bwMode="auto">
              <a:xfrm>
                <a:off x="1977" y="1886"/>
                <a:ext cx="576" cy="55"/>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5" name="Rectangle 72"/>
              <p:cNvSpPr>
                <a:spLocks noChangeArrowheads="1"/>
              </p:cNvSpPr>
              <p:nvPr/>
            </p:nvSpPr>
            <p:spPr bwMode="auto">
              <a:xfrm>
                <a:off x="1977" y="1941"/>
                <a:ext cx="576" cy="55"/>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6" name="Rectangle 73"/>
              <p:cNvSpPr>
                <a:spLocks noChangeArrowheads="1"/>
              </p:cNvSpPr>
              <p:nvPr/>
            </p:nvSpPr>
            <p:spPr bwMode="auto">
              <a:xfrm>
                <a:off x="1977" y="1996"/>
                <a:ext cx="576" cy="55"/>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7" name="Rectangle 74"/>
              <p:cNvSpPr>
                <a:spLocks noChangeArrowheads="1"/>
              </p:cNvSpPr>
              <p:nvPr/>
            </p:nvSpPr>
            <p:spPr bwMode="auto">
              <a:xfrm>
                <a:off x="1977" y="2051"/>
                <a:ext cx="576" cy="55"/>
              </a:xfrm>
              <a:prstGeom prst="rect">
                <a:avLst/>
              </a:prstGeom>
              <a:solidFill>
                <a:srgbClr val="B2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8" name="Rectangle 75"/>
              <p:cNvSpPr>
                <a:spLocks noChangeArrowheads="1"/>
              </p:cNvSpPr>
              <p:nvPr/>
            </p:nvSpPr>
            <p:spPr bwMode="auto">
              <a:xfrm>
                <a:off x="1977" y="2106"/>
                <a:ext cx="576" cy="55"/>
              </a:xfrm>
              <a:prstGeom prst="rect">
                <a:avLst/>
              </a:prstGeom>
              <a:solidFill>
                <a:srgbClr val="B1D5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89" name="Rectangle 76"/>
              <p:cNvSpPr>
                <a:spLocks noChangeArrowheads="1"/>
              </p:cNvSpPr>
              <p:nvPr/>
            </p:nvSpPr>
            <p:spPr bwMode="auto">
              <a:xfrm>
                <a:off x="1977" y="2161"/>
                <a:ext cx="576" cy="55"/>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0" name="Rectangle 77"/>
              <p:cNvSpPr>
                <a:spLocks noChangeArrowheads="1"/>
              </p:cNvSpPr>
              <p:nvPr/>
            </p:nvSpPr>
            <p:spPr bwMode="auto">
              <a:xfrm>
                <a:off x="1977" y="2216"/>
                <a:ext cx="576" cy="55"/>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1" name="Rectangle 78"/>
              <p:cNvSpPr>
                <a:spLocks noChangeArrowheads="1"/>
              </p:cNvSpPr>
              <p:nvPr/>
            </p:nvSpPr>
            <p:spPr bwMode="auto">
              <a:xfrm>
                <a:off x="1977" y="2271"/>
                <a:ext cx="576" cy="55"/>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2" name="Rectangle 79"/>
              <p:cNvSpPr>
                <a:spLocks noChangeArrowheads="1"/>
              </p:cNvSpPr>
              <p:nvPr/>
            </p:nvSpPr>
            <p:spPr bwMode="auto">
              <a:xfrm>
                <a:off x="1977" y="2326"/>
                <a:ext cx="576" cy="55"/>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3" name="Rectangle 80"/>
              <p:cNvSpPr>
                <a:spLocks noChangeArrowheads="1"/>
              </p:cNvSpPr>
              <p:nvPr/>
            </p:nvSpPr>
            <p:spPr bwMode="auto">
              <a:xfrm>
                <a:off x="1977" y="2381"/>
                <a:ext cx="576" cy="55"/>
              </a:xfrm>
              <a:prstGeom prst="rect">
                <a:avLst/>
              </a:prstGeom>
              <a:solidFill>
                <a:srgbClr val="ACCE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4" name="Rectangle 81"/>
              <p:cNvSpPr>
                <a:spLocks noChangeArrowheads="1"/>
              </p:cNvSpPr>
              <p:nvPr/>
            </p:nvSpPr>
            <p:spPr bwMode="auto">
              <a:xfrm>
                <a:off x="1977" y="2436"/>
                <a:ext cx="576" cy="55"/>
              </a:xfrm>
              <a:prstGeom prst="rect">
                <a:avLst/>
              </a:prstGeom>
              <a:solidFill>
                <a:srgbClr val="AACC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5" name="Rectangle 82"/>
              <p:cNvSpPr>
                <a:spLocks noChangeArrowheads="1"/>
              </p:cNvSpPr>
              <p:nvPr/>
            </p:nvSpPr>
            <p:spPr bwMode="auto">
              <a:xfrm>
                <a:off x="1977" y="2491"/>
                <a:ext cx="576" cy="55"/>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6" name="Rectangle 83"/>
              <p:cNvSpPr>
                <a:spLocks noChangeArrowheads="1"/>
              </p:cNvSpPr>
              <p:nvPr/>
            </p:nvSpPr>
            <p:spPr bwMode="auto">
              <a:xfrm>
                <a:off x="1977" y="2546"/>
                <a:ext cx="576" cy="55"/>
              </a:xfrm>
              <a:prstGeom prst="rect">
                <a:avLst/>
              </a:prstGeom>
              <a:solidFill>
                <a:srgbClr val="A7C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7" name="Rectangle 84"/>
              <p:cNvSpPr>
                <a:spLocks noChangeArrowheads="1"/>
              </p:cNvSpPr>
              <p:nvPr/>
            </p:nvSpPr>
            <p:spPr bwMode="auto">
              <a:xfrm>
                <a:off x="1977" y="2601"/>
                <a:ext cx="576" cy="55"/>
              </a:xfrm>
              <a:prstGeom prst="rect">
                <a:avLst/>
              </a:prstGeom>
              <a:solidFill>
                <a:srgbClr val="A6C7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8" name="Rectangle 85"/>
              <p:cNvSpPr>
                <a:spLocks noChangeArrowheads="1"/>
              </p:cNvSpPr>
              <p:nvPr/>
            </p:nvSpPr>
            <p:spPr bwMode="auto">
              <a:xfrm>
                <a:off x="1977" y="2656"/>
                <a:ext cx="576" cy="55"/>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99" name="Rectangle 86"/>
              <p:cNvSpPr>
                <a:spLocks noChangeArrowheads="1"/>
              </p:cNvSpPr>
              <p:nvPr/>
            </p:nvSpPr>
            <p:spPr bwMode="auto">
              <a:xfrm>
                <a:off x="1977" y="2711"/>
                <a:ext cx="576" cy="55"/>
              </a:xfrm>
              <a:prstGeom prst="rect">
                <a:avLst/>
              </a:prstGeom>
              <a:solidFill>
                <a:srgbClr val="A3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0" name="Rectangle 87"/>
              <p:cNvSpPr>
                <a:spLocks noChangeArrowheads="1"/>
              </p:cNvSpPr>
              <p:nvPr/>
            </p:nvSpPr>
            <p:spPr bwMode="auto">
              <a:xfrm>
                <a:off x="1977" y="2766"/>
                <a:ext cx="576" cy="55"/>
              </a:xfrm>
              <a:prstGeom prst="rect">
                <a:avLst/>
              </a:prstGeom>
              <a:solidFill>
                <a:srgbClr val="A2C3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1" name="Rectangle 88"/>
              <p:cNvSpPr>
                <a:spLocks noChangeArrowheads="1"/>
              </p:cNvSpPr>
              <p:nvPr/>
            </p:nvSpPr>
            <p:spPr bwMode="auto">
              <a:xfrm>
                <a:off x="1977" y="2821"/>
                <a:ext cx="576" cy="55"/>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2" name="Rectangle 89"/>
              <p:cNvSpPr>
                <a:spLocks noChangeArrowheads="1"/>
              </p:cNvSpPr>
              <p:nvPr/>
            </p:nvSpPr>
            <p:spPr bwMode="auto">
              <a:xfrm>
                <a:off x="1977" y="2876"/>
                <a:ext cx="576" cy="55"/>
              </a:xfrm>
              <a:prstGeom prst="rect">
                <a:avLst/>
              </a:prstGeom>
              <a:solidFill>
                <a:srgbClr val="A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3" name="Rectangle 90"/>
              <p:cNvSpPr>
                <a:spLocks noChangeArrowheads="1"/>
              </p:cNvSpPr>
              <p:nvPr/>
            </p:nvSpPr>
            <p:spPr bwMode="auto">
              <a:xfrm>
                <a:off x="1977" y="2931"/>
                <a:ext cx="576" cy="55"/>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4" name="Rectangle 91"/>
              <p:cNvSpPr>
                <a:spLocks noChangeArrowheads="1"/>
              </p:cNvSpPr>
              <p:nvPr/>
            </p:nvSpPr>
            <p:spPr bwMode="auto">
              <a:xfrm>
                <a:off x="1977" y="2986"/>
                <a:ext cx="576" cy="55"/>
              </a:xfrm>
              <a:prstGeom prst="rect">
                <a:avLst/>
              </a:prstGeom>
              <a:solidFill>
                <a:srgbClr val="9DBD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5" name="Rectangle 92"/>
              <p:cNvSpPr>
                <a:spLocks noChangeArrowheads="1"/>
              </p:cNvSpPr>
              <p:nvPr/>
            </p:nvSpPr>
            <p:spPr bwMode="auto">
              <a:xfrm>
                <a:off x="1977" y="3041"/>
                <a:ext cx="576" cy="55"/>
              </a:xfrm>
              <a:prstGeom prst="rect">
                <a:avLst/>
              </a:prstGeom>
              <a:solidFill>
                <a:srgbClr val="9CBC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6" name="Rectangle 93"/>
              <p:cNvSpPr>
                <a:spLocks noChangeArrowheads="1"/>
              </p:cNvSpPr>
              <p:nvPr/>
            </p:nvSpPr>
            <p:spPr bwMode="auto">
              <a:xfrm>
                <a:off x="1977" y="3096"/>
                <a:ext cx="576" cy="55"/>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7" name="Rectangle 94"/>
              <p:cNvSpPr>
                <a:spLocks noChangeArrowheads="1"/>
              </p:cNvSpPr>
              <p:nvPr/>
            </p:nvSpPr>
            <p:spPr bwMode="auto">
              <a:xfrm>
                <a:off x="1977" y="3151"/>
                <a:ext cx="576" cy="55"/>
              </a:xfrm>
              <a:prstGeom prst="rect">
                <a:avLst/>
              </a:prstGeom>
              <a:solidFill>
                <a:srgbClr val="9AB9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8" name="Rectangle 95"/>
              <p:cNvSpPr>
                <a:spLocks noChangeArrowheads="1"/>
              </p:cNvSpPr>
              <p:nvPr/>
            </p:nvSpPr>
            <p:spPr bwMode="auto">
              <a:xfrm>
                <a:off x="1977" y="3206"/>
                <a:ext cx="576" cy="55"/>
              </a:xfrm>
              <a:prstGeom prst="rect">
                <a:avLst/>
              </a:prstGeom>
              <a:solidFill>
                <a:srgbClr val="99B8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09" name="Rectangle 96"/>
              <p:cNvSpPr>
                <a:spLocks noChangeArrowheads="1"/>
              </p:cNvSpPr>
              <p:nvPr/>
            </p:nvSpPr>
            <p:spPr bwMode="auto">
              <a:xfrm>
                <a:off x="1977" y="3261"/>
                <a:ext cx="576" cy="55"/>
              </a:xfrm>
              <a:prstGeom prst="rect">
                <a:avLst/>
              </a:prstGeom>
              <a:solidFill>
                <a:srgbClr val="98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0" name="Rectangle 97"/>
              <p:cNvSpPr>
                <a:spLocks noChangeArrowheads="1"/>
              </p:cNvSpPr>
              <p:nvPr/>
            </p:nvSpPr>
            <p:spPr bwMode="auto">
              <a:xfrm>
                <a:off x="1977" y="3316"/>
                <a:ext cx="576" cy="55"/>
              </a:xfrm>
              <a:prstGeom prst="rect">
                <a:avLst/>
              </a:prstGeom>
              <a:solidFill>
                <a:srgbClr val="98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1" name="Rectangle 98"/>
              <p:cNvSpPr>
                <a:spLocks noChangeArrowheads="1"/>
              </p:cNvSpPr>
              <p:nvPr/>
            </p:nvSpPr>
            <p:spPr bwMode="auto">
              <a:xfrm>
                <a:off x="1977" y="3371"/>
                <a:ext cx="576" cy="55"/>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2" name="Rectangle 99"/>
              <p:cNvSpPr>
                <a:spLocks noChangeArrowheads="1"/>
              </p:cNvSpPr>
              <p:nvPr/>
            </p:nvSpPr>
            <p:spPr bwMode="auto">
              <a:xfrm>
                <a:off x="1977" y="3426"/>
                <a:ext cx="576" cy="55"/>
              </a:xfrm>
              <a:prstGeom prst="rect">
                <a:avLst/>
              </a:prstGeom>
              <a:solidFill>
                <a:srgbClr val="96B5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3" name="Rectangle 100"/>
              <p:cNvSpPr>
                <a:spLocks noChangeArrowheads="1"/>
              </p:cNvSpPr>
              <p:nvPr/>
            </p:nvSpPr>
            <p:spPr bwMode="auto">
              <a:xfrm>
                <a:off x="1977" y="3481"/>
                <a:ext cx="576" cy="55"/>
              </a:xfrm>
              <a:prstGeom prst="rect">
                <a:avLst/>
              </a:prstGeom>
              <a:solidFill>
                <a:srgbClr val="96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4" name="Rectangle 101"/>
              <p:cNvSpPr>
                <a:spLocks noChangeArrowheads="1"/>
              </p:cNvSpPr>
              <p:nvPr/>
            </p:nvSpPr>
            <p:spPr bwMode="auto">
              <a:xfrm>
                <a:off x="1977" y="3536"/>
                <a:ext cx="576" cy="55"/>
              </a:xfrm>
              <a:prstGeom prst="rect">
                <a:avLst/>
              </a:prstGeom>
              <a:solidFill>
                <a:srgbClr val="95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5" name="Rectangle 102"/>
              <p:cNvSpPr>
                <a:spLocks noChangeArrowheads="1"/>
              </p:cNvSpPr>
              <p:nvPr/>
            </p:nvSpPr>
            <p:spPr bwMode="auto">
              <a:xfrm>
                <a:off x="1977" y="3591"/>
                <a:ext cx="576" cy="55"/>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6" name="Rectangle 103"/>
              <p:cNvSpPr>
                <a:spLocks noChangeArrowheads="1"/>
              </p:cNvSpPr>
              <p:nvPr/>
            </p:nvSpPr>
            <p:spPr bwMode="auto">
              <a:xfrm>
                <a:off x="1977" y="3646"/>
                <a:ext cx="576" cy="55"/>
              </a:xfrm>
              <a:prstGeom prst="rect">
                <a:avLst/>
              </a:prstGeom>
              <a:solidFill>
                <a:srgbClr val="94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7" name="Rectangle 104"/>
              <p:cNvSpPr>
                <a:spLocks noChangeArrowheads="1"/>
              </p:cNvSpPr>
              <p:nvPr/>
            </p:nvSpPr>
            <p:spPr bwMode="auto">
              <a:xfrm>
                <a:off x="1977" y="3701"/>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8" name="Rectangle 105"/>
              <p:cNvSpPr>
                <a:spLocks noChangeArrowheads="1"/>
              </p:cNvSpPr>
              <p:nvPr/>
            </p:nvSpPr>
            <p:spPr bwMode="auto">
              <a:xfrm>
                <a:off x="1977" y="3756"/>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519" name="Rectangle 106"/>
              <p:cNvSpPr>
                <a:spLocks noChangeArrowheads="1"/>
              </p:cNvSpPr>
              <p:nvPr/>
            </p:nvSpPr>
            <p:spPr bwMode="auto">
              <a:xfrm>
                <a:off x="1977" y="3811"/>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9471" name="Rectangle 108"/>
            <p:cNvSpPr>
              <a:spLocks noChangeArrowheads="1"/>
            </p:cNvSpPr>
            <p:nvPr/>
          </p:nvSpPr>
          <p:spPr bwMode="auto">
            <a:xfrm>
              <a:off x="1977" y="1226"/>
              <a:ext cx="577" cy="2641"/>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313" name="Group 112"/>
          <p:cNvGrpSpPr/>
          <p:nvPr/>
        </p:nvGrpSpPr>
        <p:grpSpPr bwMode="auto">
          <a:xfrm>
            <a:off x="3276600" y="5475288"/>
            <a:ext cx="563563" cy="561975"/>
            <a:chOff x="1104" y="3449"/>
            <a:chExt cx="355" cy="354"/>
          </a:xfrm>
        </p:grpSpPr>
        <p:sp>
          <p:nvSpPr>
            <p:cNvPr id="99468" name="Freeform 110"/>
            <p:cNvSpPr>
              <a:spLocks noChangeArrowheads="1"/>
            </p:cNvSpPr>
            <p:nvPr/>
          </p:nvSpPr>
          <p:spPr bwMode="auto">
            <a:xfrm>
              <a:off x="1113" y="3482"/>
              <a:ext cx="336" cy="288"/>
            </a:xfrm>
            <a:custGeom>
              <a:avLst/>
              <a:gdLst>
                <a:gd name="T0" fmla="*/ 252 w 336"/>
                <a:gd name="T1" fmla="*/ 0 h 288"/>
                <a:gd name="T2" fmla="*/ 252 w 336"/>
                <a:gd name="T3" fmla="*/ 72 h 288"/>
                <a:gd name="T4" fmla="*/ 0 w 336"/>
                <a:gd name="T5" fmla="*/ 72 h 288"/>
                <a:gd name="T6" fmla="*/ 0 w 336"/>
                <a:gd name="T7" fmla="*/ 216 h 288"/>
                <a:gd name="T8" fmla="*/ 252 w 336"/>
                <a:gd name="T9" fmla="*/ 216 h 288"/>
                <a:gd name="T10" fmla="*/ 252 w 336"/>
                <a:gd name="T11" fmla="*/ 288 h 288"/>
                <a:gd name="T12" fmla="*/ 336 w 336"/>
                <a:gd name="T13" fmla="*/ 144 h 288"/>
                <a:gd name="T14" fmla="*/ 252 w 336"/>
                <a:gd name="T15" fmla="*/ 0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6" h="288">
                  <a:moveTo>
                    <a:pt x="252" y="0"/>
                  </a:moveTo>
                  <a:lnTo>
                    <a:pt x="252" y="72"/>
                  </a:lnTo>
                  <a:lnTo>
                    <a:pt x="0" y="72"/>
                  </a:lnTo>
                  <a:lnTo>
                    <a:pt x="0" y="216"/>
                  </a:lnTo>
                  <a:lnTo>
                    <a:pt x="252" y="216"/>
                  </a:lnTo>
                  <a:lnTo>
                    <a:pt x="252" y="288"/>
                  </a:lnTo>
                  <a:lnTo>
                    <a:pt x="336" y="144"/>
                  </a:lnTo>
                  <a:lnTo>
                    <a:pt x="252" y="0"/>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69" name="Freeform 111"/>
            <p:cNvSpPr>
              <a:spLocks noEditPoints="1" noChangeArrowheads="1"/>
            </p:cNvSpPr>
            <p:nvPr/>
          </p:nvSpPr>
          <p:spPr bwMode="auto">
            <a:xfrm>
              <a:off x="1104" y="3449"/>
              <a:ext cx="355" cy="354"/>
            </a:xfrm>
            <a:custGeom>
              <a:avLst/>
              <a:gdLst>
                <a:gd name="T0" fmla="*/ 252 w 355"/>
                <a:gd name="T1" fmla="*/ 105 h 354"/>
                <a:gd name="T2" fmla="*/ 261 w 355"/>
                <a:gd name="T3" fmla="*/ 105 h 354"/>
                <a:gd name="T4" fmla="*/ 261 w 355"/>
                <a:gd name="T5" fmla="*/ 96 h 354"/>
                <a:gd name="T6" fmla="*/ 9 w 355"/>
                <a:gd name="T7" fmla="*/ 96 h 354"/>
                <a:gd name="T8" fmla="*/ 0 w 355"/>
                <a:gd name="T9" fmla="*/ 96 h 354"/>
                <a:gd name="T10" fmla="*/ 0 w 355"/>
                <a:gd name="T11" fmla="*/ 105 h 354"/>
                <a:gd name="T12" fmla="*/ 0 w 355"/>
                <a:gd name="T13" fmla="*/ 249 h 354"/>
                <a:gd name="T14" fmla="*/ 0 w 355"/>
                <a:gd name="T15" fmla="*/ 258 h 354"/>
                <a:gd name="T16" fmla="*/ 9 w 355"/>
                <a:gd name="T17" fmla="*/ 258 h 354"/>
                <a:gd name="T18" fmla="*/ 261 w 355"/>
                <a:gd name="T19" fmla="*/ 258 h 354"/>
                <a:gd name="T20" fmla="*/ 261 w 355"/>
                <a:gd name="T21" fmla="*/ 249 h 354"/>
                <a:gd name="T22" fmla="*/ 252 w 355"/>
                <a:gd name="T23" fmla="*/ 249 h 354"/>
                <a:gd name="T24" fmla="*/ 252 w 355"/>
                <a:gd name="T25" fmla="*/ 321 h 354"/>
                <a:gd name="T26" fmla="*/ 252 w 355"/>
                <a:gd name="T27" fmla="*/ 354 h 354"/>
                <a:gd name="T28" fmla="*/ 269 w 355"/>
                <a:gd name="T29" fmla="*/ 326 h 354"/>
                <a:gd name="T30" fmla="*/ 353 w 355"/>
                <a:gd name="T31" fmla="*/ 182 h 354"/>
                <a:gd name="T32" fmla="*/ 355 w 355"/>
                <a:gd name="T33" fmla="*/ 177 h 354"/>
                <a:gd name="T34" fmla="*/ 353 w 355"/>
                <a:gd name="T35" fmla="*/ 173 h 354"/>
                <a:gd name="T36" fmla="*/ 269 w 355"/>
                <a:gd name="T37" fmla="*/ 29 h 354"/>
                <a:gd name="T38" fmla="*/ 252 w 355"/>
                <a:gd name="T39" fmla="*/ 0 h 354"/>
                <a:gd name="T40" fmla="*/ 252 w 355"/>
                <a:gd name="T41" fmla="*/ 33 h 354"/>
                <a:gd name="T42" fmla="*/ 252 w 355"/>
                <a:gd name="T43" fmla="*/ 105 h 354"/>
                <a:gd name="T44" fmla="*/ 270 w 355"/>
                <a:gd name="T45" fmla="*/ 33 h 354"/>
                <a:gd name="T46" fmla="*/ 261 w 355"/>
                <a:gd name="T47" fmla="*/ 33 h 354"/>
                <a:gd name="T48" fmla="*/ 254 w 355"/>
                <a:gd name="T49" fmla="*/ 38 h 354"/>
                <a:gd name="T50" fmla="*/ 338 w 355"/>
                <a:gd name="T51" fmla="*/ 182 h 354"/>
                <a:gd name="T52" fmla="*/ 345 w 355"/>
                <a:gd name="T53" fmla="*/ 177 h 354"/>
                <a:gd name="T54" fmla="*/ 338 w 355"/>
                <a:gd name="T55" fmla="*/ 173 h 354"/>
                <a:gd name="T56" fmla="*/ 254 w 355"/>
                <a:gd name="T57" fmla="*/ 317 h 354"/>
                <a:gd name="T58" fmla="*/ 261 w 355"/>
                <a:gd name="T59" fmla="*/ 321 h 354"/>
                <a:gd name="T60" fmla="*/ 270 w 355"/>
                <a:gd name="T61" fmla="*/ 321 h 354"/>
                <a:gd name="T62" fmla="*/ 270 w 355"/>
                <a:gd name="T63" fmla="*/ 249 h 354"/>
                <a:gd name="T64" fmla="*/ 270 w 355"/>
                <a:gd name="T65" fmla="*/ 240 h 354"/>
                <a:gd name="T66" fmla="*/ 261 w 355"/>
                <a:gd name="T67" fmla="*/ 240 h 354"/>
                <a:gd name="T68" fmla="*/ 9 w 355"/>
                <a:gd name="T69" fmla="*/ 240 h 354"/>
                <a:gd name="T70" fmla="*/ 9 w 355"/>
                <a:gd name="T71" fmla="*/ 249 h 354"/>
                <a:gd name="T72" fmla="*/ 18 w 355"/>
                <a:gd name="T73" fmla="*/ 249 h 354"/>
                <a:gd name="T74" fmla="*/ 18 w 355"/>
                <a:gd name="T75" fmla="*/ 105 h 354"/>
                <a:gd name="T76" fmla="*/ 9 w 355"/>
                <a:gd name="T77" fmla="*/ 105 h 354"/>
                <a:gd name="T78" fmla="*/ 9 w 355"/>
                <a:gd name="T79" fmla="*/ 114 h 354"/>
                <a:gd name="T80" fmla="*/ 261 w 355"/>
                <a:gd name="T81" fmla="*/ 114 h 354"/>
                <a:gd name="T82" fmla="*/ 270 w 355"/>
                <a:gd name="T83" fmla="*/ 114 h 354"/>
                <a:gd name="T84" fmla="*/ 270 w 355"/>
                <a:gd name="T85" fmla="*/ 105 h 354"/>
                <a:gd name="T86" fmla="*/ 270 w 355"/>
                <a:gd name="T87" fmla="*/ 33 h 3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55" h="354">
                  <a:moveTo>
                    <a:pt x="252" y="105"/>
                  </a:moveTo>
                  <a:lnTo>
                    <a:pt x="261" y="105"/>
                  </a:lnTo>
                  <a:lnTo>
                    <a:pt x="261" y="96"/>
                  </a:lnTo>
                  <a:lnTo>
                    <a:pt x="9" y="96"/>
                  </a:lnTo>
                  <a:lnTo>
                    <a:pt x="0" y="96"/>
                  </a:lnTo>
                  <a:lnTo>
                    <a:pt x="0" y="105"/>
                  </a:lnTo>
                  <a:lnTo>
                    <a:pt x="0" y="249"/>
                  </a:lnTo>
                  <a:lnTo>
                    <a:pt x="0" y="258"/>
                  </a:lnTo>
                  <a:lnTo>
                    <a:pt x="9" y="258"/>
                  </a:lnTo>
                  <a:lnTo>
                    <a:pt x="261" y="258"/>
                  </a:lnTo>
                  <a:lnTo>
                    <a:pt x="261" y="249"/>
                  </a:lnTo>
                  <a:lnTo>
                    <a:pt x="252" y="249"/>
                  </a:lnTo>
                  <a:lnTo>
                    <a:pt x="252" y="321"/>
                  </a:lnTo>
                  <a:lnTo>
                    <a:pt x="252" y="354"/>
                  </a:lnTo>
                  <a:lnTo>
                    <a:pt x="269" y="326"/>
                  </a:lnTo>
                  <a:lnTo>
                    <a:pt x="353" y="182"/>
                  </a:lnTo>
                  <a:lnTo>
                    <a:pt x="355" y="177"/>
                  </a:lnTo>
                  <a:lnTo>
                    <a:pt x="353" y="173"/>
                  </a:lnTo>
                  <a:lnTo>
                    <a:pt x="269" y="29"/>
                  </a:lnTo>
                  <a:lnTo>
                    <a:pt x="252" y="0"/>
                  </a:lnTo>
                  <a:lnTo>
                    <a:pt x="252" y="33"/>
                  </a:lnTo>
                  <a:lnTo>
                    <a:pt x="252" y="105"/>
                  </a:lnTo>
                  <a:close/>
                  <a:moveTo>
                    <a:pt x="270" y="33"/>
                  </a:moveTo>
                  <a:lnTo>
                    <a:pt x="261" y="33"/>
                  </a:lnTo>
                  <a:lnTo>
                    <a:pt x="254" y="38"/>
                  </a:lnTo>
                  <a:lnTo>
                    <a:pt x="338" y="182"/>
                  </a:lnTo>
                  <a:lnTo>
                    <a:pt x="345" y="177"/>
                  </a:lnTo>
                  <a:lnTo>
                    <a:pt x="338" y="173"/>
                  </a:lnTo>
                  <a:lnTo>
                    <a:pt x="254" y="317"/>
                  </a:lnTo>
                  <a:lnTo>
                    <a:pt x="261" y="321"/>
                  </a:lnTo>
                  <a:lnTo>
                    <a:pt x="270" y="321"/>
                  </a:lnTo>
                  <a:lnTo>
                    <a:pt x="270" y="249"/>
                  </a:lnTo>
                  <a:lnTo>
                    <a:pt x="270" y="240"/>
                  </a:lnTo>
                  <a:lnTo>
                    <a:pt x="261" y="240"/>
                  </a:lnTo>
                  <a:lnTo>
                    <a:pt x="9" y="240"/>
                  </a:lnTo>
                  <a:lnTo>
                    <a:pt x="9" y="249"/>
                  </a:lnTo>
                  <a:lnTo>
                    <a:pt x="18" y="249"/>
                  </a:lnTo>
                  <a:lnTo>
                    <a:pt x="18" y="105"/>
                  </a:lnTo>
                  <a:lnTo>
                    <a:pt x="9" y="105"/>
                  </a:lnTo>
                  <a:lnTo>
                    <a:pt x="9" y="114"/>
                  </a:lnTo>
                  <a:lnTo>
                    <a:pt x="261" y="114"/>
                  </a:lnTo>
                  <a:lnTo>
                    <a:pt x="270" y="114"/>
                  </a:lnTo>
                  <a:lnTo>
                    <a:pt x="270" y="105"/>
                  </a:lnTo>
                  <a:lnTo>
                    <a:pt x="270" y="3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314" name="Rectangle 113"/>
          <p:cNvSpPr>
            <a:spLocks noChangeArrowheads="1"/>
          </p:cNvSpPr>
          <p:nvPr/>
        </p:nvSpPr>
        <p:spPr bwMode="auto">
          <a:xfrm>
            <a:off x="3824288" y="5299075"/>
            <a:ext cx="306387" cy="9159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15" name="Rectangle 114"/>
          <p:cNvSpPr>
            <a:spLocks noChangeArrowheads="1"/>
          </p:cNvSpPr>
          <p:nvPr/>
        </p:nvSpPr>
        <p:spPr bwMode="auto">
          <a:xfrm>
            <a:off x="3887788" y="5360988"/>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地</a:t>
            </a:r>
            <a:endParaRPr lang="zh-CN" altLang="en-US" b="1">
              <a:latin typeface="Tahoma" panose="020B0604030504040204" pitchFamily="34" charset="0"/>
              <a:ea typeface="宋体" panose="02010600030101010101" pitchFamily="2" charset="-122"/>
            </a:endParaRPr>
          </a:p>
        </p:txBody>
      </p:sp>
      <p:sp>
        <p:nvSpPr>
          <p:cNvPr id="98316" name="Rectangle 115"/>
          <p:cNvSpPr>
            <a:spLocks noChangeArrowheads="1"/>
          </p:cNvSpPr>
          <p:nvPr/>
        </p:nvSpPr>
        <p:spPr bwMode="auto">
          <a:xfrm>
            <a:off x="3887788" y="5573713"/>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址</a:t>
            </a:r>
            <a:endParaRPr lang="zh-CN" altLang="en-US" b="1">
              <a:latin typeface="Tahoma" panose="020B0604030504040204" pitchFamily="34" charset="0"/>
              <a:ea typeface="宋体" panose="02010600030101010101" pitchFamily="2" charset="-122"/>
            </a:endParaRPr>
          </a:p>
        </p:txBody>
      </p:sp>
      <p:sp>
        <p:nvSpPr>
          <p:cNvPr id="98317" name="Rectangle 116"/>
          <p:cNvSpPr>
            <a:spLocks noChangeArrowheads="1"/>
          </p:cNvSpPr>
          <p:nvPr/>
        </p:nvSpPr>
        <p:spPr bwMode="auto">
          <a:xfrm>
            <a:off x="3887788" y="5786438"/>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译</a:t>
            </a:r>
            <a:endParaRPr lang="zh-CN" altLang="en-US" b="1">
              <a:latin typeface="Tahoma" panose="020B0604030504040204" pitchFamily="34" charset="0"/>
              <a:ea typeface="宋体" panose="02010600030101010101" pitchFamily="2" charset="-122"/>
            </a:endParaRPr>
          </a:p>
        </p:txBody>
      </p:sp>
      <p:sp>
        <p:nvSpPr>
          <p:cNvPr id="98318" name="Rectangle 117"/>
          <p:cNvSpPr>
            <a:spLocks noChangeArrowheads="1"/>
          </p:cNvSpPr>
          <p:nvPr/>
        </p:nvSpPr>
        <p:spPr bwMode="auto">
          <a:xfrm>
            <a:off x="3887788" y="5999163"/>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码</a:t>
            </a:r>
            <a:endParaRPr lang="zh-CN" altLang="en-US" b="1">
              <a:latin typeface="Tahoma" panose="020B0604030504040204" pitchFamily="34" charset="0"/>
              <a:ea typeface="宋体" panose="02010600030101010101" pitchFamily="2" charset="-122"/>
            </a:endParaRPr>
          </a:p>
        </p:txBody>
      </p:sp>
      <p:grpSp>
        <p:nvGrpSpPr>
          <p:cNvPr id="98319" name="Group 120"/>
          <p:cNvGrpSpPr/>
          <p:nvPr/>
        </p:nvGrpSpPr>
        <p:grpSpPr bwMode="auto">
          <a:xfrm>
            <a:off x="4129088" y="5683250"/>
            <a:ext cx="533400" cy="147638"/>
            <a:chOff x="1641" y="3580"/>
            <a:chExt cx="336" cy="93"/>
          </a:xfrm>
        </p:grpSpPr>
        <p:sp>
          <p:nvSpPr>
            <p:cNvPr id="99466" name="Rectangle 118"/>
            <p:cNvSpPr>
              <a:spLocks noChangeArrowheads="1"/>
            </p:cNvSpPr>
            <p:nvPr/>
          </p:nvSpPr>
          <p:spPr bwMode="auto">
            <a:xfrm>
              <a:off x="1641" y="3617"/>
              <a:ext cx="246"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67" name="Freeform 119"/>
            <p:cNvSpPr>
              <a:spLocks noChangeArrowheads="1"/>
            </p:cNvSpPr>
            <p:nvPr/>
          </p:nvSpPr>
          <p:spPr bwMode="auto">
            <a:xfrm>
              <a:off x="1885" y="358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320" name="Rectangle 121"/>
          <p:cNvSpPr>
            <a:spLocks noChangeArrowheads="1"/>
          </p:cNvSpPr>
          <p:nvPr/>
        </p:nvSpPr>
        <p:spPr bwMode="auto">
          <a:xfrm>
            <a:off x="3214688" y="5299075"/>
            <a:ext cx="5413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21" name="Rectangle 122"/>
          <p:cNvSpPr>
            <a:spLocks noChangeArrowheads="1"/>
          </p:cNvSpPr>
          <p:nvPr/>
        </p:nvSpPr>
        <p:spPr bwMode="auto">
          <a:xfrm>
            <a:off x="3306763" y="5375275"/>
            <a:ext cx="3587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地址</a:t>
            </a:r>
            <a:endParaRPr lang="zh-CN" altLang="en-US" b="1">
              <a:latin typeface="Tahoma" panose="020B0604030504040204" pitchFamily="34" charset="0"/>
              <a:ea typeface="宋体" panose="02010600030101010101" pitchFamily="2" charset="-122"/>
            </a:endParaRPr>
          </a:p>
        </p:txBody>
      </p:sp>
      <p:grpSp>
        <p:nvGrpSpPr>
          <p:cNvPr id="98322" name="Group 125"/>
          <p:cNvGrpSpPr/>
          <p:nvPr/>
        </p:nvGrpSpPr>
        <p:grpSpPr bwMode="auto">
          <a:xfrm>
            <a:off x="3290888" y="4921250"/>
            <a:ext cx="1371600" cy="147638"/>
            <a:chOff x="1113" y="3100"/>
            <a:chExt cx="864" cy="93"/>
          </a:xfrm>
        </p:grpSpPr>
        <p:sp>
          <p:nvSpPr>
            <p:cNvPr id="99464" name="Rectangle 123"/>
            <p:cNvSpPr>
              <a:spLocks noChangeArrowheads="1"/>
            </p:cNvSpPr>
            <p:nvPr/>
          </p:nvSpPr>
          <p:spPr bwMode="auto">
            <a:xfrm>
              <a:off x="1113" y="3137"/>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65" name="Freeform 124"/>
            <p:cNvSpPr>
              <a:spLocks noChangeArrowheads="1"/>
            </p:cNvSpPr>
            <p:nvPr/>
          </p:nvSpPr>
          <p:spPr bwMode="auto">
            <a:xfrm>
              <a:off x="1885" y="310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323" name="Group 128"/>
          <p:cNvGrpSpPr/>
          <p:nvPr/>
        </p:nvGrpSpPr>
        <p:grpSpPr bwMode="auto">
          <a:xfrm>
            <a:off x="3290888" y="4692650"/>
            <a:ext cx="1371600" cy="147638"/>
            <a:chOff x="1113" y="2956"/>
            <a:chExt cx="864" cy="93"/>
          </a:xfrm>
        </p:grpSpPr>
        <p:sp>
          <p:nvSpPr>
            <p:cNvPr id="99462" name="Rectangle 126"/>
            <p:cNvSpPr>
              <a:spLocks noChangeArrowheads="1"/>
            </p:cNvSpPr>
            <p:nvPr/>
          </p:nvSpPr>
          <p:spPr bwMode="auto">
            <a:xfrm>
              <a:off x="1113" y="2993"/>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63" name="Freeform 127"/>
            <p:cNvSpPr>
              <a:spLocks noChangeArrowheads="1"/>
            </p:cNvSpPr>
            <p:nvPr/>
          </p:nvSpPr>
          <p:spPr bwMode="auto">
            <a:xfrm>
              <a:off x="1885" y="2956"/>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324" name="Group 131"/>
          <p:cNvGrpSpPr/>
          <p:nvPr/>
        </p:nvGrpSpPr>
        <p:grpSpPr bwMode="auto">
          <a:xfrm>
            <a:off x="3290888" y="4159250"/>
            <a:ext cx="1371600" cy="147638"/>
            <a:chOff x="1113" y="2620"/>
            <a:chExt cx="864" cy="93"/>
          </a:xfrm>
        </p:grpSpPr>
        <p:sp>
          <p:nvSpPr>
            <p:cNvPr id="99460" name="Rectangle 129"/>
            <p:cNvSpPr>
              <a:spLocks noChangeArrowheads="1"/>
            </p:cNvSpPr>
            <p:nvPr/>
          </p:nvSpPr>
          <p:spPr bwMode="auto">
            <a:xfrm>
              <a:off x="1113" y="2657"/>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61" name="Freeform 130"/>
            <p:cNvSpPr>
              <a:spLocks noChangeArrowheads="1"/>
            </p:cNvSpPr>
            <p:nvPr/>
          </p:nvSpPr>
          <p:spPr bwMode="auto">
            <a:xfrm>
              <a:off x="1885" y="262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325" name="Group 134"/>
          <p:cNvGrpSpPr/>
          <p:nvPr/>
        </p:nvGrpSpPr>
        <p:grpSpPr bwMode="auto">
          <a:xfrm>
            <a:off x="3290888" y="3854450"/>
            <a:ext cx="1371600" cy="147638"/>
            <a:chOff x="1113" y="2428"/>
            <a:chExt cx="864" cy="93"/>
          </a:xfrm>
        </p:grpSpPr>
        <p:sp>
          <p:nvSpPr>
            <p:cNvPr id="99458" name="Rectangle 132"/>
            <p:cNvSpPr>
              <a:spLocks noChangeArrowheads="1"/>
            </p:cNvSpPr>
            <p:nvPr/>
          </p:nvSpPr>
          <p:spPr bwMode="auto">
            <a:xfrm>
              <a:off x="1113" y="2465"/>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59" name="Freeform 133"/>
            <p:cNvSpPr>
              <a:spLocks noChangeArrowheads="1"/>
            </p:cNvSpPr>
            <p:nvPr/>
          </p:nvSpPr>
          <p:spPr bwMode="auto">
            <a:xfrm>
              <a:off x="1885" y="2428"/>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326" name="Group 137"/>
          <p:cNvGrpSpPr/>
          <p:nvPr/>
        </p:nvGrpSpPr>
        <p:grpSpPr bwMode="auto">
          <a:xfrm>
            <a:off x="3265488" y="2224088"/>
            <a:ext cx="1422400" cy="434975"/>
            <a:chOff x="1097" y="1401"/>
            <a:chExt cx="896" cy="274"/>
          </a:xfrm>
        </p:grpSpPr>
        <p:sp>
          <p:nvSpPr>
            <p:cNvPr id="99456" name="Freeform 135"/>
            <p:cNvSpPr>
              <a:spLocks noChangeArrowheads="1"/>
            </p:cNvSpPr>
            <p:nvPr/>
          </p:nvSpPr>
          <p:spPr bwMode="auto">
            <a:xfrm>
              <a:off x="1113" y="1418"/>
              <a:ext cx="864" cy="240"/>
            </a:xfrm>
            <a:custGeom>
              <a:avLst/>
              <a:gdLst>
                <a:gd name="T0" fmla="*/ 0 w 864"/>
                <a:gd name="T1" fmla="*/ 120 h 240"/>
                <a:gd name="T2" fmla="*/ 173 w 864"/>
                <a:gd name="T3" fmla="*/ 240 h 240"/>
                <a:gd name="T4" fmla="*/ 173 w 864"/>
                <a:gd name="T5" fmla="*/ 180 h 240"/>
                <a:gd name="T6" fmla="*/ 691 w 864"/>
                <a:gd name="T7" fmla="*/ 180 h 240"/>
                <a:gd name="T8" fmla="*/ 691 w 864"/>
                <a:gd name="T9" fmla="*/ 240 h 240"/>
                <a:gd name="T10" fmla="*/ 864 w 864"/>
                <a:gd name="T11" fmla="*/ 120 h 240"/>
                <a:gd name="T12" fmla="*/ 691 w 864"/>
                <a:gd name="T13" fmla="*/ 0 h 240"/>
                <a:gd name="T14" fmla="*/ 691 w 864"/>
                <a:gd name="T15" fmla="*/ 60 h 240"/>
                <a:gd name="T16" fmla="*/ 173 w 864"/>
                <a:gd name="T17" fmla="*/ 60 h 240"/>
                <a:gd name="T18" fmla="*/ 173 w 864"/>
                <a:gd name="T19" fmla="*/ 0 h 240"/>
                <a:gd name="T20" fmla="*/ 0 w 864"/>
                <a:gd name="T21" fmla="*/ 12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64" h="240">
                  <a:moveTo>
                    <a:pt x="0" y="120"/>
                  </a:moveTo>
                  <a:lnTo>
                    <a:pt x="173" y="240"/>
                  </a:lnTo>
                  <a:lnTo>
                    <a:pt x="173" y="180"/>
                  </a:lnTo>
                  <a:lnTo>
                    <a:pt x="691" y="180"/>
                  </a:lnTo>
                  <a:lnTo>
                    <a:pt x="691" y="240"/>
                  </a:lnTo>
                  <a:lnTo>
                    <a:pt x="864" y="120"/>
                  </a:lnTo>
                  <a:lnTo>
                    <a:pt x="691" y="0"/>
                  </a:lnTo>
                  <a:lnTo>
                    <a:pt x="691" y="60"/>
                  </a:lnTo>
                  <a:lnTo>
                    <a:pt x="173" y="60"/>
                  </a:lnTo>
                  <a:lnTo>
                    <a:pt x="173" y="0"/>
                  </a:lnTo>
                  <a:lnTo>
                    <a:pt x="0" y="120"/>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57" name="Freeform 136"/>
            <p:cNvSpPr>
              <a:spLocks noEditPoints="1" noChangeArrowheads="1"/>
            </p:cNvSpPr>
            <p:nvPr/>
          </p:nvSpPr>
          <p:spPr bwMode="auto">
            <a:xfrm>
              <a:off x="1097" y="1401"/>
              <a:ext cx="896" cy="274"/>
            </a:xfrm>
            <a:custGeom>
              <a:avLst/>
              <a:gdLst>
                <a:gd name="T0" fmla="*/ 184 w 896"/>
                <a:gd name="T1" fmla="*/ 265 h 274"/>
                <a:gd name="T2" fmla="*/ 198 w 896"/>
                <a:gd name="T3" fmla="*/ 274 h 274"/>
                <a:gd name="T4" fmla="*/ 198 w 896"/>
                <a:gd name="T5" fmla="*/ 257 h 274"/>
                <a:gd name="T6" fmla="*/ 198 w 896"/>
                <a:gd name="T7" fmla="*/ 197 h 274"/>
                <a:gd name="T8" fmla="*/ 189 w 896"/>
                <a:gd name="T9" fmla="*/ 197 h 274"/>
                <a:gd name="T10" fmla="*/ 189 w 896"/>
                <a:gd name="T11" fmla="*/ 206 h 274"/>
                <a:gd name="T12" fmla="*/ 707 w 896"/>
                <a:gd name="T13" fmla="*/ 206 h 274"/>
                <a:gd name="T14" fmla="*/ 707 w 896"/>
                <a:gd name="T15" fmla="*/ 197 h 274"/>
                <a:gd name="T16" fmla="*/ 698 w 896"/>
                <a:gd name="T17" fmla="*/ 197 h 274"/>
                <a:gd name="T18" fmla="*/ 698 w 896"/>
                <a:gd name="T19" fmla="*/ 257 h 274"/>
                <a:gd name="T20" fmla="*/ 698 w 896"/>
                <a:gd name="T21" fmla="*/ 274 h 274"/>
                <a:gd name="T22" fmla="*/ 712 w 896"/>
                <a:gd name="T23" fmla="*/ 265 h 274"/>
                <a:gd name="T24" fmla="*/ 885 w 896"/>
                <a:gd name="T25" fmla="*/ 145 h 274"/>
                <a:gd name="T26" fmla="*/ 896 w 896"/>
                <a:gd name="T27" fmla="*/ 137 h 274"/>
                <a:gd name="T28" fmla="*/ 885 w 896"/>
                <a:gd name="T29" fmla="*/ 130 h 274"/>
                <a:gd name="T30" fmla="*/ 712 w 896"/>
                <a:gd name="T31" fmla="*/ 10 h 274"/>
                <a:gd name="T32" fmla="*/ 698 w 896"/>
                <a:gd name="T33" fmla="*/ 0 h 274"/>
                <a:gd name="T34" fmla="*/ 698 w 896"/>
                <a:gd name="T35" fmla="*/ 17 h 274"/>
                <a:gd name="T36" fmla="*/ 698 w 896"/>
                <a:gd name="T37" fmla="*/ 77 h 274"/>
                <a:gd name="T38" fmla="*/ 707 w 896"/>
                <a:gd name="T39" fmla="*/ 77 h 274"/>
                <a:gd name="T40" fmla="*/ 707 w 896"/>
                <a:gd name="T41" fmla="*/ 68 h 274"/>
                <a:gd name="T42" fmla="*/ 189 w 896"/>
                <a:gd name="T43" fmla="*/ 68 h 274"/>
                <a:gd name="T44" fmla="*/ 189 w 896"/>
                <a:gd name="T45" fmla="*/ 77 h 274"/>
                <a:gd name="T46" fmla="*/ 198 w 896"/>
                <a:gd name="T47" fmla="*/ 77 h 274"/>
                <a:gd name="T48" fmla="*/ 198 w 896"/>
                <a:gd name="T49" fmla="*/ 17 h 274"/>
                <a:gd name="T50" fmla="*/ 198 w 896"/>
                <a:gd name="T51" fmla="*/ 0 h 274"/>
                <a:gd name="T52" fmla="*/ 184 w 896"/>
                <a:gd name="T53" fmla="*/ 10 h 274"/>
                <a:gd name="T54" fmla="*/ 11 w 896"/>
                <a:gd name="T55" fmla="*/ 130 h 274"/>
                <a:gd name="T56" fmla="*/ 0 w 896"/>
                <a:gd name="T57" fmla="*/ 137 h 274"/>
                <a:gd name="T58" fmla="*/ 11 w 896"/>
                <a:gd name="T59" fmla="*/ 145 h 274"/>
                <a:gd name="T60" fmla="*/ 184 w 896"/>
                <a:gd name="T61" fmla="*/ 265 h 274"/>
                <a:gd name="T62" fmla="*/ 21 w 896"/>
                <a:gd name="T63" fmla="*/ 130 h 274"/>
                <a:gd name="T64" fmla="*/ 16 w 896"/>
                <a:gd name="T65" fmla="*/ 137 h 274"/>
                <a:gd name="T66" fmla="*/ 21 w 896"/>
                <a:gd name="T67" fmla="*/ 145 h 274"/>
                <a:gd name="T68" fmla="*/ 194 w 896"/>
                <a:gd name="T69" fmla="*/ 25 h 274"/>
                <a:gd name="T70" fmla="*/ 189 w 896"/>
                <a:gd name="T71" fmla="*/ 17 h 274"/>
                <a:gd name="T72" fmla="*/ 180 w 896"/>
                <a:gd name="T73" fmla="*/ 17 h 274"/>
                <a:gd name="T74" fmla="*/ 180 w 896"/>
                <a:gd name="T75" fmla="*/ 77 h 274"/>
                <a:gd name="T76" fmla="*/ 180 w 896"/>
                <a:gd name="T77" fmla="*/ 86 h 274"/>
                <a:gd name="T78" fmla="*/ 189 w 896"/>
                <a:gd name="T79" fmla="*/ 86 h 274"/>
                <a:gd name="T80" fmla="*/ 707 w 896"/>
                <a:gd name="T81" fmla="*/ 86 h 274"/>
                <a:gd name="T82" fmla="*/ 716 w 896"/>
                <a:gd name="T83" fmla="*/ 86 h 274"/>
                <a:gd name="T84" fmla="*/ 716 w 896"/>
                <a:gd name="T85" fmla="*/ 77 h 274"/>
                <a:gd name="T86" fmla="*/ 716 w 896"/>
                <a:gd name="T87" fmla="*/ 17 h 274"/>
                <a:gd name="T88" fmla="*/ 707 w 896"/>
                <a:gd name="T89" fmla="*/ 17 h 274"/>
                <a:gd name="T90" fmla="*/ 702 w 896"/>
                <a:gd name="T91" fmla="*/ 25 h 274"/>
                <a:gd name="T92" fmla="*/ 875 w 896"/>
                <a:gd name="T93" fmla="*/ 145 h 274"/>
                <a:gd name="T94" fmla="*/ 880 w 896"/>
                <a:gd name="T95" fmla="*/ 137 h 274"/>
                <a:gd name="T96" fmla="*/ 875 w 896"/>
                <a:gd name="T97" fmla="*/ 130 h 274"/>
                <a:gd name="T98" fmla="*/ 702 w 896"/>
                <a:gd name="T99" fmla="*/ 250 h 274"/>
                <a:gd name="T100" fmla="*/ 707 w 896"/>
                <a:gd name="T101" fmla="*/ 257 h 274"/>
                <a:gd name="T102" fmla="*/ 716 w 896"/>
                <a:gd name="T103" fmla="*/ 257 h 274"/>
                <a:gd name="T104" fmla="*/ 716 w 896"/>
                <a:gd name="T105" fmla="*/ 197 h 274"/>
                <a:gd name="T106" fmla="*/ 716 w 896"/>
                <a:gd name="T107" fmla="*/ 188 h 274"/>
                <a:gd name="T108" fmla="*/ 707 w 896"/>
                <a:gd name="T109" fmla="*/ 188 h 274"/>
                <a:gd name="T110" fmla="*/ 189 w 896"/>
                <a:gd name="T111" fmla="*/ 188 h 274"/>
                <a:gd name="T112" fmla="*/ 180 w 896"/>
                <a:gd name="T113" fmla="*/ 188 h 274"/>
                <a:gd name="T114" fmla="*/ 180 w 896"/>
                <a:gd name="T115" fmla="*/ 197 h 274"/>
                <a:gd name="T116" fmla="*/ 180 w 896"/>
                <a:gd name="T117" fmla="*/ 257 h 274"/>
                <a:gd name="T118" fmla="*/ 189 w 896"/>
                <a:gd name="T119" fmla="*/ 257 h 274"/>
                <a:gd name="T120" fmla="*/ 194 w 896"/>
                <a:gd name="T121" fmla="*/ 250 h 274"/>
                <a:gd name="T122" fmla="*/ 21 w 896"/>
                <a:gd name="T123" fmla="*/ 130 h 2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96" h="274">
                  <a:moveTo>
                    <a:pt x="184" y="265"/>
                  </a:moveTo>
                  <a:lnTo>
                    <a:pt x="198" y="274"/>
                  </a:lnTo>
                  <a:lnTo>
                    <a:pt x="198" y="257"/>
                  </a:lnTo>
                  <a:lnTo>
                    <a:pt x="198" y="197"/>
                  </a:lnTo>
                  <a:lnTo>
                    <a:pt x="189" y="197"/>
                  </a:lnTo>
                  <a:lnTo>
                    <a:pt x="189" y="206"/>
                  </a:lnTo>
                  <a:lnTo>
                    <a:pt x="707" y="206"/>
                  </a:lnTo>
                  <a:lnTo>
                    <a:pt x="707" y="197"/>
                  </a:lnTo>
                  <a:lnTo>
                    <a:pt x="698" y="197"/>
                  </a:lnTo>
                  <a:lnTo>
                    <a:pt x="698" y="257"/>
                  </a:lnTo>
                  <a:lnTo>
                    <a:pt x="698" y="274"/>
                  </a:lnTo>
                  <a:lnTo>
                    <a:pt x="712" y="265"/>
                  </a:lnTo>
                  <a:lnTo>
                    <a:pt x="885" y="145"/>
                  </a:lnTo>
                  <a:lnTo>
                    <a:pt x="896" y="137"/>
                  </a:lnTo>
                  <a:lnTo>
                    <a:pt x="885" y="130"/>
                  </a:lnTo>
                  <a:lnTo>
                    <a:pt x="712" y="10"/>
                  </a:lnTo>
                  <a:lnTo>
                    <a:pt x="698" y="0"/>
                  </a:lnTo>
                  <a:lnTo>
                    <a:pt x="698" y="17"/>
                  </a:lnTo>
                  <a:lnTo>
                    <a:pt x="698" y="77"/>
                  </a:lnTo>
                  <a:lnTo>
                    <a:pt x="707" y="77"/>
                  </a:lnTo>
                  <a:lnTo>
                    <a:pt x="707" y="68"/>
                  </a:lnTo>
                  <a:lnTo>
                    <a:pt x="189" y="68"/>
                  </a:lnTo>
                  <a:lnTo>
                    <a:pt x="189" y="77"/>
                  </a:lnTo>
                  <a:lnTo>
                    <a:pt x="198" y="77"/>
                  </a:lnTo>
                  <a:lnTo>
                    <a:pt x="198" y="17"/>
                  </a:lnTo>
                  <a:lnTo>
                    <a:pt x="198" y="0"/>
                  </a:lnTo>
                  <a:lnTo>
                    <a:pt x="184" y="10"/>
                  </a:lnTo>
                  <a:lnTo>
                    <a:pt x="11" y="130"/>
                  </a:lnTo>
                  <a:lnTo>
                    <a:pt x="0" y="137"/>
                  </a:lnTo>
                  <a:lnTo>
                    <a:pt x="11" y="145"/>
                  </a:lnTo>
                  <a:lnTo>
                    <a:pt x="184" y="265"/>
                  </a:lnTo>
                  <a:close/>
                  <a:moveTo>
                    <a:pt x="21" y="130"/>
                  </a:moveTo>
                  <a:lnTo>
                    <a:pt x="16" y="137"/>
                  </a:lnTo>
                  <a:lnTo>
                    <a:pt x="21" y="145"/>
                  </a:lnTo>
                  <a:lnTo>
                    <a:pt x="194" y="25"/>
                  </a:lnTo>
                  <a:lnTo>
                    <a:pt x="189" y="17"/>
                  </a:lnTo>
                  <a:lnTo>
                    <a:pt x="180" y="17"/>
                  </a:lnTo>
                  <a:lnTo>
                    <a:pt x="180" y="77"/>
                  </a:lnTo>
                  <a:lnTo>
                    <a:pt x="180" y="86"/>
                  </a:lnTo>
                  <a:lnTo>
                    <a:pt x="189" y="86"/>
                  </a:lnTo>
                  <a:lnTo>
                    <a:pt x="707" y="86"/>
                  </a:lnTo>
                  <a:lnTo>
                    <a:pt x="716" y="86"/>
                  </a:lnTo>
                  <a:lnTo>
                    <a:pt x="716" y="77"/>
                  </a:lnTo>
                  <a:lnTo>
                    <a:pt x="716" y="17"/>
                  </a:lnTo>
                  <a:lnTo>
                    <a:pt x="707" y="17"/>
                  </a:lnTo>
                  <a:lnTo>
                    <a:pt x="702" y="25"/>
                  </a:lnTo>
                  <a:lnTo>
                    <a:pt x="875" y="145"/>
                  </a:lnTo>
                  <a:lnTo>
                    <a:pt x="880" y="137"/>
                  </a:lnTo>
                  <a:lnTo>
                    <a:pt x="875" y="130"/>
                  </a:lnTo>
                  <a:lnTo>
                    <a:pt x="702" y="250"/>
                  </a:lnTo>
                  <a:lnTo>
                    <a:pt x="707" y="257"/>
                  </a:lnTo>
                  <a:lnTo>
                    <a:pt x="716" y="257"/>
                  </a:lnTo>
                  <a:lnTo>
                    <a:pt x="716" y="197"/>
                  </a:lnTo>
                  <a:lnTo>
                    <a:pt x="716" y="188"/>
                  </a:lnTo>
                  <a:lnTo>
                    <a:pt x="707" y="188"/>
                  </a:lnTo>
                  <a:lnTo>
                    <a:pt x="189" y="188"/>
                  </a:lnTo>
                  <a:lnTo>
                    <a:pt x="180" y="188"/>
                  </a:lnTo>
                  <a:lnTo>
                    <a:pt x="180" y="197"/>
                  </a:lnTo>
                  <a:lnTo>
                    <a:pt x="180" y="257"/>
                  </a:lnTo>
                  <a:lnTo>
                    <a:pt x="189" y="257"/>
                  </a:lnTo>
                  <a:lnTo>
                    <a:pt x="194" y="250"/>
                  </a:lnTo>
                  <a:lnTo>
                    <a:pt x="21" y="13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327" name="Rectangle 138"/>
          <p:cNvSpPr>
            <a:spLocks noChangeArrowheads="1"/>
          </p:cNvSpPr>
          <p:nvPr/>
        </p:nvSpPr>
        <p:spPr bwMode="auto">
          <a:xfrm>
            <a:off x="2528888" y="2098675"/>
            <a:ext cx="687387"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28" name="Rectangle 139"/>
          <p:cNvSpPr>
            <a:spLocks noChangeArrowheads="1"/>
          </p:cNvSpPr>
          <p:nvPr/>
        </p:nvSpPr>
        <p:spPr bwMode="auto">
          <a:xfrm>
            <a:off x="2682875" y="2151063"/>
            <a:ext cx="379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CPU</a:t>
            </a:r>
            <a:endParaRPr lang="en-US" altLang="zh-CN" b="1">
              <a:latin typeface="Tahoma" panose="020B0604030504040204" pitchFamily="34" charset="0"/>
              <a:ea typeface="宋体" panose="02010600030101010101" pitchFamily="2" charset="-122"/>
            </a:endParaRPr>
          </a:p>
        </p:txBody>
      </p:sp>
      <p:sp>
        <p:nvSpPr>
          <p:cNvPr id="98329" name="Rectangle 140"/>
          <p:cNvSpPr>
            <a:spLocks noChangeArrowheads="1"/>
          </p:cNvSpPr>
          <p:nvPr/>
        </p:nvSpPr>
        <p:spPr bwMode="auto">
          <a:xfrm>
            <a:off x="2620963" y="2470150"/>
            <a:ext cx="5159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(8088)</a:t>
            </a:r>
            <a:endParaRPr lang="en-US" altLang="zh-CN" b="1">
              <a:latin typeface="Tahoma" panose="020B0604030504040204" pitchFamily="34" charset="0"/>
              <a:ea typeface="宋体" panose="02010600030101010101" pitchFamily="2" charset="-122"/>
            </a:endParaRPr>
          </a:p>
        </p:txBody>
      </p:sp>
      <p:sp>
        <p:nvSpPr>
          <p:cNvPr id="98330" name="Rectangle 141"/>
          <p:cNvSpPr>
            <a:spLocks noChangeArrowheads="1"/>
          </p:cNvSpPr>
          <p:nvPr/>
        </p:nvSpPr>
        <p:spPr bwMode="auto">
          <a:xfrm>
            <a:off x="2833688" y="3698875"/>
            <a:ext cx="534987"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31" name="Rectangle 142"/>
          <p:cNvSpPr>
            <a:spLocks noChangeArrowheads="1"/>
          </p:cNvSpPr>
          <p:nvPr/>
        </p:nvSpPr>
        <p:spPr bwMode="auto">
          <a:xfrm>
            <a:off x="2971800" y="3751263"/>
            <a:ext cx="260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98332" name="Rectangle 143"/>
          <p:cNvSpPr>
            <a:spLocks noChangeArrowheads="1"/>
          </p:cNvSpPr>
          <p:nvPr/>
        </p:nvSpPr>
        <p:spPr bwMode="auto">
          <a:xfrm>
            <a:off x="2951163" y="4052888"/>
            <a:ext cx="3000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98333" name="Rectangle 144"/>
          <p:cNvSpPr>
            <a:spLocks noChangeArrowheads="1"/>
          </p:cNvSpPr>
          <p:nvPr/>
        </p:nvSpPr>
        <p:spPr bwMode="auto">
          <a:xfrm>
            <a:off x="3005138" y="464978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334" name="Rectangle 145"/>
          <p:cNvSpPr>
            <a:spLocks noChangeArrowheads="1"/>
          </p:cNvSpPr>
          <p:nvPr/>
        </p:nvSpPr>
        <p:spPr bwMode="auto">
          <a:xfrm>
            <a:off x="3130550" y="47593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335" name="Rectangle 146"/>
          <p:cNvSpPr>
            <a:spLocks noChangeArrowheads="1"/>
          </p:cNvSpPr>
          <p:nvPr/>
        </p:nvSpPr>
        <p:spPr bwMode="auto">
          <a:xfrm>
            <a:off x="3005138" y="494823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336" name="Rectangle 147"/>
          <p:cNvSpPr>
            <a:spLocks noChangeArrowheads="1"/>
          </p:cNvSpPr>
          <p:nvPr/>
        </p:nvSpPr>
        <p:spPr bwMode="auto">
          <a:xfrm>
            <a:off x="3130550" y="50577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337" name="Rectangle 148"/>
          <p:cNvSpPr>
            <a:spLocks noChangeArrowheads="1"/>
          </p:cNvSpPr>
          <p:nvPr/>
        </p:nvSpPr>
        <p:spPr bwMode="auto">
          <a:xfrm>
            <a:off x="2909888" y="34829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38" name="Rectangle 149"/>
          <p:cNvSpPr>
            <a:spLocks noChangeArrowheads="1"/>
          </p:cNvSpPr>
          <p:nvPr/>
        </p:nvSpPr>
        <p:spPr bwMode="auto">
          <a:xfrm>
            <a:off x="3001963" y="35353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339" name="Rectangle 150"/>
          <p:cNvSpPr>
            <a:spLocks noChangeArrowheads="1"/>
          </p:cNvSpPr>
          <p:nvPr/>
        </p:nvSpPr>
        <p:spPr bwMode="auto">
          <a:xfrm>
            <a:off x="2909888" y="37750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40" name="Rectangle 151"/>
          <p:cNvSpPr>
            <a:spLocks noChangeArrowheads="1"/>
          </p:cNvSpPr>
          <p:nvPr/>
        </p:nvSpPr>
        <p:spPr bwMode="auto">
          <a:xfrm>
            <a:off x="3001963" y="38274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341" name="Rectangle 152"/>
          <p:cNvSpPr>
            <a:spLocks noChangeArrowheads="1"/>
          </p:cNvSpPr>
          <p:nvPr/>
        </p:nvSpPr>
        <p:spPr bwMode="auto">
          <a:xfrm>
            <a:off x="4586288" y="2251075"/>
            <a:ext cx="6873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42" name="Rectangle 153"/>
          <p:cNvSpPr>
            <a:spLocks noChangeArrowheads="1"/>
          </p:cNvSpPr>
          <p:nvPr/>
        </p:nvSpPr>
        <p:spPr bwMode="auto">
          <a:xfrm>
            <a:off x="4684713" y="230346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343" name="Rectangle 154"/>
          <p:cNvSpPr>
            <a:spLocks noChangeArrowheads="1"/>
          </p:cNvSpPr>
          <p:nvPr/>
        </p:nvSpPr>
        <p:spPr bwMode="auto">
          <a:xfrm>
            <a:off x="4813300" y="24130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98344" name="Rectangle 155"/>
          <p:cNvSpPr>
            <a:spLocks noChangeArrowheads="1"/>
          </p:cNvSpPr>
          <p:nvPr/>
        </p:nvSpPr>
        <p:spPr bwMode="auto">
          <a:xfrm>
            <a:off x="4876800" y="2303463"/>
            <a:ext cx="2333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345" name="Rectangle 156"/>
          <p:cNvSpPr>
            <a:spLocks noChangeArrowheads="1"/>
          </p:cNvSpPr>
          <p:nvPr/>
        </p:nvSpPr>
        <p:spPr bwMode="auto">
          <a:xfrm>
            <a:off x="5108575" y="24130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346" name="Rectangle 157"/>
          <p:cNvSpPr>
            <a:spLocks noChangeArrowheads="1"/>
          </p:cNvSpPr>
          <p:nvPr/>
        </p:nvSpPr>
        <p:spPr bwMode="auto">
          <a:xfrm>
            <a:off x="4738688" y="3317875"/>
            <a:ext cx="7572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47" name="Rectangle 158"/>
          <p:cNvSpPr>
            <a:spLocks noChangeArrowheads="1"/>
          </p:cNvSpPr>
          <p:nvPr/>
        </p:nvSpPr>
        <p:spPr bwMode="auto">
          <a:xfrm>
            <a:off x="4879975" y="3370263"/>
            <a:ext cx="396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8255</a:t>
            </a:r>
            <a:endParaRPr lang="en-US" altLang="zh-CN" b="1">
              <a:latin typeface="Tahoma" panose="020B0604030504040204" pitchFamily="34" charset="0"/>
              <a:ea typeface="宋体" panose="02010600030101010101" pitchFamily="2" charset="-122"/>
            </a:endParaRPr>
          </a:p>
        </p:txBody>
      </p:sp>
      <p:sp>
        <p:nvSpPr>
          <p:cNvPr id="98348" name="Rectangle 159"/>
          <p:cNvSpPr>
            <a:spLocks noChangeArrowheads="1"/>
          </p:cNvSpPr>
          <p:nvPr/>
        </p:nvSpPr>
        <p:spPr bwMode="auto">
          <a:xfrm>
            <a:off x="5276850" y="337026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349" name="Rectangle 160"/>
          <p:cNvSpPr>
            <a:spLocks noChangeArrowheads="1"/>
          </p:cNvSpPr>
          <p:nvPr/>
        </p:nvSpPr>
        <p:spPr bwMode="auto">
          <a:xfrm>
            <a:off x="4586288" y="3698875"/>
            <a:ext cx="534987"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50" name="Rectangle 161"/>
          <p:cNvSpPr>
            <a:spLocks noChangeArrowheads="1"/>
          </p:cNvSpPr>
          <p:nvPr/>
        </p:nvSpPr>
        <p:spPr bwMode="auto">
          <a:xfrm>
            <a:off x="4724400" y="3751263"/>
            <a:ext cx="260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98351" name="Rectangle 162"/>
          <p:cNvSpPr>
            <a:spLocks noChangeArrowheads="1"/>
          </p:cNvSpPr>
          <p:nvPr/>
        </p:nvSpPr>
        <p:spPr bwMode="auto">
          <a:xfrm>
            <a:off x="4703763" y="4052888"/>
            <a:ext cx="3000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98352" name="Rectangle 163"/>
          <p:cNvSpPr>
            <a:spLocks noChangeArrowheads="1"/>
          </p:cNvSpPr>
          <p:nvPr/>
        </p:nvSpPr>
        <p:spPr bwMode="auto">
          <a:xfrm>
            <a:off x="4757738" y="464978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353" name="Rectangle 164"/>
          <p:cNvSpPr>
            <a:spLocks noChangeArrowheads="1"/>
          </p:cNvSpPr>
          <p:nvPr/>
        </p:nvSpPr>
        <p:spPr bwMode="auto">
          <a:xfrm>
            <a:off x="4883150" y="47593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354" name="Rectangle 165"/>
          <p:cNvSpPr>
            <a:spLocks noChangeArrowheads="1"/>
          </p:cNvSpPr>
          <p:nvPr/>
        </p:nvSpPr>
        <p:spPr bwMode="auto">
          <a:xfrm>
            <a:off x="4757738" y="494823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355" name="Rectangle 166"/>
          <p:cNvSpPr>
            <a:spLocks noChangeArrowheads="1"/>
          </p:cNvSpPr>
          <p:nvPr/>
        </p:nvSpPr>
        <p:spPr bwMode="auto">
          <a:xfrm>
            <a:off x="4883150" y="50577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356" name="Rectangle 167"/>
          <p:cNvSpPr>
            <a:spLocks noChangeArrowheads="1"/>
          </p:cNvSpPr>
          <p:nvPr/>
        </p:nvSpPr>
        <p:spPr bwMode="auto">
          <a:xfrm>
            <a:off x="4649788" y="34956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57" name="Rectangle 168"/>
          <p:cNvSpPr>
            <a:spLocks noChangeArrowheads="1"/>
          </p:cNvSpPr>
          <p:nvPr/>
        </p:nvSpPr>
        <p:spPr bwMode="auto">
          <a:xfrm>
            <a:off x="4741863" y="35480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358" name="Rectangle 169"/>
          <p:cNvSpPr>
            <a:spLocks noChangeArrowheads="1"/>
          </p:cNvSpPr>
          <p:nvPr/>
        </p:nvSpPr>
        <p:spPr bwMode="auto">
          <a:xfrm>
            <a:off x="4649788" y="37877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59" name="Rectangle 170"/>
          <p:cNvSpPr>
            <a:spLocks noChangeArrowheads="1"/>
          </p:cNvSpPr>
          <p:nvPr/>
        </p:nvSpPr>
        <p:spPr bwMode="auto">
          <a:xfrm>
            <a:off x="4741863" y="38401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360" name="Rectangle 171"/>
          <p:cNvSpPr>
            <a:spLocks noChangeArrowheads="1"/>
          </p:cNvSpPr>
          <p:nvPr/>
        </p:nvSpPr>
        <p:spPr bwMode="auto">
          <a:xfrm>
            <a:off x="5119688" y="2022475"/>
            <a:ext cx="534987"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61" name="Rectangle 172"/>
          <p:cNvSpPr>
            <a:spLocks noChangeArrowheads="1"/>
          </p:cNvSpPr>
          <p:nvPr/>
        </p:nvSpPr>
        <p:spPr bwMode="auto">
          <a:xfrm>
            <a:off x="5230813" y="2074863"/>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362" name="Rectangle 173"/>
          <p:cNvSpPr>
            <a:spLocks noChangeArrowheads="1"/>
          </p:cNvSpPr>
          <p:nvPr/>
        </p:nvSpPr>
        <p:spPr bwMode="auto">
          <a:xfrm>
            <a:off x="5476875" y="21844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363" name="Rectangle 174"/>
          <p:cNvSpPr>
            <a:spLocks noChangeArrowheads="1"/>
          </p:cNvSpPr>
          <p:nvPr/>
        </p:nvSpPr>
        <p:spPr bwMode="auto">
          <a:xfrm>
            <a:off x="5230813" y="2393950"/>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364" name="Rectangle 175"/>
          <p:cNvSpPr>
            <a:spLocks noChangeArrowheads="1"/>
          </p:cNvSpPr>
          <p:nvPr/>
        </p:nvSpPr>
        <p:spPr bwMode="auto">
          <a:xfrm>
            <a:off x="5476875" y="250348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365" name="Rectangle 176"/>
          <p:cNvSpPr>
            <a:spLocks noChangeArrowheads="1"/>
          </p:cNvSpPr>
          <p:nvPr/>
        </p:nvSpPr>
        <p:spPr bwMode="auto">
          <a:xfrm>
            <a:off x="5230813" y="2713038"/>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366" name="Rectangle 177"/>
          <p:cNvSpPr>
            <a:spLocks noChangeArrowheads="1"/>
          </p:cNvSpPr>
          <p:nvPr/>
        </p:nvSpPr>
        <p:spPr bwMode="auto">
          <a:xfrm>
            <a:off x="5476875" y="28225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367" name="Rectangle 178"/>
          <p:cNvSpPr>
            <a:spLocks noChangeArrowheads="1"/>
          </p:cNvSpPr>
          <p:nvPr/>
        </p:nvSpPr>
        <p:spPr bwMode="auto">
          <a:xfrm>
            <a:off x="5230813" y="3032125"/>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368" name="Rectangle 179"/>
          <p:cNvSpPr>
            <a:spLocks noChangeArrowheads="1"/>
          </p:cNvSpPr>
          <p:nvPr/>
        </p:nvSpPr>
        <p:spPr bwMode="auto">
          <a:xfrm>
            <a:off x="5476875" y="31416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98369" name="Rectangle 180"/>
          <p:cNvSpPr>
            <a:spLocks noChangeArrowheads="1"/>
          </p:cNvSpPr>
          <p:nvPr/>
        </p:nvSpPr>
        <p:spPr bwMode="auto">
          <a:xfrm>
            <a:off x="5230813" y="3670300"/>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70" name="Rectangle 181"/>
          <p:cNvSpPr>
            <a:spLocks noChangeArrowheads="1"/>
          </p:cNvSpPr>
          <p:nvPr/>
        </p:nvSpPr>
        <p:spPr bwMode="auto">
          <a:xfrm>
            <a:off x="5478463" y="377983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371" name="Rectangle 182"/>
          <p:cNvSpPr>
            <a:spLocks noChangeArrowheads="1"/>
          </p:cNvSpPr>
          <p:nvPr/>
        </p:nvSpPr>
        <p:spPr bwMode="auto">
          <a:xfrm>
            <a:off x="5230813" y="3989388"/>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72" name="Rectangle 183"/>
          <p:cNvSpPr>
            <a:spLocks noChangeArrowheads="1"/>
          </p:cNvSpPr>
          <p:nvPr/>
        </p:nvSpPr>
        <p:spPr bwMode="auto">
          <a:xfrm>
            <a:off x="5478463" y="40989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373" name="Rectangle 184"/>
          <p:cNvSpPr>
            <a:spLocks noChangeArrowheads="1"/>
          </p:cNvSpPr>
          <p:nvPr/>
        </p:nvSpPr>
        <p:spPr bwMode="auto">
          <a:xfrm>
            <a:off x="5230813" y="4308475"/>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74" name="Rectangle 185"/>
          <p:cNvSpPr>
            <a:spLocks noChangeArrowheads="1"/>
          </p:cNvSpPr>
          <p:nvPr/>
        </p:nvSpPr>
        <p:spPr bwMode="auto">
          <a:xfrm>
            <a:off x="5478463" y="441801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375" name="Rectangle 186"/>
          <p:cNvSpPr>
            <a:spLocks noChangeArrowheads="1"/>
          </p:cNvSpPr>
          <p:nvPr/>
        </p:nvSpPr>
        <p:spPr bwMode="auto">
          <a:xfrm>
            <a:off x="5230813" y="462756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76" name="Rectangle 187"/>
          <p:cNvSpPr>
            <a:spLocks noChangeArrowheads="1"/>
          </p:cNvSpPr>
          <p:nvPr/>
        </p:nvSpPr>
        <p:spPr bwMode="auto">
          <a:xfrm>
            <a:off x="5478463" y="47371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98377" name="Rectangle 188"/>
          <p:cNvSpPr>
            <a:spLocks noChangeArrowheads="1"/>
          </p:cNvSpPr>
          <p:nvPr/>
        </p:nvSpPr>
        <p:spPr bwMode="auto">
          <a:xfrm>
            <a:off x="5230813" y="4946650"/>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78" name="Rectangle 189"/>
          <p:cNvSpPr>
            <a:spLocks noChangeArrowheads="1"/>
          </p:cNvSpPr>
          <p:nvPr/>
        </p:nvSpPr>
        <p:spPr bwMode="auto">
          <a:xfrm>
            <a:off x="5478463" y="505618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98379" name="Rectangle 190"/>
          <p:cNvSpPr>
            <a:spLocks noChangeArrowheads="1"/>
          </p:cNvSpPr>
          <p:nvPr/>
        </p:nvSpPr>
        <p:spPr bwMode="auto">
          <a:xfrm>
            <a:off x="5230813" y="5265738"/>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80" name="Rectangle 191"/>
          <p:cNvSpPr>
            <a:spLocks noChangeArrowheads="1"/>
          </p:cNvSpPr>
          <p:nvPr/>
        </p:nvSpPr>
        <p:spPr bwMode="auto">
          <a:xfrm>
            <a:off x="5478463" y="53752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381" name="Rectangle 192"/>
          <p:cNvSpPr>
            <a:spLocks noChangeArrowheads="1"/>
          </p:cNvSpPr>
          <p:nvPr/>
        </p:nvSpPr>
        <p:spPr bwMode="auto">
          <a:xfrm>
            <a:off x="5230813" y="5584825"/>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82" name="Rectangle 193"/>
          <p:cNvSpPr>
            <a:spLocks noChangeArrowheads="1"/>
          </p:cNvSpPr>
          <p:nvPr/>
        </p:nvSpPr>
        <p:spPr bwMode="auto">
          <a:xfrm>
            <a:off x="5478463" y="56943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6</a:t>
            </a:r>
            <a:endParaRPr lang="en-US" altLang="zh-CN" b="1">
              <a:latin typeface="Tahoma" panose="020B0604030504040204" pitchFamily="34" charset="0"/>
              <a:ea typeface="宋体" panose="02010600030101010101" pitchFamily="2" charset="-122"/>
            </a:endParaRPr>
          </a:p>
        </p:txBody>
      </p:sp>
      <p:sp>
        <p:nvSpPr>
          <p:cNvPr id="98383" name="Rectangle 194"/>
          <p:cNvSpPr>
            <a:spLocks noChangeArrowheads="1"/>
          </p:cNvSpPr>
          <p:nvPr/>
        </p:nvSpPr>
        <p:spPr bwMode="auto">
          <a:xfrm>
            <a:off x="5230813" y="59039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384" name="Rectangle 195"/>
          <p:cNvSpPr>
            <a:spLocks noChangeArrowheads="1"/>
          </p:cNvSpPr>
          <p:nvPr/>
        </p:nvSpPr>
        <p:spPr bwMode="auto">
          <a:xfrm>
            <a:off x="5478463" y="601345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98385" name="Rectangle 196"/>
          <p:cNvSpPr>
            <a:spLocks noChangeArrowheads="1"/>
          </p:cNvSpPr>
          <p:nvPr/>
        </p:nvSpPr>
        <p:spPr bwMode="auto">
          <a:xfrm>
            <a:off x="5576888" y="21605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86" name="Freeform 197"/>
          <p:cNvSpPr>
            <a:spLocks noChangeArrowheads="1"/>
          </p:cNvSpPr>
          <p:nvPr/>
        </p:nvSpPr>
        <p:spPr bwMode="auto">
          <a:xfrm>
            <a:off x="6938963" y="20129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387" name="Rectangle 198"/>
          <p:cNvSpPr>
            <a:spLocks noChangeArrowheads="1"/>
          </p:cNvSpPr>
          <p:nvPr/>
        </p:nvSpPr>
        <p:spPr bwMode="auto">
          <a:xfrm>
            <a:off x="5576888" y="24653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88" name="Freeform 199"/>
          <p:cNvSpPr>
            <a:spLocks noChangeArrowheads="1"/>
          </p:cNvSpPr>
          <p:nvPr/>
        </p:nvSpPr>
        <p:spPr bwMode="auto">
          <a:xfrm>
            <a:off x="6938963" y="23177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389" name="Rectangle 200"/>
          <p:cNvSpPr>
            <a:spLocks noChangeArrowheads="1"/>
          </p:cNvSpPr>
          <p:nvPr/>
        </p:nvSpPr>
        <p:spPr bwMode="auto">
          <a:xfrm>
            <a:off x="5576888" y="27701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90" name="Freeform 201"/>
          <p:cNvSpPr>
            <a:spLocks noChangeArrowheads="1"/>
          </p:cNvSpPr>
          <p:nvPr/>
        </p:nvSpPr>
        <p:spPr bwMode="auto">
          <a:xfrm>
            <a:off x="6938963" y="26225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391" name="Rectangle 202"/>
          <p:cNvSpPr>
            <a:spLocks noChangeArrowheads="1"/>
          </p:cNvSpPr>
          <p:nvPr/>
        </p:nvSpPr>
        <p:spPr bwMode="auto">
          <a:xfrm>
            <a:off x="5576888" y="30749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392" name="Freeform 203"/>
          <p:cNvSpPr>
            <a:spLocks noChangeArrowheads="1"/>
          </p:cNvSpPr>
          <p:nvPr/>
        </p:nvSpPr>
        <p:spPr bwMode="auto">
          <a:xfrm>
            <a:off x="6938963" y="29273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393" name="Rectangle 204"/>
          <p:cNvSpPr>
            <a:spLocks noChangeArrowheads="1"/>
          </p:cNvSpPr>
          <p:nvPr/>
        </p:nvSpPr>
        <p:spPr bwMode="auto">
          <a:xfrm>
            <a:off x="58054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394" name="Group 207"/>
          <p:cNvGrpSpPr/>
          <p:nvPr/>
        </p:nvGrpSpPr>
        <p:grpSpPr bwMode="auto">
          <a:xfrm>
            <a:off x="5815013" y="2022475"/>
            <a:ext cx="138112" cy="223838"/>
            <a:chOff x="2703" y="1274"/>
            <a:chExt cx="87" cy="141"/>
          </a:xfrm>
        </p:grpSpPr>
        <p:sp>
          <p:nvSpPr>
            <p:cNvPr id="99454" name="Rectangle 205"/>
            <p:cNvSpPr>
              <a:spLocks noChangeArrowheads="1"/>
            </p:cNvSpPr>
            <p:nvPr/>
          </p:nvSpPr>
          <p:spPr bwMode="auto">
            <a:xfrm>
              <a:off x="2736" y="1274"/>
              <a:ext cx="18" cy="9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55" name="Oval 206"/>
            <p:cNvSpPr>
              <a:spLocks noChangeArrowheads="1"/>
            </p:cNvSpPr>
            <p:nvPr/>
          </p:nvSpPr>
          <p:spPr bwMode="auto">
            <a:xfrm>
              <a:off x="2703" y="1328"/>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395" name="Rectangle 208"/>
          <p:cNvSpPr>
            <a:spLocks noChangeArrowheads="1"/>
          </p:cNvSpPr>
          <p:nvPr/>
        </p:nvSpPr>
        <p:spPr bwMode="auto">
          <a:xfrm>
            <a:off x="60340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396" name="Group 211"/>
          <p:cNvGrpSpPr/>
          <p:nvPr/>
        </p:nvGrpSpPr>
        <p:grpSpPr bwMode="auto">
          <a:xfrm>
            <a:off x="6043613" y="2022475"/>
            <a:ext cx="138112" cy="528638"/>
            <a:chOff x="2847" y="1274"/>
            <a:chExt cx="87" cy="333"/>
          </a:xfrm>
        </p:grpSpPr>
        <p:sp>
          <p:nvSpPr>
            <p:cNvPr id="99452" name="Rectangle 209"/>
            <p:cNvSpPr>
              <a:spLocks noChangeArrowheads="1"/>
            </p:cNvSpPr>
            <p:nvPr/>
          </p:nvSpPr>
          <p:spPr bwMode="auto">
            <a:xfrm>
              <a:off x="2880" y="1274"/>
              <a:ext cx="18" cy="2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53" name="Oval 210"/>
            <p:cNvSpPr>
              <a:spLocks noChangeArrowheads="1"/>
            </p:cNvSpPr>
            <p:nvPr/>
          </p:nvSpPr>
          <p:spPr bwMode="auto">
            <a:xfrm>
              <a:off x="2847" y="1520"/>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397" name="Rectangle 212"/>
          <p:cNvSpPr>
            <a:spLocks noChangeArrowheads="1"/>
          </p:cNvSpPr>
          <p:nvPr/>
        </p:nvSpPr>
        <p:spPr bwMode="auto">
          <a:xfrm>
            <a:off x="62626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398" name="Group 215"/>
          <p:cNvGrpSpPr/>
          <p:nvPr/>
        </p:nvGrpSpPr>
        <p:grpSpPr bwMode="auto">
          <a:xfrm>
            <a:off x="6272213" y="2022475"/>
            <a:ext cx="138112" cy="833438"/>
            <a:chOff x="2991" y="1274"/>
            <a:chExt cx="87" cy="525"/>
          </a:xfrm>
        </p:grpSpPr>
        <p:sp>
          <p:nvSpPr>
            <p:cNvPr id="99450" name="Rectangle 213"/>
            <p:cNvSpPr>
              <a:spLocks noChangeArrowheads="1"/>
            </p:cNvSpPr>
            <p:nvPr/>
          </p:nvSpPr>
          <p:spPr bwMode="auto">
            <a:xfrm>
              <a:off x="3024" y="1274"/>
              <a:ext cx="18" cy="4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51" name="Oval 214"/>
            <p:cNvSpPr>
              <a:spLocks noChangeArrowheads="1"/>
            </p:cNvSpPr>
            <p:nvPr/>
          </p:nvSpPr>
          <p:spPr bwMode="auto">
            <a:xfrm>
              <a:off x="2991" y="171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399" name="Rectangle 216"/>
          <p:cNvSpPr>
            <a:spLocks noChangeArrowheads="1"/>
          </p:cNvSpPr>
          <p:nvPr/>
        </p:nvSpPr>
        <p:spPr bwMode="auto">
          <a:xfrm>
            <a:off x="64912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00" name="Group 219"/>
          <p:cNvGrpSpPr/>
          <p:nvPr/>
        </p:nvGrpSpPr>
        <p:grpSpPr bwMode="auto">
          <a:xfrm>
            <a:off x="6500813" y="2022475"/>
            <a:ext cx="138112" cy="1138238"/>
            <a:chOff x="3135" y="1274"/>
            <a:chExt cx="87" cy="717"/>
          </a:xfrm>
        </p:grpSpPr>
        <p:sp>
          <p:nvSpPr>
            <p:cNvPr id="99448" name="Rectangle 217"/>
            <p:cNvSpPr>
              <a:spLocks noChangeArrowheads="1"/>
            </p:cNvSpPr>
            <p:nvPr/>
          </p:nvSpPr>
          <p:spPr bwMode="auto">
            <a:xfrm>
              <a:off x="3168" y="1274"/>
              <a:ext cx="18" cy="67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49" name="Oval 218"/>
            <p:cNvSpPr>
              <a:spLocks noChangeArrowheads="1"/>
            </p:cNvSpPr>
            <p:nvPr/>
          </p:nvSpPr>
          <p:spPr bwMode="auto">
            <a:xfrm>
              <a:off x="3135" y="1904"/>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401" name="Rectangle 220"/>
          <p:cNvSpPr>
            <a:spLocks noChangeArrowheads="1"/>
          </p:cNvSpPr>
          <p:nvPr/>
        </p:nvSpPr>
        <p:spPr bwMode="auto">
          <a:xfrm>
            <a:off x="58674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02" name="Rectangle 221"/>
          <p:cNvSpPr>
            <a:spLocks noChangeArrowheads="1"/>
          </p:cNvSpPr>
          <p:nvPr/>
        </p:nvSpPr>
        <p:spPr bwMode="auto">
          <a:xfrm>
            <a:off x="60960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03" name="Rectangle 222"/>
          <p:cNvSpPr>
            <a:spLocks noChangeArrowheads="1"/>
          </p:cNvSpPr>
          <p:nvPr/>
        </p:nvSpPr>
        <p:spPr bwMode="auto">
          <a:xfrm>
            <a:off x="63246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04" name="Rectangle 223"/>
          <p:cNvSpPr>
            <a:spLocks noChangeArrowheads="1"/>
          </p:cNvSpPr>
          <p:nvPr/>
        </p:nvSpPr>
        <p:spPr bwMode="auto">
          <a:xfrm>
            <a:off x="65532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05" name="Group 226"/>
          <p:cNvGrpSpPr/>
          <p:nvPr/>
        </p:nvGrpSpPr>
        <p:grpSpPr bwMode="auto">
          <a:xfrm>
            <a:off x="5881688" y="1422400"/>
            <a:ext cx="1290637" cy="138113"/>
            <a:chOff x="2745" y="896"/>
            <a:chExt cx="813" cy="87"/>
          </a:xfrm>
        </p:grpSpPr>
        <p:sp>
          <p:nvSpPr>
            <p:cNvPr id="99446" name="Rectangle 224"/>
            <p:cNvSpPr>
              <a:spLocks noChangeArrowheads="1"/>
            </p:cNvSpPr>
            <p:nvPr/>
          </p:nvSpPr>
          <p:spPr bwMode="auto">
            <a:xfrm>
              <a:off x="2745" y="929"/>
              <a:ext cx="76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47" name="Oval 225"/>
            <p:cNvSpPr>
              <a:spLocks noChangeArrowheads="1"/>
            </p:cNvSpPr>
            <p:nvPr/>
          </p:nvSpPr>
          <p:spPr bwMode="auto">
            <a:xfrm>
              <a:off x="3471" y="89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406" name="Rectangle 227"/>
          <p:cNvSpPr>
            <a:spLocks noChangeArrowheads="1"/>
          </p:cNvSpPr>
          <p:nvPr/>
        </p:nvSpPr>
        <p:spPr bwMode="auto">
          <a:xfrm>
            <a:off x="7154863" y="1347788"/>
            <a:ext cx="5064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07" name="Rectangle 228"/>
          <p:cNvSpPr>
            <a:spLocks noChangeArrowheads="1"/>
          </p:cNvSpPr>
          <p:nvPr/>
        </p:nvSpPr>
        <p:spPr bwMode="auto">
          <a:xfrm>
            <a:off x="7246938" y="1400175"/>
            <a:ext cx="203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408" name="Rectangle 229"/>
          <p:cNvSpPr>
            <a:spLocks noChangeArrowheads="1"/>
          </p:cNvSpPr>
          <p:nvPr/>
        </p:nvSpPr>
        <p:spPr bwMode="auto">
          <a:xfrm>
            <a:off x="7448550" y="1400175"/>
            <a:ext cx="120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a:t>
            </a:r>
            <a:endParaRPr lang="en-US" altLang="zh-CN" b="1">
              <a:latin typeface="Tahoma" panose="020B0604030504040204" pitchFamily="34" charset="0"/>
              <a:ea typeface="宋体" panose="02010600030101010101" pitchFamily="2" charset="-122"/>
            </a:endParaRPr>
          </a:p>
        </p:txBody>
      </p:sp>
      <p:sp>
        <p:nvSpPr>
          <p:cNvPr id="98409" name="Rectangle 230"/>
          <p:cNvSpPr>
            <a:spLocks noChangeArrowheads="1"/>
          </p:cNvSpPr>
          <p:nvPr/>
        </p:nvSpPr>
        <p:spPr bwMode="auto">
          <a:xfrm>
            <a:off x="6605588" y="1652588"/>
            <a:ext cx="6889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0" name="Rectangle 231"/>
          <p:cNvSpPr>
            <a:spLocks noChangeArrowheads="1"/>
          </p:cNvSpPr>
          <p:nvPr/>
        </p:nvSpPr>
        <p:spPr bwMode="auto">
          <a:xfrm>
            <a:off x="6697663" y="1704975"/>
            <a:ext cx="1000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411" name="Rectangle 232"/>
          <p:cNvSpPr>
            <a:spLocks noChangeArrowheads="1"/>
          </p:cNvSpPr>
          <p:nvPr/>
        </p:nvSpPr>
        <p:spPr bwMode="auto">
          <a:xfrm>
            <a:off x="6796088" y="1704975"/>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a:t>
            </a:r>
            <a:endParaRPr lang="en-US" altLang="zh-CN" b="1">
              <a:latin typeface="Tahoma" panose="020B0604030504040204" pitchFamily="34" charset="0"/>
              <a:ea typeface="宋体" panose="02010600030101010101" pitchFamily="2" charset="-122"/>
            </a:endParaRPr>
          </a:p>
        </p:txBody>
      </p:sp>
      <p:sp>
        <p:nvSpPr>
          <p:cNvPr id="98412" name="Rectangle 233"/>
          <p:cNvSpPr>
            <a:spLocks noChangeArrowheads="1"/>
          </p:cNvSpPr>
          <p:nvPr/>
        </p:nvSpPr>
        <p:spPr bwMode="auto">
          <a:xfrm>
            <a:off x="6924675" y="1717675"/>
            <a:ext cx="1793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宋体" panose="02010600030101010101" pitchFamily="2" charset="-122"/>
                <a:ea typeface="宋体" panose="02010600030101010101" pitchFamily="2" charset="-122"/>
              </a:rPr>
              <a:t>×</a:t>
            </a:r>
            <a:endParaRPr lang="en-US" altLang="zh-CN" b="1">
              <a:latin typeface="Tahoma" panose="020B0604030504040204" pitchFamily="34" charset="0"/>
              <a:ea typeface="宋体" panose="02010600030101010101" pitchFamily="2" charset="-122"/>
            </a:endParaRPr>
          </a:p>
        </p:txBody>
      </p:sp>
      <p:sp>
        <p:nvSpPr>
          <p:cNvPr id="98413" name="Rectangle 234"/>
          <p:cNvSpPr>
            <a:spLocks noChangeArrowheads="1"/>
          </p:cNvSpPr>
          <p:nvPr/>
        </p:nvSpPr>
        <p:spPr bwMode="auto">
          <a:xfrm>
            <a:off x="7104063" y="1704975"/>
            <a:ext cx="1000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98414" name="Rectangle 235"/>
          <p:cNvSpPr>
            <a:spLocks noChangeArrowheads="1"/>
          </p:cNvSpPr>
          <p:nvPr/>
        </p:nvSpPr>
        <p:spPr bwMode="auto">
          <a:xfrm>
            <a:off x="7177088" y="21605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5" name="Rectangle 236"/>
          <p:cNvSpPr>
            <a:spLocks noChangeArrowheads="1"/>
          </p:cNvSpPr>
          <p:nvPr/>
        </p:nvSpPr>
        <p:spPr bwMode="auto">
          <a:xfrm>
            <a:off x="7177088" y="24653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6" name="Rectangle 237"/>
          <p:cNvSpPr>
            <a:spLocks noChangeArrowheads="1"/>
          </p:cNvSpPr>
          <p:nvPr/>
        </p:nvSpPr>
        <p:spPr bwMode="auto">
          <a:xfrm>
            <a:off x="7177088" y="27701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7" name="Rectangle 238"/>
          <p:cNvSpPr>
            <a:spLocks noChangeArrowheads="1"/>
          </p:cNvSpPr>
          <p:nvPr/>
        </p:nvSpPr>
        <p:spPr bwMode="auto">
          <a:xfrm>
            <a:off x="7177088" y="30749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8" name="Rectangle 239"/>
          <p:cNvSpPr>
            <a:spLocks noChangeArrowheads="1"/>
          </p:cNvSpPr>
          <p:nvPr/>
        </p:nvSpPr>
        <p:spPr bwMode="auto">
          <a:xfrm>
            <a:off x="7467600" y="2174875"/>
            <a:ext cx="28575" cy="990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19" name="Rectangle 240"/>
          <p:cNvSpPr>
            <a:spLocks noChangeArrowheads="1"/>
          </p:cNvSpPr>
          <p:nvPr/>
        </p:nvSpPr>
        <p:spPr bwMode="auto">
          <a:xfrm>
            <a:off x="7329488" y="31511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20" name="Rectangle 241"/>
          <p:cNvSpPr>
            <a:spLocks noChangeArrowheads="1"/>
          </p:cNvSpPr>
          <p:nvPr/>
        </p:nvSpPr>
        <p:spPr bwMode="auto">
          <a:xfrm>
            <a:off x="7372350" y="3203575"/>
            <a:ext cx="223838"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21" name="Rectangle 242"/>
          <p:cNvSpPr>
            <a:spLocks noChangeArrowheads="1"/>
          </p:cNvSpPr>
          <p:nvPr/>
        </p:nvSpPr>
        <p:spPr bwMode="auto">
          <a:xfrm>
            <a:off x="7405688" y="3251200"/>
            <a:ext cx="152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22" name="Rectangle 243"/>
          <p:cNvSpPr>
            <a:spLocks noChangeArrowheads="1"/>
          </p:cNvSpPr>
          <p:nvPr/>
        </p:nvSpPr>
        <p:spPr bwMode="auto">
          <a:xfrm>
            <a:off x="7100888" y="1879600"/>
            <a:ext cx="412750"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23" name="Rectangle 244"/>
          <p:cNvSpPr>
            <a:spLocks noChangeArrowheads="1"/>
          </p:cNvSpPr>
          <p:nvPr/>
        </p:nvSpPr>
        <p:spPr bwMode="auto">
          <a:xfrm>
            <a:off x="7192963" y="200025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K0</a:t>
            </a:r>
            <a:endParaRPr lang="en-US" altLang="zh-CN" b="1">
              <a:latin typeface="Tahoma" panose="020B0604030504040204" pitchFamily="34" charset="0"/>
              <a:ea typeface="宋体" panose="02010600030101010101" pitchFamily="2" charset="-122"/>
            </a:endParaRPr>
          </a:p>
        </p:txBody>
      </p:sp>
      <p:sp>
        <p:nvSpPr>
          <p:cNvPr id="98424" name="Rectangle 245"/>
          <p:cNvSpPr>
            <a:spLocks noChangeArrowheads="1"/>
          </p:cNvSpPr>
          <p:nvPr/>
        </p:nvSpPr>
        <p:spPr bwMode="auto">
          <a:xfrm>
            <a:off x="7192963" y="229870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K1</a:t>
            </a:r>
            <a:endParaRPr lang="en-US" altLang="zh-CN" b="1">
              <a:latin typeface="Tahoma" panose="020B0604030504040204" pitchFamily="34" charset="0"/>
              <a:ea typeface="宋体" panose="02010600030101010101" pitchFamily="2" charset="-122"/>
            </a:endParaRPr>
          </a:p>
        </p:txBody>
      </p:sp>
      <p:sp>
        <p:nvSpPr>
          <p:cNvPr id="98425" name="Rectangle 246"/>
          <p:cNvSpPr>
            <a:spLocks noChangeArrowheads="1"/>
          </p:cNvSpPr>
          <p:nvPr/>
        </p:nvSpPr>
        <p:spPr bwMode="auto">
          <a:xfrm>
            <a:off x="7192963" y="259715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K2</a:t>
            </a:r>
            <a:endParaRPr lang="en-US" altLang="zh-CN" b="1">
              <a:latin typeface="Tahoma" panose="020B0604030504040204" pitchFamily="34" charset="0"/>
              <a:ea typeface="宋体" panose="02010600030101010101" pitchFamily="2" charset="-122"/>
            </a:endParaRPr>
          </a:p>
        </p:txBody>
      </p:sp>
      <p:sp>
        <p:nvSpPr>
          <p:cNvPr id="98426" name="Rectangle 247"/>
          <p:cNvSpPr>
            <a:spLocks noChangeArrowheads="1"/>
          </p:cNvSpPr>
          <p:nvPr/>
        </p:nvSpPr>
        <p:spPr bwMode="auto">
          <a:xfrm>
            <a:off x="7192963" y="289560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K3</a:t>
            </a:r>
            <a:endParaRPr lang="en-US" altLang="zh-CN" b="1">
              <a:latin typeface="Tahoma" panose="020B0604030504040204" pitchFamily="34" charset="0"/>
              <a:ea typeface="宋体" panose="02010600030101010101" pitchFamily="2" charset="-122"/>
            </a:endParaRPr>
          </a:p>
        </p:txBody>
      </p:sp>
      <p:grpSp>
        <p:nvGrpSpPr>
          <p:cNvPr id="98427" name="Group 250"/>
          <p:cNvGrpSpPr/>
          <p:nvPr/>
        </p:nvGrpSpPr>
        <p:grpSpPr bwMode="auto">
          <a:xfrm>
            <a:off x="6096000" y="3652838"/>
            <a:ext cx="360363" cy="269875"/>
            <a:chOff x="2880" y="2301"/>
            <a:chExt cx="227" cy="170"/>
          </a:xfrm>
        </p:grpSpPr>
        <p:sp>
          <p:nvSpPr>
            <p:cNvPr id="99444" name="Freeform 248"/>
            <p:cNvSpPr>
              <a:spLocks noChangeArrowheads="1"/>
            </p:cNvSpPr>
            <p:nvPr/>
          </p:nvSpPr>
          <p:spPr bwMode="auto">
            <a:xfrm>
              <a:off x="2889" y="231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45" name="Freeform 249"/>
            <p:cNvSpPr>
              <a:spLocks noEditPoints="1" noChangeArrowheads="1"/>
            </p:cNvSpPr>
            <p:nvPr/>
          </p:nvSpPr>
          <p:spPr bwMode="auto">
            <a:xfrm>
              <a:off x="2880" y="230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28" name="Oval 251"/>
          <p:cNvSpPr>
            <a:spLocks noChangeArrowheads="1"/>
          </p:cNvSpPr>
          <p:nvPr/>
        </p:nvSpPr>
        <p:spPr bwMode="auto">
          <a:xfrm>
            <a:off x="6415088" y="3749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29" name="Rectangle 252"/>
          <p:cNvSpPr>
            <a:spLocks noChangeArrowheads="1"/>
          </p:cNvSpPr>
          <p:nvPr/>
        </p:nvSpPr>
        <p:spPr bwMode="auto">
          <a:xfrm>
            <a:off x="5576888" y="3786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30" name="Group 255"/>
          <p:cNvGrpSpPr/>
          <p:nvPr/>
        </p:nvGrpSpPr>
        <p:grpSpPr bwMode="auto">
          <a:xfrm>
            <a:off x="7440613" y="3652838"/>
            <a:ext cx="360362" cy="269875"/>
            <a:chOff x="3727" y="2301"/>
            <a:chExt cx="227" cy="170"/>
          </a:xfrm>
        </p:grpSpPr>
        <p:sp>
          <p:nvSpPr>
            <p:cNvPr id="99442" name="Freeform 253"/>
            <p:cNvSpPr>
              <a:spLocks noChangeArrowheads="1"/>
            </p:cNvSpPr>
            <p:nvPr/>
          </p:nvSpPr>
          <p:spPr bwMode="auto">
            <a:xfrm>
              <a:off x="3753" y="231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43" name="Freeform 254"/>
            <p:cNvSpPr>
              <a:spLocks noEditPoints="1" noChangeArrowheads="1"/>
            </p:cNvSpPr>
            <p:nvPr/>
          </p:nvSpPr>
          <p:spPr bwMode="auto">
            <a:xfrm>
              <a:off x="3727" y="230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31" name="Rectangle 256"/>
          <p:cNvSpPr>
            <a:spLocks noChangeArrowheads="1"/>
          </p:cNvSpPr>
          <p:nvPr/>
        </p:nvSpPr>
        <p:spPr bwMode="auto">
          <a:xfrm>
            <a:off x="7467600" y="3648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32" name="Group 259"/>
          <p:cNvGrpSpPr/>
          <p:nvPr/>
        </p:nvGrpSpPr>
        <p:grpSpPr bwMode="auto">
          <a:xfrm>
            <a:off x="7786688" y="3733800"/>
            <a:ext cx="376237" cy="138113"/>
            <a:chOff x="3945" y="2352"/>
            <a:chExt cx="237" cy="87"/>
          </a:xfrm>
        </p:grpSpPr>
        <p:sp>
          <p:nvSpPr>
            <p:cNvPr id="99440" name="Rectangle 257"/>
            <p:cNvSpPr>
              <a:spLocks noChangeArrowheads="1"/>
            </p:cNvSpPr>
            <p:nvPr/>
          </p:nvSpPr>
          <p:spPr bwMode="auto">
            <a:xfrm>
              <a:off x="3945" y="238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41" name="Oval 258"/>
            <p:cNvSpPr>
              <a:spLocks noChangeArrowheads="1"/>
            </p:cNvSpPr>
            <p:nvPr/>
          </p:nvSpPr>
          <p:spPr bwMode="auto">
            <a:xfrm>
              <a:off x="4095" y="235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33" name="Group 262"/>
          <p:cNvGrpSpPr/>
          <p:nvPr/>
        </p:nvGrpSpPr>
        <p:grpSpPr bwMode="auto">
          <a:xfrm>
            <a:off x="6096000" y="4008438"/>
            <a:ext cx="360363" cy="269875"/>
            <a:chOff x="2880" y="2525"/>
            <a:chExt cx="227" cy="170"/>
          </a:xfrm>
        </p:grpSpPr>
        <p:sp>
          <p:nvSpPr>
            <p:cNvPr id="99438" name="Freeform 260"/>
            <p:cNvSpPr>
              <a:spLocks noChangeArrowheads="1"/>
            </p:cNvSpPr>
            <p:nvPr/>
          </p:nvSpPr>
          <p:spPr bwMode="auto">
            <a:xfrm>
              <a:off x="2889" y="2538"/>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39" name="Freeform 261"/>
            <p:cNvSpPr>
              <a:spLocks noEditPoints="1" noChangeArrowheads="1"/>
            </p:cNvSpPr>
            <p:nvPr/>
          </p:nvSpPr>
          <p:spPr bwMode="auto">
            <a:xfrm>
              <a:off x="2880" y="2525"/>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34" name="Oval 263"/>
          <p:cNvSpPr>
            <a:spLocks noChangeArrowheads="1"/>
          </p:cNvSpPr>
          <p:nvPr/>
        </p:nvSpPr>
        <p:spPr bwMode="auto">
          <a:xfrm>
            <a:off x="6415088" y="41052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35" name="Rectangle 264"/>
          <p:cNvSpPr>
            <a:spLocks noChangeArrowheads="1"/>
          </p:cNvSpPr>
          <p:nvPr/>
        </p:nvSpPr>
        <p:spPr bwMode="auto">
          <a:xfrm>
            <a:off x="5576888" y="41417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36" name="Group 267"/>
          <p:cNvGrpSpPr/>
          <p:nvPr/>
        </p:nvGrpSpPr>
        <p:grpSpPr bwMode="auto">
          <a:xfrm>
            <a:off x="7440613" y="4008438"/>
            <a:ext cx="360362" cy="269875"/>
            <a:chOff x="3727" y="2525"/>
            <a:chExt cx="227" cy="170"/>
          </a:xfrm>
        </p:grpSpPr>
        <p:sp>
          <p:nvSpPr>
            <p:cNvPr id="99436" name="Freeform 265"/>
            <p:cNvSpPr>
              <a:spLocks noChangeArrowheads="1"/>
            </p:cNvSpPr>
            <p:nvPr/>
          </p:nvSpPr>
          <p:spPr bwMode="auto">
            <a:xfrm>
              <a:off x="3753" y="2538"/>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37" name="Freeform 266"/>
            <p:cNvSpPr>
              <a:spLocks noEditPoints="1" noChangeArrowheads="1"/>
            </p:cNvSpPr>
            <p:nvPr/>
          </p:nvSpPr>
          <p:spPr bwMode="auto">
            <a:xfrm>
              <a:off x="3727" y="2525"/>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37" name="Rectangle 268"/>
          <p:cNvSpPr>
            <a:spLocks noChangeArrowheads="1"/>
          </p:cNvSpPr>
          <p:nvPr/>
        </p:nvSpPr>
        <p:spPr bwMode="auto">
          <a:xfrm>
            <a:off x="7467600" y="40036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38" name="Group 271"/>
          <p:cNvGrpSpPr/>
          <p:nvPr/>
        </p:nvGrpSpPr>
        <p:grpSpPr bwMode="auto">
          <a:xfrm>
            <a:off x="7786688" y="4089400"/>
            <a:ext cx="376237" cy="138113"/>
            <a:chOff x="3945" y="2576"/>
            <a:chExt cx="237" cy="87"/>
          </a:xfrm>
        </p:grpSpPr>
        <p:sp>
          <p:nvSpPr>
            <p:cNvPr id="99434" name="Rectangle 269"/>
            <p:cNvSpPr>
              <a:spLocks noChangeArrowheads="1"/>
            </p:cNvSpPr>
            <p:nvPr/>
          </p:nvSpPr>
          <p:spPr bwMode="auto">
            <a:xfrm>
              <a:off x="3945" y="2609"/>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35" name="Oval 270"/>
            <p:cNvSpPr>
              <a:spLocks noChangeArrowheads="1"/>
            </p:cNvSpPr>
            <p:nvPr/>
          </p:nvSpPr>
          <p:spPr bwMode="auto">
            <a:xfrm>
              <a:off x="4095" y="257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39" name="Group 274"/>
          <p:cNvGrpSpPr/>
          <p:nvPr/>
        </p:nvGrpSpPr>
        <p:grpSpPr bwMode="auto">
          <a:xfrm>
            <a:off x="6096000" y="4313238"/>
            <a:ext cx="360363" cy="269875"/>
            <a:chOff x="2880" y="2717"/>
            <a:chExt cx="227" cy="170"/>
          </a:xfrm>
        </p:grpSpPr>
        <p:sp>
          <p:nvSpPr>
            <p:cNvPr id="99432" name="Freeform 272"/>
            <p:cNvSpPr>
              <a:spLocks noChangeArrowheads="1"/>
            </p:cNvSpPr>
            <p:nvPr/>
          </p:nvSpPr>
          <p:spPr bwMode="auto">
            <a:xfrm>
              <a:off x="2889" y="2730"/>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33" name="Freeform 273"/>
            <p:cNvSpPr>
              <a:spLocks noEditPoints="1" noChangeArrowheads="1"/>
            </p:cNvSpPr>
            <p:nvPr/>
          </p:nvSpPr>
          <p:spPr bwMode="auto">
            <a:xfrm>
              <a:off x="2880" y="2717"/>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40" name="Oval 275"/>
          <p:cNvSpPr>
            <a:spLocks noChangeArrowheads="1"/>
          </p:cNvSpPr>
          <p:nvPr/>
        </p:nvSpPr>
        <p:spPr bwMode="auto">
          <a:xfrm>
            <a:off x="6415088" y="44100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41" name="Rectangle 276"/>
          <p:cNvSpPr>
            <a:spLocks noChangeArrowheads="1"/>
          </p:cNvSpPr>
          <p:nvPr/>
        </p:nvSpPr>
        <p:spPr bwMode="auto">
          <a:xfrm>
            <a:off x="5576888" y="44465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42" name="Group 279"/>
          <p:cNvGrpSpPr/>
          <p:nvPr/>
        </p:nvGrpSpPr>
        <p:grpSpPr bwMode="auto">
          <a:xfrm>
            <a:off x="7440613" y="4313238"/>
            <a:ext cx="360362" cy="269875"/>
            <a:chOff x="3727" y="2717"/>
            <a:chExt cx="227" cy="170"/>
          </a:xfrm>
        </p:grpSpPr>
        <p:sp>
          <p:nvSpPr>
            <p:cNvPr id="99430" name="Freeform 277"/>
            <p:cNvSpPr>
              <a:spLocks noChangeArrowheads="1"/>
            </p:cNvSpPr>
            <p:nvPr/>
          </p:nvSpPr>
          <p:spPr bwMode="auto">
            <a:xfrm>
              <a:off x="3753" y="2730"/>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31" name="Freeform 278"/>
            <p:cNvSpPr>
              <a:spLocks noEditPoints="1" noChangeArrowheads="1"/>
            </p:cNvSpPr>
            <p:nvPr/>
          </p:nvSpPr>
          <p:spPr bwMode="auto">
            <a:xfrm>
              <a:off x="3727" y="2717"/>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43" name="Rectangle 280"/>
          <p:cNvSpPr>
            <a:spLocks noChangeArrowheads="1"/>
          </p:cNvSpPr>
          <p:nvPr/>
        </p:nvSpPr>
        <p:spPr bwMode="auto">
          <a:xfrm>
            <a:off x="7467600" y="43084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44" name="Group 283"/>
          <p:cNvGrpSpPr/>
          <p:nvPr/>
        </p:nvGrpSpPr>
        <p:grpSpPr bwMode="auto">
          <a:xfrm>
            <a:off x="7786688" y="4394200"/>
            <a:ext cx="376237" cy="138113"/>
            <a:chOff x="3945" y="2768"/>
            <a:chExt cx="237" cy="87"/>
          </a:xfrm>
        </p:grpSpPr>
        <p:sp>
          <p:nvSpPr>
            <p:cNvPr id="99428" name="Rectangle 281"/>
            <p:cNvSpPr>
              <a:spLocks noChangeArrowheads="1"/>
            </p:cNvSpPr>
            <p:nvPr/>
          </p:nvSpPr>
          <p:spPr bwMode="auto">
            <a:xfrm>
              <a:off x="3945" y="2801"/>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29" name="Oval 282"/>
            <p:cNvSpPr>
              <a:spLocks noChangeArrowheads="1"/>
            </p:cNvSpPr>
            <p:nvPr/>
          </p:nvSpPr>
          <p:spPr bwMode="auto">
            <a:xfrm>
              <a:off x="4095" y="2768"/>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45" name="Group 286"/>
          <p:cNvGrpSpPr/>
          <p:nvPr/>
        </p:nvGrpSpPr>
        <p:grpSpPr bwMode="auto">
          <a:xfrm>
            <a:off x="6096000" y="4618038"/>
            <a:ext cx="360363" cy="269875"/>
            <a:chOff x="2880" y="2909"/>
            <a:chExt cx="227" cy="170"/>
          </a:xfrm>
        </p:grpSpPr>
        <p:sp>
          <p:nvSpPr>
            <p:cNvPr id="99426" name="Freeform 284"/>
            <p:cNvSpPr>
              <a:spLocks noChangeArrowheads="1"/>
            </p:cNvSpPr>
            <p:nvPr/>
          </p:nvSpPr>
          <p:spPr bwMode="auto">
            <a:xfrm>
              <a:off x="2889" y="2922"/>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27" name="Freeform 285"/>
            <p:cNvSpPr>
              <a:spLocks noEditPoints="1" noChangeArrowheads="1"/>
            </p:cNvSpPr>
            <p:nvPr/>
          </p:nvSpPr>
          <p:spPr bwMode="auto">
            <a:xfrm>
              <a:off x="2880" y="2909"/>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46" name="Oval 287"/>
          <p:cNvSpPr>
            <a:spLocks noChangeArrowheads="1"/>
          </p:cNvSpPr>
          <p:nvPr/>
        </p:nvSpPr>
        <p:spPr bwMode="auto">
          <a:xfrm>
            <a:off x="6415088" y="47148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47" name="Rectangle 288"/>
          <p:cNvSpPr>
            <a:spLocks noChangeArrowheads="1"/>
          </p:cNvSpPr>
          <p:nvPr/>
        </p:nvSpPr>
        <p:spPr bwMode="auto">
          <a:xfrm>
            <a:off x="5576888" y="47513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48" name="Group 291"/>
          <p:cNvGrpSpPr/>
          <p:nvPr/>
        </p:nvGrpSpPr>
        <p:grpSpPr bwMode="auto">
          <a:xfrm>
            <a:off x="7440613" y="4618038"/>
            <a:ext cx="360362" cy="269875"/>
            <a:chOff x="3727" y="2909"/>
            <a:chExt cx="227" cy="170"/>
          </a:xfrm>
        </p:grpSpPr>
        <p:sp>
          <p:nvSpPr>
            <p:cNvPr id="99424" name="Freeform 289"/>
            <p:cNvSpPr>
              <a:spLocks noChangeArrowheads="1"/>
            </p:cNvSpPr>
            <p:nvPr/>
          </p:nvSpPr>
          <p:spPr bwMode="auto">
            <a:xfrm>
              <a:off x="3753" y="2922"/>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25" name="Freeform 290"/>
            <p:cNvSpPr>
              <a:spLocks noEditPoints="1" noChangeArrowheads="1"/>
            </p:cNvSpPr>
            <p:nvPr/>
          </p:nvSpPr>
          <p:spPr bwMode="auto">
            <a:xfrm>
              <a:off x="3727" y="2909"/>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49" name="Rectangle 292"/>
          <p:cNvSpPr>
            <a:spLocks noChangeArrowheads="1"/>
          </p:cNvSpPr>
          <p:nvPr/>
        </p:nvSpPr>
        <p:spPr bwMode="auto">
          <a:xfrm>
            <a:off x="7467600" y="46132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50" name="Group 295"/>
          <p:cNvGrpSpPr/>
          <p:nvPr/>
        </p:nvGrpSpPr>
        <p:grpSpPr bwMode="auto">
          <a:xfrm>
            <a:off x="7786688" y="4699000"/>
            <a:ext cx="376237" cy="138113"/>
            <a:chOff x="3945" y="2960"/>
            <a:chExt cx="237" cy="87"/>
          </a:xfrm>
        </p:grpSpPr>
        <p:sp>
          <p:nvSpPr>
            <p:cNvPr id="99422" name="Rectangle 293"/>
            <p:cNvSpPr>
              <a:spLocks noChangeArrowheads="1"/>
            </p:cNvSpPr>
            <p:nvPr/>
          </p:nvSpPr>
          <p:spPr bwMode="auto">
            <a:xfrm>
              <a:off x="3945" y="2993"/>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23" name="Oval 294"/>
            <p:cNvSpPr>
              <a:spLocks noChangeArrowheads="1"/>
            </p:cNvSpPr>
            <p:nvPr/>
          </p:nvSpPr>
          <p:spPr bwMode="auto">
            <a:xfrm>
              <a:off x="4095" y="2960"/>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51" name="Group 298"/>
          <p:cNvGrpSpPr/>
          <p:nvPr/>
        </p:nvGrpSpPr>
        <p:grpSpPr bwMode="auto">
          <a:xfrm>
            <a:off x="6096000" y="4922838"/>
            <a:ext cx="360363" cy="269875"/>
            <a:chOff x="2880" y="3101"/>
            <a:chExt cx="227" cy="170"/>
          </a:xfrm>
        </p:grpSpPr>
        <p:sp>
          <p:nvSpPr>
            <p:cNvPr id="99420" name="Freeform 296"/>
            <p:cNvSpPr>
              <a:spLocks noChangeArrowheads="1"/>
            </p:cNvSpPr>
            <p:nvPr/>
          </p:nvSpPr>
          <p:spPr bwMode="auto">
            <a:xfrm>
              <a:off x="2889" y="311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21" name="Freeform 297"/>
            <p:cNvSpPr>
              <a:spLocks noEditPoints="1" noChangeArrowheads="1"/>
            </p:cNvSpPr>
            <p:nvPr/>
          </p:nvSpPr>
          <p:spPr bwMode="auto">
            <a:xfrm>
              <a:off x="2880" y="310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52" name="Oval 299"/>
          <p:cNvSpPr>
            <a:spLocks noChangeArrowheads="1"/>
          </p:cNvSpPr>
          <p:nvPr/>
        </p:nvSpPr>
        <p:spPr bwMode="auto">
          <a:xfrm>
            <a:off x="6415088" y="5019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53" name="Rectangle 300"/>
          <p:cNvSpPr>
            <a:spLocks noChangeArrowheads="1"/>
          </p:cNvSpPr>
          <p:nvPr/>
        </p:nvSpPr>
        <p:spPr bwMode="auto">
          <a:xfrm>
            <a:off x="5576888" y="5056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54" name="Group 303"/>
          <p:cNvGrpSpPr/>
          <p:nvPr/>
        </p:nvGrpSpPr>
        <p:grpSpPr bwMode="auto">
          <a:xfrm>
            <a:off x="7440613" y="4922838"/>
            <a:ext cx="360362" cy="269875"/>
            <a:chOff x="3727" y="3101"/>
            <a:chExt cx="227" cy="170"/>
          </a:xfrm>
        </p:grpSpPr>
        <p:sp>
          <p:nvSpPr>
            <p:cNvPr id="99418" name="Freeform 301"/>
            <p:cNvSpPr>
              <a:spLocks noChangeArrowheads="1"/>
            </p:cNvSpPr>
            <p:nvPr/>
          </p:nvSpPr>
          <p:spPr bwMode="auto">
            <a:xfrm>
              <a:off x="3753" y="311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19" name="Freeform 302"/>
            <p:cNvSpPr>
              <a:spLocks noEditPoints="1" noChangeArrowheads="1"/>
            </p:cNvSpPr>
            <p:nvPr/>
          </p:nvSpPr>
          <p:spPr bwMode="auto">
            <a:xfrm>
              <a:off x="3727" y="310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55" name="Rectangle 304"/>
          <p:cNvSpPr>
            <a:spLocks noChangeArrowheads="1"/>
          </p:cNvSpPr>
          <p:nvPr/>
        </p:nvSpPr>
        <p:spPr bwMode="auto">
          <a:xfrm>
            <a:off x="7467600" y="4918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56" name="Group 307"/>
          <p:cNvGrpSpPr/>
          <p:nvPr/>
        </p:nvGrpSpPr>
        <p:grpSpPr bwMode="auto">
          <a:xfrm>
            <a:off x="7786688" y="5003800"/>
            <a:ext cx="376237" cy="138113"/>
            <a:chOff x="3945" y="3152"/>
            <a:chExt cx="237" cy="87"/>
          </a:xfrm>
        </p:grpSpPr>
        <p:sp>
          <p:nvSpPr>
            <p:cNvPr id="99416" name="Rectangle 305"/>
            <p:cNvSpPr>
              <a:spLocks noChangeArrowheads="1"/>
            </p:cNvSpPr>
            <p:nvPr/>
          </p:nvSpPr>
          <p:spPr bwMode="auto">
            <a:xfrm>
              <a:off x="3945" y="318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17" name="Oval 306"/>
            <p:cNvSpPr>
              <a:spLocks noChangeArrowheads="1"/>
            </p:cNvSpPr>
            <p:nvPr/>
          </p:nvSpPr>
          <p:spPr bwMode="auto">
            <a:xfrm>
              <a:off x="4095" y="315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57" name="Group 310"/>
          <p:cNvGrpSpPr/>
          <p:nvPr/>
        </p:nvGrpSpPr>
        <p:grpSpPr bwMode="auto">
          <a:xfrm>
            <a:off x="6096000" y="5303838"/>
            <a:ext cx="360363" cy="269875"/>
            <a:chOff x="2880" y="3341"/>
            <a:chExt cx="227" cy="170"/>
          </a:xfrm>
        </p:grpSpPr>
        <p:sp>
          <p:nvSpPr>
            <p:cNvPr id="99414" name="Freeform 308"/>
            <p:cNvSpPr>
              <a:spLocks noChangeArrowheads="1"/>
            </p:cNvSpPr>
            <p:nvPr/>
          </p:nvSpPr>
          <p:spPr bwMode="auto">
            <a:xfrm>
              <a:off x="2889" y="335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15" name="Freeform 309"/>
            <p:cNvSpPr>
              <a:spLocks noEditPoints="1" noChangeArrowheads="1"/>
            </p:cNvSpPr>
            <p:nvPr/>
          </p:nvSpPr>
          <p:spPr bwMode="auto">
            <a:xfrm>
              <a:off x="2880" y="334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58" name="Oval 311"/>
          <p:cNvSpPr>
            <a:spLocks noChangeArrowheads="1"/>
          </p:cNvSpPr>
          <p:nvPr/>
        </p:nvSpPr>
        <p:spPr bwMode="auto">
          <a:xfrm>
            <a:off x="6415088" y="5400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59" name="Rectangle 312"/>
          <p:cNvSpPr>
            <a:spLocks noChangeArrowheads="1"/>
          </p:cNvSpPr>
          <p:nvPr/>
        </p:nvSpPr>
        <p:spPr bwMode="auto">
          <a:xfrm>
            <a:off x="5576888" y="5437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60" name="Group 315"/>
          <p:cNvGrpSpPr/>
          <p:nvPr/>
        </p:nvGrpSpPr>
        <p:grpSpPr bwMode="auto">
          <a:xfrm>
            <a:off x="7440613" y="5303838"/>
            <a:ext cx="360362" cy="269875"/>
            <a:chOff x="3727" y="3341"/>
            <a:chExt cx="227" cy="170"/>
          </a:xfrm>
        </p:grpSpPr>
        <p:sp>
          <p:nvSpPr>
            <p:cNvPr id="99412" name="Freeform 313"/>
            <p:cNvSpPr>
              <a:spLocks noChangeArrowheads="1"/>
            </p:cNvSpPr>
            <p:nvPr/>
          </p:nvSpPr>
          <p:spPr bwMode="auto">
            <a:xfrm>
              <a:off x="3753" y="335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13" name="Freeform 314"/>
            <p:cNvSpPr>
              <a:spLocks noEditPoints="1" noChangeArrowheads="1"/>
            </p:cNvSpPr>
            <p:nvPr/>
          </p:nvSpPr>
          <p:spPr bwMode="auto">
            <a:xfrm>
              <a:off x="3727" y="334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61" name="Rectangle 316"/>
          <p:cNvSpPr>
            <a:spLocks noChangeArrowheads="1"/>
          </p:cNvSpPr>
          <p:nvPr/>
        </p:nvSpPr>
        <p:spPr bwMode="auto">
          <a:xfrm>
            <a:off x="7467600" y="5299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62" name="Group 319"/>
          <p:cNvGrpSpPr/>
          <p:nvPr/>
        </p:nvGrpSpPr>
        <p:grpSpPr bwMode="auto">
          <a:xfrm>
            <a:off x="7786688" y="5384800"/>
            <a:ext cx="376237" cy="138113"/>
            <a:chOff x="3945" y="3392"/>
            <a:chExt cx="237" cy="87"/>
          </a:xfrm>
        </p:grpSpPr>
        <p:sp>
          <p:nvSpPr>
            <p:cNvPr id="99410" name="Rectangle 317"/>
            <p:cNvSpPr>
              <a:spLocks noChangeArrowheads="1"/>
            </p:cNvSpPr>
            <p:nvPr/>
          </p:nvSpPr>
          <p:spPr bwMode="auto">
            <a:xfrm>
              <a:off x="3945" y="342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11" name="Oval 318"/>
            <p:cNvSpPr>
              <a:spLocks noChangeArrowheads="1"/>
            </p:cNvSpPr>
            <p:nvPr/>
          </p:nvSpPr>
          <p:spPr bwMode="auto">
            <a:xfrm>
              <a:off x="4095" y="339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63" name="Group 322"/>
          <p:cNvGrpSpPr/>
          <p:nvPr/>
        </p:nvGrpSpPr>
        <p:grpSpPr bwMode="auto">
          <a:xfrm>
            <a:off x="6096000" y="5608638"/>
            <a:ext cx="360363" cy="269875"/>
            <a:chOff x="2880" y="3533"/>
            <a:chExt cx="227" cy="170"/>
          </a:xfrm>
        </p:grpSpPr>
        <p:sp>
          <p:nvSpPr>
            <p:cNvPr id="99408" name="Freeform 320"/>
            <p:cNvSpPr>
              <a:spLocks noChangeArrowheads="1"/>
            </p:cNvSpPr>
            <p:nvPr/>
          </p:nvSpPr>
          <p:spPr bwMode="auto">
            <a:xfrm>
              <a:off x="2889" y="3546"/>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09" name="Freeform 321"/>
            <p:cNvSpPr>
              <a:spLocks noEditPoints="1" noChangeArrowheads="1"/>
            </p:cNvSpPr>
            <p:nvPr/>
          </p:nvSpPr>
          <p:spPr bwMode="auto">
            <a:xfrm>
              <a:off x="2880" y="3533"/>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64" name="Oval 323"/>
          <p:cNvSpPr>
            <a:spLocks noChangeArrowheads="1"/>
          </p:cNvSpPr>
          <p:nvPr/>
        </p:nvSpPr>
        <p:spPr bwMode="auto">
          <a:xfrm>
            <a:off x="6415088" y="57054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65" name="Rectangle 324"/>
          <p:cNvSpPr>
            <a:spLocks noChangeArrowheads="1"/>
          </p:cNvSpPr>
          <p:nvPr/>
        </p:nvSpPr>
        <p:spPr bwMode="auto">
          <a:xfrm>
            <a:off x="5576888" y="57419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66" name="Group 327"/>
          <p:cNvGrpSpPr/>
          <p:nvPr/>
        </p:nvGrpSpPr>
        <p:grpSpPr bwMode="auto">
          <a:xfrm>
            <a:off x="7440613" y="5608638"/>
            <a:ext cx="360362" cy="269875"/>
            <a:chOff x="3727" y="3533"/>
            <a:chExt cx="227" cy="170"/>
          </a:xfrm>
        </p:grpSpPr>
        <p:sp>
          <p:nvSpPr>
            <p:cNvPr id="99406" name="Freeform 325"/>
            <p:cNvSpPr>
              <a:spLocks noChangeArrowheads="1"/>
            </p:cNvSpPr>
            <p:nvPr/>
          </p:nvSpPr>
          <p:spPr bwMode="auto">
            <a:xfrm>
              <a:off x="3753" y="3546"/>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07" name="Freeform 326"/>
            <p:cNvSpPr>
              <a:spLocks noEditPoints="1" noChangeArrowheads="1"/>
            </p:cNvSpPr>
            <p:nvPr/>
          </p:nvSpPr>
          <p:spPr bwMode="auto">
            <a:xfrm>
              <a:off x="3727" y="3533"/>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67" name="Rectangle 328"/>
          <p:cNvSpPr>
            <a:spLocks noChangeArrowheads="1"/>
          </p:cNvSpPr>
          <p:nvPr/>
        </p:nvSpPr>
        <p:spPr bwMode="auto">
          <a:xfrm>
            <a:off x="7467600" y="56038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68" name="Group 331"/>
          <p:cNvGrpSpPr/>
          <p:nvPr/>
        </p:nvGrpSpPr>
        <p:grpSpPr bwMode="auto">
          <a:xfrm>
            <a:off x="7786688" y="5689600"/>
            <a:ext cx="376237" cy="138113"/>
            <a:chOff x="3945" y="3584"/>
            <a:chExt cx="237" cy="87"/>
          </a:xfrm>
        </p:grpSpPr>
        <p:sp>
          <p:nvSpPr>
            <p:cNvPr id="99404" name="Rectangle 329"/>
            <p:cNvSpPr>
              <a:spLocks noChangeArrowheads="1"/>
            </p:cNvSpPr>
            <p:nvPr/>
          </p:nvSpPr>
          <p:spPr bwMode="auto">
            <a:xfrm>
              <a:off x="3945" y="3617"/>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05" name="Oval 330"/>
            <p:cNvSpPr>
              <a:spLocks noChangeArrowheads="1"/>
            </p:cNvSpPr>
            <p:nvPr/>
          </p:nvSpPr>
          <p:spPr bwMode="auto">
            <a:xfrm>
              <a:off x="4095" y="3584"/>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69" name="Group 334"/>
          <p:cNvGrpSpPr/>
          <p:nvPr/>
        </p:nvGrpSpPr>
        <p:grpSpPr bwMode="auto">
          <a:xfrm>
            <a:off x="6096000" y="5913438"/>
            <a:ext cx="360363" cy="269875"/>
            <a:chOff x="2880" y="3725"/>
            <a:chExt cx="227" cy="170"/>
          </a:xfrm>
        </p:grpSpPr>
        <p:sp>
          <p:nvSpPr>
            <p:cNvPr id="99402" name="Freeform 332"/>
            <p:cNvSpPr>
              <a:spLocks noChangeArrowheads="1"/>
            </p:cNvSpPr>
            <p:nvPr/>
          </p:nvSpPr>
          <p:spPr bwMode="auto">
            <a:xfrm>
              <a:off x="2889" y="3738"/>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403" name="Freeform 333"/>
            <p:cNvSpPr>
              <a:spLocks noEditPoints="1" noChangeArrowheads="1"/>
            </p:cNvSpPr>
            <p:nvPr/>
          </p:nvSpPr>
          <p:spPr bwMode="auto">
            <a:xfrm>
              <a:off x="2880" y="3725"/>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70" name="Oval 335"/>
          <p:cNvSpPr>
            <a:spLocks noChangeArrowheads="1"/>
          </p:cNvSpPr>
          <p:nvPr/>
        </p:nvSpPr>
        <p:spPr bwMode="auto">
          <a:xfrm>
            <a:off x="6415088" y="60102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71" name="Rectangle 336"/>
          <p:cNvSpPr>
            <a:spLocks noChangeArrowheads="1"/>
          </p:cNvSpPr>
          <p:nvPr/>
        </p:nvSpPr>
        <p:spPr bwMode="auto">
          <a:xfrm>
            <a:off x="5576888" y="60467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72" name="Group 345"/>
          <p:cNvGrpSpPr/>
          <p:nvPr/>
        </p:nvGrpSpPr>
        <p:grpSpPr bwMode="auto">
          <a:xfrm>
            <a:off x="6491288" y="3786188"/>
            <a:ext cx="990600" cy="2289175"/>
            <a:chOff x="3129" y="2385"/>
            <a:chExt cx="624" cy="1442"/>
          </a:xfrm>
        </p:grpSpPr>
        <p:sp>
          <p:nvSpPr>
            <p:cNvPr id="99394" name="Rectangle 337"/>
            <p:cNvSpPr>
              <a:spLocks noChangeArrowheads="1"/>
            </p:cNvSpPr>
            <p:nvPr/>
          </p:nvSpPr>
          <p:spPr bwMode="auto">
            <a:xfrm>
              <a:off x="3129" y="23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5" name="Rectangle 338"/>
            <p:cNvSpPr>
              <a:spLocks noChangeArrowheads="1"/>
            </p:cNvSpPr>
            <p:nvPr/>
          </p:nvSpPr>
          <p:spPr bwMode="auto">
            <a:xfrm>
              <a:off x="3129" y="26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6" name="Rectangle 339"/>
            <p:cNvSpPr>
              <a:spLocks noChangeArrowheads="1"/>
            </p:cNvSpPr>
            <p:nvPr/>
          </p:nvSpPr>
          <p:spPr bwMode="auto">
            <a:xfrm>
              <a:off x="3129" y="2801"/>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7" name="Rectangle 340"/>
            <p:cNvSpPr>
              <a:spLocks noChangeArrowheads="1"/>
            </p:cNvSpPr>
            <p:nvPr/>
          </p:nvSpPr>
          <p:spPr bwMode="auto">
            <a:xfrm>
              <a:off x="3129" y="2993"/>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8" name="Rectangle 341"/>
            <p:cNvSpPr>
              <a:spLocks noChangeArrowheads="1"/>
            </p:cNvSpPr>
            <p:nvPr/>
          </p:nvSpPr>
          <p:spPr bwMode="auto">
            <a:xfrm>
              <a:off x="3129" y="31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9" name="Rectangle 342"/>
            <p:cNvSpPr>
              <a:spLocks noChangeArrowheads="1"/>
            </p:cNvSpPr>
            <p:nvPr/>
          </p:nvSpPr>
          <p:spPr bwMode="auto">
            <a:xfrm>
              <a:off x="3129" y="342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00" name="Rectangle 343"/>
            <p:cNvSpPr>
              <a:spLocks noChangeArrowheads="1"/>
            </p:cNvSpPr>
            <p:nvPr/>
          </p:nvSpPr>
          <p:spPr bwMode="auto">
            <a:xfrm>
              <a:off x="3129" y="3617"/>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401" name="Rectangle 344"/>
            <p:cNvSpPr>
              <a:spLocks noChangeArrowheads="1"/>
            </p:cNvSpPr>
            <p:nvPr/>
          </p:nvSpPr>
          <p:spPr bwMode="auto">
            <a:xfrm>
              <a:off x="3129" y="38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73" name="Group 348"/>
          <p:cNvGrpSpPr/>
          <p:nvPr/>
        </p:nvGrpSpPr>
        <p:grpSpPr bwMode="auto">
          <a:xfrm>
            <a:off x="7440613" y="5913438"/>
            <a:ext cx="360362" cy="269875"/>
            <a:chOff x="3727" y="3725"/>
            <a:chExt cx="227" cy="170"/>
          </a:xfrm>
        </p:grpSpPr>
        <p:sp>
          <p:nvSpPr>
            <p:cNvPr id="99392" name="Freeform 346"/>
            <p:cNvSpPr>
              <a:spLocks noChangeArrowheads="1"/>
            </p:cNvSpPr>
            <p:nvPr/>
          </p:nvSpPr>
          <p:spPr bwMode="auto">
            <a:xfrm>
              <a:off x="3753" y="3738"/>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393" name="Freeform 347"/>
            <p:cNvSpPr>
              <a:spLocks noEditPoints="1" noChangeArrowheads="1"/>
            </p:cNvSpPr>
            <p:nvPr/>
          </p:nvSpPr>
          <p:spPr bwMode="auto">
            <a:xfrm>
              <a:off x="3727" y="3725"/>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474" name="Rectangle 349"/>
          <p:cNvSpPr>
            <a:spLocks noChangeArrowheads="1"/>
          </p:cNvSpPr>
          <p:nvPr/>
        </p:nvSpPr>
        <p:spPr bwMode="auto">
          <a:xfrm>
            <a:off x="7467600" y="59086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75" name="Group 352"/>
          <p:cNvGrpSpPr/>
          <p:nvPr/>
        </p:nvGrpSpPr>
        <p:grpSpPr bwMode="auto">
          <a:xfrm>
            <a:off x="7786688" y="5994400"/>
            <a:ext cx="376237" cy="138113"/>
            <a:chOff x="3945" y="3776"/>
            <a:chExt cx="237" cy="87"/>
          </a:xfrm>
        </p:grpSpPr>
        <p:sp>
          <p:nvSpPr>
            <p:cNvPr id="99390" name="Rectangle 350"/>
            <p:cNvSpPr>
              <a:spLocks noChangeArrowheads="1"/>
            </p:cNvSpPr>
            <p:nvPr/>
          </p:nvSpPr>
          <p:spPr bwMode="auto">
            <a:xfrm>
              <a:off x="3945" y="3809"/>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91" name="Oval 351"/>
            <p:cNvSpPr>
              <a:spLocks noChangeArrowheads="1"/>
            </p:cNvSpPr>
            <p:nvPr/>
          </p:nvSpPr>
          <p:spPr bwMode="auto">
            <a:xfrm>
              <a:off x="4095" y="377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476" name="Rectangle 353"/>
          <p:cNvSpPr>
            <a:spLocks noChangeArrowheads="1"/>
          </p:cNvSpPr>
          <p:nvPr/>
        </p:nvSpPr>
        <p:spPr bwMode="auto">
          <a:xfrm>
            <a:off x="6802438" y="3457575"/>
            <a:ext cx="293687"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77" name="Rectangle 354"/>
          <p:cNvSpPr>
            <a:spLocks noChangeArrowheads="1"/>
          </p:cNvSpPr>
          <p:nvPr/>
        </p:nvSpPr>
        <p:spPr bwMode="auto">
          <a:xfrm>
            <a:off x="6899275" y="3595688"/>
            <a:ext cx="1000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478" name="Rectangle 355"/>
          <p:cNvSpPr>
            <a:spLocks noChangeArrowheads="1"/>
          </p:cNvSpPr>
          <p:nvPr/>
        </p:nvSpPr>
        <p:spPr bwMode="auto">
          <a:xfrm>
            <a:off x="6894513" y="3914775"/>
            <a:ext cx="109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b</a:t>
            </a:r>
            <a:endParaRPr lang="en-US" altLang="zh-CN" b="1">
              <a:latin typeface="Tahoma" panose="020B0604030504040204" pitchFamily="34" charset="0"/>
              <a:ea typeface="宋体" panose="02010600030101010101" pitchFamily="2" charset="-122"/>
            </a:endParaRPr>
          </a:p>
        </p:txBody>
      </p:sp>
      <p:sp>
        <p:nvSpPr>
          <p:cNvPr id="98479" name="Rectangle 356"/>
          <p:cNvSpPr>
            <a:spLocks noChangeArrowheads="1"/>
          </p:cNvSpPr>
          <p:nvPr/>
        </p:nvSpPr>
        <p:spPr bwMode="auto">
          <a:xfrm>
            <a:off x="6899275" y="4233863"/>
            <a:ext cx="1000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c</a:t>
            </a:r>
            <a:endParaRPr lang="en-US" altLang="zh-CN" b="1">
              <a:latin typeface="Tahoma" panose="020B0604030504040204" pitchFamily="34" charset="0"/>
              <a:ea typeface="宋体" panose="02010600030101010101" pitchFamily="2" charset="-122"/>
            </a:endParaRPr>
          </a:p>
        </p:txBody>
      </p:sp>
      <p:sp>
        <p:nvSpPr>
          <p:cNvPr id="98480" name="Rectangle 357"/>
          <p:cNvSpPr>
            <a:spLocks noChangeArrowheads="1"/>
          </p:cNvSpPr>
          <p:nvPr/>
        </p:nvSpPr>
        <p:spPr bwMode="auto">
          <a:xfrm>
            <a:off x="6894513" y="4552950"/>
            <a:ext cx="109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481" name="Rectangle 358"/>
          <p:cNvSpPr>
            <a:spLocks noChangeArrowheads="1"/>
          </p:cNvSpPr>
          <p:nvPr/>
        </p:nvSpPr>
        <p:spPr bwMode="auto">
          <a:xfrm>
            <a:off x="6899275" y="4872038"/>
            <a:ext cx="1000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e</a:t>
            </a:r>
            <a:endParaRPr lang="en-US" altLang="zh-CN" b="1">
              <a:latin typeface="Tahoma" panose="020B0604030504040204" pitchFamily="34" charset="0"/>
              <a:ea typeface="宋体" panose="02010600030101010101" pitchFamily="2" charset="-122"/>
            </a:endParaRPr>
          </a:p>
        </p:txBody>
      </p:sp>
      <p:sp>
        <p:nvSpPr>
          <p:cNvPr id="98482" name="Rectangle 359"/>
          <p:cNvSpPr>
            <a:spLocks noChangeArrowheads="1"/>
          </p:cNvSpPr>
          <p:nvPr/>
        </p:nvSpPr>
        <p:spPr bwMode="auto">
          <a:xfrm>
            <a:off x="6918325" y="5191125"/>
            <a:ext cx="587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f</a:t>
            </a:r>
            <a:endParaRPr lang="en-US" altLang="zh-CN" b="1">
              <a:latin typeface="Tahoma" panose="020B0604030504040204" pitchFamily="34" charset="0"/>
              <a:ea typeface="宋体" panose="02010600030101010101" pitchFamily="2" charset="-122"/>
            </a:endParaRPr>
          </a:p>
        </p:txBody>
      </p:sp>
      <p:sp>
        <p:nvSpPr>
          <p:cNvPr id="98483" name="Rectangle 360"/>
          <p:cNvSpPr>
            <a:spLocks noChangeArrowheads="1"/>
          </p:cNvSpPr>
          <p:nvPr/>
        </p:nvSpPr>
        <p:spPr bwMode="auto">
          <a:xfrm>
            <a:off x="6894513" y="5510213"/>
            <a:ext cx="109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g</a:t>
            </a:r>
            <a:endParaRPr lang="en-US" altLang="zh-CN" b="1">
              <a:latin typeface="Tahoma" panose="020B0604030504040204" pitchFamily="34" charset="0"/>
              <a:ea typeface="宋体" panose="02010600030101010101" pitchFamily="2" charset="-122"/>
            </a:endParaRPr>
          </a:p>
        </p:txBody>
      </p:sp>
      <p:sp>
        <p:nvSpPr>
          <p:cNvPr id="98484" name="Rectangle 361"/>
          <p:cNvSpPr>
            <a:spLocks noChangeArrowheads="1"/>
          </p:cNvSpPr>
          <p:nvPr/>
        </p:nvSpPr>
        <p:spPr bwMode="auto">
          <a:xfrm>
            <a:off x="6894513" y="5829300"/>
            <a:ext cx="109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h</a:t>
            </a:r>
            <a:endParaRPr lang="en-US" altLang="zh-CN" b="1">
              <a:latin typeface="Tahoma" panose="020B0604030504040204" pitchFamily="34" charset="0"/>
              <a:ea typeface="宋体" panose="02010600030101010101" pitchFamily="2" charset="-122"/>
            </a:endParaRPr>
          </a:p>
        </p:txBody>
      </p:sp>
      <p:grpSp>
        <p:nvGrpSpPr>
          <p:cNvPr id="98485" name="Group 479"/>
          <p:cNvGrpSpPr/>
          <p:nvPr/>
        </p:nvGrpSpPr>
        <p:grpSpPr bwMode="auto">
          <a:xfrm>
            <a:off x="5943600" y="3481388"/>
            <a:ext cx="638175" cy="2771775"/>
            <a:chOff x="2784" y="2193"/>
            <a:chExt cx="402" cy="1746"/>
          </a:xfrm>
        </p:grpSpPr>
        <p:sp>
          <p:nvSpPr>
            <p:cNvPr id="99273" name="Freeform 362"/>
            <p:cNvSpPr>
              <a:spLocks noChangeArrowheads="1"/>
            </p:cNvSpPr>
            <p:nvPr/>
          </p:nvSpPr>
          <p:spPr bwMode="auto">
            <a:xfrm>
              <a:off x="2784" y="2193"/>
              <a:ext cx="21" cy="27"/>
            </a:xfrm>
            <a:custGeom>
              <a:avLst/>
              <a:gdLst>
                <a:gd name="T0" fmla="*/ 18 w 21"/>
                <a:gd name="T1" fmla="*/ 9 h 27"/>
                <a:gd name="T2" fmla="*/ 9 w 21"/>
                <a:gd name="T3" fmla="*/ 9 h 27"/>
                <a:gd name="T4" fmla="*/ 9 w 21"/>
                <a:gd name="T5" fmla="*/ 18 h 27"/>
                <a:gd name="T6" fmla="*/ 21 w 21"/>
                <a:gd name="T7" fmla="*/ 18 h 27"/>
                <a:gd name="T8" fmla="*/ 21 w 21"/>
                <a:gd name="T9" fmla="*/ 0 h 27"/>
                <a:gd name="T10" fmla="*/ 9 w 21"/>
                <a:gd name="T11" fmla="*/ 0 h 27"/>
                <a:gd name="T12" fmla="*/ 0 w 21"/>
                <a:gd name="T13" fmla="*/ 0 h 27"/>
                <a:gd name="T14" fmla="*/ 0 w 21"/>
                <a:gd name="T15" fmla="*/ 9 h 27"/>
                <a:gd name="T16" fmla="*/ 0 w 21"/>
                <a:gd name="T17" fmla="*/ 27 h 27"/>
                <a:gd name="T18" fmla="*/ 18 w 21"/>
                <a:gd name="T19" fmla="*/ 27 h 27"/>
                <a:gd name="T20" fmla="*/ 18 w 21"/>
                <a:gd name="T21" fmla="*/ 9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7">
                  <a:moveTo>
                    <a:pt x="18" y="9"/>
                  </a:moveTo>
                  <a:lnTo>
                    <a:pt x="9" y="9"/>
                  </a:lnTo>
                  <a:lnTo>
                    <a:pt x="9" y="18"/>
                  </a:lnTo>
                  <a:lnTo>
                    <a:pt x="21" y="18"/>
                  </a:lnTo>
                  <a:lnTo>
                    <a:pt x="21" y="0"/>
                  </a:lnTo>
                  <a:lnTo>
                    <a:pt x="9" y="0"/>
                  </a:lnTo>
                  <a:lnTo>
                    <a:pt x="0" y="0"/>
                  </a:lnTo>
                  <a:lnTo>
                    <a:pt x="0" y="9"/>
                  </a:lnTo>
                  <a:lnTo>
                    <a:pt x="0" y="27"/>
                  </a:lnTo>
                  <a:lnTo>
                    <a:pt x="18" y="27"/>
                  </a:lnTo>
                  <a:lnTo>
                    <a:pt x="18"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274" name="Rectangle 363"/>
            <p:cNvSpPr>
              <a:spLocks noChangeArrowheads="1"/>
            </p:cNvSpPr>
            <p:nvPr/>
          </p:nvSpPr>
          <p:spPr bwMode="auto">
            <a:xfrm>
              <a:off x="2784" y="22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5" name="Rectangle 364"/>
            <p:cNvSpPr>
              <a:spLocks noChangeArrowheads="1"/>
            </p:cNvSpPr>
            <p:nvPr/>
          </p:nvSpPr>
          <p:spPr bwMode="auto">
            <a:xfrm>
              <a:off x="2784" y="22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6" name="Rectangle 365"/>
            <p:cNvSpPr>
              <a:spLocks noChangeArrowheads="1"/>
            </p:cNvSpPr>
            <p:nvPr/>
          </p:nvSpPr>
          <p:spPr bwMode="auto">
            <a:xfrm>
              <a:off x="2784" y="23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7" name="Rectangle 366"/>
            <p:cNvSpPr>
              <a:spLocks noChangeArrowheads="1"/>
            </p:cNvSpPr>
            <p:nvPr/>
          </p:nvSpPr>
          <p:spPr bwMode="auto">
            <a:xfrm>
              <a:off x="2784" y="23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8" name="Rectangle 367"/>
            <p:cNvSpPr>
              <a:spLocks noChangeArrowheads="1"/>
            </p:cNvSpPr>
            <p:nvPr/>
          </p:nvSpPr>
          <p:spPr bwMode="auto">
            <a:xfrm>
              <a:off x="2784" y="23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9" name="Rectangle 368"/>
            <p:cNvSpPr>
              <a:spLocks noChangeArrowheads="1"/>
            </p:cNvSpPr>
            <p:nvPr/>
          </p:nvSpPr>
          <p:spPr bwMode="auto">
            <a:xfrm>
              <a:off x="2784" y="24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0" name="Rectangle 369"/>
            <p:cNvSpPr>
              <a:spLocks noChangeArrowheads="1"/>
            </p:cNvSpPr>
            <p:nvPr/>
          </p:nvSpPr>
          <p:spPr bwMode="auto">
            <a:xfrm>
              <a:off x="2784" y="24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1" name="Rectangle 370"/>
            <p:cNvSpPr>
              <a:spLocks noChangeArrowheads="1"/>
            </p:cNvSpPr>
            <p:nvPr/>
          </p:nvSpPr>
          <p:spPr bwMode="auto">
            <a:xfrm>
              <a:off x="2784" y="24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2" name="Rectangle 371"/>
            <p:cNvSpPr>
              <a:spLocks noChangeArrowheads="1"/>
            </p:cNvSpPr>
            <p:nvPr/>
          </p:nvSpPr>
          <p:spPr bwMode="auto">
            <a:xfrm>
              <a:off x="2784" y="25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3" name="Rectangle 372"/>
            <p:cNvSpPr>
              <a:spLocks noChangeArrowheads="1"/>
            </p:cNvSpPr>
            <p:nvPr/>
          </p:nvSpPr>
          <p:spPr bwMode="auto">
            <a:xfrm>
              <a:off x="2784" y="25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4" name="Rectangle 373"/>
            <p:cNvSpPr>
              <a:spLocks noChangeArrowheads="1"/>
            </p:cNvSpPr>
            <p:nvPr/>
          </p:nvSpPr>
          <p:spPr bwMode="auto">
            <a:xfrm>
              <a:off x="2784" y="25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5" name="Rectangle 374"/>
            <p:cNvSpPr>
              <a:spLocks noChangeArrowheads="1"/>
            </p:cNvSpPr>
            <p:nvPr/>
          </p:nvSpPr>
          <p:spPr bwMode="auto">
            <a:xfrm>
              <a:off x="2784" y="26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6" name="Rectangle 375"/>
            <p:cNvSpPr>
              <a:spLocks noChangeArrowheads="1"/>
            </p:cNvSpPr>
            <p:nvPr/>
          </p:nvSpPr>
          <p:spPr bwMode="auto">
            <a:xfrm>
              <a:off x="2784" y="26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7" name="Rectangle 376"/>
            <p:cNvSpPr>
              <a:spLocks noChangeArrowheads="1"/>
            </p:cNvSpPr>
            <p:nvPr/>
          </p:nvSpPr>
          <p:spPr bwMode="auto">
            <a:xfrm>
              <a:off x="2784" y="27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8" name="Rectangle 377"/>
            <p:cNvSpPr>
              <a:spLocks noChangeArrowheads="1"/>
            </p:cNvSpPr>
            <p:nvPr/>
          </p:nvSpPr>
          <p:spPr bwMode="auto">
            <a:xfrm>
              <a:off x="2784" y="27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89" name="Rectangle 378"/>
            <p:cNvSpPr>
              <a:spLocks noChangeArrowheads="1"/>
            </p:cNvSpPr>
            <p:nvPr/>
          </p:nvSpPr>
          <p:spPr bwMode="auto">
            <a:xfrm>
              <a:off x="2784" y="27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0" name="Rectangle 379"/>
            <p:cNvSpPr>
              <a:spLocks noChangeArrowheads="1"/>
            </p:cNvSpPr>
            <p:nvPr/>
          </p:nvSpPr>
          <p:spPr bwMode="auto">
            <a:xfrm>
              <a:off x="2784" y="28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1" name="Rectangle 380"/>
            <p:cNvSpPr>
              <a:spLocks noChangeArrowheads="1"/>
            </p:cNvSpPr>
            <p:nvPr/>
          </p:nvSpPr>
          <p:spPr bwMode="auto">
            <a:xfrm>
              <a:off x="2784" y="28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2" name="Rectangle 381"/>
            <p:cNvSpPr>
              <a:spLocks noChangeArrowheads="1"/>
            </p:cNvSpPr>
            <p:nvPr/>
          </p:nvSpPr>
          <p:spPr bwMode="auto">
            <a:xfrm>
              <a:off x="2784" y="28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3" name="Rectangle 382"/>
            <p:cNvSpPr>
              <a:spLocks noChangeArrowheads="1"/>
            </p:cNvSpPr>
            <p:nvPr/>
          </p:nvSpPr>
          <p:spPr bwMode="auto">
            <a:xfrm>
              <a:off x="2784" y="29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4" name="Rectangle 383"/>
            <p:cNvSpPr>
              <a:spLocks noChangeArrowheads="1"/>
            </p:cNvSpPr>
            <p:nvPr/>
          </p:nvSpPr>
          <p:spPr bwMode="auto">
            <a:xfrm>
              <a:off x="2784" y="29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5" name="Rectangle 384"/>
            <p:cNvSpPr>
              <a:spLocks noChangeArrowheads="1"/>
            </p:cNvSpPr>
            <p:nvPr/>
          </p:nvSpPr>
          <p:spPr bwMode="auto">
            <a:xfrm>
              <a:off x="2784" y="29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6" name="Rectangle 385"/>
            <p:cNvSpPr>
              <a:spLocks noChangeArrowheads="1"/>
            </p:cNvSpPr>
            <p:nvPr/>
          </p:nvSpPr>
          <p:spPr bwMode="auto">
            <a:xfrm>
              <a:off x="2784" y="303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7" name="Rectangle 386"/>
            <p:cNvSpPr>
              <a:spLocks noChangeArrowheads="1"/>
            </p:cNvSpPr>
            <p:nvPr/>
          </p:nvSpPr>
          <p:spPr bwMode="auto">
            <a:xfrm>
              <a:off x="2784" y="306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8" name="Rectangle 387"/>
            <p:cNvSpPr>
              <a:spLocks noChangeArrowheads="1"/>
            </p:cNvSpPr>
            <p:nvPr/>
          </p:nvSpPr>
          <p:spPr bwMode="auto">
            <a:xfrm>
              <a:off x="2784" y="310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99" name="Rectangle 388"/>
            <p:cNvSpPr>
              <a:spLocks noChangeArrowheads="1"/>
            </p:cNvSpPr>
            <p:nvPr/>
          </p:nvSpPr>
          <p:spPr bwMode="auto">
            <a:xfrm>
              <a:off x="2784" y="31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0" name="Rectangle 389"/>
            <p:cNvSpPr>
              <a:spLocks noChangeArrowheads="1"/>
            </p:cNvSpPr>
            <p:nvPr/>
          </p:nvSpPr>
          <p:spPr bwMode="auto">
            <a:xfrm>
              <a:off x="2784" y="31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1" name="Rectangle 390"/>
            <p:cNvSpPr>
              <a:spLocks noChangeArrowheads="1"/>
            </p:cNvSpPr>
            <p:nvPr/>
          </p:nvSpPr>
          <p:spPr bwMode="auto">
            <a:xfrm>
              <a:off x="2784" y="32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2" name="Rectangle 391"/>
            <p:cNvSpPr>
              <a:spLocks noChangeArrowheads="1"/>
            </p:cNvSpPr>
            <p:nvPr/>
          </p:nvSpPr>
          <p:spPr bwMode="auto">
            <a:xfrm>
              <a:off x="2784" y="32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3" name="Rectangle 392"/>
            <p:cNvSpPr>
              <a:spLocks noChangeArrowheads="1"/>
            </p:cNvSpPr>
            <p:nvPr/>
          </p:nvSpPr>
          <p:spPr bwMode="auto">
            <a:xfrm>
              <a:off x="2784" y="32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4" name="Rectangle 393"/>
            <p:cNvSpPr>
              <a:spLocks noChangeArrowheads="1"/>
            </p:cNvSpPr>
            <p:nvPr/>
          </p:nvSpPr>
          <p:spPr bwMode="auto">
            <a:xfrm>
              <a:off x="2784" y="33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5" name="Rectangle 394"/>
            <p:cNvSpPr>
              <a:spLocks noChangeArrowheads="1"/>
            </p:cNvSpPr>
            <p:nvPr/>
          </p:nvSpPr>
          <p:spPr bwMode="auto">
            <a:xfrm>
              <a:off x="2784" y="33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6" name="Rectangle 395"/>
            <p:cNvSpPr>
              <a:spLocks noChangeArrowheads="1"/>
            </p:cNvSpPr>
            <p:nvPr/>
          </p:nvSpPr>
          <p:spPr bwMode="auto">
            <a:xfrm>
              <a:off x="2784" y="33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7" name="Rectangle 396"/>
            <p:cNvSpPr>
              <a:spLocks noChangeArrowheads="1"/>
            </p:cNvSpPr>
            <p:nvPr/>
          </p:nvSpPr>
          <p:spPr bwMode="auto">
            <a:xfrm>
              <a:off x="2784" y="34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8" name="Rectangle 397"/>
            <p:cNvSpPr>
              <a:spLocks noChangeArrowheads="1"/>
            </p:cNvSpPr>
            <p:nvPr/>
          </p:nvSpPr>
          <p:spPr bwMode="auto">
            <a:xfrm>
              <a:off x="2784" y="34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09" name="Rectangle 398"/>
            <p:cNvSpPr>
              <a:spLocks noChangeArrowheads="1"/>
            </p:cNvSpPr>
            <p:nvPr/>
          </p:nvSpPr>
          <p:spPr bwMode="auto">
            <a:xfrm>
              <a:off x="2784" y="34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0" name="Rectangle 399"/>
            <p:cNvSpPr>
              <a:spLocks noChangeArrowheads="1"/>
            </p:cNvSpPr>
            <p:nvPr/>
          </p:nvSpPr>
          <p:spPr bwMode="auto">
            <a:xfrm>
              <a:off x="2784" y="35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1" name="Rectangle 400"/>
            <p:cNvSpPr>
              <a:spLocks noChangeArrowheads="1"/>
            </p:cNvSpPr>
            <p:nvPr/>
          </p:nvSpPr>
          <p:spPr bwMode="auto">
            <a:xfrm>
              <a:off x="2784" y="35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2" name="Rectangle 401"/>
            <p:cNvSpPr>
              <a:spLocks noChangeArrowheads="1"/>
            </p:cNvSpPr>
            <p:nvPr/>
          </p:nvSpPr>
          <p:spPr bwMode="auto">
            <a:xfrm>
              <a:off x="2784" y="36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3" name="Rectangle 402"/>
            <p:cNvSpPr>
              <a:spLocks noChangeArrowheads="1"/>
            </p:cNvSpPr>
            <p:nvPr/>
          </p:nvSpPr>
          <p:spPr bwMode="auto">
            <a:xfrm>
              <a:off x="2784" y="36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4" name="Rectangle 403"/>
            <p:cNvSpPr>
              <a:spLocks noChangeArrowheads="1"/>
            </p:cNvSpPr>
            <p:nvPr/>
          </p:nvSpPr>
          <p:spPr bwMode="auto">
            <a:xfrm>
              <a:off x="2784" y="36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5" name="Rectangle 404"/>
            <p:cNvSpPr>
              <a:spLocks noChangeArrowheads="1"/>
            </p:cNvSpPr>
            <p:nvPr/>
          </p:nvSpPr>
          <p:spPr bwMode="auto">
            <a:xfrm>
              <a:off x="2784" y="37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6" name="Rectangle 405"/>
            <p:cNvSpPr>
              <a:spLocks noChangeArrowheads="1"/>
            </p:cNvSpPr>
            <p:nvPr/>
          </p:nvSpPr>
          <p:spPr bwMode="auto">
            <a:xfrm>
              <a:off x="2784" y="37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7" name="Rectangle 406"/>
            <p:cNvSpPr>
              <a:spLocks noChangeArrowheads="1"/>
            </p:cNvSpPr>
            <p:nvPr/>
          </p:nvSpPr>
          <p:spPr bwMode="auto">
            <a:xfrm>
              <a:off x="2784" y="37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8" name="Rectangle 407"/>
            <p:cNvSpPr>
              <a:spLocks noChangeArrowheads="1"/>
            </p:cNvSpPr>
            <p:nvPr/>
          </p:nvSpPr>
          <p:spPr bwMode="auto">
            <a:xfrm>
              <a:off x="2784" y="38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19" name="Rectangle 408"/>
            <p:cNvSpPr>
              <a:spLocks noChangeArrowheads="1"/>
            </p:cNvSpPr>
            <p:nvPr/>
          </p:nvSpPr>
          <p:spPr bwMode="auto">
            <a:xfrm>
              <a:off x="2784" y="38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0" name="Rectangle 409"/>
            <p:cNvSpPr>
              <a:spLocks noChangeArrowheads="1"/>
            </p:cNvSpPr>
            <p:nvPr/>
          </p:nvSpPr>
          <p:spPr bwMode="auto">
            <a:xfrm>
              <a:off x="2784" y="38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1" name="Rectangle 410"/>
            <p:cNvSpPr>
              <a:spLocks noChangeArrowheads="1"/>
            </p:cNvSpPr>
            <p:nvPr/>
          </p:nvSpPr>
          <p:spPr bwMode="auto">
            <a:xfrm>
              <a:off x="279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2" name="Rectangle 411"/>
            <p:cNvSpPr>
              <a:spLocks noChangeArrowheads="1"/>
            </p:cNvSpPr>
            <p:nvPr/>
          </p:nvSpPr>
          <p:spPr bwMode="auto">
            <a:xfrm>
              <a:off x="282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3" name="Rectangle 412"/>
            <p:cNvSpPr>
              <a:spLocks noChangeArrowheads="1"/>
            </p:cNvSpPr>
            <p:nvPr/>
          </p:nvSpPr>
          <p:spPr bwMode="auto">
            <a:xfrm>
              <a:off x="286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4" name="Rectangle 413"/>
            <p:cNvSpPr>
              <a:spLocks noChangeArrowheads="1"/>
            </p:cNvSpPr>
            <p:nvPr/>
          </p:nvSpPr>
          <p:spPr bwMode="auto">
            <a:xfrm>
              <a:off x="290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5" name="Rectangle 414"/>
            <p:cNvSpPr>
              <a:spLocks noChangeArrowheads="1"/>
            </p:cNvSpPr>
            <p:nvPr/>
          </p:nvSpPr>
          <p:spPr bwMode="auto">
            <a:xfrm>
              <a:off x="293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6" name="Rectangle 415"/>
            <p:cNvSpPr>
              <a:spLocks noChangeArrowheads="1"/>
            </p:cNvSpPr>
            <p:nvPr/>
          </p:nvSpPr>
          <p:spPr bwMode="auto">
            <a:xfrm>
              <a:off x="297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7" name="Rectangle 416"/>
            <p:cNvSpPr>
              <a:spLocks noChangeArrowheads="1"/>
            </p:cNvSpPr>
            <p:nvPr/>
          </p:nvSpPr>
          <p:spPr bwMode="auto">
            <a:xfrm>
              <a:off x="300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8" name="Rectangle 417"/>
            <p:cNvSpPr>
              <a:spLocks noChangeArrowheads="1"/>
            </p:cNvSpPr>
            <p:nvPr/>
          </p:nvSpPr>
          <p:spPr bwMode="auto">
            <a:xfrm>
              <a:off x="304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29" name="Rectangle 418"/>
            <p:cNvSpPr>
              <a:spLocks noChangeArrowheads="1"/>
            </p:cNvSpPr>
            <p:nvPr/>
          </p:nvSpPr>
          <p:spPr bwMode="auto">
            <a:xfrm>
              <a:off x="308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0" name="Rectangle 419"/>
            <p:cNvSpPr>
              <a:spLocks noChangeArrowheads="1"/>
            </p:cNvSpPr>
            <p:nvPr/>
          </p:nvSpPr>
          <p:spPr bwMode="auto">
            <a:xfrm>
              <a:off x="311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1" name="Rectangle 420"/>
            <p:cNvSpPr>
              <a:spLocks noChangeArrowheads="1"/>
            </p:cNvSpPr>
            <p:nvPr/>
          </p:nvSpPr>
          <p:spPr bwMode="auto">
            <a:xfrm>
              <a:off x="315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2" name="Rectangle 421"/>
            <p:cNvSpPr>
              <a:spLocks noChangeArrowheads="1"/>
            </p:cNvSpPr>
            <p:nvPr/>
          </p:nvSpPr>
          <p:spPr bwMode="auto">
            <a:xfrm>
              <a:off x="3168" y="39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3" name="Rectangle 422"/>
            <p:cNvSpPr>
              <a:spLocks noChangeArrowheads="1"/>
            </p:cNvSpPr>
            <p:nvPr/>
          </p:nvSpPr>
          <p:spPr bwMode="auto">
            <a:xfrm>
              <a:off x="3168" y="38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4" name="Rectangle 423"/>
            <p:cNvSpPr>
              <a:spLocks noChangeArrowheads="1"/>
            </p:cNvSpPr>
            <p:nvPr/>
          </p:nvSpPr>
          <p:spPr bwMode="auto">
            <a:xfrm>
              <a:off x="3168" y="38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5" name="Rectangle 424"/>
            <p:cNvSpPr>
              <a:spLocks noChangeArrowheads="1"/>
            </p:cNvSpPr>
            <p:nvPr/>
          </p:nvSpPr>
          <p:spPr bwMode="auto">
            <a:xfrm>
              <a:off x="3168" y="37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6" name="Rectangle 425"/>
            <p:cNvSpPr>
              <a:spLocks noChangeArrowheads="1"/>
            </p:cNvSpPr>
            <p:nvPr/>
          </p:nvSpPr>
          <p:spPr bwMode="auto">
            <a:xfrm>
              <a:off x="3168" y="37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7" name="Rectangle 426"/>
            <p:cNvSpPr>
              <a:spLocks noChangeArrowheads="1"/>
            </p:cNvSpPr>
            <p:nvPr/>
          </p:nvSpPr>
          <p:spPr bwMode="auto">
            <a:xfrm>
              <a:off x="3168" y="37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8" name="Rectangle 427"/>
            <p:cNvSpPr>
              <a:spLocks noChangeArrowheads="1"/>
            </p:cNvSpPr>
            <p:nvPr/>
          </p:nvSpPr>
          <p:spPr bwMode="auto">
            <a:xfrm>
              <a:off x="3168" y="36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39" name="Rectangle 428"/>
            <p:cNvSpPr>
              <a:spLocks noChangeArrowheads="1"/>
            </p:cNvSpPr>
            <p:nvPr/>
          </p:nvSpPr>
          <p:spPr bwMode="auto">
            <a:xfrm>
              <a:off x="3168" y="36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0" name="Rectangle 429"/>
            <p:cNvSpPr>
              <a:spLocks noChangeArrowheads="1"/>
            </p:cNvSpPr>
            <p:nvPr/>
          </p:nvSpPr>
          <p:spPr bwMode="auto">
            <a:xfrm>
              <a:off x="3168" y="36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1" name="Rectangle 430"/>
            <p:cNvSpPr>
              <a:spLocks noChangeArrowheads="1"/>
            </p:cNvSpPr>
            <p:nvPr/>
          </p:nvSpPr>
          <p:spPr bwMode="auto">
            <a:xfrm>
              <a:off x="3168" y="35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2" name="Rectangle 431"/>
            <p:cNvSpPr>
              <a:spLocks noChangeArrowheads="1"/>
            </p:cNvSpPr>
            <p:nvPr/>
          </p:nvSpPr>
          <p:spPr bwMode="auto">
            <a:xfrm>
              <a:off x="3168" y="35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3" name="Rectangle 432"/>
            <p:cNvSpPr>
              <a:spLocks noChangeArrowheads="1"/>
            </p:cNvSpPr>
            <p:nvPr/>
          </p:nvSpPr>
          <p:spPr bwMode="auto">
            <a:xfrm>
              <a:off x="3168" y="35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4" name="Rectangle 433"/>
            <p:cNvSpPr>
              <a:spLocks noChangeArrowheads="1"/>
            </p:cNvSpPr>
            <p:nvPr/>
          </p:nvSpPr>
          <p:spPr bwMode="auto">
            <a:xfrm>
              <a:off x="3168" y="34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5" name="Rectangle 434"/>
            <p:cNvSpPr>
              <a:spLocks noChangeArrowheads="1"/>
            </p:cNvSpPr>
            <p:nvPr/>
          </p:nvSpPr>
          <p:spPr bwMode="auto">
            <a:xfrm>
              <a:off x="3168" y="34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6" name="Rectangle 435"/>
            <p:cNvSpPr>
              <a:spLocks noChangeArrowheads="1"/>
            </p:cNvSpPr>
            <p:nvPr/>
          </p:nvSpPr>
          <p:spPr bwMode="auto">
            <a:xfrm>
              <a:off x="3168" y="33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7" name="Rectangle 436"/>
            <p:cNvSpPr>
              <a:spLocks noChangeArrowheads="1"/>
            </p:cNvSpPr>
            <p:nvPr/>
          </p:nvSpPr>
          <p:spPr bwMode="auto">
            <a:xfrm>
              <a:off x="3168" y="33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8" name="Rectangle 437"/>
            <p:cNvSpPr>
              <a:spLocks noChangeArrowheads="1"/>
            </p:cNvSpPr>
            <p:nvPr/>
          </p:nvSpPr>
          <p:spPr bwMode="auto">
            <a:xfrm>
              <a:off x="3168" y="33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49" name="Rectangle 438"/>
            <p:cNvSpPr>
              <a:spLocks noChangeArrowheads="1"/>
            </p:cNvSpPr>
            <p:nvPr/>
          </p:nvSpPr>
          <p:spPr bwMode="auto">
            <a:xfrm>
              <a:off x="3168" y="32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0" name="Rectangle 439"/>
            <p:cNvSpPr>
              <a:spLocks noChangeArrowheads="1"/>
            </p:cNvSpPr>
            <p:nvPr/>
          </p:nvSpPr>
          <p:spPr bwMode="auto">
            <a:xfrm>
              <a:off x="3168" y="32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1" name="Rectangle 440"/>
            <p:cNvSpPr>
              <a:spLocks noChangeArrowheads="1"/>
            </p:cNvSpPr>
            <p:nvPr/>
          </p:nvSpPr>
          <p:spPr bwMode="auto">
            <a:xfrm>
              <a:off x="3168" y="32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2" name="Rectangle 441"/>
            <p:cNvSpPr>
              <a:spLocks noChangeArrowheads="1"/>
            </p:cNvSpPr>
            <p:nvPr/>
          </p:nvSpPr>
          <p:spPr bwMode="auto">
            <a:xfrm>
              <a:off x="3168" y="31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3" name="Rectangle 442"/>
            <p:cNvSpPr>
              <a:spLocks noChangeArrowheads="1"/>
            </p:cNvSpPr>
            <p:nvPr/>
          </p:nvSpPr>
          <p:spPr bwMode="auto">
            <a:xfrm>
              <a:off x="3168" y="31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4" name="Rectangle 443"/>
            <p:cNvSpPr>
              <a:spLocks noChangeArrowheads="1"/>
            </p:cNvSpPr>
            <p:nvPr/>
          </p:nvSpPr>
          <p:spPr bwMode="auto">
            <a:xfrm>
              <a:off x="3168" y="31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5" name="Rectangle 444"/>
            <p:cNvSpPr>
              <a:spLocks noChangeArrowheads="1"/>
            </p:cNvSpPr>
            <p:nvPr/>
          </p:nvSpPr>
          <p:spPr bwMode="auto">
            <a:xfrm>
              <a:off x="3168" y="307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6" name="Rectangle 445"/>
            <p:cNvSpPr>
              <a:spLocks noChangeArrowheads="1"/>
            </p:cNvSpPr>
            <p:nvPr/>
          </p:nvSpPr>
          <p:spPr bwMode="auto">
            <a:xfrm>
              <a:off x="3168" y="303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7" name="Rectangle 446"/>
            <p:cNvSpPr>
              <a:spLocks noChangeArrowheads="1"/>
            </p:cNvSpPr>
            <p:nvPr/>
          </p:nvSpPr>
          <p:spPr bwMode="auto">
            <a:xfrm>
              <a:off x="3168" y="30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8" name="Rectangle 447"/>
            <p:cNvSpPr>
              <a:spLocks noChangeArrowheads="1"/>
            </p:cNvSpPr>
            <p:nvPr/>
          </p:nvSpPr>
          <p:spPr bwMode="auto">
            <a:xfrm>
              <a:off x="3168" y="29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59" name="Rectangle 448"/>
            <p:cNvSpPr>
              <a:spLocks noChangeArrowheads="1"/>
            </p:cNvSpPr>
            <p:nvPr/>
          </p:nvSpPr>
          <p:spPr bwMode="auto">
            <a:xfrm>
              <a:off x="3168" y="29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0" name="Rectangle 449"/>
            <p:cNvSpPr>
              <a:spLocks noChangeArrowheads="1"/>
            </p:cNvSpPr>
            <p:nvPr/>
          </p:nvSpPr>
          <p:spPr bwMode="auto">
            <a:xfrm>
              <a:off x="3168" y="28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1" name="Rectangle 450"/>
            <p:cNvSpPr>
              <a:spLocks noChangeArrowheads="1"/>
            </p:cNvSpPr>
            <p:nvPr/>
          </p:nvSpPr>
          <p:spPr bwMode="auto">
            <a:xfrm>
              <a:off x="3168" y="28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2" name="Rectangle 451"/>
            <p:cNvSpPr>
              <a:spLocks noChangeArrowheads="1"/>
            </p:cNvSpPr>
            <p:nvPr/>
          </p:nvSpPr>
          <p:spPr bwMode="auto">
            <a:xfrm>
              <a:off x="3168" y="28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3" name="Rectangle 452"/>
            <p:cNvSpPr>
              <a:spLocks noChangeArrowheads="1"/>
            </p:cNvSpPr>
            <p:nvPr/>
          </p:nvSpPr>
          <p:spPr bwMode="auto">
            <a:xfrm>
              <a:off x="3168" y="27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4" name="Rectangle 453"/>
            <p:cNvSpPr>
              <a:spLocks noChangeArrowheads="1"/>
            </p:cNvSpPr>
            <p:nvPr/>
          </p:nvSpPr>
          <p:spPr bwMode="auto">
            <a:xfrm>
              <a:off x="3168" y="27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5" name="Rectangle 454"/>
            <p:cNvSpPr>
              <a:spLocks noChangeArrowheads="1"/>
            </p:cNvSpPr>
            <p:nvPr/>
          </p:nvSpPr>
          <p:spPr bwMode="auto">
            <a:xfrm>
              <a:off x="3168" y="27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6" name="Rectangle 455"/>
            <p:cNvSpPr>
              <a:spLocks noChangeArrowheads="1"/>
            </p:cNvSpPr>
            <p:nvPr/>
          </p:nvSpPr>
          <p:spPr bwMode="auto">
            <a:xfrm>
              <a:off x="3168" y="26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7" name="Rectangle 456"/>
            <p:cNvSpPr>
              <a:spLocks noChangeArrowheads="1"/>
            </p:cNvSpPr>
            <p:nvPr/>
          </p:nvSpPr>
          <p:spPr bwMode="auto">
            <a:xfrm>
              <a:off x="3168" y="26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8" name="Rectangle 457"/>
            <p:cNvSpPr>
              <a:spLocks noChangeArrowheads="1"/>
            </p:cNvSpPr>
            <p:nvPr/>
          </p:nvSpPr>
          <p:spPr bwMode="auto">
            <a:xfrm>
              <a:off x="3168" y="26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69" name="Rectangle 458"/>
            <p:cNvSpPr>
              <a:spLocks noChangeArrowheads="1"/>
            </p:cNvSpPr>
            <p:nvPr/>
          </p:nvSpPr>
          <p:spPr bwMode="auto">
            <a:xfrm>
              <a:off x="3168" y="25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0" name="Rectangle 459"/>
            <p:cNvSpPr>
              <a:spLocks noChangeArrowheads="1"/>
            </p:cNvSpPr>
            <p:nvPr/>
          </p:nvSpPr>
          <p:spPr bwMode="auto">
            <a:xfrm>
              <a:off x="3168" y="25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1" name="Rectangle 460"/>
            <p:cNvSpPr>
              <a:spLocks noChangeArrowheads="1"/>
            </p:cNvSpPr>
            <p:nvPr/>
          </p:nvSpPr>
          <p:spPr bwMode="auto">
            <a:xfrm>
              <a:off x="3168" y="24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2" name="Rectangle 461"/>
            <p:cNvSpPr>
              <a:spLocks noChangeArrowheads="1"/>
            </p:cNvSpPr>
            <p:nvPr/>
          </p:nvSpPr>
          <p:spPr bwMode="auto">
            <a:xfrm>
              <a:off x="3168" y="24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3" name="Rectangle 462"/>
            <p:cNvSpPr>
              <a:spLocks noChangeArrowheads="1"/>
            </p:cNvSpPr>
            <p:nvPr/>
          </p:nvSpPr>
          <p:spPr bwMode="auto">
            <a:xfrm>
              <a:off x="3168" y="24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4" name="Rectangle 463"/>
            <p:cNvSpPr>
              <a:spLocks noChangeArrowheads="1"/>
            </p:cNvSpPr>
            <p:nvPr/>
          </p:nvSpPr>
          <p:spPr bwMode="auto">
            <a:xfrm>
              <a:off x="3168" y="23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5" name="Rectangle 464"/>
            <p:cNvSpPr>
              <a:spLocks noChangeArrowheads="1"/>
            </p:cNvSpPr>
            <p:nvPr/>
          </p:nvSpPr>
          <p:spPr bwMode="auto">
            <a:xfrm>
              <a:off x="3168" y="23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6" name="Rectangle 465"/>
            <p:cNvSpPr>
              <a:spLocks noChangeArrowheads="1"/>
            </p:cNvSpPr>
            <p:nvPr/>
          </p:nvSpPr>
          <p:spPr bwMode="auto">
            <a:xfrm>
              <a:off x="3168" y="23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7" name="Rectangle 466"/>
            <p:cNvSpPr>
              <a:spLocks noChangeArrowheads="1"/>
            </p:cNvSpPr>
            <p:nvPr/>
          </p:nvSpPr>
          <p:spPr bwMode="auto">
            <a:xfrm>
              <a:off x="3168" y="22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8" name="Rectangle 467"/>
            <p:cNvSpPr>
              <a:spLocks noChangeArrowheads="1"/>
            </p:cNvSpPr>
            <p:nvPr/>
          </p:nvSpPr>
          <p:spPr bwMode="auto">
            <a:xfrm>
              <a:off x="3168" y="22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79" name="Rectangle 468"/>
            <p:cNvSpPr>
              <a:spLocks noChangeArrowheads="1"/>
            </p:cNvSpPr>
            <p:nvPr/>
          </p:nvSpPr>
          <p:spPr bwMode="auto">
            <a:xfrm>
              <a:off x="3168" y="22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0" name="Rectangle 469"/>
            <p:cNvSpPr>
              <a:spLocks noChangeArrowheads="1"/>
            </p:cNvSpPr>
            <p:nvPr/>
          </p:nvSpPr>
          <p:spPr bwMode="auto">
            <a:xfrm>
              <a:off x="314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1" name="Rectangle 470"/>
            <p:cNvSpPr>
              <a:spLocks noChangeArrowheads="1"/>
            </p:cNvSpPr>
            <p:nvPr/>
          </p:nvSpPr>
          <p:spPr bwMode="auto">
            <a:xfrm>
              <a:off x="311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2" name="Rectangle 471"/>
            <p:cNvSpPr>
              <a:spLocks noChangeArrowheads="1"/>
            </p:cNvSpPr>
            <p:nvPr/>
          </p:nvSpPr>
          <p:spPr bwMode="auto">
            <a:xfrm>
              <a:off x="307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3" name="Rectangle 472"/>
            <p:cNvSpPr>
              <a:spLocks noChangeArrowheads="1"/>
            </p:cNvSpPr>
            <p:nvPr/>
          </p:nvSpPr>
          <p:spPr bwMode="auto">
            <a:xfrm>
              <a:off x="303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4" name="Rectangle 473"/>
            <p:cNvSpPr>
              <a:spLocks noChangeArrowheads="1"/>
            </p:cNvSpPr>
            <p:nvPr/>
          </p:nvSpPr>
          <p:spPr bwMode="auto">
            <a:xfrm>
              <a:off x="300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5" name="Rectangle 474"/>
            <p:cNvSpPr>
              <a:spLocks noChangeArrowheads="1"/>
            </p:cNvSpPr>
            <p:nvPr/>
          </p:nvSpPr>
          <p:spPr bwMode="auto">
            <a:xfrm>
              <a:off x="296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6" name="Rectangle 475"/>
            <p:cNvSpPr>
              <a:spLocks noChangeArrowheads="1"/>
            </p:cNvSpPr>
            <p:nvPr/>
          </p:nvSpPr>
          <p:spPr bwMode="auto">
            <a:xfrm>
              <a:off x="293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7" name="Rectangle 476"/>
            <p:cNvSpPr>
              <a:spLocks noChangeArrowheads="1"/>
            </p:cNvSpPr>
            <p:nvPr/>
          </p:nvSpPr>
          <p:spPr bwMode="auto">
            <a:xfrm>
              <a:off x="289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8" name="Rectangle 477"/>
            <p:cNvSpPr>
              <a:spLocks noChangeArrowheads="1"/>
            </p:cNvSpPr>
            <p:nvPr/>
          </p:nvSpPr>
          <p:spPr bwMode="auto">
            <a:xfrm>
              <a:off x="285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389" name="Rectangle 478"/>
            <p:cNvSpPr>
              <a:spLocks noChangeArrowheads="1"/>
            </p:cNvSpPr>
            <p:nvPr/>
          </p:nvSpPr>
          <p:spPr bwMode="auto">
            <a:xfrm>
              <a:off x="282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486" name="Group 597"/>
          <p:cNvGrpSpPr/>
          <p:nvPr/>
        </p:nvGrpSpPr>
        <p:grpSpPr bwMode="auto">
          <a:xfrm>
            <a:off x="7315200" y="3481388"/>
            <a:ext cx="638175" cy="2771775"/>
            <a:chOff x="3648" y="2193"/>
            <a:chExt cx="402" cy="1746"/>
          </a:xfrm>
        </p:grpSpPr>
        <p:sp>
          <p:nvSpPr>
            <p:cNvPr id="99156" name="Freeform 480"/>
            <p:cNvSpPr>
              <a:spLocks noChangeArrowheads="1"/>
            </p:cNvSpPr>
            <p:nvPr/>
          </p:nvSpPr>
          <p:spPr bwMode="auto">
            <a:xfrm>
              <a:off x="3648" y="2193"/>
              <a:ext cx="21" cy="27"/>
            </a:xfrm>
            <a:custGeom>
              <a:avLst/>
              <a:gdLst>
                <a:gd name="T0" fmla="*/ 18 w 21"/>
                <a:gd name="T1" fmla="*/ 9 h 27"/>
                <a:gd name="T2" fmla="*/ 9 w 21"/>
                <a:gd name="T3" fmla="*/ 9 h 27"/>
                <a:gd name="T4" fmla="*/ 9 w 21"/>
                <a:gd name="T5" fmla="*/ 18 h 27"/>
                <a:gd name="T6" fmla="*/ 21 w 21"/>
                <a:gd name="T7" fmla="*/ 18 h 27"/>
                <a:gd name="T8" fmla="*/ 21 w 21"/>
                <a:gd name="T9" fmla="*/ 0 h 27"/>
                <a:gd name="T10" fmla="*/ 9 w 21"/>
                <a:gd name="T11" fmla="*/ 0 h 27"/>
                <a:gd name="T12" fmla="*/ 0 w 21"/>
                <a:gd name="T13" fmla="*/ 0 h 27"/>
                <a:gd name="T14" fmla="*/ 0 w 21"/>
                <a:gd name="T15" fmla="*/ 9 h 27"/>
                <a:gd name="T16" fmla="*/ 0 w 21"/>
                <a:gd name="T17" fmla="*/ 27 h 27"/>
                <a:gd name="T18" fmla="*/ 18 w 21"/>
                <a:gd name="T19" fmla="*/ 27 h 27"/>
                <a:gd name="T20" fmla="*/ 18 w 21"/>
                <a:gd name="T21" fmla="*/ 9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7">
                  <a:moveTo>
                    <a:pt x="18" y="9"/>
                  </a:moveTo>
                  <a:lnTo>
                    <a:pt x="9" y="9"/>
                  </a:lnTo>
                  <a:lnTo>
                    <a:pt x="9" y="18"/>
                  </a:lnTo>
                  <a:lnTo>
                    <a:pt x="21" y="18"/>
                  </a:lnTo>
                  <a:lnTo>
                    <a:pt x="21" y="0"/>
                  </a:lnTo>
                  <a:lnTo>
                    <a:pt x="9" y="0"/>
                  </a:lnTo>
                  <a:lnTo>
                    <a:pt x="0" y="0"/>
                  </a:lnTo>
                  <a:lnTo>
                    <a:pt x="0" y="9"/>
                  </a:lnTo>
                  <a:lnTo>
                    <a:pt x="0" y="27"/>
                  </a:lnTo>
                  <a:lnTo>
                    <a:pt x="18" y="27"/>
                  </a:lnTo>
                  <a:lnTo>
                    <a:pt x="18"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157" name="Rectangle 481"/>
            <p:cNvSpPr>
              <a:spLocks noChangeArrowheads="1"/>
            </p:cNvSpPr>
            <p:nvPr/>
          </p:nvSpPr>
          <p:spPr bwMode="auto">
            <a:xfrm>
              <a:off x="3648" y="22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8" name="Rectangle 482"/>
            <p:cNvSpPr>
              <a:spLocks noChangeArrowheads="1"/>
            </p:cNvSpPr>
            <p:nvPr/>
          </p:nvSpPr>
          <p:spPr bwMode="auto">
            <a:xfrm>
              <a:off x="3648" y="22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9" name="Rectangle 483"/>
            <p:cNvSpPr>
              <a:spLocks noChangeArrowheads="1"/>
            </p:cNvSpPr>
            <p:nvPr/>
          </p:nvSpPr>
          <p:spPr bwMode="auto">
            <a:xfrm>
              <a:off x="3648" y="23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0" name="Rectangle 484"/>
            <p:cNvSpPr>
              <a:spLocks noChangeArrowheads="1"/>
            </p:cNvSpPr>
            <p:nvPr/>
          </p:nvSpPr>
          <p:spPr bwMode="auto">
            <a:xfrm>
              <a:off x="3648" y="23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1" name="Rectangle 485"/>
            <p:cNvSpPr>
              <a:spLocks noChangeArrowheads="1"/>
            </p:cNvSpPr>
            <p:nvPr/>
          </p:nvSpPr>
          <p:spPr bwMode="auto">
            <a:xfrm>
              <a:off x="3648" y="23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2" name="Rectangle 486"/>
            <p:cNvSpPr>
              <a:spLocks noChangeArrowheads="1"/>
            </p:cNvSpPr>
            <p:nvPr/>
          </p:nvSpPr>
          <p:spPr bwMode="auto">
            <a:xfrm>
              <a:off x="3648" y="24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3" name="Rectangle 487"/>
            <p:cNvSpPr>
              <a:spLocks noChangeArrowheads="1"/>
            </p:cNvSpPr>
            <p:nvPr/>
          </p:nvSpPr>
          <p:spPr bwMode="auto">
            <a:xfrm>
              <a:off x="3648" y="24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4" name="Rectangle 488"/>
            <p:cNvSpPr>
              <a:spLocks noChangeArrowheads="1"/>
            </p:cNvSpPr>
            <p:nvPr/>
          </p:nvSpPr>
          <p:spPr bwMode="auto">
            <a:xfrm>
              <a:off x="3648" y="24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5" name="Rectangle 489"/>
            <p:cNvSpPr>
              <a:spLocks noChangeArrowheads="1"/>
            </p:cNvSpPr>
            <p:nvPr/>
          </p:nvSpPr>
          <p:spPr bwMode="auto">
            <a:xfrm>
              <a:off x="3648" y="25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6" name="Rectangle 490"/>
            <p:cNvSpPr>
              <a:spLocks noChangeArrowheads="1"/>
            </p:cNvSpPr>
            <p:nvPr/>
          </p:nvSpPr>
          <p:spPr bwMode="auto">
            <a:xfrm>
              <a:off x="3648" y="25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7" name="Rectangle 491"/>
            <p:cNvSpPr>
              <a:spLocks noChangeArrowheads="1"/>
            </p:cNvSpPr>
            <p:nvPr/>
          </p:nvSpPr>
          <p:spPr bwMode="auto">
            <a:xfrm>
              <a:off x="3648" y="25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8" name="Rectangle 492"/>
            <p:cNvSpPr>
              <a:spLocks noChangeArrowheads="1"/>
            </p:cNvSpPr>
            <p:nvPr/>
          </p:nvSpPr>
          <p:spPr bwMode="auto">
            <a:xfrm>
              <a:off x="3648" y="26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69" name="Rectangle 493"/>
            <p:cNvSpPr>
              <a:spLocks noChangeArrowheads="1"/>
            </p:cNvSpPr>
            <p:nvPr/>
          </p:nvSpPr>
          <p:spPr bwMode="auto">
            <a:xfrm>
              <a:off x="3648" y="26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0" name="Rectangle 494"/>
            <p:cNvSpPr>
              <a:spLocks noChangeArrowheads="1"/>
            </p:cNvSpPr>
            <p:nvPr/>
          </p:nvSpPr>
          <p:spPr bwMode="auto">
            <a:xfrm>
              <a:off x="3648" y="27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1" name="Rectangle 495"/>
            <p:cNvSpPr>
              <a:spLocks noChangeArrowheads="1"/>
            </p:cNvSpPr>
            <p:nvPr/>
          </p:nvSpPr>
          <p:spPr bwMode="auto">
            <a:xfrm>
              <a:off x="3648" y="27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2" name="Rectangle 496"/>
            <p:cNvSpPr>
              <a:spLocks noChangeArrowheads="1"/>
            </p:cNvSpPr>
            <p:nvPr/>
          </p:nvSpPr>
          <p:spPr bwMode="auto">
            <a:xfrm>
              <a:off x="3648" y="27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3" name="Rectangle 497"/>
            <p:cNvSpPr>
              <a:spLocks noChangeArrowheads="1"/>
            </p:cNvSpPr>
            <p:nvPr/>
          </p:nvSpPr>
          <p:spPr bwMode="auto">
            <a:xfrm>
              <a:off x="3648" y="28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4" name="Rectangle 498"/>
            <p:cNvSpPr>
              <a:spLocks noChangeArrowheads="1"/>
            </p:cNvSpPr>
            <p:nvPr/>
          </p:nvSpPr>
          <p:spPr bwMode="auto">
            <a:xfrm>
              <a:off x="3648" y="28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5" name="Rectangle 499"/>
            <p:cNvSpPr>
              <a:spLocks noChangeArrowheads="1"/>
            </p:cNvSpPr>
            <p:nvPr/>
          </p:nvSpPr>
          <p:spPr bwMode="auto">
            <a:xfrm>
              <a:off x="3648" y="28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6" name="Rectangle 500"/>
            <p:cNvSpPr>
              <a:spLocks noChangeArrowheads="1"/>
            </p:cNvSpPr>
            <p:nvPr/>
          </p:nvSpPr>
          <p:spPr bwMode="auto">
            <a:xfrm>
              <a:off x="3648" y="29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7" name="Rectangle 501"/>
            <p:cNvSpPr>
              <a:spLocks noChangeArrowheads="1"/>
            </p:cNvSpPr>
            <p:nvPr/>
          </p:nvSpPr>
          <p:spPr bwMode="auto">
            <a:xfrm>
              <a:off x="3648" y="29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8" name="Rectangle 502"/>
            <p:cNvSpPr>
              <a:spLocks noChangeArrowheads="1"/>
            </p:cNvSpPr>
            <p:nvPr/>
          </p:nvSpPr>
          <p:spPr bwMode="auto">
            <a:xfrm>
              <a:off x="3648" y="29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79" name="Rectangle 503"/>
            <p:cNvSpPr>
              <a:spLocks noChangeArrowheads="1"/>
            </p:cNvSpPr>
            <p:nvPr/>
          </p:nvSpPr>
          <p:spPr bwMode="auto">
            <a:xfrm>
              <a:off x="3648" y="303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0" name="Rectangle 504"/>
            <p:cNvSpPr>
              <a:spLocks noChangeArrowheads="1"/>
            </p:cNvSpPr>
            <p:nvPr/>
          </p:nvSpPr>
          <p:spPr bwMode="auto">
            <a:xfrm>
              <a:off x="3648" y="306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1" name="Rectangle 505"/>
            <p:cNvSpPr>
              <a:spLocks noChangeArrowheads="1"/>
            </p:cNvSpPr>
            <p:nvPr/>
          </p:nvSpPr>
          <p:spPr bwMode="auto">
            <a:xfrm>
              <a:off x="3648" y="310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2" name="Rectangle 506"/>
            <p:cNvSpPr>
              <a:spLocks noChangeArrowheads="1"/>
            </p:cNvSpPr>
            <p:nvPr/>
          </p:nvSpPr>
          <p:spPr bwMode="auto">
            <a:xfrm>
              <a:off x="3648" y="31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3" name="Rectangle 507"/>
            <p:cNvSpPr>
              <a:spLocks noChangeArrowheads="1"/>
            </p:cNvSpPr>
            <p:nvPr/>
          </p:nvSpPr>
          <p:spPr bwMode="auto">
            <a:xfrm>
              <a:off x="3648" y="31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4" name="Rectangle 508"/>
            <p:cNvSpPr>
              <a:spLocks noChangeArrowheads="1"/>
            </p:cNvSpPr>
            <p:nvPr/>
          </p:nvSpPr>
          <p:spPr bwMode="auto">
            <a:xfrm>
              <a:off x="3648" y="32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5" name="Rectangle 509"/>
            <p:cNvSpPr>
              <a:spLocks noChangeArrowheads="1"/>
            </p:cNvSpPr>
            <p:nvPr/>
          </p:nvSpPr>
          <p:spPr bwMode="auto">
            <a:xfrm>
              <a:off x="3648" y="32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6" name="Rectangle 510"/>
            <p:cNvSpPr>
              <a:spLocks noChangeArrowheads="1"/>
            </p:cNvSpPr>
            <p:nvPr/>
          </p:nvSpPr>
          <p:spPr bwMode="auto">
            <a:xfrm>
              <a:off x="3648" y="32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7" name="Rectangle 511"/>
            <p:cNvSpPr>
              <a:spLocks noChangeArrowheads="1"/>
            </p:cNvSpPr>
            <p:nvPr/>
          </p:nvSpPr>
          <p:spPr bwMode="auto">
            <a:xfrm>
              <a:off x="3648" y="33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8" name="Rectangle 512"/>
            <p:cNvSpPr>
              <a:spLocks noChangeArrowheads="1"/>
            </p:cNvSpPr>
            <p:nvPr/>
          </p:nvSpPr>
          <p:spPr bwMode="auto">
            <a:xfrm>
              <a:off x="3648" y="33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89" name="Rectangle 513"/>
            <p:cNvSpPr>
              <a:spLocks noChangeArrowheads="1"/>
            </p:cNvSpPr>
            <p:nvPr/>
          </p:nvSpPr>
          <p:spPr bwMode="auto">
            <a:xfrm>
              <a:off x="3648" y="33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0" name="Rectangle 514"/>
            <p:cNvSpPr>
              <a:spLocks noChangeArrowheads="1"/>
            </p:cNvSpPr>
            <p:nvPr/>
          </p:nvSpPr>
          <p:spPr bwMode="auto">
            <a:xfrm>
              <a:off x="3648" y="34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1" name="Rectangle 515"/>
            <p:cNvSpPr>
              <a:spLocks noChangeArrowheads="1"/>
            </p:cNvSpPr>
            <p:nvPr/>
          </p:nvSpPr>
          <p:spPr bwMode="auto">
            <a:xfrm>
              <a:off x="3648" y="34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2" name="Rectangle 516"/>
            <p:cNvSpPr>
              <a:spLocks noChangeArrowheads="1"/>
            </p:cNvSpPr>
            <p:nvPr/>
          </p:nvSpPr>
          <p:spPr bwMode="auto">
            <a:xfrm>
              <a:off x="3648" y="34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3" name="Rectangle 517"/>
            <p:cNvSpPr>
              <a:spLocks noChangeArrowheads="1"/>
            </p:cNvSpPr>
            <p:nvPr/>
          </p:nvSpPr>
          <p:spPr bwMode="auto">
            <a:xfrm>
              <a:off x="3648" y="35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4" name="Rectangle 518"/>
            <p:cNvSpPr>
              <a:spLocks noChangeArrowheads="1"/>
            </p:cNvSpPr>
            <p:nvPr/>
          </p:nvSpPr>
          <p:spPr bwMode="auto">
            <a:xfrm>
              <a:off x="3648" y="35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5" name="Rectangle 519"/>
            <p:cNvSpPr>
              <a:spLocks noChangeArrowheads="1"/>
            </p:cNvSpPr>
            <p:nvPr/>
          </p:nvSpPr>
          <p:spPr bwMode="auto">
            <a:xfrm>
              <a:off x="3648" y="36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6" name="Rectangle 520"/>
            <p:cNvSpPr>
              <a:spLocks noChangeArrowheads="1"/>
            </p:cNvSpPr>
            <p:nvPr/>
          </p:nvSpPr>
          <p:spPr bwMode="auto">
            <a:xfrm>
              <a:off x="3648" y="36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7" name="Rectangle 521"/>
            <p:cNvSpPr>
              <a:spLocks noChangeArrowheads="1"/>
            </p:cNvSpPr>
            <p:nvPr/>
          </p:nvSpPr>
          <p:spPr bwMode="auto">
            <a:xfrm>
              <a:off x="3648" y="36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8" name="Rectangle 522"/>
            <p:cNvSpPr>
              <a:spLocks noChangeArrowheads="1"/>
            </p:cNvSpPr>
            <p:nvPr/>
          </p:nvSpPr>
          <p:spPr bwMode="auto">
            <a:xfrm>
              <a:off x="3648" y="37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99" name="Rectangle 523"/>
            <p:cNvSpPr>
              <a:spLocks noChangeArrowheads="1"/>
            </p:cNvSpPr>
            <p:nvPr/>
          </p:nvSpPr>
          <p:spPr bwMode="auto">
            <a:xfrm>
              <a:off x="3648" y="37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0" name="Rectangle 524"/>
            <p:cNvSpPr>
              <a:spLocks noChangeArrowheads="1"/>
            </p:cNvSpPr>
            <p:nvPr/>
          </p:nvSpPr>
          <p:spPr bwMode="auto">
            <a:xfrm>
              <a:off x="3648" y="37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1" name="Rectangle 525"/>
            <p:cNvSpPr>
              <a:spLocks noChangeArrowheads="1"/>
            </p:cNvSpPr>
            <p:nvPr/>
          </p:nvSpPr>
          <p:spPr bwMode="auto">
            <a:xfrm>
              <a:off x="3648" y="38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2" name="Rectangle 526"/>
            <p:cNvSpPr>
              <a:spLocks noChangeArrowheads="1"/>
            </p:cNvSpPr>
            <p:nvPr/>
          </p:nvSpPr>
          <p:spPr bwMode="auto">
            <a:xfrm>
              <a:off x="3648" y="38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3" name="Rectangle 527"/>
            <p:cNvSpPr>
              <a:spLocks noChangeArrowheads="1"/>
            </p:cNvSpPr>
            <p:nvPr/>
          </p:nvSpPr>
          <p:spPr bwMode="auto">
            <a:xfrm>
              <a:off x="3648" y="38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4" name="Rectangle 528"/>
            <p:cNvSpPr>
              <a:spLocks noChangeArrowheads="1"/>
            </p:cNvSpPr>
            <p:nvPr/>
          </p:nvSpPr>
          <p:spPr bwMode="auto">
            <a:xfrm>
              <a:off x="365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5" name="Rectangle 529"/>
            <p:cNvSpPr>
              <a:spLocks noChangeArrowheads="1"/>
            </p:cNvSpPr>
            <p:nvPr/>
          </p:nvSpPr>
          <p:spPr bwMode="auto">
            <a:xfrm>
              <a:off x="369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6" name="Rectangle 530"/>
            <p:cNvSpPr>
              <a:spLocks noChangeArrowheads="1"/>
            </p:cNvSpPr>
            <p:nvPr/>
          </p:nvSpPr>
          <p:spPr bwMode="auto">
            <a:xfrm>
              <a:off x="372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7" name="Rectangle 531"/>
            <p:cNvSpPr>
              <a:spLocks noChangeArrowheads="1"/>
            </p:cNvSpPr>
            <p:nvPr/>
          </p:nvSpPr>
          <p:spPr bwMode="auto">
            <a:xfrm>
              <a:off x="376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8" name="Rectangle 532"/>
            <p:cNvSpPr>
              <a:spLocks noChangeArrowheads="1"/>
            </p:cNvSpPr>
            <p:nvPr/>
          </p:nvSpPr>
          <p:spPr bwMode="auto">
            <a:xfrm>
              <a:off x="380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09" name="Rectangle 533"/>
            <p:cNvSpPr>
              <a:spLocks noChangeArrowheads="1"/>
            </p:cNvSpPr>
            <p:nvPr/>
          </p:nvSpPr>
          <p:spPr bwMode="auto">
            <a:xfrm>
              <a:off x="383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0" name="Rectangle 534"/>
            <p:cNvSpPr>
              <a:spLocks noChangeArrowheads="1"/>
            </p:cNvSpPr>
            <p:nvPr/>
          </p:nvSpPr>
          <p:spPr bwMode="auto">
            <a:xfrm>
              <a:off x="387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1" name="Rectangle 535"/>
            <p:cNvSpPr>
              <a:spLocks noChangeArrowheads="1"/>
            </p:cNvSpPr>
            <p:nvPr/>
          </p:nvSpPr>
          <p:spPr bwMode="auto">
            <a:xfrm>
              <a:off x="390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2" name="Rectangle 536"/>
            <p:cNvSpPr>
              <a:spLocks noChangeArrowheads="1"/>
            </p:cNvSpPr>
            <p:nvPr/>
          </p:nvSpPr>
          <p:spPr bwMode="auto">
            <a:xfrm>
              <a:off x="394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3" name="Rectangle 537"/>
            <p:cNvSpPr>
              <a:spLocks noChangeArrowheads="1"/>
            </p:cNvSpPr>
            <p:nvPr/>
          </p:nvSpPr>
          <p:spPr bwMode="auto">
            <a:xfrm>
              <a:off x="398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4" name="Rectangle 538"/>
            <p:cNvSpPr>
              <a:spLocks noChangeArrowheads="1"/>
            </p:cNvSpPr>
            <p:nvPr/>
          </p:nvSpPr>
          <p:spPr bwMode="auto">
            <a:xfrm>
              <a:off x="401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5" name="Rectangle 539"/>
            <p:cNvSpPr>
              <a:spLocks noChangeArrowheads="1"/>
            </p:cNvSpPr>
            <p:nvPr/>
          </p:nvSpPr>
          <p:spPr bwMode="auto">
            <a:xfrm>
              <a:off x="4032" y="39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6" name="Rectangle 540"/>
            <p:cNvSpPr>
              <a:spLocks noChangeArrowheads="1"/>
            </p:cNvSpPr>
            <p:nvPr/>
          </p:nvSpPr>
          <p:spPr bwMode="auto">
            <a:xfrm>
              <a:off x="4032" y="38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7" name="Rectangle 541"/>
            <p:cNvSpPr>
              <a:spLocks noChangeArrowheads="1"/>
            </p:cNvSpPr>
            <p:nvPr/>
          </p:nvSpPr>
          <p:spPr bwMode="auto">
            <a:xfrm>
              <a:off x="4032" y="38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8" name="Rectangle 542"/>
            <p:cNvSpPr>
              <a:spLocks noChangeArrowheads="1"/>
            </p:cNvSpPr>
            <p:nvPr/>
          </p:nvSpPr>
          <p:spPr bwMode="auto">
            <a:xfrm>
              <a:off x="4032" y="37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19" name="Rectangle 543"/>
            <p:cNvSpPr>
              <a:spLocks noChangeArrowheads="1"/>
            </p:cNvSpPr>
            <p:nvPr/>
          </p:nvSpPr>
          <p:spPr bwMode="auto">
            <a:xfrm>
              <a:off x="4032" y="37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0" name="Rectangle 544"/>
            <p:cNvSpPr>
              <a:spLocks noChangeArrowheads="1"/>
            </p:cNvSpPr>
            <p:nvPr/>
          </p:nvSpPr>
          <p:spPr bwMode="auto">
            <a:xfrm>
              <a:off x="4032" y="37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1" name="Rectangle 545"/>
            <p:cNvSpPr>
              <a:spLocks noChangeArrowheads="1"/>
            </p:cNvSpPr>
            <p:nvPr/>
          </p:nvSpPr>
          <p:spPr bwMode="auto">
            <a:xfrm>
              <a:off x="4032" y="36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2" name="Rectangle 546"/>
            <p:cNvSpPr>
              <a:spLocks noChangeArrowheads="1"/>
            </p:cNvSpPr>
            <p:nvPr/>
          </p:nvSpPr>
          <p:spPr bwMode="auto">
            <a:xfrm>
              <a:off x="4032" y="36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3" name="Rectangle 547"/>
            <p:cNvSpPr>
              <a:spLocks noChangeArrowheads="1"/>
            </p:cNvSpPr>
            <p:nvPr/>
          </p:nvSpPr>
          <p:spPr bwMode="auto">
            <a:xfrm>
              <a:off x="4032" y="36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4" name="Rectangle 548"/>
            <p:cNvSpPr>
              <a:spLocks noChangeArrowheads="1"/>
            </p:cNvSpPr>
            <p:nvPr/>
          </p:nvSpPr>
          <p:spPr bwMode="auto">
            <a:xfrm>
              <a:off x="4032" y="35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5" name="Rectangle 549"/>
            <p:cNvSpPr>
              <a:spLocks noChangeArrowheads="1"/>
            </p:cNvSpPr>
            <p:nvPr/>
          </p:nvSpPr>
          <p:spPr bwMode="auto">
            <a:xfrm>
              <a:off x="4032" y="35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6" name="Rectangle 550"/>
            <p:cNvSpPr>
              <a:spLocks noChangeArrowheads="1"/>
            </p:cNvSpPr>
            <p:nvPr/>
          </p:nvSpPr>
          <p:spPr bwMode="auto">
            <a:xfrm>
              <a:off x="4032" y="35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7" name="Rectangle 551"/>
            <p:cNvSpPr>
              <a:spLocks noChangeArrowheads="1"/>
            </p:cNvSpPr>
            <p:nvPr/>
          </p:nvSpPr>
          <p:spPr bwMode="auto">
            <a:xfrm>
              <a:off x="4032" y="34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8" name="Rectangle 552"/>
            <p:cNvSpPr>
              <a:spLocks noChangeArrowheads="1"/>
            </p:cNvSpPr>
            <p:nvPr/>
          </p:nvSpPr>
          <p:spPr bwMode="auto">
            <a:xfrm>
              <a:off x="4032" y="34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29" name="Rectangle 553"/>
            <p:cNvSpPr>
              <a:spLocks noChangeArrowheads="1"/>
            </p:cNvSpPr>
            <p:nvPr/>
          </p:nvSpPr>
          <p:spPr bwMode="auto">
            <a:xfrm>
              <a:off x="4032" y="33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0" name="Rectangle 554"/>
            <p:cNvSpPr>
              <a:spLocks noChangeArrowheads="1"/>
            </p:cNvSpPr>
            <p:nvPr/>
          </p:nvSpPr>
          <p:spPr bwMode="auto">
            <a:xfrm>
              <a:off x="4032" y="33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1" name="Rectangle 555"/>
            <p:cNvSpPr>
              <a:spLocks noChangeArrowheads="1"/>
            </p:cNvSpPr>
            <p:nvPr/>
          </p:nvSpPr>
          <p:spPr bwMode="auto">
            <a:xfrm>
              <a:off x="4032" y="33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2" name="Rectangle 556"/>
            <p:cNvSpPr>
              <a:spLocks noChangeArrowheads="1"/>
            </p:cNvSpPr>
            <p:nvPr/>
          </p:nvSpPr>
          <p:spPr bwMode="auto">
            <a:xfrm>
              <a:off x="4032" y="32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3" name="Rectangle 557"/>
            <p:cNvSpPr>
              <a:spLocks noChangeArrowheads="1"/>
            </p:cNvSpPr>
            <p:nvPr/>
          </p:nvSpPr>
          <p:spPr bwMode="auto">
            <a:xfrm>
              <a:off x="4032" y="32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4" name="Rectangle 558"/>
            <p:cNvSpPr>
              <a:spLocks noChangeArrowheads="1"/>
            </p:cNvSpPr>
            <p:nvPr/>
          </p:nvSpPr>
          <p:spPr bwMode="auto">
            <a:xfrm>
              <a:off x="4032" y="32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5" name="Rectangle 559"/>
            <p:cNvSpPr>
              <a:spLocks noChangeArrowheads="1"/>
            </p:cNvSpPr>
            <p:nvPr/>
          </p:nvSpPr>
          <p:spPr bwMode="auto">
            <a:xfrm>
              <a:off x="4032" y="31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6" name="Rectangle 560"/>
            <p:cNvSpPr>
              <a:spLocks noChangeArrowheads="1"/>
            </p:cNvSpPr>
            <p:nvPr/>
          </p:nvSpPr>
          <p:spPr bwMode="auto">
            <a:xfrm>
              <a:off x="4032" y="31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7" name="Rectangle 561"/>
            <p:cNvSpPr>
              <a:spLocks noChangeArrowheads="1"/>
            </p:cNvSpPr>
            <p:nvPr/>
          </p:nvSpPr>
          <p:spPr bwMode="auto">
            <a:xfrm>
              <a:off x="4032" y="31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8" name="Rectangle 562"/>
            <p:cNvSpPr>
              <a:spLocks noChangeArrowheads="1"/>
            </p:cNvSpPr>
            <p:nvPr/>
          </p:nvSpPr>
          <p:spPr bwMode="auto">
            <a:xfrm>
              <a:off x="4032" y="307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39" name="Rectangle 563"/>
            <p:cNvSpPr>
              <a:spLocks noChangeArrowheads="1"/>
            </p:cNvSpPr>
            <p:nvPr/>
          </p:nvSpPr>
          <p:spPr bwMode="auto">
            <a:xfrm>
              <a:off x="4032" y="303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0" name="Rectangle 564"/>
            <p:cNvSpPr>
              <a:spLocks noChangeArrowheads="1"/>
            </p:cNvSpPr>
            <p:nvPr/>
          </p:nvSpPr>
          <p:spPr bwMode="auto">
            <a:xfrm>
              <a:off x="4032" y="30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1" name="Rectangle 565"/>
            <p:cNvSpPr>
              <a:spLocks noChangeArrowheads="1"/>
            </p:cNvSpPr>
            <p:nvPr/>
          </p:nvSpPr>
          <p:spPr bwMode="auto">
            <a:xfrm>
              <a:off x="4032" y="29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2" name="Rectangle 566"/>
            <p:cNvSpPr>
              <a:spLocks noChangeArrowheads="1"/>
            </p:cNvSpPr>
            <p:nvPr/>
          </p:nvSpPr>
          <p:spPr bwMode="auto">
            <a:xfrm>
              <a:off x="4032" y="29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3" name="Rectangle 567"/>
            <p:cNvSpPr>
              <a:spLocks noChangeArrowheads="1"/>
            </p:cNvSpPr>
            <p:nvPr/>
          </p:nvSpPr>
          <p:spPr bwMode="auto">
            <a:xfrm>
              <a:off x="4032" y="28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4" name="Rectangle 568"/>
            <p:cNvSpPr>
              <a:spLocks noChangeArrowheads="1"/>
            </p:cNvSpPr>
            <p:nvPr/>
          </p:nvSpPr>
          <p:spPr bwMode="auto">
            <a:xfrm>
              <a:off x="4032" y="28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5" name="Rectangle 569"/>
            <p:cNvSpPr>
              <a:spLocks noChangeArrowheads="1"/>
            </p:cNvSpPr>
            <p:nvPr/>
          </p:nvSpPr>
          <p:spPr bwMode="auto">
            <a:xfrm>
              <a:off x="4032" y="28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6" name="Rectangle 570"/>
            <p:cNvSpPr>
              <a:spLocks noChangeArrowheads="1"/>
            </p:cNvSpPr>
            <p:nvPr/>
          </p:nvSpPr>
          <p:spPr bwMode="auto">
            <a:xfrm>
              <a:off x="4032" y="27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7" name="Rectangle 571"/>
            <p:cNvSpPr>
              <a:spLocks noChangeArrowheads="1"/>
            </p:cNvSpPr>
            <p:nvPr/>
          </p:nvSpPr>
          <p:spPr bwMode="auto">
            <a:xfrm>
              <a:off x="4032" y="27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8" name="Rectangle 572"/>
            <p:cNvSpPr>
              <a:spLocks noChangeArrowheads="1"/>
            </p:cNvSpPr>
            <p:nvPr/>
          </p:nvSpPr>
          <p:spPr bwMode="auto">
            <a:xfrm>
              <a:off x="4032" y="27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49" name="Rectangle 573"/>
            <p:cNvSpPr>
              <a:spLocks noChangeArrowheads="1"/>
            </p:cNvSpPr>
            <p:nvPr/>
          </p:nvSpPr>
          <p:spPr bwMode="auto">
            <a:xfrm>
              <a:off x="4032" y="26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0" name="Rectangle 574"/>
            <p:cNvSpPr>
              <a:spLocks noChangeArrowheads="1"/>
            </p:cNvSpPr>
            <p:nvPr/>
          </p:nvSpPr>
          <p:spPr bwMode="auto">
            <a:xfrm>
              <a:off x="4032" y="26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1" name="Rectangle 575"/>
            <p:cNvSpPr>
              <a:spLocks noChangeArrowheads="1"/>
            </p:cNvSpPr>
            <p:nvPr/>
          </p:nvSpPr>
          <p:spPr bwMode="auto">
            <a:xfrm>
              <a:off x="4032" y="26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2" name="Rectangle 576"/>
            <p:cNvSpPr>
              <a:spLocks noChangeArrowheads="1"/>
            </p:cNvSpPr>
            <p:nvPr/>
          </p:nvSpPr>
          <p:spPr bwMode="auto">
            <a:xfrm>
              <a:off x="4032" y="25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3" name="Rectangle 577"/>
            <p:cNvSpPr>
              <a:spLocks noChangeArrowheads="1"/>
            </p:cNvSpPr>
            <p:nvPr/>
          </p:nvSpPr>
          <p:spPr bwMode="auto">
            <a:xfrm>
              <a:off x="4032" y="25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4" name="Rectangle 578"/>
            <p:cNvSpPr>
              <a:spLocks noChangeArrowheads="1"/>
            </p:cNvSpPr>
            <p:nvPr/>
          </p:nvSpPr>
          <p:spPr bwMode="auto">
            <a:xfrm>
              <a:off x="4032" y="24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5" name="Rectangle 579"/>
            <p:cNvSpPr>
              <a:spLocks noChangeArrowheads="1"/>
            </p:cNvSpPr>
            <p:nvPr/>
          </p:nvSpPr>
          <p:spPr bwMode="auto">
            <a:xfrm>
              <a:off x="4032" y="24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6" name="Rectangle 580"/>
            <p:cNvSpPr>
              <a:spLocks noChangeArrowheads="1"/>
            </p:cNvSpPr>
            <p:nvPr/>
          </p:nvSpPr>
          <p:spPr bwMode="auto">
            <a:xfrm>
              <a:off x="4032" y="24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7" name="Rectangle 581"/>
            <p:cNvSpPr>
              <a:spLocks noChangeArrowheads="1"/>
            </p:cNvSpPr>
            <p:nvPr/>
          </p:nvSpPr>
          <p:spPr bwMode="auto">
            <a:xfrm>
              <a:off x="4032" y="23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8" name="Rectangle 582"/>
            <p:cNvSpPr>
              <a:spLocks noChangeArrowheads="1"/>
            </p:cNvSpPr>
            <p:nvPr/>
          </p:nvSpPr>
          <p:spPr bwMode="auto">
            <a:xfrm>
              <a:off x="4032" y="23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59" name="Rectangle 583"/>
            <p:cNvSpPr>
              <a:spLocks noChangeArrowheads="1"/>
            </p:cNvSpPr>
            <p:nvPr/>
          </p:nvSpPr>
          <p:spPr bwMode="auto">
            <a:xfrm>
              <a:off x="4032" y="23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0" name="Rectangle 584"/>
            <p:cNvSpPr>
              <a:spLocks noChangeArrowheads="1"/>
            </p:cNvSpPr>
            <p:nvPr/>
          </p:nvSpPr>
          <p:spPr bwMode="auto">
            <a:xfrm>
              <a:off x="4032" y="22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1" name="Rectangle 585"/>
            <p:cNvSpPr>
              <a:spLocks noChangeArrowheads="1"/>
            </p:cNvSpPr>
            <p:nvPr/>
          </p:nvSpPr>
          <p:spPr bwMode="auto">
            <a:xfrm>
              <a:off x="4032" y="22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2" name="Rectangle 586"/>
            <p:cNvSpPr>
              <a:spLocks noChangeArrowheads="1"/>
            </p:cNvSpPr>
            <p:nvPr/>
          </p:nvSpPr>
          <p:spPr bwMode="auto">
            <a:xfrm>
              <a:off x="4032" y="22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3" name="Rectangle 587"/>
            <p:cNvSpPr>
              <a:spLocks noChangeArrowheads="1"/>
            </p:cNvSpPr>
            <p:nvPr/>
          </p:nvSpPr>
          <p:spPr bwMode="auto">
            <a:xfrm>
              <a:off x="401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4" name="Rectangle 588"/>
            <p:cNvSpPr>
              <a:spLocks noChangeArrowheads="1"/>
            </p:cNvSpPr>
            <p:nvPr/>
          </p:nvSpPr>
          <p:spPr bwMode="auto">
            <a:xfrm>
              <a:off x="397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5" name="Rectangle 589"/>
            <p:cNvSpPr>
              <a:spLocks noChangeArrowheads="1"/>
            </p:cNvSpPr>
            <p:nvPr/>
          </p:nvSpPr>
          <p:spPr bwMode="auto">
            <a:xfrm>
              <a:off x="393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6" name="Rectangle 590"/>
            <p:cNvSpPr>
              <a:spLocks noChangeArrowheads="1"/>
            </p:cNvSpPr>
            <p:nvPr/>
          </p:nvSpPr>
          <p:spPr bwMode="auto">
            <a:xfrm>
              <a:off x="390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7" name="Rectangle 591"/>
            <p:cNvSpPr>
              <a:spLocks noChangeArrowheads="1"/>
            </p:cNvSpPr>
            <p:nvPr/>
          </p:nvSpPr>
          <p:spPr bwMode="auto">
            <a:xfrm>
              <a:off x="386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8" name="Rectangle 592"/>
            <p:cNvSpPr>
              <a:spLocks noChangeArrowheads="1"/>
            </p:cNvSpPr>
            <p:nvPr/>
          </p:nvSpPr>
          <p:spPr bwMode="auto">
            <a:xfrm>
              <a:off x="383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69" name="Rectangle 593"/>
            <p:cNvSpPr>
              <a:spLocks noChangeArrowheads="1"/>
            </p:cNvSpPr>
            <p:nvPr/>
          </p:nvSpPr>
          <p:spPr bwMode="auto">
            <a:xfrm>
              <a:off x="379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0" name="Rectangle 594"/>
            <p:cNvSpPr>
              <a:spLocks noChangeArrowheads="1"/>
            </p:cNvSpPr>
            <p:nvPr/>
          </p:nvSpPr>
          <p:spPr bwMode="auto">
            <a:xfrm>
              <a:off x="375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1" name="Rectangle 595"/>
            <p:cNvSpPr>
              <a:spLocks noChangeArrowheads="1"/>
            </p:cNvSpPr>
            <p:nvPr/>
          </p:nvSpPr>
          <p:spPr bwMode="auto">
            <a:xfrm>
              <a:off x="372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272" name="Rectangle 596"/>
            <p:cNvSpPr>
              <a:spLocks noChangeArrowheads="1"/>
            </p:cNvSpPr>
            <p:nvPr/>
          </p:nvSpPr>
          <p:spPr bwMode="auto">
            <a:xfrm>
              <a:off x="368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487" name="Rectangle 598"/>
          <p:cNvSpPr>
            <a:spLocks noChangeArrowheads="1"/>
          </p:cNvSpPr>
          <p:nvPr/>
        </p:nvSpPr>
        <p:spPr bwMode="auto">
          <a:xfrm>
            <a:off x="8077200" y="3317875"/>
            <a:ext cx="28575" cy="2743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88" name="Rectangle 599"/>
          <p:cNvSpPr>
            <a:spLocks noChangeArrowheads="1"/>
          </p:cNvSpPr>
          <p:nvPr/>
        </p:nvSpPr>
        <p:spPr bwMode="auto">
          <a:xfrm>
            <a:off x="6872288" y="3317875"/>
            <a:ext cx="458787" cy="777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89" name="Rectangle 600"/>
          <p:cNvSpPr>
            <a:spLocks noChangeArrowheads="1"/>
          </p:cNvSpPr>
          <p:nvPr/>
        </p:nvSpPr>
        <p:spPr bwMode="auto">
          <a:xfrm>
            <a:off x="7329488" y="3328988"/>
            <a:ext cx="7620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490" name="Group 603"/>
          <p:cNvGrpSpPr/>
          <p:nvPr/>
        </p:nvGrpSpPr>
        <p:grpSpPr bwMode="auto">
          <a:xfrm>
            <a:off x="6411913" y="3289300"/>
            <a:ext cx="447675" cy="138113"/>
            <a:chOff x="3079" y="2072"/>
            <a:chExt cx="282" cy="87"/>
          </a:xfrm>
        </p:grpSpPr>
        <p:sp>
          <p:nvSpPr>
            <p:cNvPr id="99154" name="Rectangle 601"/>
            <p:cNvSpPr>
              <a:spLocks noChangeArrowheads="1"/>
            </p:cNvSpPr>
            <p:nvPr/>
          </p:nvSpPr>
          <p:spPr bwMode="auto">
            <a:xfrm>
              <a:off x="3121" y="2105"/>
              <a:ext cx="24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5" name="Oval 602"/>
            <p:cNvSpPr>
              <a:spLocks noChangeArrowheads="1"/>
            </p:cNvSpPr>
            <p:nvPr/>
          </p:nvSpPr>
          <p:spPr bwMode="auto">
            <a:xfrm>
              <a:off x="3079" y="207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491" name="Rectangle 604"/>
          <p:cNvSpPr>
            <a:spLocks noChangeArrowheads="1"/>
          </p:cNvSpPr>
          <p:nvPr/>
        </p:nvSpPr>
        <p:spPr bwMode="auto">
          <a:xfrm>
            <a:off x="5957888" y="3165475"/>
            <a:ext cx="5064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92" name="Rectangle 605"/>
          <p:cNvSpPr>
            <a:spLocks noChangeArrowheads="1"/>
          </p:cNvSpPr>
          <p:nvPr/>
        </p:nvSpPr>
        <p:spPr bwMode="auto">
          <a:xfrm>
            <a:off x="6049963" y="3217863"/>
            <a:ext cx="203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493" name="Rectangle 606"/>
          <p:cNvSpPr>
            <a:spLocks noChangeArrowheads="1"/>
          </p:cNvSpPr>
          <p:nvPr/>
        </p:nvSpPr>
        <p:spPr bwMode="auto">
          <a:xfrm>
            <a:off x="6251575" y="3217863"/>
            <a:ext cx="120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a:t>
            </a:r>
            <a:endParaRPr lang="en-US" altLang="zh-CN" b="1">
              <a:latin typeface="Tahoma" panose="020B0604030504040204" pitchFamily="34" charset="0"/>
              <a:ea typeface="宋体" panose="02010600030101010101" pitchFamily="2" charset="-122"/>
            </a:endParaRPr>
          </a:p>
        </p:txBody>
      </p:sp>
      <p:sp>
        <p:nvSpPr>
          <p:cNvPr id="98494" name="Rectangle 607"/>
          <p:cNvSpPr>
            <a:spLocks noChangeArrowheads="1"/>
          </p:cNvSpPr>
          <p:nvPr/>
        </p:nvSpPr>
        <p:spPr bwMode="auto">
          <a:xfrm>
            <a:off x="6696075" y="3328988"/>
            <a:ext cx="6588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95" name="Rectangle 608"/>
          <p:cNvSpPr>
            <a:spLocks noChangeArrowheads="1"/>
          </p:cNvSpPr>
          <p:nvPr/>
        </p:nvSpPr>
        <p:spPr bwMode="auto">
          <a:xfrm>
            <a:off x="6805613" y="3381375"/>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120</a:t>
            </a:r>
            <a:endParaRPr lang="en-US" altLang="zh-CN" b="1">
              <a:latin typeface="Tahoma" panose="020B0604030504040204" pitchFamily="34" charset="0"/>
              <a:ea typeface="宋体" panose="02010600030101010101" pitchFamily="2" charset="-122"/>
            </a:endParaRPr>
          </a:p>
        </p:txBody>
      </p:sp>
      <p:sp>
        <p:nvSpPr>
          <p:cNvPr id="98496" name="Rectangle 610"/>
          <p:cNvSpPr>
            <a:spLocks noChangeArrowheads="1"/>
          </p:cNvSpPr>
          <p:nvPr/>
        </p:nvSpPr>
        <p:spPr bwMode="auto">
          <a:xfrm>
            <a:off x="5861050" y="6224588"/>
            <a:ext cx="8064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497" name="Rectangle 611"/>
          <p:cNvSpPr>
            <a:spLocks noChangeArrowheads="1"/>
          </p:cNvSpPr>
          <p:nvPr/>
        </p:nvSpPr>
        <p:spPr bwMode="auto">
          <a:xfrm>
            <a:off x="5953125" y="6276975"/>
            <a:ext cx="1984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74</a:t>
            </a:r>
            <a:endParaRPr lang="en-US" altLang="zh-CN" b="1">
              <a:latin typeface="Tahoma" panose="020B0604030504040204" pitchFamily="34" charset="0"/>
              <a:ea typeface="宋体" panose="02010600030101010101" pitchFamily="2" charset="-122"/>
            </a:endParaRPr>
          </a:p>
        </p:txBody>
      </p:sp>
      <p:sp>
        <p:nvSpPr>
          <p:cNvPr id="98498" name="Rectangle 612"/>
          <p:cNvSpPr>
            <a:spLocks noChangeArrowheads="1"/>
          </p:cNvSpPr>
          <p:nvPr/>
        </p:nvSpPr>
        <p:spPr bwMode="auto">
          <a:xfrm>
            <a:off x="6149975" y="6276975"/>
            <a:ext cx="428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LS04</a:t>
            </a:r>
            <a:endParaRPr lang="en-US" altLang="zh-CN" b="1">
              <a:latin typeface="Tahoma" panose="020B0604030504040204" pitchFamily="34" charset="0"/>
              <a:ea typeface="宋体" panose="02010600030101010101" pitchFamily="2" charset="-122"/>
            </a:endParaRPr>
          </a:p>
        </p:txBody>
      </p:sp>
      <p:sp>
        <p:nvSpPr>
          <p:cNvPr id="98499" name="Rectangle 613"/>
          <p:cNvSpPr>
            <a:spLocks noChangeArrowheads="1"/>
          </p:cNvSpPr>
          <p:nvPr/>
        </p:nvSpPr>
        <p:spPr bwMode="auto">
          <a:xfrm>
            <a:off x="7442200" y="6224588"/>
            <a:ext cx="54133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00" name="Rectangle 614"/>
          <p:cNvSpPr>
            <a:spLocks noChangeArrowheads="1"/>
          </p:cNvSpPr>
          <p:nvPr/>
        </p:nvSpPr>
        <p:spPr bwMode="auto">
          <a:xfrm>
            <a:off x="7534275" y="6276975"/>
            <a:ext cx="3587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LED</a:t>
            </a:r>
            <a:endParaRPr lang="en-US" altLang="zh-CN" b="1">
              <a:latin typeface="Tahoma" panose="020B0604030504040204" pitchFamily="34" charset="0"/>
              <a:ea typeface="宋体" panose="02010600030101010101" pitchFamily="2" charset="-122"/>
            </a:endParaRPr>
          </a:p>
        </p:txBody>
      </p:sp>
      <p:sp>
        <p:nvSpPr>
          <p:cNvPr id="98501" name="Rectangle 615"/>
          <p:cNvSpPr>
            <a:spLocks noChangeArrowheads="1"/>
          </p:cNvSpPr>
          <p:nvPr/>
        </p:nvSpPr>
        <p:spPr bwMode="auto">
          <a:xfrm>
            <a:off x="4975225" y="6388100"/>
            <a:ext cx="9842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02" name="Rectangle 616"/>
          <p:cNvSpPr>
            <a:spLocks noChangeArrowheads="1"/>
          </p:cNvSpPr>
          <p:nvPr/>
        </p:nvSpPr>
        <p:spPr bwMode="auto">
          <a:xfrm>
            <a:off x="5067300" y="6440488"/>
            <a:ext cx="587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t>
            </a:r>
            <a:endParaRPr lang="en-US" altLang="zh-CN" b="1">
              <a:latin typeface="Tahoma" panose="020B0604030504040204" pitchFamily="34" charset="0"/>
              <a:ea typeface="宋体" panose="02010600030101010101" pitchFamily="2" charset="-122"/>
            </a:endParaRPr>
          </a:p>
        </p:txBody>
      </p:sp>
      <p:sp>
        <p:nvSpPr>
          <p:cNvPr id="98503" name="Rectangle 617"/>
          <p:cNvSpPr>
            <a:spLocks noChangeArrowheads="1"/>
          </p:cNvSpPr>
          <p:nvPr/>
        </p:nvSpPr>
        <p:spPr bwMode="auto">
          <a:xfrm>
            <a:off x="5126038" y="6440488"/>
            <a:ext cx="2079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 </a:t>
            </a:r>
            <a:endParaRPr lang="en-US" altLang="zh-CN" b="1">
              <a:latin typeface="Tahoma" panose="020B0604030504040204" pitchFamily="34" charset="0"/>
              <a:ea typeface="宋体" panose="02010600030101010101" pitchFamily="2" charset="-122"/>
            </a:endParaRPr>
          </a:p>
        </p:txBody>
      </p:sp>
      <p:sp>
        <p:nvSpPr>
          <p:cNvPr id="98504" name="Rectangle 618"/>
          <p:cNvSpPr>
            <a:spLocks noChangeArrowheads="1"/>
          </p:cNvSpPr>
          <p:nvPr/>
        </p:nvSpPr>
        <p:spPr bwMode="auto">
          <a:xfrm>
            <a:off x="5332413" y="6453188"/>
            <a:ext cx="5381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FF0000"/>
                </a:solidFill>
                <a:latin typeface="宋体" panose="02010600030101010101" pitchFamily="2" charset="-122"/>
                <a:ea typeface="宋体" panose="02010600030101010101" pitchFamily="2" charset="-122"/>
              </a:rPr>
              <a:t>连线图</a:t>
            </a:r>
            <a:endParaRPr lang="zh-CN" altLang="en-US" b="1">
              <a:latin typeface="Tahoma" panose="020B0604030504040204" pitchFamily="34" charset="0"/>
              <a:ea typeface="宋体" panose="02010600030101010101" pitchFamily="2" charset="-122"/>
            </a:endParaRPr>
          </a:p>
        </p:txBody>
      </p:sp>
      <p:grpSp>
        <p:nvGrpSpPr>
          <p:cNvPr id="98505" name="Group 669"/>
          <p:cNvGrpSpPr/>
          <p:nvPr/>
        </p:nvGrpSpPr>
        <p:grpSpPr bwMode="auto">
          <a:xfrm>
            <a:off x="2528888" y="1946275"/>
            <a:ext cx="763587" cy="4192588"/>
            <a:chOff x="633" y="1226"/>
            <a:chExt cx="481" cy="2641"/>
          </a:xfrm>
        </p:grpSpPr>
        <p:grpSp>
          <p:nvGrpSpPr>
            <p:cNvPr id="99104" name="Group 667"/>
            <p:cNvGrpSpPr/>
            <p:nvPr/>
          </p:nvGrpSpPr>
          <p:grpSpPr bwMode="auto">
            <a:xfrm>
              <a:off x="633" y="1226"/>
              <a:ext cx="480" cy="2640"/>
              <a:chOff x="633" y="1226"/>
              <a:chExt cx="480" cy="2640"/>
            </a:xfrm>
          </p:grpSpPr>
          <p:sp>
            <p:nvSpPr>
              <p:cNvPr id="99106" name="Rectangle 619"/>
              <p:cNvSpPr>
                <a:spLocks noChangeArrowheads="1"/>
              </p:cNvSpPr>
              <p:nvPr/>
            </p:nvSpPr>
            <p:spPr bwMode="auto">
              <a:xfrm>
                <a:off x="633" y="1226"/>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7" name="Rectangle 620"/>
              <p:cNvSpPr>
                <a:spLocks noChangeArrowheads="1"/>
              </p:cNvSpPr>
              <p:nvPr/>
            </p:nvSpPr>
            <p:spPr bwMode="auto">
              <a:xfrm>
                <a:off x="633" y="1281"/>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8" name="Rectangle 621"/>
              <p:cNvSpPr>
                <a:spLocks noChangeArrowheads="1"/>
              </p:cNvSpPr>
              <p:nvPr/>
            </p:nvSpPr>
            <p:spPr bwMode="auto">
              <a:xfrm>
                <a:off x="633" y="1336"/>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9" name="Rectangle 622"/>
              <p:cNvSpPr>
                <a:spLocks noChangeArrowheads="1"/>
              </p:cNvSpPr>
              <p:nvPr/>
            </p:nvSpPr>
            <p:spPr bwMode="auto">
              <a:xfrm>
                <a:off x="633" y="1391"/>
                <a:ext cx="480"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0" name="Rectangle 623"/>
              <p:cNvSpPr>
                <a:spLocks noChangeArrowheads="1"/>
              </p:cNvSpPr>
              <p:nvPr/>
            </p:nvSpPr>
            <p:spPr bwMode="auto">
              <a:xfrm>
                <a:off x="633" y="1446"/>
                <a:ext cx="480"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1" name="Rectangle 624"/>
              <p:cNvSpPr>
                <a:spLocks noChangeArrowheads="1"/>
              </p:cNvSpPr>
              <p:nvPr/>
            </p:nvSpPr>
            <p:spPr bwMode="auto">
              <a:xfrm>
                <a:off x="633" y="1501"/>
                <a:ext cx="480"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2" name="Rectangle 625"/>
              <p:cNvSpPr>
                <a:spLocks noChangeArrowheads="1"/>
              </p:cNvSpPr>
              <p:nvPr/>
            </p:nvSpPr>
            <p:spPr bwMode="auto">
              <a:xfrm>
                <a:off x="633" y="1556"/>
                <a:ext cx="480" cy="55"/>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3" name="Rectangle 626"/>
              <p:cNvSpPr>
                <a:spLocks noChangeArrowheads="1"/>
              </p:cNvSpPr>
              <p:nvPr/>
            </p:nvSpPr>
            <p:spPr bwMode="auto">
              <a:xfrm>
                <a:off x="633" y="1611"/>
                <a:ext cx="480" cy="55"/>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4" name="Rectangle 627"/>
              <p:cNvSpPr>
                <a:spLocks noChangeArrowheads="1"/>
              </p:cNvSpPr>
              <p:nvPr/>
            </p:nvSpPr>
            <p:spPr bwMode="auto">
              <a:xfrm>
                <a:off x="633" y="1666"/>
                <a:ext cx="480" cy="55"/>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5" name="Rectangle 628"/>
              <p:cNvSpPr>
                <a:spLocks noChangeArrowheads="1"/>
              </p:cNvSpPr>
              <p:nvPr/>
            </p:nvSpPr>
            <p:spPr bwMode="auto">
              <a:xfrm>
                <a:off x="633" y="1721"/>
                <a:ext cx="480" cy="55"/>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6" name="Rectangle 629"/>
              <p:cNvSpPr>
                <a:spLocks noChangeArrowheads="1"/>
              </p:cNvSpPr>
              <p:nvPr/>
            </p:nvSpPr>
            <p:spPr bwMode="auto">
              <a:xfrm>
                <a:off x="633" y="1776"/>
                <a:ext cx="480" cy="55"/>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7" name="Rectangle 630"/>
              <p:cNvSpPr>
                <a:spLocks noChangeArrowheads="1"/>
              </p:cNvSpPr>
              <p:nvPr/>
            </p:nvSpPr>
            <p:spPr bwMode="auto">
              <a:xfrm>
                <a:off x="633" y="1831"/>
                <a:ext cx="480" cy="55"/>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8" name="Rectangle 631"/>
              <p:cNvSpPr>
                <a:spLocks noChangeArrowheads="1"/>
              </p:cNvSpPr>
              <p:nvPr/>
            </p:nvSpPr>
            <p:spPr bwMode="auto">
              <a:xfrm>
                <a:off x="633" y="1886"/>
                <a:ext cx="480" cy="55"/>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19" name="Rectangle 632"/>
              <p:cNvSpPr>
                <a:spLocks noChangeArrowheads="1"/>
              </p:cNvSpPr>
              <p:nvPr/>
            </p:nvSpPr>
            <p:spPr bwMode="auto">
              <a:xfrm>
                <a:off x="633" y="1941"/>
                <a:ext cx="480" cy="55"/>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0" name="Rectangle 633"/>
              <p:cNvSpPr>
                <a:spLocks noChangeArrowheads="1"/>
              </p:cNvSpPr>
              <p:nvPr/>
            </p:nvSpPr>
            <p:spPr bwMode="auto">
              <a:xfrm>
                <a:off x="633" y="1996"/>
                <a:ext cx="480" cy="55"/>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1" name="Rectangle 634"/>
              <p:cNvSpPr>
                <a:spLocks noChangeArrowheads="1"/>
              </p:cNvSpPr>
              <p:nvPr/>
            </p:nvSpPr>
            <p:spPr bwMode="auto">
              <a:xfrm>
                <a:off x="633" y="2051"/>
                <a:ext cx="480" cy="55"/>
              </a:xfrm>
              <a:prstGeom prst="rect">
                <a:avLst/>
              </a:prstGeom>
              <a:solidFill>
                <a:srgbClr val="B2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2" name="Rectangle 635"/>
              <p:cNvSpPr>
                <a:spLocks noChangeArrowheads="1"/>
              </p:cNvSpPr>
              <p:nvPr/>
            </p:nvSpPr>
            <p:spPr bwMode="auto">
              <a:xfrm>
                <a:off x="633" y="2106"/>
                <a:ext cx="480" cy="55"/>
              </a:xfrm>
              <a:prstGeom prst="rect">
                <a:avLst/>
              </a:prstGeom>
              <a:solidFill>
                <a:srgbClr val="B1D5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3" name="Rectangle 636"/>
              <p:cNvSpPr>
                <a:spLocks noChangeArrowheads="1"/>
              </p:cNvSpPr>
              <p:nvPr/>
            </p:nvSpPr>
            <p:spPr bwMode="auto">
              <a:xfrm>
                <a:off x="633" y="2161"/>
                <a:ext cx="480" cy="55"/>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4" name="Rectangle 637"/>
              <p:cNvSpPr>
                <a:spLocks noChangeArrowheads="1"/>
              </p:cNvSpPr>
              <p:nvPr/>
            </p:nvSpPr>
            <p:spPr bwMode="auto">
              <a:xfrm>
                <a:off x="633" y="2216"/>
                <a:ext cx="480" cy="55"/>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5" name="Rectangle 638"/>
              <p:cNvSpPr>
                <a:spLocks noChangeArrowheads="1"/>
              </p:cNvSpPr>
              <p:nvPr/>
            </p:nvSpPr>
            <p:spPr bwMode="auto">
              <a:xfrm>
                <a:off x="633" y="2271"/>
                <a:ext cx="480" cy="55"/>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6" name="Rectangle 639"/>
              <p:cNvSpPr>
                <a:spLocks noChangeArrowheads="1"/>
              </p:cNvSpPr>
              <p:nvPr/>
            </p:nvSpPr>
            <p:spPr bwMode="auto">
              <a:xfrm>
                <a:off x="633" y="2326"/>
                <a:ext cx="480" cy="55"/>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7" name="Rectangle 640"/>
              <p:cNvSpPr>
                <a:spLocks noChangeArrowheads="1"/>
              </p:cNvSpPr>
              <p:nvPr/>
            </p:nvSpPr>
            <p:spPr bwMode="auto">
              <a:xfrm>
                <a:off x="633" y="2381"/>
                <a:ext cx="480" cy="55"/>
              </a:xfrm>
              <a:prstGeom prst="rect">
                <a:avLst/>
              </a:prstGeom>
              <a:solidFill>
                <a:srgbClr val="ACCE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8" name="Rectangle 641"/>
              <p:cNvSpPr>
                <a:spLocks noChangeArrowheads="1"/>
              </p:cNvSpPr>
              <p:nvPr/>
            </p:nvSpPr>
            <p:spPr bwMode="auto">
              <a:xfrm>
                <a:off x="633" y="2436"/>
                <a:ext cx="480" cy="55"/>
              </a:xfrm>
              <a:prstGeom prst="rect">
                <a:avLst/>
              </a:prstGeom>
              <a:solidFill>
                <a:srgbClr val="AACC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29" name="Rectangle 642"/>
              <p:cNvSpPr>
                <a:spLocks noChangeArrowheads="1"/>
              </p:cNvSpPr>
              <p:nvPr/>
            </p:nvSpPr>
            <p:spPr bwMode="auto">
              <a:xfrm>
                <a:off x="633" y="2491"/>
                <a:ext cx="480" cy="55"/>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0" name="Rectangle 643"/>
              <p:cNvSpPr>
                <a:spLocks noChangeArrowheads="1"/>
              </p:cNvSpPr>
              <p:nvPr/>
            </p:nvSpPr>
            <p:spPr bwMode="auto">
              <a:xfrm>
                <a:off x="633" y="2546"/>
                <a:ext cx="480" cy="55"/>
              </a:xfrm>
              <a:prstGeom prst="rect">
                <a:avLst/>
              </a:prstGeom>
              <a:solidFill>
                <a:srgbClr val="A7C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1" name="Rectangle 644"/>
              <p:cNvSpPr>
                <a:spLocks noChangeArrowheads="1"/>
              </p:cNvSpPr>
              <p:nvPr/>
            </p:nvSpPr>
            <p:spPr bwMode="auto">
              <a:xfrm>
                <a:off x="633" y="2601"/>
                <a:ext cx="480" cy="55"/>
              </a:xfrm>
              <a:prstGeom prst="rect">
                <a:avLst/>
              </a:prstGeom>
              <a:solidFill>
                <a:srgbClr val="A6C7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2" name="Rectangle 645"/>
              <p:cNvSpPr>
                <a:spLocks noChangeArrowheads="1"/>
              </p:cNvSpPr>
              <p:nvPr/>
            </p:nvSpPr>
            <p:spPr bwMode="auto">
              <a:xfrm>
                <a:off x="633" y="2656"/>
                <a:ext cx="480" cy="55"/>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3" name="Rectangle 646"/>
              <p:cNvSpPr>
                <a:spLocks noChangeArrowheads="1"/>
              </p:cNvSpPr>
              <p:nvPr/>
            </p:nvSpPr>
            <p:spPr bwMode="auto">
              <a:xfrm>
                <a:off x="633" y="2711"/>
                <a:ext cx="480" cy="55"/>
              </a:xfrm>
              <a:prstGeom prst="rect">
                <a:avLst/>
              </a:prstGeom>
              <a:solidFill>
                <a:srgbClr val="A3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4" name="Rectangle 647"/>
              <p:cNvSpPr>
                <a:spLocks noChangeArrowheads="1"/>
              </p:cNvSpPr>
              <p:nvPr/>
            </p:nvSpPr>
            <p:spPr bwMode="auto">
              <a:xfrm>
                <a:off x="633" y="2766"/>
                <a:ext cx="480" cy="55"/>
              </a:xfrm>
              <a:prstGeom prst="rect">
                <a:avLst/>
              </a:prstGeom>
              <a:solidFill>
                <a:srgbClr val="A2C3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5" name="Rectangle 648"/>
              <p:cNvSpPr>
                <a:spLocks noChangeArrowheads="1"/>
              </p:cNvSpPr>
              <p:nvPr/>
            </p:nvSpPr>
            <p:spPr bwMode="auto">
              <a:xfrm>
                <a:off x="633" y="2821"/>
                <a:ext cx="480" cy="55"/>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6" name="Rectangle 649"/>
              <p:cNvSpPr>
                <a:spLocks noChangeArrowheads="1"/>
              </p:cNvSpPr>
              <p:nvPr/>
            </p:nvSpPr>
            <p:spPr bwMode="auto">
              <a:xfrm>
                <a:off x="633" y="2876"/>
                <a:ext cx="480" cy="55"/>
              </a:xfrm>
              <a:prstGeom prst="rect">
                <a:avLst/>
              </a:prstGeom>
              <a:solidFill>
                <a:srgbClr val="A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7" name="Rectangle 650"/>
              <p:cNvSpPr>
                <a:spLocks noChangeArrowheads="1"/>
              </p:cNvSpPr>
              <p:nvPr/>
            </p:nvSpPr>
            <p:spPr bwMode="auto">
              <a:xfrm>
                <a:off x="633" y="2931"/>
                <a:ext cx="480" cy="55"/>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8" name="Rectangle 651"/>
              <p:cNvSpPr>
                <a:spLocks noChangeArrowheads="1"/>
              </p:cNvSpPr>
              <p:nvPr/>
            </p:nvSpPr>
            <p:spPr bwMode="auto">
              <a:xfrm>
                <a:off x="633" y="2986"/>
                <a:ext cx="480" cy="55"/>
              </a:xfrm>
              <a:prstGeom prst="rect">
                <a:avLst/>
              </a:prstGeom>
              <a:solidFill>
                <a:srgbClr val="9DBD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39" name="Rectangle 652"/>
              <p:cNvSpPr>
                <a:spLocks noChangeArrowheads="1"/>
              </p:cNvSpPr>
              <p:nvPr/>
            </p:nvSpPr>
            <p:spPr bwMode="auto">
              <a:xfrm>
                <a:off x="633" y="3041"/>
                <a:ext cx="480" cy="55"/>
              </a:xfrm>
              <a:prstGeom prst="rect">
                <a:avLst/>
              </a:prstGeom>
              <a:solidFill>
                <a:srgbClr val="9CBC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0" name="Rectangle 653"/>
              <p:cNvSpPr>
                <a:spLocks noChangeArrowheads="1"/>
              </p:cNvSpPr>
              <p:nvPr/>
            </p:nvSpPr>
            <p:spPr bwMode="auto">
              <a:xfrm>
                <a:off x="633" y="3096"/>
                <a:ext cx="480" cy="55"/>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1" name="Rectangle 654"/>
              <p:cNvSpPr>
                <a:spLocks noChangeArrowheads="1"/>
              </p:cNvSpPr>
              <p:nvPr/>
            </p:nvSpPr>
            <p:spPr bwMode="auto">
              <a:xfrm>
                <a:off x="633" y="3151"/>
                <a:ext cx="480" cy="55"/>
              </a:xfrm>
              <a:prstGeom prst="rect">
                <a:avLst/>
              </a:prstGeom>
              <a:solidFill>
                <a:srgbClr val="9AB9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2" name="Rectangle 655"/>
              <p:cNvSpPr>
                <a:spLocks noChangeArrowheads="1"/>
              </p:cNvSpPr>
              <p:nvPr/>
            </p:nvSpPr>
            <p:spPr bwMode="auto">
              <a:xfrm>
                <a:off x="633" y="3206"/>
                <a:ext cx="480" cy="55"/>
              </a:xfrm>
              <a:prstGeom prst="rect">
                <a:avLst/>
              </a:prstGeom>
              <a:solidFill>
                <a:srgbClr val="99B8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3" name="Rectangle 656"/>
              <p:cNvSpPr>
                <a:spLocks noChangeArrowheads="1"/>
              </p:cNvSpPr>
              <p:nvPr/>
            </p:nvSpPr>
            <p:spPr bwMode="auto">
              <a:xfrm>
                <a:off x="633" y="3261"/>
                <a:ext cx="480" cy="55"/>
              </a:xfrm>
              <a:prstGeom prst="rect">
                <a:avLst/>
              </a:prstGeom>
              <a:solidFill>
                <a:srgbClr val="98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4" name="Rectangle 657"/>
              <p:cNvSpPr>
                <a:spLocks noChangeArrowheads="1"/>
              </p:cNvSpPr>
              <p:nvPr/>
            </p:nvSpPr>
            <p:spPr bwMode="auto">
              <a:xfrm>
                <a:off x="633" y="3316"/>
                <a:ext cx="480" cy="55"/>
              </a:xfrm>
              <a:prstGeom prst="rect">
                <a:avLst/>
              </a:prstGeom>
              <a:solidFill>
                <a:srgbClr val="98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5" name="Rectangle 658"/>
              <p:cNvSpPr>
                <a:spLocks noChangeArrowheads="1"/>
              </p:cNvSpPr>
              <p:nvPr/>
            </p:nvSpPr>
            <p:spPr bwMode="auto">
              <a:xfrm>
                <a:off x="633" y="3371"/>
                <a:ext cx="480" cy="55"/>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6" name="Rectangle 659"/>
              <p:cNvSpPr>
                <a:spLocks noChangeArrowheads="1"/>
              </p:cNvSpPr>
              <p:nvPr/>
            </p:nvSpPr>
            <p:spPr bwMode="auto">
              <a:xfrm>
                <a:off x="633" y="3426"/>
                <a:ext cx="480" cy="55"/>
              </a:xfrm>
              <a:prstGeom prst="rect">
                <a:avLst/>
              </a:prstGeom>
              <a:solidFill>
                <a:srgbClr val="96B5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7" name="Rectangle 660"/>
              <p:cNvSpPr>
                <a:spLocks noChangeArrowheads="1"/>
              </p:cNvSpPr>
              <p:nvPr/>
            </p:nvSpPr>
            <p:spPr bwMode="auto">
              <a:xfrm>
                <a:off x="633" y="3481"/>
                <a:ext cx="480" cy="55"/>
              </a:xfrm>
              <a:prstGeom prst="rect">
                <a:avLst/>
              </a:prstGeom>
              <a:solidFill>
                <a:srgbClr val="96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8" name="Rectangle 661"/>
              <p:cNvSpPr>
                <a:spLocks noChangeArrowheads="1"/>
              </p:cNvSpPr>
              <p:nvPr/>
            </p:nvSpPr>
            <p:spPr bwMode="auto">
              <a:xfrm>
                <a:off x="633" y="3536"/>
                <a:ext cx="480" cy="55"/>
              </a:xfrm>
              <a:prstGeom prst="rect">
                <a:avLst/>
              </a:prstGeom>
              <a:solidFill>
                <a:srgbClr val="95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49" name="Rectangle 662"/>
              <p:cNvSpPr>
                <a:spLocks noChangeArrowheads="1"/>
              </p:cNvSpPr>
              <p:nvPr/>
            </p:nvSpPr>
            <p:spPr bwMode="auto">
              <a:xfrm>
                <a:off x="633" y="3591"/>
                <a:ext cx="480" cy="55"/>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0" name="Rectangle 663"/>
              <p:cNvSpPr>
                <a:spLocks noChangeArrowheads="1"/>
              </p:cNvSpPr>
              <p:nvPr/>
            </p:nvSpPr>
            <p:spPr bwMode="auto">
              <a:xfrm>
                <a:off x="633" y="3646"/>
                <a:ext cx="480" cy="55"/>
              </a:xfrm>
              <a:prstGeom prst="rect">
                <a:avLst/>
              </a:prstGeom>
              <a:solidFill>
                <a:srgbClr val="94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1" name="Rectangle 664"/>
              <p:cNvSpPr>
                <a:spLocks noChangeArrowheads="1"/>
              </p:cNvSpPr>
              <p:nvPr/>
            </p:nvSpPr>
            <p:spPr bwMode="auto">
              <a:xfrm>
                <a:off x="633" y="3701"/>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2" name="Rectangle 665"/>
              <p:cNvSpPr>
                <a:spLocks noChangeArrowheads="1"/>
              </p:cNvSpPr>
              <p:nvPr/>
            </p:nvSpPr>
            <p:spPr bwMode="auto">
              <a:xfrm>
                <a:off x="633" y="3756"/>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53" name="Rectangle 666"/>
              <p:cNvSpPr>
                <a:spLocks noChangeArrowheads="1"/>
              </p:cNvSpPr>
              <p:nvPr/>
            </p:nvSpPr>
            <p:spPr bwMode="auto">
              <a:xfrm>
                <a:off x="633" y="3811"/>
                <a:ext cx="480"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9105" name="Rectangle 668"/>
            <p:cNvSpPr>
              <a:spLocks noChangeArrowheads="1"/>
            </p:cNvSpPr>
            <p:nvPr/>
          </p:nvSpPr>
          <p:spPr bwMode="auto">
            <a:xfrm>
              <a:off x="633" y="1226"/>
              <a:ext cx="481" cy="2641"/>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506" name="Group 720"/>
          <p:cNvGrpSpPr/>
          <p:nvPr/>
        </p:nvGrpSpPr>
        <p:grpSpPr bwMode="auto">
          <a:xfrm>
            <a:off x="4662488" y="1946275"/>
            <a:ext cx="915987" cy="4192588"/>
            <a:chOff x="1977" y="1226"/>
            <a:chExt cx="577" cy="2641"/>
          </a:xfrm>
        </p:grpSpPr>
        <p:grpSp>
          <p:nvGrpSpPr>
            <p:cNvPr id="99054" name="Group 718"/>
            <p:cNvGrpSpPr/>
            <p:nvPr/>
          </p:nvGrpSpPr>
          <p:grpSpPr bwMode="auto">
            <a:xfrm>
              <a:off x="1977" y="1226"/>
              <a:ext cx="576" cy="2640"/>
              <a:chOff x="1977" y="1226"/>
              <a:chExt cx="576" cy="2640"/>
            </a:xfrm>
          </p:grpSpPr>
          <p:sp>
            <p:nvSpPr>
              <p:cNvPr id="99056" name="Rectangle 670"/>
              <p:cNvSpPr>
                <a:spLocks noChangeArrowheads="1"/>
              </p:cNvSpPr>
              <p:nvPr/>
            </p:nvSpPr>
            <p:spPr bwMode="auto">
              <a:xfrm>
                <a:off x="1977" y="1226"/>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57" name="Rectangle 671"/>
              <p:cNvSpPr>
                <a:spLocks noChangeArrowheads="1"/>
              </p:cNvSpPr>
              <p:nvPr/>
            </p:nvSpPr>
            <p:spPr bwMode="auto">
              <a:xfrm>
                <a:off x="1977" y="1281"/>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58" name="Rectangle 672"/>
              <p:cNvSpPr>
                <a:spLocks noChangeArrowheads="1"/>
              </p:cNvSpPr>
              <p:nvPr/>
            </p:nvSpPr>
            <p:spPr bwMode="auto">
              <a:xfrm>
                <a:off x="1977" y="1336"/>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59" name="Rectangle 673"/>
              <p:cNvSpPr>
                <a:spLocks noChangeArrowheads="1"/>
              </p:cNvSpPr>
              <p:nvPr/>
            </p:nvSpPr>
            <p:spPr bwMode="auto">
              <a:xfrm>
                <a:off x="1977" y="1391"/>
                <a:ext cx="576" cy="55"/>
              </a:xfrm>
              <a:prstGeom prst="rect">
                <a:avLst/>
              </a:pr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0" name="Rectangle 674"/>
              <p:cNvSpPr>
                <a:spLocks noChangeArrowheads="1"/>
              </p:cNvSpPr>
              <p:nvPr/>
            </p:nvSpPr>
            <p:spPr bwMode="auto">
              <a:xfrm>
                <a:off x="1977" y="1446"/>
                <a:ext cx="576"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1" name="Rectangle 675"/>
              <p:cNvSpPr>
                <a:spLocks noChangeArrowheads="1"/>
              </p:cNvSpPr>
              <p:nvPr/>
            </p:nvSpPr>
            <p:spPr bwMode="auto">
              <a:xfrm>
                <a:off x="1977" y="1501"/>
                <a:ext cx="576" cy="55"/>
              </a:xfrm>
              <a:prstGeom prst="rect">
                <a:avLst/>
              </a:prstGeom>
              <a:solidFill>
                <a:srgbClr val="B9DE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2" name="Rectangle 676"/>
              <p:cNvSpPr>
                <a:spLocks noChangeArrowheads="1"/>
              </p:cNvSpPr>
              <p:nvPr/>
            </p:nvSpPr>
            <p:spPr bwMode="auto">
              <a:xfrm>
                <a:off x="1977" y="1556"/>
                <a:ext cx="576" cy="55"/>
              </a:xfrm>
              <a:prstGeom prst="rect">
                <a:avLst/>
              </a:prstGeom>
              <a:solidFill>
                <a:srgbClr val="B9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3" name="Rectangle 677"/>
              <p:cNvSpPr>
                <a:spLocks noChangeArrowheads="1"/>
              </p:cNvSpPr>
              <p:nvPr/>
            </p:nvSpPr>
            <p:spPr bwMode="auto">
              <a:xfrm>
                <a:off x="1977" y="1611"/>
                <a:ext cx="576" cy="55"/>
              </a:xfrm>
              <a:prstGeom prst="rect">
                <a:avLst/>
              </a:prstGeom>
              <a:solidFill>
                <a:srgbClr val="B8DD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4" name="Rectangle 678"/>
              <p:cNvSpPr>
                <a:spLocks noChangeArrowheads="1"/>
              </p:cNvSpPr>
              <p:nvPr/>
            </p:nvSpPr>
            <p:spPr bwMode="auto">
              <a:xfrm>
                <a:off x="1977" y="1666"/>
                <a:ext cx="576" cy="55"/>
              </a:xfrm>
              <a:prstGeom prst="rect">
                <a:avLst/>
              </a:prstGeom>
              <a:solidFill>
                <a:srgbClr val="B8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5" name="Rectangle 679"/>
              <p:cNvSpPr>
                <a:spLocks noChangeArrowheads="1"/>
              </p:cNvSpPr>
              <p:nvPr/>
            </p:nvSpPr>
            <p:spPr bwMode="auto">
              <a:xfrm>
                <a:off x="1977" y="1721"/>
                <a:ext cx="576" cy="55"/>
              </a:xfrm>
              <a:prstGeom prst="rect">
                <a:avLst/>
              </a:prstGeom>
              <a:solidFill>
                <a:srgbClr val="B7DC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6" name="Rectangle 680"/>
              <p:cNvSpPr>
                <a:spLocks noChangeArrowheads="1"/>
              </p:cNvSpPr>
              <p:nvPr/>
            </p:nvSpPr>
            <p:spPr bwMode="auto">
              <a:xfrm>
                <a:off x="1977" y="1776"/>
                <a:ext cx="576" cy="55"/>
              </a:xfrm>
              <a:prstGeom prst="rect">
                <a:avLst/>
              </a:prstGeom>
              <a:solidFill>
                <a:srgbClr val="B6DB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7" name="Rectangle 681"/>
              <p:cNvSpPr>
                <a:spLocks noChangeArrowheads="1"/>
              </p:cNvSpPr>
              <p:nvPr/>
            </p:nvSpPr>
            <p:spPr bwMode="auto">
              <a:xfrm>
                <a:off x="1977" y="1831"/>
                <a:ext cx="576" cy="55"/>
              </a:xfrm>
              <a:prstGeom prst="rect">
                <a:avLst/>
              </a:prstGeom>
              <a:solidFill>
                <a:srgbClr val="B6D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8" name="Rectangle 682"/>
              <p:cNvSpPr>
                <a:spLocks noChangeArrowheads="1"/>
              </p:cNvSpPr>
              <p:nvPr/>
            </p:nvSpPr>
            <p:spPr bwMode="auto">
              <a:xfrm>
                <a:off x="1977" y="1886"/>
                <a:ext cx="576" cy="55"/>
              </a:xfrm>
              <a:prstGeom prst="rect">
                <a:avLst/>
              </a:prstGeom>
              <a:solidFill>
                <a:srgbClr val="B5D9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69" name="Rectangle 683"/>
              <p:cNvSpPr>
                <a:spLocks noChangeArrowheads="1"/>
              </p:cNvSpPr>
              <p:nvPr/>
            </p:nvSpPr>
            <p:spPr bwMode="auto">
              <a:xfrm>
                <a:off x="1977" y="1941"/>
                <a:ext cx="576" cy="55"/>
              </a:xfrm>
              <a:prstGeom prst="rect">
                <a:avLst/>
              </a:prstGeom>
              <a:solidFill>
                <a:srgbClr val="B4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0" name="Rectangle 684"/>
              <p:cNvSpPr>
                <a:spLocks noChangeArrowheads="1"/>
              </p:cNvSpPr>
              <p:nvPr/>
            </p:nvSpPr>
            <p:spPr bwMode="auto">
              <a:xfrm>
                <a:off x="1977" y="1996"/>
                <a:ext cx="576" cy="55"/>
              </a:xfrm>
              <a:prstGeom prst="rect">
                <a:avLst/>
              </a:prstGeom>
              <a:solidFill>
                <a:srgbClr val="B3D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1" name="Rectangle 685"/>
              <p:cNvSpPr>
                <a:spLocks noChangeArrowheads="1"/>
              </p:cNvSpPr>
              <p:nvPr/>
            </p:nvSpPr>
            <p:spPr bwMode="auto">
              <a:xfrm>
                <a:off x="1977" y="2051"/>
                <a:ext cx="576" cy="55"/>
              </a:xfrm>
              <a:prstGeom prst="rect">
                <a:avLst/>
              </a:prstGeom>
              <a:solidFill>
                <a:srgbClr val="B2D6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2" name="Rectangle 686"/>
              <p:cNvSpPr>
                <a:spLocks noChangeArrowheads="1"/>
              </p:cNvSpPr>
              <p:nvPr/>
            </p:nvSpPr>
            <p:spPr bwMode="auto">
              <a:xfrm>
                <a:off x="1977" y="2106"/>
                <a:ext cx="576" cy="55"/>
              </a:xfrm>
              <a:prstGeom prst="rect">
                <a:avLst/>
              </a:prstGeom>
              <a:solidFill>
                <a:srgbClr val="B1D5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3" name="Rectangle 687"/>
              <p:cNvSpPr>
                <a:spLocks noChangeArrowheads="1"/>
              </p:cNvSpPr>
              <p:nvPr/>
            </p:nvSpPr>
            <p:spPr bwMode="auto">
              <a:xfrm>
                <a:off x="1977" y="2161"/>
                <a:ext cx="576" cy="55"/>
              </a:xfrm>
              <a:prstGeom prst="rect">
                <a:avLst/>
              </a:prstGeom>
              <a:solidFill>
                <a:srgbClr val="B0D3D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4" name="Rectangle 688"/>
              <p:cNvSpPr>
                <a:spLocks noChangeArrowheads="1"/>
              </p:cNvSpPr>
              <p:nvPr/>
            </p:nvSpPr>
            <p:spPr bwMode="auto">
              <a:xfrm>
                <a:off x="1977" y="2216"/>
                <a:ext cx="576" cy="55"/>
              </a:xfrm>
              <a:prstGeom prst="rect">
                <a:avLst/>
              </a:prstGeom>
              <a:solidFill>
                <a:srgbClr val="AF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5" name="Rectangle 689"/>
              <p:cNvSpPr>
                <a:spLocks noChangeArrowheads="1"/>
              </p:cNvSpPr>
              <p:nvPr/>
            </p:nvSpPr>
            <p:spPr bwMode="auto">
              <a:xfrm>
                <a:off x="1977" y="2271"/>
                <a:ext cx="576" cy="55"/>
              </a:xfrm>
              <a:prstGeom prst="rect">
                <a:avLst/>
              </a:prstGeom>
              <a:solidFill>
                <a:srgbClr val="AED1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6" name="Rectangle 690"/>
              <p:cNvSpPr>
                <a:spLocks noChangeArrowheads="1"/>
              </p:cNvSpPr>
              <p:nvPr/>
            </p:nvSpPr>
            <p:spPr bwMode="auto">
              <a:xfrm>
                <a:off x="1977" y="2326"/>
                <a:ext cx="576" cy="55"/>
              </a:xfrm>
              <a:prstGeom prst="rect">
                <a:avLst/>
              </a:prstGeom>
              <a:solidFill>
                <a:srgbClr val="ADCF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7" name="Rectangle 691"/>
              <p:cNvSpPr>
                <a:spLocks noChangeArrowheads="1"/>
              </p:cNvSpPr>
              <p:nvPr/>
            </p:nvSpPr>
            <p:spPr bwMode="auto">
              <a:xfrm>
                <a:off x="1977" y="2381"/>
                <a:ext cx="576" cy="55"/>
              </a:xfrm>
              <a:prstGeom prst="rect">
                <a:avLst/>
              </a:prstGeom>
              <a:solidFill>
                <a:srgbClr val="ACCE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8" name="Rectangle 692"/>
              <p:cNvSpPr>
                <a:spLocks noChangeArrowheads="1"/>
              </p:cNvSpPr>
              <p:nvPr/>
            </p:nvSpPr>
            <p:spPr bwMode="auto">
              <a:xfrm>
                <a:off x="1977" y="2436"/>
                <a:ext cx="576" cy="55"/>
              </a:xfrm>
              <a:prstGeom prst="rect">
                <a:avLst/>
              </a:prstGeom>
              <a:solidFill>
                <a:srgbClr val="AACC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79" name="Rectangle 693"/>
              <p:cNvSpPr>
                <a:spLocks noChangeArrowheads="1"/>
              </p:cNvSpPr>
              <p:nvPr/>
            </p:nvSpPr>
            <p:spPr bwMode="auto">
              <a:xfrm>
                <a:off x="1977" y="2491"/>
                <a:ext cx="576" cy="55"/>
              </a:xfrm>
              <a:prstGeom prst="rect">
                <a:avLst/>
              </a:prstGeom>
              <a:solidFill>
                <a:srgbClr val="A9CB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0" name="Rectangle 694"/>
              <p:cNvSpPr>
                <a:spLocks noChangeArrowheads="1"/>
              </p:cNvSpPr>
              <p:nvPr/>
            </p:nvSpPr>
            <p:spPr bwMode="auto">
              <a:xfrm>
                <a:off x="1977" y="2546"/>
                <a:ext cx="576" cy="55"/>
              </a:xfrm>
              <a:prstGeom prst="rect">
                <a:avLst/>
              </a:prstGeom>
              <a:solidFill>
                <a:srgbClr val="A7C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1" name="Rectangle 695"/>
              <p:cNvSpPr>
                <a:spLocks noChangeArrowheads="1"/>
              </p:cNvSpPr>
              <p:nvPr/>
            </p:nvSpPr>
            <p:spPr bwMode="auto">
              <a:xfrm>
                <a:off x="1977" y="2601"/>
                <a:ext cx="576" cy="55"/>
              </a:xfrm>
              <a:prstGeom prst="rect">
                <a:avLst/>
              </a:prstGeom>
              <a:solidFill>
                <a:srgbClr val="A6C7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2" name="Rectangle 696"/>
              <p:cNvSpPr>
                <a:spLocks noChangeArrowheads="1"/>
              </p:cNvSpPr>
              <p:nvPr/>
            </p:nvSpPr>
            <p:spPr bwMode="auto">
              <a:xfrm>
                <a:off x="1977" y="2656"/>
                <a:ext cx="576" cy="55"/>
              </a:xfrm>
              <a:prstGeom prst="rect">
                <a:avLst/>
              </a:prstGeom>
              <a:solidFill>
                <a:srgbClr val="A5C6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3" name="Rectangle 697"/>
              <p:cNvSpPr>
                <a:spLocks noChangeArrowheads="1"/>
              </p:cNvSpPr>
              <p:nvPr/>
            </p:nvSpPr>
            <p:spPr bwMode="auto">
              <a:xfrm>
                <a:off x="1977" y="2711"/>
                <a:ext cx="576" cy="55"/>
              </a:xfrm>
              <a:prstGeom prst="rect">
                <a:avLst/>
              </a:prstGeom>
              <a:solidFill>
                <a:srgbClr val="A3C4C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4" name="Rectangle 698"/>
              <p:cNvSpPr>
                <a:spLocks noChangeArrowheads="1"/>
              </p:cNvSpPr>
              <p:nvPr/>
            </p:nvSpPr>
            <p:spPr bwMode="auto">
              <a:xfrm>
                <a:off x="1977" y="2766"/>
                <a:ext cx="576" cy="55"/>
              </a:xfrm>
              <a:prstGeom prst="rect">
                <a:avLst/>
              </a:prstGeom>
              <a:solidFill>
                <a:srgbClr val="A2C3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5" name="Rectangle 699"/>
              <p:cNvSpPr>
                <a:spLocks noChangeArrowheads="1"/>
              </p:cNvSpPr>
              <p:nvPr/>
            </p:nvSpPr>
            <p:spPr bwMode="auto">
              <a:xfrm>
                <a:off x="1977" y="2821"/>
                <a:ext cx="576" cy="55"/>
              </a:xfrm>
              <a:prstGeom prst="rect">
                <a:avLst/>
              </a:prstGeom>
              <a:solidFill>
                <a:srgbClr val="A1C1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6" name="Rectangle 700"/>
              <p:cNvSpPr>
                <a:spLocks noChangeArrowheads="1"/>
              </p:cNvSpPr>
              <p:nvPr/>
            </p:nvSpPr>
            <p:spPr bwMode="auto">
              <a:xfrm>
                <a:off x="1977" y="2876"/>
                <a:ext cx="576" cy="55"/>
              </a:xfrm>
              <a:prstGeom prst="rect">
                <a:avLst/>
              </a:prstGeom>
              <a:solidFill>
                <a:srgbClr val="A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7" name="Rectangle 701"/>
              <p:cNvSpPr>
                <a:spLocks noChangeArrowheads="1"/>
              </p:cNvSpPr>
              <p:nvPr/>
            </p:nvSpPr>
            <p:spPr bwMode="auto">
              <a:xfrm>
                <a:off x="1977" y="2931"/>
                <a:ext cx="576" cy="55"/>
              </a:xfrm>
              <a:prstGeom prst="rect">
                <a:avLst/>
              </a:prstGeom>
              <a:solidFill>
                <a:srgbClr val="9E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8" name="Rectangle 702"/>
              <p:cNvSpPr>
                <a:spLocks noChangeArrowheads="1"/>
              </p:cNvSpPr>
              <p:nvPr/>
            </p:nvSpPr>
            <p:spPr bwMode="auto">
              <a:xfrm>
                <a:off x="1977" y="2986"/>
                <a:ext cx="576" cy="55"/>
              </a:xfrm>
              <a:prstGeom prst="rect">
                <a:avLst/>
              </a:prstGeom>
              <a:solidFill>
                <a:srgbClr val="9DBDB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89" name="Rectangle 703"/>
              <p:cNvSpPr>
                <a:spLocks noChangeArrowheads="1"/>
              </p:cNvSpPr>
              <p:nvPr/>
            </p:nvSpPr>
            <p:spPr bwMode="auto">
              <a:xfrm>
                <a:off x="1977" y="3041"/>
                <a:ext cx="576" cy="55"/>
              </a:xfrm>
              <a:prstGeom prst="rect">
                <a:avLst/>
              </a:prstGeom>
              <a:solidFill>
                <a:srgbClr val="9CBC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0" name="Rectangle 704"/>
              <p:cNvSpPr>
                <a:spLocks noChangeArrowheads="1"/>
              </p:cNvSpPr>
              <p:nvPr/>
            </p:nvSpPr>
            <p:spPr bwMode="auto">
              <a:xfrm>
                <a:off x="1977" y="3096"/>
                <a:ext cx="576" cy="55"/>
              </a:xfrm>
              <a:prstGeom prst="rect">
                <a:avLst/>
              </a:prstGeom>
              <a:solidFill>
                <a:srgbClr val="9BBA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1" name="Rectangle 705"/>
              <p:cNvSpPr>
                <a:spLocks noChangeArrowheads="1"/>
              </p:cNvSpPr>
              <p:nvPr/>
            </p:nvSpPr>
            <p:spPr bwMode="auto">
              <a:xfrm>
                <a:off x="1977" y="3151"/>
                <a:ext cx="576" cy="55"/>
              </a:xfrm>
              <a:prstGeom prst="rect">
                <a:avLst/>
              </a:prstGeom>
              <a:solidFill>
                <a:srgbClr val="9AB9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2" name="Rectangle 706"/>
              <p:cNvSpPr>
                <a:spLocks noChangeArrowheads="1"/>
              </p:cNvSpPr>
              <p:nvPr/>
            </p:nvSpPr>
            <p:spPr bwMode="auto">
              <a:xfrm>
                <a:off x="1977" y="3206"/>
                <a:ext cx="576" cy="55"/>
              </a:xfrm>
              <a:prstGeom prst="rect">
                <a:avLst/>
              </a:prstGeom>
              <a:solidFill>
                <a:srgbClr val="99B8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3" name="Rectangle 707"/>
              <p:cNvSpPr>
                <a:spLocks noChangeArrowheads="1"/>
              </p:cNvSpPr>
              <p:nvPr/>
            </p:nvSpPr>
            <p:spPr bwMode="auto">
              <a:xfrm>
                <a:off x="1977" y="3261"/>
                <a:ext cx="576" cy="55"/>
              </a:xfrm>
              <a:prstGeom prst="rect">
                <a:avLst/>
              </a:prstGeom>
              <a:solidFill>
                <a:srgbClr val="98B7B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4" name="Rectangle 708"/>
              <p:cNvSpPr>
                <a:spLocks noChangeArrowheads="1"/>
              </p:cNvSpPr>
              <p:nvPr/>
            </p:nvSpPr>
            <p:spPr bwMode="auto">
              <a:xfrm>
                <a:off x="1977" y="3316"/>
                <a:ext cx="576" cy="55"/>
              </a:xfrm>
              <a:prstGeom prst="rect">
                <a:avLst/>
              </a:prstGeom>
              <a:solidFill>
                <a:srgbClr val="98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5" name="Rectangle 709"/>
              <p:cNvSpPr>
                <a:spLocks noChangeArrowheads="1"/>
              </p:cNvSpPr>
              <p:nvPr/>
            </p:nvSpPr>
            <p:spPr bwMode="auto">
              <a:xfrm>
                <a:off x="1977" y="3371"/>
                <a:ext cx="576" cy="55"/>
              </a:xfrm>
              <a:prstGeom prst="rect">
                <a:avLst/>
              </a:prstGeom>
              <a:solidFill>
                <a:srgbClr val="97B6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6" name="Rectangle 710"/>
              <p:cNvSpPr>
                <a:spLocks noChangeArrowheads="1"/>
              </p:cNvSpPr>
              <p:nvPr/>
            </p:nvSpPr>
            <p:spPr bwMode="auto">
              <a:xfrm>
                <a:off x="1977" y="3426"/>
                <a:ext cx="576" cy="55"/>
              </a:xfrm>
              <a:prstGeom prst="rect">
                <a:avLst/>
              </a:prstGeom>
              <a:solidFill>
                <a:srgbClr val="96B5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7" name="Rectangle 711"/>
              <p:cNvSpPr>
                <a:spLocks noChangeArrowheads="1"/>
              </p:cNvSpPr>
              <p:nvPr/>
            </p:nvSpPr>
            <p:spPr bwMode="auto">
              <a:xfrm>
                <a:off x="1977" y="3481"/>
                <a:ext cx="576" cy="55"/>
              </a:xfrm>
              <a:prstGeom prst="rect">
                <a:avLst/>
              </a:prstGeom>
              <a:solidFill>
                <a:srgbClr val="96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8" name="Rectangle 712"/>
              <p:cNvSpPr>
                <a:spLocks noChangeArrowheads="1"/>
              </p:cNvSpPr>
              <p:nvPr/>
            </p:nvSpPr>
            <p:spPr bwMode="auto">
              <a:xfrm>
                <a:off x="1977" y="3536"/>
                <a:ext cx="576" cy="55"/>
              </a:xfrm>
              <a:prstGeom prst="rect">
                <a:avLst/>
              </a:prstGeom>
              <a:solidFill>
                <a:srgbClr val="95B4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99" name="Rectangle 713"/>
              <p:cNvSpPr>
                <a:spLocks noChangeArrowheads="1"/>
              </p:cNvSpPr>
              <p:nvPr/>
            </p:nvSpPr>
            <p:spPr bwMode="auto">
              <a:xfrm>
                <a:off x="1977" y="3591"/>
                <a:ext cx="576" cy="55"/>
              </a:xfrm>
              <a:prstGeom prst="rect">
                <a:avLst/>
              </a:prstGeom>
              <a:solidFill>
                <a:srgbClr val="95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0" name="Rectangle 714"/>
              <p:cNvSpPr>
                <a:spLocks noChangeArrowheads="1"/>
              </p:cNvSpPr>
              <p:nvPr/>
            </p:nvSpPr>
            <p:spPr bwMode="auto">
              <a:xfrm>
                <a:off x="1977" y="3646"/>
                <a:ext cx="576" cy="55"/>
              </a:xfrm>
              <a:prstGeom prst="rect">
                <a:avLst/>
              </a:prstGeom>
              <a:solidFill>
                <a:srgbClr val="94B3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1" name="Rectangle 715"/>
              <p:cNvSpPr>
                <a:spLocks noChangeArrowheads="1"/>
              </p:cNvSpPr>
              <p:nvPr/>
            </p:nvSpPr>
            <p:spPr bwMode="auto">
              <a:xfrm>
                <a:off x="1977" y="3701"/>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2" name="Rectangle 716"/>
              <p:cNvSpPr>
                <a:spLocks noChangeArrowheads="1"/>
              </p:cNvSpPr>
              <p:nvPr/>
            </p:nvSpPr>
            <p:spPr bwMode="auto">
              <a:xfrm>
                <a:off x="1977" y="3756"/>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103" name="Rectangle 717"/>
              <p:cNvSpPr>
                <a:spLocks noChangeArrowheads="1"/>
              </p:cNvSpPr>
              <p:nvPr/>
            </p:nvSpPr>
            <p:spPr bwMode="auto">
              <a:xfrm>
                <a:off x="1977" y="3811"/>
                <a:ext cx="576" cy="55"/>
              </a:xfrm>
              <a:prstGeom prst="rect">
                <a:avLst/>
              </a:prstGeom>
              <a:solidFill>
                <a:srgbClr val="94B2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9055" name="Rectangle 719"/>
            <p:cNvSpPr>
              <a:spLocks noChangeArrowheads="1"/>
            </p:cNvSpPr>
            <p:nvPr/>
          </p:nvSpPr>
          <p:spPr bwMode="auto">
            <a:xfrm>
              <a:off x="1977" y="1226"/>
              <a:ext cx="577" cy="2641"/>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507" name="Group 723"/>
          <p:cNvGrpSpPr/>
          <p:nvPr/>
        </p:nvGrpSpPr>
        <p:grpSpPr bwMode="auto">
          <a:xfrm>
            <a:off x="3276600" y="5475288"/>
            <a:ext cx="563563" cy="561975"/>
            <a:chOff x="1104" y="3449"/>
            <a:chExt cx="355" cy="354"/>
          </a:xfrm>
        </p:grpSpPr>
        <p:sp>
          <p:nvSpPr>
            <p:cNvPr id="99052" name="Freeform 721"/>
            <p:cNvSpPr>
              <a:spLocks noChangeArrowheads="1"/>
            </p:cNvSpPr>
            <p:nvPr/>
          </p:nvSpPr>
          <p:spPr bwMode="auto">
            <a:xfrm>
              <a:off x="1113" y="3482"/>
              <a:ext cx="336" cy="288"/>
            </a:xfrm>
            <a:custGeom>
              <a:avLst/>
              <a:gdLst>
                <a:gd name="T0" fmla="*/ 252 w 336"/>
                <a:gd name="T1" fmla="*/ 0 h 288"/>
                <a:gd name="T2" fmla="*/ 252 w 336"/>
                <a:gd name="T3" fmla="*/ 72 h 288"/>
                <a:gd name="T4" fmla="*/ 0 w 336"/>
                <a:gd name="T5" fmla="*/ 72 h 288"/>
                <a:gd name="T6" fmla="*/ 0 w 336"/>
                <a:gd name="T7" fmla="*/ 216 h 288"/>
                <a:gd name="T8" fmla="*/ 252 w 336"/>
                <a:gd name="T9" fmla="*/ 216 h 288"/>
                <a:gd name="T10" fmla="*/ 252 w 336"/>
                <a:gd name="T11" fmla="*/ 288 h 288"/>
                <a:gd name="T12" fmla="*/ 336 w 336"/>
                <a:gd name="T13" fmla="*/ 144 h 288"/>
                <a:gd name="T14" fmla="*/ 252 w 336"/>
                <a:gd name="T15" fmla="*/ 0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6" h="288">
                  <a:moveTo>
                    <a:pt x="252" y="0"/>
                  </a:moveTo>
                  <a:lnTo>
                    <a:pt x="252" y="72"/>
                  </a:lnTo>
                  <a:lnTo>
                    <a:pt x="0" y="72"/>
                  </a:lnTo>
                  <a:lnTo>
                    <a:pt x="0" y="216"/>
                  </a:lnTo>
                  <a:lnTo>
                    <a:pt x="252" y="216"/>
                  </a:lnTo>
                  <a:lnTo>
                    <a:pt x="252" y="288"/>
                  </a:lnTo>
                  <a:lnTo>
                    <a:pt x="336" y="144"/>
                  </a:lnTo>
                  <a:lnTo>
                    <a:pt x="252" y="0"/>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53" name="Freeform 722"/>
            <p:cNvSpPr>
              <a:spLocks noEditPoints="1" noChangeArrowheads="1"/>
            </p:cNvSpPr>
            <p:nvPr/>
          </p:nvSpPr>
          <p:spPr bwMode="auto">
            <a:xfrm>
              <a:off x="1104" y="3449"/>
              <a:ext cx="355" cy="354"/>
            </a:xfrm>
            <a:custGeom>
              <a:avLst/>
              <a:gdLst>
                <a:gd name="T0" fmla="*/ 252 w 355"/>
                <a:gd name="T1" fmla="*/ 105 h 354"/>
                <a:gd name="T2" fmla="*/ 261 w 355"/>
                <a:gd name="T3" fmla="*/ 105 h 354"/>
                <a:gd name="T4" fmla="*/ 261 w 355"/>
                <a:gd name="T5" fmla="*/ 96 h 354"/>
                <a:gd name="T6" fmla="*/ 9 w 355"/>
                <a:gd name="T7" fmla="*/ 96 h 354"/>
                <a:gd name="T8" fmla="*/ 0 w 355"/>
                <a:gd name="T9" fmla="*/ 96 h 354"/>
                <a:gd name="T10" fmla="*/ 0 w 355"/>
                <a:gd name="T11" fmla="*/ 105 h 354"/>
                <a:gd name="T12" fmla="*/ 0 w 355"/>
                <a:gd name="T13" fmla="*/ 249 h 354"/>
                <a:gd name="T14" fmla="*/ 0 w 355"/>
                <a:gd name="T15" fmla="*/ 258 h 354"/>
                <a:gd name="T16" fmla="*/ 9 w 355"/>
                <a:gd name="T17" fmla="*/ 258 h 354"/>
                <a:gd name="T18" fmla="*/ 261 w 355"/>
                <a:gd name="T19" fmla="*/ 258 h 354"/>
                <a:gd name="T20" fmla="*/ 261 w 355"/>
                <a:gd name="T21" fmla="*/ 249 h 354"/>
                <a:gd name="T22" fmla="*/ 252 w 355"/>
                <a:gd name="T23" fmla="*/ 249 h 354"/>
                <a:gd name="T24" fmla="*/ 252 w 355"/>
                <a:gd name="T25" fmla="*/ 321 h 354"/>
                <a:gd name="T26" fmla="*/ 252 w 355"/>
                <a:gd name="T27" fmla="*/ 354 h 354"/>
                <a:gd name="T28" fmla="*/ 269 w 355"/>
                <a:gd name="T29" fmla="*/ 326 h 354"/>
                <a:gd name="T30" fmla="*/ 353 w 355"/>
                <a:gd name="T31" fmla="*/ 182 h 354"/>
                <a:gd name="T32" fmla="*/ 355 w 355"/>
                <a:gd name="T33" fmla="*/ 177 h 354"/>
                <a:gd name="T34" fmla="*/ 353 w 355"/>
                <a:gd name="T35" fmla="*/ 173 h 354"/>
                <a:gd name="T36" fmla="*/ 269 w 355"/>
                <a:gd name="T37" fmla="*/ 29 h 354"/>
                <a:gd name="T38" fmla="*/ 252 w 355"/>
                <a:gd name="T39" fmla="*/ 0 h 354"/>
                <a:gd name="T40" fmla="*/ 252 w 355"/>
                <a:gd name="T41" fmla="*/ 33 h 354"/>
                <a:gd name="T42" fmla="*/ 252 w 355"/>
                <a:gd name="T43" fmla="*/ 105 h 354"/>
                <a:gd name="T44" fmla="*/ 270 w 355"/>
                <a:gd name="T45" fmla="*/ 33 h 354"/>
                <a:gd name="T46" fmla="*/ 261 w 355"/>
                <a:gd name="T47" fmla="*/ 33 h 354"/>
                <a:gd name="T48" fmla="*/ 254 w 355"/>
                <a:gd name="T49" fmla="*/ 38 h 354"/>
                <a:gd name="T50" fmla="*/ 338 w 355"/>
                <a:gd name="T51" fmla="*/ 182 h 354"/>
                <a:gd name="T52" fmla="*/ 345 w 355"/>
                <a:gd name="T53" fmla="*/ 177 h 354"/>
                <a:gd name="T54" fmla="*/ 338 w 355"/>
                <a:gd name="T55" fmla="*/ 173 h 354"/>
                <a:gd name="T56" fmla="*/ 254 w 355"/>
                <a:gd name="T57" fmla="*/ 317 h 354"/>
                <a:gd name="T58" fmla="*/ 261 w 355"/>
                <a:gd name="T59" fmla="*/ 321 h 354"/>
                <a:gd name="T60" fmla="*/ 270 w 355"/>
                <a:gd name="T61" fmla="*/ 321 h 354"/>
                <a:gd name="T62" fmla="*/ 270 w 355"/>
                <a:gd name="T63" fmla="*/ 249 h 354"/>
                <a:gd name="T64" fmla="*/ 270 w 355"/>
                <a:gd name="T65" fmla="*/ 240 h 354"/>
                <a:gd name="T66" fmla="*/ 261 w 355"/>
                <a:gd name="T67" fmla="*/ 240 h 354"/>
                <a:gd name="T68" fmla="*/ 9 w 355"/>
                <a:gd name="T69" fmla="*/ 240 h 354"/>
                <a:gd name="T70" fmla="*/ 9 w 355"/>
                <a:gd name="T71" fmla="*/ 249 h 354"/>
                <a:gd name="T72" fmla="*/ 18 w 355"/>
                <a:gd name="T73" fmla="*/ 249 h 354"/>
                <a:gd name="T74" fmla="*/ 18 w 355"/>
                <a:gd name="T75" fmla="*/ 105 h 354"/>
                <a:gd name="T76" fmla="*/ 9 w 355"/>
                <a:gd name="T77" fmla="*/ 105 h 354"/>
                <a:gd name="T78" fmla="*/ 9 w 355"/>
                <a:gd name="T79" fmla="*/ 114 h 354"/>
                <a:gd name="T80" fmla="*/ 261 w 355"/>
                <a:gd name="T81" fmla="*/ 114 h 354"/>
                <a:gd name="T82" fmla="*/ 270 w 355"/>
                <a:gd name="T83" fmla="*/ 114 h 354"/>
                <a:gd name="T84" fmla="*/ 270 w 355"/>
                <a:gd name="T85" fmla="*/ 105 h 354"/>
                <a:gd name="T86" fmla="*/ 270 w 355"/>
                <a:gd name="T87" fmla="*/ 33 h 3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55" h="354">
                  <a:moveTo>
                    <a:pt x="252" y="105"/>
                  </a:moveTo>
                  <a:lnTo>
                    <a:pt x="261" y="105"/>
                  </a:lnTo>
                  <a:lnTo>
                    <a:pt x="261" y="96"/>
                  </a:lnTo>
                  <a:lnTo>
                    <a:pt x="9" y="96"/>
                  </a:lnTo>
                  <a:lnTo>
                    <a:pt x="0" y="96"/>
                  </a:lnTo>
                  <a:lnTo>
                    <a:pt x="0" y="105"/>
                  </a:lnTo>
                  <a:lnTo>
                    <a:pt x="0" y="249"/>
                  </a:lnTo>
                  <a:lnTo>
                    <a:pt x="0" y="258"/>
                  </a:lnTo>
                  <a:lnTo>
                    <a:pt x="9" y="258"/>
                  </a:lnTo>
                  <a:lnTo>
                    <a:pt x="261" y="258"/>
                  </a:lnTo>
                  <a:lnTo>
                    <a:pt x="261" y="249"/>
                  </a:lnTo>
                  <a:lnTo>
                    <a:pt x="252" y="249"/>
                  </a:lnTo>
                  <a:lnTo>
                    <a:pt x="252" y="321"/>
                  </a:lnTo>
                  <a:lnTo>
                    <a:pt x="252" y="354"/>
                  </a:lnTo>
                  <a:lnTo>
                    <a:pt x="269" y="326"/>
                  </a:lnTo>
                  <a:lnTo>
                    <a:pt x="353" y="182"/>
                  </a:lnTo>
                  <a:lnTo>
                    <a:pt x="355" y="177"/>
                  </a:lnTo>
                  <a:lnTo>
                    <a:pt x="353" y="173"/>
                  </a:lnTo>
                  <a:lnTo>
                    <a:pt x="269" y="29"/>
                  </a:lnTo>
                  <a:lnTo>
                    <a:pt x="252" y="0"/>
                  </a:lnTo>
                  <a:lnTo>
                    <a:pt x="252" y="33"/>
                  </a:lnTo>
                  <a:lnTo>
                    <a:pt x="252" y="105"/>
                  </a:lnTo>
                  <a:close/>
                  <a:moveTo>
                    <a:pt x="270" y="33"/>
                  </a:moveTo>
                  <a:lnTo>
                    <a:pt x="261" y="33"/>
                  </a:lnTo>
                  <a:lnTo>
                    <a:pt x="254" y="38"/>
                  </a:lnTo>
                  <a:lnTo>
                    <a:pt x="338" y="182"/>
                  </a:lnTo>
                  <a:lnTo>
                    <a:pt x="345" y="177"/>
                  </a:lnTo>
                  <a:lnTo>
                    <a:pt x="338" y="173"/>
                  </a:lnTo>
                  <a:lnTo>
                    <a:pt x="254" y="317"/>
                  </a:lnTo>
                  <a:lnTo>
                    <a:pt x="261" y="321"/>
                  </a:lnTo>
                  <a:lnTo>
                    <a:pt x="270" y="321"/>
                  </a:lnTo>
                  <a:lnTo>
                    <a:pt x="270" y="249"/>
                  </a:lnTo>
                  <a:lnTo>
                    <a:pt x="270" y="240"/>
                  </a:lnTo>
                  <a:lnTo>
                    <a:pt x="261" y="240"/>
                  </a:lnTo>
                  <a:lnTo>
                    <a:pt x="9" y="240"/>
                  </a:lnTo>
                  <a:lnTo>
                    <a:pt x="9" y="249"/>
                  </a:lnTo>
                  <a:lnTo>
                    <a:pt x="18" y="249"/>
                  </a:lnTo>
                  <a:lnTo>
                    <a:pt x="18" y="105"/>
                  </a:lnTo>
                  <a:lnTo>
                    <a:pt x="9" y="105"/>
                  </a:lnTo>
                  <a:lnTo>
                    <a:pt x="9" y="114"/>
                  </a:lnTo>
                  <a:lnTo>
                    <a:pt x="261" y="114"/>
                  </a:lnTo>
                  <a:lnTo>
                    <a:pt x="270" y="114"/>
                  </a:lnTo>
                  <a:lnTo>
                    <a:pt x="270" y="105"/>
                  </a:lnTo>
                  <a:lnTo>
                    <a:pt x="270" y="3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508" name="Rectangle 724"/>
          <p:cNvSpPr>
            <a:spLocks noChangeArrowheads="1"/>
          </p:cNvSpPr>
          <p:nvPr/>
        </p:nvSpPr>
        <p:spPr bwMode="auto">
          <a:xfrm>
            <a:off x="3824288" y="5299075"/>
            <a:ext cx="306387" cy="9159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09" name="Rectangle 725"/>
          <p:cNvSpPr>
            <a:spLocks noChangeArrowheads="1"/>
          </p:cNvSpPr>
          <p:nvPr/>
        </p:nvSpPr>
        <p:spPr bwMode="auto">
          <a:xfrm>
            <a:off x="3887788" y="5360988"/>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地</a:t>
            </a:r>
            <a:endParaRPr lang="zh-CN" altLang="en-US" b="1">
              <a:latin typeface="Tahoma" panose="020B0604030504040204" pitchFamily="34" charset="0"/>
              <a:ea typeface="宋体" panose="02010600030101010101" pitchFamily="2" charset="-122"/>
            </a:endParaRPr>
          </a:p>
        </p:txBody>
      </p:sp>
      <p:sp>
        <p:nvSpPr>
          <p:cNvPr id="98510" name="Rectangle 726"/>
          <p:cNvSpPr>
            <a:spLocks noChangeArrowheads="1"/>
          </p:cNvSpPr>
          <p:nvPr/>
        </p:nvSpPr>
        <p:spPr bwMode="auto">
          <a:xfrm>
            <a:off x="3887788" y="5573713"/>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址</a:t>
            </a:r>
            <a:endParaRPr lang="zh-CN" altLang="en-US" b="1">
              <a:latin typeface="Tahoma" panose="020B0604030504040204" pitchFamily="34" charset="0"/>
              <a:ea typeface="宋体" panose="02010600030101010101" pitchFamily="2" charset="-122"/>
            </a:endParaRPr>
          </a:p>
        </p:txBody>
      </p:sp>
      <p:sp>
        <p:nvSpPr>
          <p:cNvPr id="98511" name="Rectangle 727"/>
          <p:cNvSpPr>
            <a:spLocks noChangeArrowheads="1"/>
          </p:cNvSpPr>
          <p:nvPr/>
        </p:nvSpPr>
        <p:spPr bwMode="auto">
          <a:xfrm>
            <a:off x="3887788" y="5786438"/>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译</a:t>
            </a:r>
            <a:endParaRPr lang="zh-CN" altLang="en-US" b="1">
              <a:latin typeface="Tahoma" panose="020B0604030504040204" pitchFamily="34" charset="0"/>
              <a:ea typeface="宋体" panose="02010600030101010101" pitchFamily="2" charset="-122"/>
            </a:endParaRPr>
          </a:p>
        </p:txBody>
      </p:sp>
      <p:sp>
        <p:nvSpPr>
          <p:cNvPr id="98512" name="Rectangle 728"/>
          <p:cNvSpPr>
            <a:spLocks noChangeArrowheads="1"/>
          </p:cNvSpPr>
          <p:nvPr/>
        </p:nvSpPr>
        <p:spPr bwMode="auto">
          <a:xfrm>
            <a:off x="3887788" y="5999163"/>
            <a:ext cx="1793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码</a:t>
            </a:r>
            <a:endParaRPr lang="zh-CN" altLang="en-US" b="1">
              <a:latin typeface="Tahoma" panose="020B0604030504040204" pitchFamily="34" charset="0"/>
              <a:ea typeface="宋体" panose="02010600030101010101" pitchFamily="2" charset="-122"/>
            </a:endParaRPr>
          </a:p>
        </p:txBody>
      </p:sp>
      <p:grpSp>
        <p:nvGrpSpPr>
          <p:cNvPr id="98513" name="Group 731"/>
          <p:cNvGrpSpPr/>
          <p:nvPr/>
        </p:nvGrpSpPr>
        <p:grpSpPr bwMode="auto">
          <a:xfrm>
            <a:off x="4129088" y="5683250"/>
            <a:ext cx="533400" cy="147638"/>
            <a:chOff x="1641" y="3580"/>
            <a:chExt cx="336" cy="93"/>
          </a:xfrm>
        </p:grpSpPr>
        <p:sp>
          <p:nvSpPr>
            <p:cNvPr id="99050" name="Rectangle 729"/>
            <p:cNvSpPr>
              <a:spLocks noChangeArrowheads="1"/>
            </p:cNvSpPr>
            <p:nvPr/>
          </p:nvSpPr>
          <p:spPr bwMode="auto">
            <a:xfrm>
              <a:off x="1641" y="3617"/>
              <a:ext cx="246"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51" name="Freeform 730"/>
            <p:cNvSpPr>
              <a:spLocks noChangeArrowheads="1"/>
            </p:cNvSpPr>
            <p:nvPr/>
          </p:nvSpPr>
          <p:spPr bwMode="auto">
            <a:xfrm>
              <a:off x="1885" y="358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514" name="Rectangle 732"/>
          <p:cNvSpPr>
            <a:spLocks noChangeArrowheads="1"/>
          </p:cNvSpPr>
          <p:nvPr/>
        </p:nvSpPr>
        <p:spPr bwMode="auto">
          <a:xfrm>
            <a:off x="3214688" y="5299075"/>
            <a:ext cx="5413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15" name="Rectangle 733"/>
          <p:cNvSpPr>
            <a:spLocks noChangeArrowheads="1"/>
          </p:cNvSpPr>
          <p:nvPr/>
        </p:nvSpPr>
        <p:spPr bwMode="auto">
          <a:xfrm>
            <a:off x="3306763" y="5375275"/>
            <a:ext cx="3587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000000"/>
                </a:solidFill>
                <a:latin typeface="宋体" panose="02010600030101010101" pitchFamily="2" charset="-122"/>
                <a:ea typeface="宋体" panose="02010600030101010101" pitchFamily="2" charset="-122"/>
              </a:rPr>
              <a:t>地址</a:t>
            </a:r>
            <a:endParaRPr lang="zh-CN" altLang="en-US" b="1">
              <a:latin typeface="Tahoma" panose="020B0604030504040204" pitchFamily="34" charset="0"/>
              <a:ea typeface="宋体" panose="02010600030101010101" pitchFamily="2" charset="-122"/>
            </a:endParaRPr>
          </a:p>
        </p:txBody>
      </p:sp>
      <p:grpSp>
        <p:nvGrpSpPr>
          <p:cNvPr id="98516" name="Group 736"/>
          <p:cNvGrpSpPr/>
          <p:nvPr/>
        </p:nvGrpSpPr>
        <p:grpSpPr bwMode="auto">
          <a:xfrm>
            <a:off x="3290888" y="4921250"/>
            <a:ext cx="1371600" cy="147638"/>
            <a:chOff x="1113" y="3100"/>
            <a:chExt cx="864" cy="93"/>
          </a:xfrm>
        </p:grpSpPr>
        <p:sp>
          <p:nvSpPr>
            <p:cNvPr id="99048" name="Rectangle 734"/>
            <p:cNvSpPr>
              <a:spLocks noChangeArrowheads="1"/>
            </p:cNvSpPr>
            <p:nvPr/>
          </p:nvSpPr>
          <p:spPr bwMode="auto">
            <a:xfrm>
              <a:off x="1113" y="3137"/>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49" name="Freeform 735"/>
            <p:cNvSpPr>
              <a:spLocks noChangeArrowheads="1"/>
            </p:cNvSpPr>
            <p:nvPr/>
          </p:nvSpPr>
          <p:spPr bwMode="auto">
            <a:xfrm>
              <a:off x="1885" y="310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517" name="Group 739"/>
          <p:cNvGrpSpPr/>
          <p:nvPr/>
        </p:nvGrpSpPr>
        <p:grpSpPr bwMode="auto">
          <a:xfrm>
            <a:off x="3290888" y="4692650"/>
            <a:ext cx="1371600" cy="147638"/>
            <a:chOff x="1113" y="2956"/>
            <a:chExt cx="864" cy="93"/>
          </a:xfrm>
        </p:grpSpPr>
        <p:sp>
          <p:nvSpPr>
            <p:cNvPr id="99046" name="Rectangle 737"/>
            <p:cNvSpPr>
              <a:spLocks noChangeArrowheads="1"/>
            </p:cNvSpPr>
            <p:nvPr/>
          </p:nvSpPr>
          <p:spPr bwMode="auto">
            <a:xfrm>
              <a:off x="1113" y="2993"/>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47" name="Freeform 738"/>
            <p:cNvSpPr>
              <a:spLocks noChangeArrowheads="1"/>
            </p:cNvSpPr>
            <p:nvPr/>
          </p:nvSpPr>
          <p:spPr bwMode="auto">
            <a:xfrm>
              <a:off x="1885" y="2956"/>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518" name="Group 742"/>
          <p:cNvGrpSpPr/>
          <p:nvPr/>
        </p:nvGrpSpPr>
        <p:grpSpPr bwMode="auto">
          <a:xfrm>
            <a:off x="3290888" y="4159250"/>
            <a:ext cx="1371600" cy="147638"/>
            <a:chOff x="1113" y="2620"/>
            <a:chExt cx="864" cy="93"/>
          </a:xfrm>
        </p:grpSpPr>
        <p:sp>
          <p:nvSpPr>
            <p:cNvPr id="99044" name="Rectangle 740"/>
            <p:cNvSpPr>
              <a:spLocks noChangeArrowheads="1"/>
            </p:cNvSpPr>
            <p:nvPr/>
          </p:nvSpPr>
          <p:spPr bwMode="auto">
            <a:xfrm>
              <a:off x="1113" y="2657"/>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45" name="Freeform 741"/>
            <p:cNvSpPr>
              <a:spLocks noChangeArrowheads="1"/>
            </p:cNvSpPr>
            <p:nvPr/>
          </p:nvSpPr>
          <p:spPr bwMode="auto">
            <a:xfrm>
              <a:off x="1885" y="2620"/>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519" name="Group 745"/>
          <p:cNvGrpSpPr/>
          <p:nvPr/>
        </p:nvGrpSpPr>
        <p:grpSpPr bwMode="auto">
          <a:xfrm>
            <a:off x="3290888" y="3854450"/>
            <a:ext cx="1371600" cy="147638"/>
            <a:chOff x="1113" y="2428"/>
            <a:chExt cx="864" cy="93"/>
          </a:xfrm>
        </p:grpSpPr>
        <p:sp>
          <p:nvSpPr>
            <p:cNvPr id="99042" name="Rectangle 743"/>
            <p:cNvSpPr>
              <a:spLocks noChangeArrowheads="1"/>
            </p:cNvSpPr>
            <p:nvPr/>
          </p:nvSpPr>
          <p:spPr bwMode="auto">
            <a:xfrm>
              <a:off x="1113" y="2465"/>
              <a:ext cx="77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43" name="Freeform 744"/>
            <p:cNvSpPr>
              <a:spLocks noChangeArrowheads="1"/>
            </p:cNvSpPr>
            <p:nvPr/>
          </p:nvSpPr>
          <p:spPr bwMode="auto">
            <a:xfrm>
              <a:off x="1885" y="2428"/>
              <a:ext cx="92" cy="93"/>
            </a:xfrm>
            <a:custGeom>
              <a:avLst/>
              <a:gdLst>
                <a:gd name="T0" fmla="*/ 0 w 92"/>
                <a:gd name="T1" fmla="*/ 93 h 93"/>
                <a:gd name="T2" fmla="*/ 92 w 92"/>
                <a:gd name="T3" fmla="*/ 47 h 93"/>
                <a:gd name="T4" fmla="*/ 0 w 92"/>
                <a:gd name="T5" fmla="*/ 0 h 93"/>
                <a:gd name="T6" fmla="*/ 0 w 92"/>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93">
                  <a:moveTo>
                    <a:pt x="0" y="93"/>
                  </a:moveTo>
                  <a:lnTo>
                    <a:pt x="92" y="47"/>
                  </a:lnTo>
                  <a:lnTo>
                    <a:pt x="0" y="0"/>
                  </a:lnTo>
                  <a:lnTo>
                    <a:pt x="0" y="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8520" name="Group 748"/>
          <p:cNvGrpSpPr/>
          <p:nvPr/>
        </p:nvGrpSpPr>
        <p:grpSpPr bwMode="auto">
          <a:xfrm>
            <a:off x="3265488" y="2224088"/>
            <a:ext cx="1422400" cy="434975"/>
            <a:chOff x="1097" y="1401"/>
            <a:chExt cx="896" cy="274"/>
          </a:xfrm>
        </p:grpSpPr>
        <p:sp>
          <p:nvSpPr>
            <p:cNvPr id="99040" name="Freeform 746"/>
            <p:cNvSpPr>
              <a:spLocks noChangeArrowheads="1"/>
            </p:cNvSpPr>
            <p:nvPr/>
          </p:nvSpPr>
          <p:spPr bwMode="auto">
            <a:xfrm>
              <a:off x="1113" y="1418"/>
              <a:ext cx="864" cy="240"/>
            </a:xfrm>
            <a:custGeom>
              <a:avLst/>
              <a:gdLst>
                <a:gd name="T0" fmla="*/ 0 w 864"/>
                <a:gd name="T1" fmla="*/ 120 h 240"/>
                <a:gd name="T2" fmla="*/ 173 w 864"/>
                <a:gd name="T3" fmla="*/ 240 h 240"/>
                <a:gd name="T4" fmla="*/ 173 w 864"/>
                <a:gd name="T5" fmla="*/ 180 h 240"/>
                <a:gd name="T6" fmla="*/ 691 w 864"/>
                <a:gd name="T7" fmla="*/ 180 h 240"/>
                <a:gd name="T8" fmla="*/ 691 w 864"/>
                <a:gd name="T9" fmla="*/ 240 h 240"/>
                <a:gd name="T10" fmla="*/ 864 w 864"/>
                <a:gd name="T11" fmla="*/ 120 h 240"/>
                <a:gd name="T12" fmla="*/ 691 w 864"/>
                <a:gd name="T13" fmla="*/ 0 h 240"/>
                <a:gd name="T14" fmla="*/ 691 w 864"/>
                <a:gd name="T15" fmla="*/ 60 h 240"/>
                <a:gd name="T16" fmla="*/ 173 w 864"/>
                <a:gd name="T17" fmla="*/ 60 h 240"/>
                <a:gd name="T18" fmla="*/ 173 w 864"/>
                <a:gd name="T19" fmla="*/ 0 h 240"/>
                <a:gd name="T20" fmla="*/ 0 w 864"/>
                <a:gd name="T21" fmla="*/ 12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64" h="240">
                  <a:moveTo>
                    <a:pt x="0" y="120"/>
                  </a:moveTo>
                  <a:lnTo>
                    <a:pt x="173" y="240"/>
                  </a:lnTo>
                  <a:lnTo>
                    <a:pt x="173" y="180"/>
                  </a:lnTo>
                  <a:lnTo>
                    <a:pt x="691" y="180"/>
                  </a:lnTo>
                  <a:lnTo>
                    <a:pt x="691" y="240"/>
                  </a:lnTo>
                  <a:lnTo>
                    <a:pt x="864" y="120"/>
                  </a:lnTo>
                  <a:lnTo>
                    <a:pt x="691" y="0"/>
                  </a:lnTo>
                  <a:lnTo>
                    <a:pt x="691" y="60"/>
                  </a:lnTo>
                  <a:lnTo>
                    <a:pt x="173" y="60"/>
                  </a:lnTo>
                  <a:lnTo>
                    <a:pt x="173" y="0"/>
                  </a:lnTo>
                  <a:lnTo>
                    <a:pt x="0" y="120"/>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41" name="Freeform 747"/>
            <p:cNvSpPr>
              <a:spLocks noEditPoints="1" noChangeArrowheads="1"/>
            </p:cNvSpPr>
            <p:nvPr/>
          </p:nvSpPr>
          <p:spPr bwMode="auto">
            <a:xfrm>
              <a:off x="1097" y="1401"/>
              <a:ext cx="896" cy="274"/>
            </a:xfrm>
            <a:custGeom>
              <a:avLst/>
              <a:gdLst>
                <a:gd name="T0" fmla="*/ 184 w 896"/>
                <a:gd name="T1" fmla="*/ 265 h 274"/>
                <a:gd name="T2" fmla="*/ 198 w 896"/>
                <a:gd name="T3" fmla="*/ 274 h 274"/>
                <a:gd name="T4" fmla="*/ 198 w 896"/>
                <a:gd name="T5" fmla="*/ 257 h 274"/>
                <a:gd name="T6" fmla="*/ 198 w 896"/>
                <a:gd name="T7" fmla="*/ 197 h 274"/>
                <a:gd name="T8" fmla="*/ 189 w 896"/>
                <a:gd name="T9" fmla="*/ 197 h 274"/>
                <a:gd name="T10" fmla="*/ 189 w 896"/>
                <a:gd name="T11" fmla="*/ 206 h 274"/>
                <a:gd name="T12" fmla="*/ 707 w 896"/>
                <a:gd name="T13" fmla="*/ 206 h 274"/>
                <a:gd name="T14" fmla="*/ 707 w 896"/>
                <a:gd name="T15" fmla="*/ 197 h 274"/>
                <a:gd name="T16" fmla="*/ 698 w 896"/>
                <a:gd name="T17" fmla="*/ 197 h 274"/>
                <a:gd name="T18" fmla="*/ 698 w 896"/>
                <a:gd name="T19" fmla="*/ 257 h 274"/>
                <a:gd name="T20" fmla="*/ 698 w 896"/>
                <a:gd name="T21" fmla="*/ 274 h 274"/>
                <a:gd name="T22" fmla="*/ 712 w 896"/>
                <a:gd name="T23" fmla="*/ 265 h 274"/>
                <a:gd name="T24" fmla="*/ 885 w 896"/>
                <a:gd name="T25" fmla="*/ 145 h 274"/>
                <a:gd name="T26" fmla="*/ 896 w 896"/>
                <a:gd name="T27" fmla="*/ 137 h 274"/>
                <a:gd name="T28" fmla="*/ 885 w 896"/>
                <a:gd name="T29" fmla="*/ 130 h 274"/>
                <a:gd name="T30" fmla="*/ 712 w 896"/>
                <a:gd name="T31" fmla="*/ 10 h 274"/>
                <a:gd name="T32" fmla="*/ 698 w 896"/>
                <a:gd name="T33" fmla="*/ 0 h 274"/>
                <a:gd name="T34" fmla="*/ 698 w 896"/>
                <a:gd name="T35" fmla="*/ 17 h 274"/>
                <a:gd name="T36" fmla="*/ 698 w 896"/>
                <a:gd name="T37" fmla="*/ 77 h 274"/>
                <a:gd name="T38" fmla="*/ 707 w 896"/>
                <a:gd name="T39" fmla="*/ 77 h 274"/>
                <a:gd name="T40" fmla="*/ 707 w 896"/>
                <a:gd name="T41" fmla="*/ 68 h 274"/>
                <a:gd name="T42" fmla="*/ 189 w 896"/>
                <a:gd name="T43" fmla="*/ 68 h 274"/>
                <a:gd name="T44" fmla="*/ 189 w 896"/>
                <a:gd name="T45" fmla="*/ 77 h 274"/>
                <a:gd name="T46" fmla="*/ 198 w 896"/>
                <a:gd name="T47" fmla="*/ 77 h 274"/>
                <a:gd name="T48" fmla="*/ 198 w 896"/>
                <a:gd name="T49" fmla="*/ 17 h 274"/>
                <a:gd name="T50" fmla="*/ 198 w 896"/>
                <a:gd name="T51" fmla="*/ 0 h 274"/>
                <a:gd name="T52" fmla="*/ 184 w 896"/>
                <a:gd name="T53" fmla="*/ 10 h 274"/>
                <a:gd name="T54" fmla="*/ 11 w 896"/>
                <a:gd name="T55" fmla="*/ 130 h 274"/>
                <a:gd name="T56" fmla="*/ 0 w 896"/>
                <a:gd name="T57" fmla="*/ 137 h 274"/>
                <a:gd name="T58" fmla="*/ 11 w 896"/>
                <a:gd name="T59" fmla="*/ 145 h 274"/>
                <a:gd name="T60" fmla="*/ 184 w 896"/>
                <a:gd name="T61" fmla="*/ 265 h 274"/>
                <a:gd name="T62" fmla="*/ 21 w 896"/>
                <a:gd name="T63" fmla="*/ 130 h 274"/>
                <a:gd name="T64" fmla="*/ 16 w 896"/>
                <a:gd name="T65" fmla="*/ 137 h 274"/>
                <a:gd name="T66" fmla="*/ 21 w 896"/>
                <a:gd name="T67" fmla="*/ 145 h 274"/>
                <a:gd name="T68" fmla="*/ 194 w 896"/>
                <a:gd name="T69" fmla="*/ 25 h 274"/>
                <a:gd name="T70" fmla="*/ 189 w 896"/>
                <a:gd name="T71" fmla="*/ 17 h 274"/>
                <a:gd name="T72" fmla="*/ 180 w 896"/>
                <a:gd name="T73" fmla="*/ 17 h 274"/>
                <a:gd name="T74" fmla="*/ 180 w 896"/>
                <a:gd name="T75" fmla="*/ 77 h 274"/>
                <a:gd name="T76" fmla="*/ 180 w 896"/>
                <a:gd name="T77" fmla="*/ 86 h 274"/>
                <a:gd name="T78" fmla="*/ 189 w 896"/>
                <a:gd name="T79" fmla="*/ 86 h 274"/>
                <a:gd name="T80" fmla="*/ 707 w 896"/>
                <a:gd name="T81" fmla="*/ 86 h 274"/>
                <a:gd name="T82" fmla="*/ 716 w 896"/>
                <a:gd name="T83" fmla="*/ 86 h 274"/>
                <a:gd name="T84" fmla="*/ 716 w 896"/>
                <a:gd name="T85" fmla="*/ 77 h 274"/>
                <a:gd name="T86" fmla="*/ 716 w 896"/>
                <a:gd name="T87" fmla="*/ 17 h 274"/>
                <a:gd name="T88" fmla="*/ 707 w 896"/>
                <a:gd name="T89" fmla="*/ 17 h 274"/>
                <a:gd name="T90" fmla="*/ 702 w 896"/>
                <a:gd name="T91" fmla="*/ 25 h 274"/>
                <a:gd name="T92" fmla="*/ 875 w 896"/>
                <a:gd name="T93" fmla="*/ 145 h 274"/>
                <a:gd name="T94" fmla="*/ 880 w 896"/>
                <a:gd name="T95" fmla="*/ 137 h 274"/>
                <a:gd name="T96" fmla="*/ 875 w 896"/>
                <a:gd name="T97" fmla="*/ 130 h 274"/>
                <a:gd name="T98" fmla="*/ 702 w 896"/>
                <a:gd name="T99" fmla="*/ 250 h 274"/>
                <a:gd name="T100" fmla="*/ 707 w 896"/>
                <a:gd name="T101" fmla="*/ 257 h 274"/>
                <a:gd name="T102" fmla="*/ 716 w 896"/>
                <a:gd name="T103" fmla="*/ 257 h 274"/>
                <a:gd name="T104" fmla="*/ 716 w 896"/>
                <a:gd name="T105" fmla="*/ 197 h 274"/>
                <a:gd name="T106" fmla="*/ 716 w 896"/>
                <a:gd name="T107" fmla="*/ 188 h 274"/>
                <a:gd name="T108" fmla="*/ 707 w 896"/>
                <a:gd name="T109" fmla="*/ 188 h 274"/>
                <a:gd name="T110" fmla="*/ 189 w 896"/>
                <a:gd name="T111" fmla="*/ 188 h 274"/>
                <a:gd name="T112" fmla="*/ 180 w 896"/>
                <a:gd name="T113" fmla="*/ 188 h 274"/>
                <a:gd name="T114" fmla="*/ 180 w 896"/>
                <a:gd name="T115" fmla="*/ 197 h 274"/>
                <a:gd name="T116" fmla="*/ 180 w 896"/>
                <a:gd name="T117" fmla="*/ 257 h 274"/>
                <a:gd name="T118" fmla="*/ 189 w 896"/>
                <a:gd name="T119" fmla="*/ 257 h 274"/>
                <a:gd name="T120" fmla="*/ 194 w 896"/>
                <a:gd name="T121" fmla="*/ 250 h 274"/>
                <a:gd name="T122" fmla="*/ 21 w 896"/>
                <a:gd name="T123" fmla="*/ 130 h 2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96" h="274">
                  <a:moveTo>
                    <a:pt x="184" y="265"/>
                  </a:moveTo>
                  <a:lnTo>
                    <a:pt x="198" y="274"/>
                  </a:lnTo>
                  <a:lnTo>
                    <a:pt x="198" y="257"/>
                  </a:lnTo>
                  <a:lnTo>
                    <a:pt x="198" y="197"/>
                  </a:lnTo>
                  <a:lnTo>
                    <a:pt x="189" y="197"/>
                  </a:lnTo>
                  <a:lnTo>
                    <a:pt x="189" y="206"/>
                  </a:lnTo>
                  <a:lnTo>
                    <a:pt x="707" y="206"/>
                  </a:lnTo>
                  <a:lnTo>
                    <a:pt x="707" y="197"/>
                  </a:lnTo>
                  <a:lnTo>
                    <a:pt x="698" y="197"/>
                  </a:lnTo>
                  <a:lnTo>
                    <a:pt x="698" y="257"/>
                  </a:lnTo>
                  <a:lnTo>
                    <a:pt x="698" y="274"/>
                  </a:lnTo>
                  <a:lnTo>
                    <a:pt x="712" y="265"/>
                  </a:lnTo>
                  <a:lnTo>
                    <a:pt x="885" y="145"/>
                  </a:lnTo>
                  <a:lnTo>
                    <a:pt x="896" y="137"/>
                  </a:lnTo>
                  <a:lnTo>
                    <a:pt x="885" y="130"/>
                  </a:lnTo>
                  <a:lnTo>
                    <a:pt x="712" y="10"/>
                  </a:lnTo>
                  <a:lnTo>
                    <a:pt x="698" y="0"/>
                  </a:lnTo>
                  <a:lnTo>
                    <a:pt x="698" y="17"/>
                  </a:lnTo>
                  <a:lnTo>
                    <a:pt x="698" y="77"/>
                  </a:lnTo>
                  <a:lnTo>
                    <a:pt x="707" y="77"/>
                  </a:lnTo>
                  <a:lnTo>
                    <a:pt x="707" y="68"/>
                  </a:lnTo>
                  <a:lnTo>
                    <a:pt x="189" y="68"/>
                  </a:lnTo>
                  <a:lnTo>
                    <a:pt x="189" y="77"/>
                  </a:lnTo>
                  <a:lnTo>
                    <a:pt x="198" y="77"/>
                  </a:lnTo>
                  <a:lnTo>
                    <a:pt x="198" y="17"/>
                  </a:lnTo>
                  <a:lnTo>
                    <a:pt x="198" y="0"/>
                  </a:lnTo>
                  <a:lnTo>
                    <a:pt x="184" y="10"/>
                  </a:lnTo>
                  <a:lnTo>
                    <a:pt x="11" y="130"/>
                  </a:lnTo>
                  <a:lnTo>
                    <a:pt x="0" y="137"/>
                  </a:lnTo>
                  <a:lnTo>
                    <a:pt x="11" y="145"/>
                  </a:lnTo>
                  <a:lnTo>
                    <a:pt x="184" y="265"/>
                  </a:lnTo>
                  <a:close/>
                  <a:moveTo>
                    <a:pt x="21" y="130"/>
                  </a:moveTo>
                  <a:lnTo>
                    <a:pt x="16" y="137"/>
                  </a:lnTo>
                  <a:lnTo>
                    <a:pt x="21" y="145"/>
                  </a:lnTo>
                  <a:lnTo>
                    <a:pt x="194" y="25"/>
                  </a:lnTo>
                  <a:lnTo>
                    <a:pt x="189" y="17"/>
                  </a:lnTo>
                  <a:lnTo>
                    <a:pt x="180" y="17"/>
                  </a:lnTo>
                  <a:lnTo>
                    <a:pt x="180" y="77"/>
                  </a:lnTo>
                  <a:lnTo>
                    <a:pt x="180" y="86"/>
                  </a:lnTo>
                  <a:lnTo>
                    <a:pt x="189" y="86"/>
                  </a:lnTo>
                  <a:lnTo>
                    <a:pt x="707" y="86"/>
                  </a:lnTo>
                  <a:lnTo>
                    <a:pt x="716" y="86"/>
                  </a:lnTo>
                  <a:lnTo>
                    <a:pt x="716" y="77"/>
                  </a:lnTo>
                  <a:lnTo>
                    <a:pt x="716" y="17"/>
                  </a:lnTo>
                  <a:lnTo>
                    <a:pt x="707" y="17"/>
                  </a:lnTo>
                  <a:lnTo>
                    <a:pt x="702" y="25"/>
                  </a:lnTo>
                  <a:lnTo>
                    <a:pt x="875" y="145"/>
                  </a:lnTo>
                  <a:lnTo>
                    <a:pt x="880" y="137"/>
                  </a:lnTo>
                  <a:lnTo>
                    <a:pt x="875" y="130"/>
                  </a:lnTo>
                  <a:lnTo>
                    <a:pt x="702" y="250"/>
                  </a:lnTo>
                  <a:lnTo>
                    <a:pt x="707" y="257"/>
                  </a:lnTo>
                  <a:lnTo>
                    <a:pt x="716" y="257"/>
                  </a:lnTo>
                  <a:lnTo>
                    <a:pt x="716" y="197"/>
                  </a:lnTo>
                  <a:lnTo>
                    <a:pt x="716" y="188"/>
                  </a:lnTo>
                  <a:lnTo>
                    <a:pt x="707" y="188"/>
                  </a:lnTo>
                  <a:lnTo>
                    <a:pt x="189" y="188"/>
                  </a:lnTo>
                  <a:lnTo>
                    <a:pt x="180" y="188"/>
                  </a:lnTo>
                  <a:lnTo>
                    <a:pt x="180" y="197"/>
                  </a:lnTo>
                  <a:lnTo>
                    <a:pt x="180" y="257"/>
                  </a:lnTo>
                  <a:lnTo>
                    <a:pt x="189" y="257"/>
                  </a:lnTo>
                  <a:lnTo>
                    <a:pt x="194" y="250"/>
                  </a:lnTo>
                  <a:lnTo>
                    <a:pt x="21" y="13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521" name="Rectangle 749"/>
          <p:cNvSpPr>
            <a:spLocks noChangeArrowheads="1"/>
          </p:cNvSpPr>
          <p:nvPr/>
        </p:nvSpPr>
        <p:spPr bwMode="auto">
          <a:xfrm>
            <a:off x="2528888" y="2098675"/>
            <a:ext cx="687387"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22" name="Rectangle 750"/>
          <p:cNvSpPr>
            <a:spLocks noChangeArrowheads="1"/>
          </p:cNvSpPr>
          <p:nvPr/>
        </p:nvSpPr>
        <p:spPr bwMode="auto">
          <a:xfrm>
            <a:off x="2682875" y="2151063"/>
            <a:ext cx="379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CC0000"/>
                </a:solidFill>
                <a:latin typeface="Arial" panose="020B0604020202020204" pitchFamily="34" charset="0"/>
                <a:ea typeface="宋体" panose="02010600030101010101" pitchFamily="2" charset="-122"/>
              </a:rPr>
              <a:t>CPU</a:t>
            </a:r>
            <a:endParaRPr lang="en-US" altLang="zh-CN" b="1">
              <a:solidFill>
                <a:srgbClr val="CC0000"/>
              </a:solidFill>
              <a:latin typeface="Tahoma" panose="020B0604030504040204" pitchFamily="34" charset="0"/>
              <a:ea typeface="宋体" panose="02010600030101010101" pitchFamily="2" charset="-122"/>
            </a:endParaRPr>
          </a:p>
        </p:txBody>
      </p:sp>
      <p:sp>
        <p:nvSpPr>
          <p:cNvPr id="98523" name="Rectangle 751"/>
          <p:cNvSpPr>
            <a:spLocks noChangeArrowheads="1"/>
          </p:cNvSpPr>
          <p:nvPr/>
        </p:nvSpPr>
        <p:spPr bwMode="auto">
          <a:xfrm>
            <a:off x="2620963" y="2470150"/>
            <a:ext cx="5159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dirty="0">
                <a:solidFill>
                  <a:srgbClr val="CC0000"/>
                </a:solidFill>
                <a:latin typeface="Arial" panose="020B0604020202020204" pitchFamily="34" charset="0"/>
                <a:ea typeface="宋体" panose="02010600030101010101" pitchFamily="2" charset="-122"/>
              </a:rPr>
              <a:t>(</a:t>
            </a:r>
            <a:r>
              <a:rPr lang="en-US" altLang="zh-CN" sz="1400" b="1" dirty="0" smtClean="0">
                <a:solidFill>
                  <a:srgbClr val="CC0000"/>
                </a:solidFill>
                <a:latin typeface="Arial" panose="020B0604020202020204" pitchFamily="34" charset="0"/>
                <a:ea typeface="宋体" panose="02010600030101010101" pitchFamily="2" charset="-122"/>
              </a:rPr>
              <a:t>8086)</a:t>
            </a:r>
            <a:endParaRPr lang="en-US" altLang="zh-CN" b="1" dirty="0">
              <a:solidFill>
                <a:srgbClr val="CC0000"/>
              </a:solidFill>
              <a:latin typeface="Tahoma" panose="020B0604030504040204" pitchFamily="34" charset="0"/>
              <a:ea typeface="宋体" panose="02010600030101010101" pitchFamily="2" charset="-122"/>
            </a:endParaRPr>
          </a:p>
        </p:txBody>
      </p:sp>
      <p:sp>
        <p:nvSpPr>
          <p:cNvPr id="98524" name="Rectangle 752"/>
          <p:cNvSpPr>
            <a:spLocks noChangeArrowheads="1"/>
          </p:cNvSpPr>
          <p:nvPr/>
        </p:nvSpPr>
        <p:spPr bwMode="auto">
          <a:xfrm>
            <a:off x="2833688" y="3698875"/>
            <a:ext cx="534987"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25" name="Rectangle 753"/>
          <p:cNvSpPr>
            <a:spLocks noChangeArrowheads="1"/>
          </p:cNvSpPr>
          <p:nvPr/>
        </p:nvSpPr>
        <p:spPr bwMode="auto">
          <a:xfrm>
            <a:off x="2971800" y="3751263"/>
            <a:ext cx="260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98526" name="Rectangle 754"/>
          <p:cNvSpPr>
            <a:spLocks noChangeArrowheads="1"/>
          </p:cNvSpPr>
          <p:nvPr/>
        </p:nvSpPr>
        <p:spPr bwMode="auto">
          <a:xfrm>
            <a:off x="2951163" y="4052888"/>
            <a:ext cx="3000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98527" name="Rectangle 755"/>
          <p:cNvSpPr>
            <a:spLocks noChangeArrowheads="1"/>
          </p:cNvSpPr>
          <p:nvPr/>
        </p:nvSpPr>
        <p:spPr bwMode="auto">
          <a:xfrm>
            <a:off x="3005138" y="464978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528" name="Rectangle 756"/>
          <p:cNvSpPr>
            <a:spLocks noChangeArrowheads="1"/>
          </p:cNvSpPr>
          <p:nvPr/>
        </p:nvSpPr>
        <p:spPr bwMode="auto">
          <a:xfrm>
            <a:off x="3130550" y="47593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529" name="Rectangle 757"/>
          <p:cNvSpPr>
            <a:spLocks noChangeArrowheads="1"/>
          </p:cNvSpPr>
          <p:nvPr/>
        </p:nvSpPr>
        <p:spPr bwMode="auto">
          <a:xfrm>
            <a:off x="3005138" y="494823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530" name="Rectangle 758"/>
          <p:cNvSpPr>
            <a:spLocks noChangeArrowheads="1"/>
          </p:cNvSpPr>
          <p:nvPr/>
        </p:nvSpPr>
        <p:spPr bwMode="auto">
          <a:xfrm>
            <a:off x="3130550" y="50577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531" name="Rectangle 759"/>
          <p:cNvSpPr>
            <a:spLocks noChangeArrowheads="1"/>
          </p:cNvSpPr>
          <p:nvPr/>
        </p:nvSpPr>
        <p:spPr bwMode="auto">
          <a:xfrm>
            <a:off x="2909888" y="34829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32" name="Rectangle 760"/>
          <p:cNvSpPr>
            <a:spLocks noChangeArrowheads="1"/>
          </p:cNvSpPr>
          <p:nvPr/>
        </p:nvSpPr>
        <p:spPr bwMode="auto">
          <a:xfrm>
            <a:off x="3001963" y="35353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533" name="Rectangle 761"/>
          <p:cNvSpPr>
            <a:spLocks noChangeArrowheads="1"/>
          </p:cNvSpPr>
          <p:nvPr/>
        </p:nvSpPr>
        <p:spPr bwMode="auto">
          <a:xfrm>
            <a:off x="2909888" y="37750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34" name="Rectangle 762"/>
          <p:cNvSpPr>
            <a:spLocks noChangeArrowheads="1"/>
          </p:cNvSpPr>
          <p:nvPr/>
        </p:nvSpPr>
        <p:spPr bwMode="auto">
          <a:xfrm>
            <a:off x="3001963" y="38274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535" name="Rectangle 763"/>
          <p:cNvSpPr>
            <a:spLocks noChangeArrowheads="1"/>
          </p:cNvSpPr>
          <p:nvPr/>
        </p:nvSpPr>
        <p:spPr bwMode="auto">
          <a:xfrm>
            <a:off x="4586288" y="2251075"/>
            <a:ext cx="6873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36" name="Rectangle 764"/>
          <p:cNvSpPr>
            <a:spLocks noChangeArrowheads="1"/>
          </p:cNvSpPr>
          <p:nvPr/>
        </p:nvSpPr>
        <p:spPr bwMode="auto">
          <a:xfrm>
            <a:off x="4684713" y="230346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537" name="Rectangle 765"/>
          <p:cNvSpPr>
            <a:spLocks noChangeArrowheads="1"/>
          </p:cNvSpPr>
          <p:nvPr/>
        </p:nvSpPr>
        <p:spPr bwMode="auto">
          <a:xfrm>
            <a:off x="4813300" y="24130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98538" name="Rectangle 766"/>
          <p:cNvSpPr>
            <a:spLocks noChangeArrowheads="1"/>
          </p:cNvSpPr>
          <p:nvPr/>
        </p:nvSpPr>
        <p:spPr bwMode="auto">
          <a:xfrm>
            <a:off x="4876800" y="2303463"/>
            <a:ext cx="2333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539" name="Rectangle 767"/>
          <p:cNvSpPr>
            <a:spLocks noChangeArrowheads="1"/>
          </p:cNvSpPr>
          <p:nvPr/>
        </p:nvSpPr>
        <p:spPr bwMode="auto">
          <a:xfrm>
            <a:off x="5108575" y="24130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540" name="Rectangle 768"/>
          <p:cNvSpPr>
            <a:spLocks noChangeArrowheads="1"/>
          </p:cNvSpPr>
          <p:nvPr/>
        </p:nvSpPr>
        <p:spPr bwMode="auto">
          <a:xfrm>
            <a:off x="4738688" y="3317875"/>
            <a:ext cx="7572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41" name="Rectangle 769"/>
          <p:cNvSpPr>
            <a:spLocks noChangeArrowheads="1"/>
          </p:cNvSpPr>
          <p:nvPr/>
        </p:nvSpPr>
        <p:spPr bwMode="auto">
          <a:xfrm>
            <a:off x="4876800" y="3352800"/>
            <a:ext cx="396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CC0000"/>
                </a:solidFill>
                <a:latin typeface="Arial" panose="020B0604020202020204" pitchFamily="34" charset="0"/>
                <a:ea typeface="宋体" panose="02010600030101010101" pitchFamily="2" charset="-122"/>
              </a:rPr>
              <a:t>8255</a:t>
            </a:r>
            <a:endParaRPr lang="en-US" altLang="zh-CN" b="1">
              <a:solidFill>
                <a:srgbClr val="CC0000"/>
              </a:solidFill>
              <a:latin typeface="Tahoma" panose="020B0604030504040204" pitchFamily="34" charset="0"/>
              <a:ea typeface="宋体" panose="02010600030101010101" pitchFamily="2" charset="-122"/>
            </a:endParaRPr>
          </a:p>
        </p:txBody>
      </p:sp>
      <p:sp>
        <p:nvSpPr>
          <p:cNvPr id="98542" name="Rectangle 770"/>
          <p:cNvSpPr>
            <a:spLocks noChangeArrowheads="1"/>
          </p:cNvSpPr>
          <p:nvPr/>
        </p:nvSpPr>
        <p:spPr bwMode="auto">
          <a:xfrm>
            <a:off x="5276850" y="3370263"/>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CC0000"/>
                </a:solidFill>
                <a:latin typeface="Arial" panose="020B0604020202020204" pitchFamily="34" charset="0"/>
                <a:ea typeface="宋体" panose="02010600030101010101" pitchFamily="2" charset="-122"/>
              </a:rPr>
              <a:t>A</a:t>
            </a:r>
            <a:endParaRPr lang="en-US" altLang="zh-CN" b="1">
              <a:solidFill>
                <a:srgbClr val="CC0000"/>
              </a:solidFill>
              <a:latin typeface="Tahoma" panose="020B0604030504040204" pitchFamily="34" charset="0"/>
              <a:ea typeface="宋体" panose="02010600030101010101" pitchFamily="2" charset="-122"/>
            </a:endParaRPr>
          </a:p>
        </p:txBody>
      </p:sp>
      <p:sp>
        <p:nvSpPr>
          <p:cNvPr id="98543" name="Rectangle 771"/>
          <p:cNvSpPr>
            <a:spLocks noChangeArrowheads="1"/>
          </p:cNvSpPr>
          <p:nvPr/>
        </p:nvSpPr>
        <p:spPr bwMode="auto">
          <a:xfrm>
            <a:off x="4586288" y="3698875"/>
            <a:ext cx="534987"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44" name="Rectangle 772"/>
          <p:cNvSpPr>
            <a:spLocks noChangeArrowheads="1"/>
          </p:cNvSpPr>
          <p:nvPr/>
        </p:nvSpPr>
        <p:spPr bwMode="auto">
          <a:xfrm>
            <a:off x="4724400" y="3751263"/>
            <a:ext cx="260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RD</a:t>
            </a:r>
            <a:endParaRPr lang="en-US" altLang="zh-CN" b="1">
              <a:latin typeface="Tahoma" panose="020B0604030504040204" pitchFamily="34" charset="0"/>
              <a:ea typeface="宋体" panose="02010600030101010101" pitchFamily="2" charset="-122"/>
            </a:endParaRPr>
          </a:p>
        </p:txBody>
      </p:sp>
      <p:sp>
        <p:nvSpPr>
          <p:cNvPr id="98545" name="Rectangle 773"/>
          <p:cNvSpPr>
            <a:spLocks noChangeArrowheads="1"/>
          </p:cNvSpPr>
          <p:nvPr/>
        </p:nvSpPr>
        <p:spPr bwMode="auto">
          <a:xfrm>
            <a:off x="4703763" y="4052888"/>
            <a:ext cx="3000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WR</a:t>
            </a:r>
            <a:endParaRPr lang="en-US" altLang="zh-CN" b="1">
              <a:latin typeface="Tahoma" panose="020B0604030504040204" pitchFamily="34" charset="0"/>
              <a:ea typeface="宋体" panose="02010600030101010101" pitchFamily="2" charset="-122"/>
            </a:endParaRPr>
          </a:p>
        </p:txBody>
      </p:sp>
      <p:sp>
        <p:nvSpPr>
          <p:cNvPr id="98546" name="Rectangle 774"/>
          <p:cNvSpPr>
            <a:spLocks noChangeArrowheads="1"/>
          </p:cNvSpPr>
          <p:nvPr/>
        </p:nvSpPr>
        <p:spPr bwMode="auto">
          <a:xfrm>
            <a:off x="4757738" y="464978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547" name="Rectangle 775"/>
          <p:cNvSpPr>
            <a:spLocks noChangeArrowheads="1"/>
          </p:cNvSpPr>
          <p:nvPr/>
        </p:nvSpPr>
        <p:spPr bwMode="auto">
          <a:xfrm>
            <a:off x="4883150" y="47593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548" name="Rectangle 776"/>
          <p:cNvSpPr>
            <a:spLocks noChangeArrowheads="1"/>
          </p:cNvSpPr>
          <p:nvPr/>
        </p:nvSpPr>
        <p:spPr bwMode="auto">
          <a:xfrm>
            <a:off x="4757738" y="4948238"/>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549" name="Rectangle 777"/>
          <p:cNvSpPr>
            <a:spLocks noChangeArrowheads="1"/>
          </p:cNvSpPr>
          <p:nvPr/>
        </p:nvSpPr>
        <p:spPr bwMode="auto">
          <a:xfrm>
            <a:off x="4883150" y="50577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550" name="Rectangle 778"/>
          <p:cNvSpPr>
            <a:spLocks noChangeArrowheads="1"/>
          </p:cNvSpPr>
          <p:nvPr/>
        </p:nvSpPr>
        <p:spPr bwMode="auto">
          <a:xfrm>
            <a:off x="4649788" y="34956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51" name="Rectangle 779"/>
          <p:cNvSpPr>
            <a:spLocks noChangeArrowheads="1"/>
          </p:cNvSpPr>
          <p:nvPr/>
        </p:nvSpPr>
        <p:spPr bwMode="auto">
          <a:xfrm>
            <a:off x="4741863" y="35480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552" name="Rectangle 780"/>
          <p:cNvSpPr>
            <a:spLocks noChangeArrowheads="1"/>
          </p:cNvSpPr>
          <p:nvPr/>
        </p:nvSpPr>
        <p:spPr bwMode="auto">
          <a:xfrm>
            <a:off x="4649788" y="3787775"/>
            <a:ext cx="38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53" name="Rectangle 781"/>
          <p:cNvSpPr>
            <a:spLocks noChangeArrowheads="1"/>
          </p:cNvSpPr>
          <p:nvPr/>
        </p:nvSpPr>
        <p:spPr bwMode="auto">
          <a:xfrm>
            <a:off x="4741863" y="3840163"/>
            <a:ext cx="1984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__</a:t>
            </a:r>
            <a:endParaRPr lang="en-US" altLang="zh-CN" b="1">
              <a:latin typeface="Tahoma" panose="020B0604030504040204" pitchFamily="34" charset="0"/>
              <a:ea typeface="宋体" panose="02010600030101010101" pitchFamily="2" charset="-122"/>
            </a:endParaRPr>
          </a:p>
        </p:txBody>
      </p:sp>
      <p:sp>
        <p:nvSpPr>
          <p:cNvPr id="98554" name="Rectangle 782"/>
          <p:cNvSpPr>
            <a:spLocks noChangeArrowheads="1"/>
          </p:cNvSpPr>
          <p:nvPr/>
        </p:nvSpPr>
        <p:spPr bwMode="auto">
          <a:xfrm>
            <a:off x="5119688" y="2022475"/>
            <a:ext cx="534987"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55" name="Rectangle 783"/>
          <p:cNvSpPr>
            <a:spLocks noChangeArrowheads="1"/>
          </p:cNvSpPr>
          <p:nvPr/>
        </p:nvSpPr>
        <p:spPr bwMode="auto">
          <a:xfrm>
            <a:off x="5230813" y="2074863"/>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556" name="Rectangle 784"/>
          <p:cNvSpPr>
            <a:spLocks noChangeArrowheads="1"/>
          </p:cNvSpPr>
          <p:nvPr/>
        </p:nvSpPr>
        <p:spPr bwMode="auto">
          <a:xfrm>
            <a:off x="5476875" y="21844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557" name="Rectangle 785"/>
          <p:cNvSpPr>
            <a:spLocks noChangeArrowheads="1"/>
          </p:cNvSpPr>
          <p:nvPr/>
        </p:nvSpPr>
        <p:spPr bwMode="auto">
          <a:xfrm>
            <a:off x="5230813" y="2393950"/>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558" name="Rectangle 786"/>
          <p:cNvSpPr>
            <a:spLocks noChangeArrowheads="1"/>
          </p:cNvSpPr>
          <p:nvPr/>
        </p:nvSpPr>
        <p:spPr bwMode="auto">
          <a:xfrm>
            <a:off x="5476875" y="250348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559" name="Rectangle 787"/>
          <p:cNvSpPr>
            <a:spLocks noChangeArrowheads="1"/>
          </p:cNvSpPr>
          <p:nvPr/>
        </p:nvSpPr>
        <p:spPr bwMode="auto">
          <a:xfrm>
            <a:off x="5230813" y="2713038"/>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560" name="Rectangle 788"/>
          <p:cNvSpPr>
            <a:spLocks noChangeArrowheads="1"/>
          </p:cNvSpPr>
          <p:nvPr/>
        </p:nvSpPr>
        <p:spPr bwMode="auto">
          <a:xfrm>
            <a:off x="5476875" y="28225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561" name="Rectangle 789"/>
          <p:cNvSpPr>
            <a:spLocks noChangeArrowheads="1"/>
          </p:cNvSpPr>
          <p:nvPr/>
        </p:nvSpPr>
        <p:spPr bwMode="auto">
          <a:xfrm>
            <a:off x="5230813" y="3032125"/>
            <a:ext cx="236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PA</a:t>
            </a:r>
            <a:endParaRPr lang="en-US" altLang="zh-CN" b="1">
              <a:latin typeface="Tahoma" panose="020B0604030504040204" pitchFamily="34" charset="0"/>
              <a:ea typeface="宋体" panose="02010600030101010101" pitchFamily="2" charset="-122"/>
            </a:endParaRPr>
          </a:p>
        </p:txBody>
      </p:sp>
      <p:sp>
        <p:nvSpPr>
          <p:cNvPr id="98562" name="Rectangle 790"/>
          <p:cNvSpPr>
            <a:spLocks noChangeArrowheads="1"/>
          </p:cNvSpPr>
          <p:nvPr/>
        </p:nvSpPr>
        <p:spPr bwMode="auto">
          <a:xfrm>
            <a:off x="5476875" y="31416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98563" name="Rectangle 791"/>
          <p:cNvSpPr>
            <a:spLocks noChangeArrowheads="1"/>
          </p:cNvSpPr>
          <p:nvPr/>
        </p:nvSpPr>
        <p:spPr bwMode="auto">
          <a:xfrm>
            <a:off x="5230813" y="3670300"/>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64" name="Rectangle 792"/>
          <p:cNvSpPr>
            <a:spLocks noChangeArrowheads="1"/>
          </p:cNvSpPr>
          <p:nvPr/>
        </p:nvSpPr>
        <p:spPr bwMode="auto">
          <a:xfrm>
            <a:off x="5478463" y="377983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0</a:t>
            </a:r>
            <a:endParaRPr lang="en-US" altLang="zh-CN" b="1">
              <a:latin typeface="Tahoma" panose="020B0604030504040204" pitchFamily="34" charset="0"/>
              <a:ea typeface="宋体" panose="02010600030101010101" pitchFamily="2" charset="-122"/>
            </a:endParaRPr>
          </a:p>
        </p:txBody>
      </p:sp>
      <p:sp>
        <p:nvSpPr>
          <p:cNvPr id="98565" name="Rectangle 793"/>
          <p:cNvSpPr>
            <a:spLocks noChangeArrowheads="1"/>
          </p:cNvSpPr>
          <p:nvPr/>
        </p:nvSpPr>
        <p:spPr bwMode="auto">
          <a:xfrm>
            <a:off x="5230813" y="3989388"/>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66" name="Rectangle 794"/>
          <p:cNvSpPr>
            <a:spLocks noChangeArrowheads="1"/>
          </p:cNvSpPr>
          <p:nvPr/>
        </p:nvSpPr>
        <p:spPr bwMode="auto">
          <a:xfrm>
            <a:off x="5478463" y="40989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1</a:t>
            </a:r>
            <a:endParaRPr lang="en-US" altLang="zh-CN" b="1">
              <a:latin typeface="Tahoma" panose="020B0604030504040204" pitchFamily="34" charset="0"/>
              <a:ea typeface="宋体" panose="02010600030101010101" pitchFamily="2" charset="-122"/>
            </a:endParaRPr>
          </a:p>
        </p:txBody>
      </p:sp>
      <p:sp>
        <p:nvSpPr>
          <p:cNvPr id="98567" name="Rectangle 795"/>
          <p:cNvSpPr>
            <a:spLocks noChangeArrowheads="1"/>
          </p:cNvSpPr>
          <p:nvPr/>
        </p:nvSpPr>
        <p:spPr bwMode="auto">
          <a:xfrm>
            <a:off x="5230813" y="4308475"/>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68" name="Rectangle 796"/>
          <p:cNvSpPr>
            <a:spLocks noChangeArrowheads="1"/>
          </p:cNvSpPr>
          <p:nvPr/>
        </p:nvSpPr>
        <p:spPr bwMode="auto">
          <a:xfrm>
            <a:off x="5478463" y="441801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569" name="Rectangle 797"/>
          <p:cNvSpPr>
            <a:spLocks noChangeArrowheads="1"/>
          </p:cNvSpPr>
          <p:nvPr/>
        </p:nvSpPr>
        <p:spPr bwMode="auto">
          <a:xfrm>
            <a:off x="5230813" y="462756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70" name="Rectangle 798"/>
          <p:cNvSpPr>
            <a:spLocks noChangeArrowheads="1"/>
          </p:cNvSpPr>
          <p:nvPr/>
        </p:nvSpPr>
        <p:spPr bwMode="auto">
          <a:xfrm>
            <a:off x="5478463" y="473710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3</a:t>
            </a:r>
            <a:endParaRPr lang="en-US" altLang="zh-CN" b="1">
              <a:latin typeface="Tahoma" panose="020B0604030504040204" pitchFamily="34" charset="0"/>
              <a:ea typeface="宋体" panose="02010600030101010101" pitchFamily="2" charset="-122"/>
            </a:endParaRPr>
          </a:p>
        </p:txBody>
      </p:sp>
      <p:sp>
        <p:nvSpPr>
          <p:cNvPr id="98571" name="Rectangle 799"/>
          <p:cNvSpPr>
            <a:spLocks noChangeArrowheads="1"/>
          </p:cNvSpPr>
          <p:nvPr/>
        </p:nvSpPr>
        <p:spPr bwMode="auto">
          <a:xfrm>
            <a:off x="5230813" y="4946650"/>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72" name="Rectangle 800"/>
          <p:cNvSpPr>
            <a:spLocks noChangeArrowheads="1"/>
          </p:cNvSpPr>
          <p:nvPr/>
        </p:nvSpPr>
        <p:spPr bwMode="auto">
          <a:xfrm>
            <a:off x="5478463" y="505618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98573" name="Rectangle 801"/>
          <p:cNvSpPr>
            <a:spLocks noChangeArrowheads="1"/>
          </p:cNvSpPr>
          <p:nvPr/>
        </p:nvSpPr>
        <p:spPr bwMode="auto">
          <a:xfrm>
            <a:off x="5230813" y="5265738"/>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74" name="Rectangle 802"/>
          <p:cNvSpPr>
            <a:spLocks noChangeArrowheads="1"/>
          </p:cNvSpPr>
          <p:nvPr/>
        </p:nvSpPr>
        <p:spPr bwMode="auto">
          <a:xfrm>
            <a:off x="5478463" y="537527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575" name="Rectangle 803"/>
          <p:cNvSpPr>
            <a:spLocks noChangeArrowheads="1"/>
          </p:cNvSpPr>
          <p:nvPr/>
        </p:nvSpPr>
        <p:spPr bwMode="auto">
          <a:xfrm>
            <a:off x="5230813" y="5584825"/>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76" name="Rectangle 804"/>
          <p:cNvSpPr>
            <a:spLocks noChangeArrowheads="1"/>
          </p:cNvSpPr>
          <p:nvPr/>
        </p:nvSpPr>
        <p:spPr bwMode="auto">
          <a:xfrm>
            <a:off x="5478463" y="56943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6</a:t>
            </a:r>
            <a:endParaRPr lang="en-US" altLang="zh-CN" b="1">
              <a:latin typeface="Tahoma" panose="020B0604030504040204" pitchFamily="34" charset="0"/>
              <a:ea typeface="宋体" panose="02010600030101010101" pitchFamily="2" charset="-122"/>
            </a:endParaRPr>
          </a:p>
        </p:txBody>
      </p:sp>
      <p:sp>
        <p:nvSpPr>
          <p:cNvPr id="98577" name="Rectangle 805"/>
          <p:cNvSpPr>
            <a:spLocks noChangeArrowheads="1"/>
          </p:cNvSpPr>
          <p:nvPr/>
        </p:nvSpPr>
        <p:spPr bwMode="auto">
          <a:xfrm>
            <a:off x="5230813" y="59039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PB</a:t>
            </a:r>
            <a:endParaRPr lang="en-US" altLang="zh-CN" b="1">
              <a:latin typeface="Tahoma" panose="020B0604030504040204" pitchFamily="34" charset="0"/>
              <a:ea typeface="宋体" panose="02010600030101010101" pitchFamily="2" charset="-122"/>
            </a:endParaRPr>
          </a:p>
        </p:txBody>
      </p:sp>
      <p:sp>
        <p:nvSpPr>
          <p:cNvPr id="98578" name="Rectangle 806"/>
          <p:cNvSpPr>
            <a:spLocks noChangeArrowheads="1"/>
          </p:cNvSpPr>
          <p:nvPr/>
        </p:nvSpPr>
        <p:spPr bwMode="auto">
          <a:xfrm>
            <a:off x="5478463" y="601345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900" b="1">
                <a:solidFill>
                  <a:srgbClr val="000000"/>
                </a:solidFill>
                <a:latin typeface="Arial" panose="020B0604020202020204" pitchFamily="34" charset="0"/>
                <a:ea typeface="宋体" panose="02010600030101010101" pitchFamily="2" charset="-122"/>
              </a:rPr>
              <a:t>7</a:t>
            </a:r>
            <a:endParaRPr lang="en-US" altLang="zh-CN" b="1">
              <a:latin typeface="Tahoma" panose="020B0604030504040204" pitchFamily="34" charset="0"/>
              <a:ea typeface="宋体" panose="02010600030101010101" pitchFamily="2" charset="-122"/>
            </a:endParaRPr>
          </a:p>
        </p:txBody>
      </p:sp>
      <p:sp>
        <p:nvSpPr>
          <p:cNvPr id="98579" name="Rectangle 807"/>
          <p:cNvSpPr>
            <a:spLocks noChangeArrowheads="1"/>
          </p:cNvSpPr>
          <p:nvPr/>
        </p:nvSpPr>
        <p:spPr bwMode="auto">
          <a:xfrm>
            <a:off x="5576888" y="21605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80" name="Freeform 808"/>
          <p:cNvSpPr>
            <a:spLocks noChangeArrowheads="1"/>
          </p:cNvSpPr>
          <p:nvPr/>
        </p:nvSpPr>
        <p:spPr bwMode="auto">
          <a:xfrm>
            <a:off x="6938963" y="20129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581" name="Rectangle 809"/>
          <p:cNvSpPr>
            <a:spLocks noChangeArrowheads="1"/>
          </p:cNvSpPr>
          <p:nvPr/>
        </p:nvSpPr>
        <p:spPr bwMode="auto">
          <a:xfrm>
            <a:off x="5576888" y="24653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82" name="Freeform 810"/>
          <p:cNvSpPr>
            <a:spLocks noChangeArrowheads="1"/>
          </p:cNvSpPr>
          <p:nvPr/>
        </p:nvSpPr>
        <p:spPr bwMode="auto">
          <a:xfrm>
            <a:off x="6938963" y="23177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583" name="Rectangle 811"/>
          <p:cNvSpPr>
            <a:spLocks noChangeArrowheads="1"/>
          </p:cNvSpPr>
          <p:nvPr/>
        </p:nvSpPr>
        <p:spPr bwMode="auto">
          <a:xfrm>
            <a:off x="5576888" y="27701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84" name="Freeform 812"/>
          <p:cNvSpPr>
            <a:spLocks noChangeArrowheads="1"/>
          </p:cNvSpPr>
          <p:nvPr/>
        </p:nvSpPr>
        <p:spPr bwMode="auto">
          <a:xfrm>
            <a:off x="6938963" y="26225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585" name="Rectangle 813"/>
          <p:cNvSpPr>
            <a:spLocks noChangeArrowheads="1"/>
          </p:cNvSpPr>
          <p:nvPr/>
        </p:nvSpPr>
        <p:spPr bwMode="auto">
          <a:xfrm>
            <a:off x="5576888" y="3074988"/>
            <a:ext cx="13716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86" name="Freeform 814"/>
          <p:cNvSpPr>
            <a:spLocks noChangeArrowheads="1"/>
          </p:cNvSpPr>
          <p:nvPr/>
        </p:nvSpPr>
        <p:spPr bwMode="auto">
          <a:xfrm>
            <a:off x="6938963" y="2927350"/>
            <a:ext cx="173037" cy="173038"/>
          </a:xfrm>
          <a:custGeom>
            <a:avLst/>
            <a:gdLst>
              <a:gd name="T0" fmla="*/ 0 w 109"/>
              <a:gd name="T1" fmla="*/ 2147483646 h 109"/>
              <a:gd name="T2" fmla="*/ 2147483646 w 109"/>
              <a:gd name="T3" fmla="*/ 2147483646 h 109"/>
              <a:gd name="T4" fmla="*/ 2147483646 w 109"/>
              <a:gd name="T5" fmla="*/ 2147483646 h 109"/>
              <a:gd name="T6" fmla="*/ 2147483646 w 109"/>
              <a:gd name="T7" fmla="*/ 0 h 109"/>
              <a:gd name="T8" fmla="*/ 0 w 109"/>
              <a:gd name="T9" fmla="*/ 2147483646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09">
                <a:moveTo>
                  <a:pt x="0" y="96"/>
                </a:moveTo>
                <a:lnTo>
                  <a:pt x="13" y="109"/>
                </a:lnTo>
                <a:lnTo>
                  <a:pt x="109" y="13"/>
                </a:lnTo>
                <a:lnTo>
                  <a:pt x="96" y="0"/>
                </a:lnTo>
                <a:lnTo>
                  <a:pt x="0"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587" name="Rectangle 815"/>
          <p:cNvSpPr>
            <a:spLocks noChangeArrowheads="1"/>
          </p:cNvSpPr>
          <p:nvPr/>
        </p:nvSpPr>
        <p:spPr bwMode="auto">
          <a:xfrm>
            <a:off x="58054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588" name="Group 818"/>
          <p:cNvGrpSpPr/>
          <p:nvPr/>
        </p:nvGrpSpPr>
        <p:grpSpPr bwMode="auto">
          <a:xfrm>
            <a:off x="5815013" y="2022475"/>
            <a:ext cx="138112" cy="223838"/>
            <a:chOff x="2703" y="1274"/>
            <a:chExt cx="87" cy="141"/>
          </a:xfrm>
        </p:grpSpPr>
        <p:sp>
          <p:nvSpPr>
            <p:cNvPr id="99038" name="Rectangle 816"/>
            <p:cNvSpPr>
              <a:spLocks noChangeArrowheads="1"/>
            </p:cNvSpPr>
            <p:nvPr/>
          </p:nvSpPr>
          <p:spPr bwMode="auto">
            <a:xfrm>
              <a:off x="2736" y="1274"/>
              <a:ext cx="18" cy="9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39" name="Oval 817"/>
            <p:cNvSpPr>
              <a:spLocks noChangeArrowheads="1"/>
            </p:cNvSpPr>
            <p:nvPr/>
          </p:nvSpPr>
          <p:spPr bwMode="auto">
            <a:xfrm>
              <a:off x="2703" y="1328"/>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589" name="Rectangle 819"/>
          <p:cNvSpPr>
            <a:spLocks noChangeArrowheads="1"/>
          </p:cNvSpPr>
          <p:nvPr/>
        </p:nvSpPr>
        <p:spPr bwMode="auto">
          <a:xfrm>
            <a:off x="60340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590" name="Group 822"/>
          <p:cNvGrpSpPr/>
          <p:nvPr/>
        </p:nvGrpSpPr>
        <p:grpSpPr bwMode="auto">
          <a:xfrm>
            <a:off x="6043613" y="2022475"/>
            <a:ext cx="138112" cy="528638"/>
            <a:chOff x="2847" y="1274"/>
            <a:chExt cx="87" cy="333"/>
          </a:xfrm>
        </p:grpSpPr>
        <p:sp>
          <p:nvSpPr>
            <p:cNvPr id="99036" name="Rectangle 820"/>
            <p:cNvSpPr>
              <a:spLocks noChangeArrowheads="1"/>
            </p:cNvSpPr>
            <p:nvPr/>
          </p:nvSpPr>
          <p:spPr bwMode="auto">
            <a:xfrm>
              <a:off x="2880" y="1274"/>
              <a:ext cx="18" cy="2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37" name="Oval 821"/>
            <p:cNvSpPr>
              <a:spLocks noChangeArrowheads="1"/>
            </p:cNvSpPr>
            <p:nvPr/>
          </p:nvSpPr>
          <p:spPr bwMode="auto">
            <a:xfrm>
              <a:off x="2847" y="1520"/>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591" name="Rectangle 823"/>
          <p:cNvSpPr>
            <a:spLocks noChangeArrowheads="1"/>
          </p:cNvSpPr>
          <p:nvPr/>
        </p:nvSpPr>
        <p:spPr bwMode="auto">
          <a:xfrm>
            <a:off x="62626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592" name="Group 826"/>
          <p:cNvGrpSpPr/>
          <p:nvPr/>
        </p:nvGrpSpPr>
        <p:grpSpPr bwMode="auto">
          <a:xfrm>
            <a:off x="6272213" y="2022475"/>
            <a:ext cx="138112" cy="833438"/>
            <a:chOff x="2991" y="1274"/>
            <a:chExt cx="87" cy="525"/>
          </a:xfrm>
        </p:grpSpPr>
        <p:sp>
          <p:nvSpPr>
            <p:cNvPr id="99034" name="Rectangle 824"/>
            <p:cNvSpPr>
              <a:spLocks noChangeArrowheads="1"/>
            </p:cNvSpPr>
            <p:nvPr/>
          </p:nvSpPr>
          <p:spPr bwMode="auto">
            <a:xfrm>
              <a:off x="3024" y="1274"/>
              <a:ext cx="18" cy="4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35" name="Oval 825"/>
            <p:cNvSpPr>
              <a:spLocks noChangeArrowheads="1"/>
            </p:cNvSpPr>
            <p:nvPr/>
          </p:nvSpPr>
          <p:spPr bwMode="auto">
            <a:xfrm>
              <a:off x="2991" y="171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593" name="Rectangle 827"/>
          <p:cNvSpPr>
            <a:spLocks noChangeArrowheads="1"/>
          </p:cNvSpPr>
          <p:nvPr/>
        </p:nvSpPr>
        <p:spPr bwMode="auto">
          <a:xfrm>
            <a:off x="6491288" y="1641475"/>
            <a:ext cx="153987" cy="382588"/>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594" name="Group 830"/>
          <p:cNvGrpSpPr/>
          <p:nvPr/>
        </p:nvGrpSpPr>
        <p:grpSpPr bwMode="auto">
          <a:xfrm>
            <a:off x="6500813" y="2022475"/>
            <a:ext cx="138112" cy="1138238"/>
            <a:chOff x="3135" y="1274"/>
            <a:chExt cx="87" cy="717"/>
          </a:xfrm>
        </p:grpSpPr>
        <p:sp>
          <p:nvSpPr>
            <p:cNvPr id="99032" name="Rectangle 828"/>
            <p:cNvSpPr>
              <a:spLocks noChangeArrowheads="1"/>
            </p:cNvSpPr>
            <p:nvPr/>
          </p:nvSpPr>
          <p:spPr bwMode="auto">
            <a:xfrm>
              <a:off x="3168" y="1274"/>
              <a:ext cx="18" cy="67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33" name="Oval 829"/>
            <p:cNvSpPr>
              <a:spLocks noChangeArrowheads="1"/>
            </p:cNvSpPr>
            <p:nvPr/>
          </p:nvSpPr>
          <p:spPr bwMode="auto">
            <a:xfrm>
              <a:off x="3135" y="1904"/>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595" name="Rectangle 831"/>
          <p:cNvSpPr>
            <a:spLocks noChangeArrowheads="1"/>
          </p:cNvSpPr>
          <p:nvPr/>
        </p:nvSpPr>
        <p:spPr bwMode="auto">
          <a:xfrm>
            <a:off x="58674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96" name="Rectangle 832"/>
          <p:cNvSpPr>
            <a:spLocks noChangeArrowheads="1"/>
          </p:cNvSpPr>
          <p:nvPr/>
        </p:nvSpPr>
        <p:spPr bwMode="auto">
          <a:xfrm>
            <a:off x="60960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97" name="Rectangle 833"/>
          <p:cNvSpPr>
            <a:spLocks noChangeArrowheads="1"/>
          </p:cNvSpPr>
          <p:nvPr/>
        </p:nvSpPr>
        <p:spPr bwMode="auto">
          <a:xfrm>
            <a:off x="63246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598" name="Rectangle 834"/>
          <p:cNvSpPr>
            <a:spLocks noChangeArrowheads="1"/>
          </p:cNvSpPr>
          <p:nvPr/>
        </p:nvSpPr>
        <p:spPr bwMode="auto">
          <a:xfrm>
            <a:off x="6553200" y="1489075"/>
            <a:ext cx="28575" cy="152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599" name="Group 837"/>
          <p:cNvGrpSpPr/>
          <p:nvPr/>
        </p:nvGrpSpPr>
        <p:grpSpPr bwMode="auto">
          <a:xfrm>
            <a:off x="5881688" y="1422400"/>
            <a:ext cx="1290637" cy="138113"/>
            <a:chOff x="2745" y="896"/>
            <a:chExt cx="813" cy="87"/>
          </a:xfrm>
        </p:grpSpPr>
        <p:sp>
          <p:nvSpPr>
            <p:cNvPr id="99030" name="Rectangle 835"/>
            <p:cNvSpPr>
              <a:spLocks noChangeArrowheads="1"/>
            </p:cNvSpPr>
            <p:nvPr/>
          </p:nvSpPr>
          <p:spPr bwMode="auto">
            <a:xfrm>
              <a:off x="2745" y="929"/>
              <a:ext cx="76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31" name="Oval 836"/>
            <p:cNvSpPr>
              <a:spLocks noChangeArrowheads="1"/>
            </p:cNvSpPr>
            <p:nvPr/>
          </p:nvSpPr>
          <p:spPr bwMode="auto">
            <a:xfrm>
              <a:off x="3471" y="89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600" name="Rectangle 838"/>
          <p:cNvSpPr>
            <a:spLocks noChangeArrowheads="1"/>
          </p:cNvSpPr>
          <p:nvPr/>
        </p:nvSpPr>
        <p:spPr bwMode="auto">
          <a:xfrm>
            <a:off x="7154863" y="1347788"/>
            <a:ext cx="5064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01" name="Rectangle 839"/>
          <p:cNvSpPr>
            <a:spLocks noChangeArrowheads="1"/>
          </p:cNvSpPr>
          <p:nvPr/>
        </p:nvSpPr>
        <p:spPr bwMode="auto">
          <a:xfrm>
            <a:off x="7246938" y="1400175"/>
            <a:ext cx="203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602" name="Rectangle 840"/>
          <p:cNvSpPr>
            <a:spLocks noChangeArrowheads="1"/>
          </p:cNvSpPr>
          <p:nvPr/>
        </p:nvSpPr>
        <p:spPr bwMode="auto">
          <a:xfrm>
            <a:off x="7448550" y="1400175"/>
            <a:ext cx="120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a:t>
            </a:r>
            <a:endParaRPr lang="en-US" altLang="zh-CN" b="1">
              <a:latin typeface="Tahoma" panose="020B0604030504040204" pitchFamily="34" charset="0"/>
              <a:ea typeface="宋体" panose="02010600030101010101" pitchFamily="2" charset="-122"/>
            </a:endParaRPr>
          </a:p>
        </p:txBody>
      </p:sp>
      <p:sp>
        <p:nvSpPr>
          <p:cNvPr id="98603" name="Rectangle 841"/>
          <p:cNvSpPr>
            <a:spLocks noChangeArrowheads="1"/>
          </p:cNvSpPr>
          <p:nvPr/>
        </p:nvSpPr>
        <p:spPr bwMode="auto">
          <a:xfrm>
            <a:off x="6605588" y="1652588"/>
            <a:ext cx="6889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04" name="Rectangle 842"/>
          <p:cNvSpPr>
            <a:spLocks noChangeArrowheads="1"/>
          </p:cNvSpPr>
          <p:nvPr/>
        </p:nvSpPr>
        <p:spPr bwMode="auto">
          <a:xfrm>
            <a:off x="6697663" y="1704975"/>
            <a:ext cx="1000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2</a:t>
            </a:r>
            <a:endParaRPr lang="en-US" altLang="zh-CN" b="1">
              <a:latin typeface="Tahoma" panose="020B0604030504040204" pitchFamily="34" charset="0"/>
              <a:ea typeface="宋体" panose="02010600030101010101" pitchFamily="2" charset="-122"/>
            </a:endParaRPr>
          </a:p>
        </p:txBody>
      </p:sp>
      <p:sp>
        <p:nvSpPr>
          <p:cNvPr id="98605" name="Rectangle 843"/>
          <p:cNvSpPr>
            <a:spLocks noChangeArrowheads="1"/>
          </p:cNvSpPr>
          <p:nvPr/>
        </p:nvSpPr>
        <p:spPr bwMode="auto">
          <a:xfrm>
            <a:off x="6796088" y="1704975"/>
            <a:ext cx="1301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a:t>
            </a:r>
            <a:endParaRPr lang="en-US" altLang="zh-CN" b="1">
              <a:latin typeface="Tahoma" panose="020B0604030504040204" pitchFamily="34" charset="0"/>
              <a:ea typeface="宋体" panose="02010600030101010101" pitchFamily="2" charset="-122"/>
            </a:endParaRPr>
          </a:p>
        </p:txBody>
      </p:sp>
      <p:sp>
        <p:nvSpPr>
          <p:cNvPr id="98606" name="Rectangle 844"/>
          <p:cNvSpPr>
            <a:spLocks noChangeArrowheads="1"/>
          </p:cNvSpPr>
          <p:nvPr/>
        </p:nvSpPr>
        <p:spPr bwMode="auto">
          <a:xfrm>
            <a:off x="6924675" y="1717675"/>
            <a:ext cx="1793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宋体" panose="02010600030101010101" pitchFamily="2" charset="-122"/>
                <a:ea typeface="宋体" panose="02010600030101010101" pitchFamily="2" charset="-122"/>
              </a:rPr>
              <a:t>×</a:t>
            </a:r>
            <a:endParaRPr lang="en-US" altLang="zh-CN" b="1">
              <a:latin typeface="Tahoma" panose="020B0604030504040204" pitchFamily="34" charset="0"/>
              <a:ea typeface="宋体" panose="02010600030101010101" pitchFamily="2" charset="-122"/>
            </a:endParaRPr>
          </a:p>
        </p:txBody>
      </p:sp>
      <p:sp>
        <p:nvSpPr>
          <p:cNvPr id="98607" name="Rectangle 845"/>
          <p:cNvSpPr>
            <a:spLocks noChangeArrowheads="1"/>
          </p:cNvSpPr>
          <p:nvPr/>
        </p:nvSpPr>
        <p:spPr bwMode="auto">
          <a:xfrm>
            <a:off x="7104063" y="1704975"/>
            <a:ext cx="1000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4</a:t>
            </a:r>
            <a:endParaRPr lang="en-US" altLang="zh-CN" b="1">
              <a:latin typeface="Tahoma" panose="020B0604030504040204" pitchFamily="34" charset="0"/>
              <a:ea typeface="宋体" panose="02010600030101010101" pitchFamily="2" charset="-122"/>
            </a:endParaRPr>
          </a:p>
        </p:txBody>
      </p:sp>
      <p:sp>
        <p:nvSpPr>
          <p:cNvPr id="98608" name="Rectangle 846"/>
          <p:cNvSpPr>
            <a:spLocks noChangeArrowheads="1"/>
          </p:cNvSpPr>
          <p:nvPr/>
        </p:nvSpPr>
        <p:spPr bwMode="auto">
          <a:xfrm>
            <a:off x="7177088" y="21605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09" name="Rectangle 847"/>
          <p:cNvSpPr>
            <a:spLocks noChangeArrowheads="1"/>
          </p:cNvSpPr>
          <p:nvPr/>
        </p:nvSpPr>
        <p:spPr bwMode="auto">
          <a:xfrm>
            <a:off x="7177088" y="24653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0" name="Rectangle 848"/>
          <p:cNvSpPr>
            <a:spLocks noChangeArrowheads="1"/>
          </p:cNvSpPr>
          <p:nvPr/>
        </p:nvSpPr>
        <p:spPr bwMode="auto">
          <a:xfrm>
            <a:off x="7177088" y="27701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1" name="Rectangle 849"/>
          <p:cNvSpPr>
            <a:spLocks noChangeArrowheads="1"/>
          </p:cNvSpPr>
          <p:nvPr/>
        </p:nvSpPr>
        <p:spPr bwMode="auto">
          <a:xfrm>
            <a:off x="7177088" y="30749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2" name="Rectangle 850"/>
          <p:cNvSpPr>
            <a:spLocks noChangeArrowheads="1"/>
          </p:cNvSpPr>
          <p:nvPr/>
        </p:nvSpPr>
        <p:spPr bwMode="auto">
          <a:xfrm>
            <a:off x="7467600" y="2174875"/>
            <a:ext cx="28575" cy="990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3" name="Rectangle 851"/>
          <p:cNvSpPr>
            <a:spLocks noChangeArrowheads="1"/>
          </p:cNvSpPr>
          <p:nvPr/>
        </p:nvSpPr>
        <p:spPr bwMode="auto">
          <a:xfrm>
            <a:off x="7329488" y="3151188"/>
            <a:ext cx="3048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4" name="Rectangle 852"/>
          <p:cNvSpPr>
            <a:spLocks noChangeArrowheads="1"/>
          </p:cNvSpPr>
          <p:nvPr/>
        </p:nvSpPr>
        <p:spPr bwMode="auto">
          <a:xfrm>
            <a:off x="7372350" y="3203575"/>
            <a:ext cx="223838"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5" name="Rectangle 853"/>
          <p:cNvSpPr>
            <a:spLocks noChangeArrowheads="1"/>
          </p:cNvSpPr>
          <p:nvPr/>
        </p:nvSpPr>
        <p:spPr bwMode="auto">
          <a:xfrm>
            <a:off x="7405688" y="3251200"/>
            <a:ext cx="152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6" name="Rectangle 854"/>
          <p:cNvSpPr>
            <a:spLocks noChangeArrowheads="1"/>
          </p:cNvSpPr>
          <p:nvPr/>
        </p:nvSpPr>
        <p:spPr bwMode="auto">
          <a:xfrm>
            <a:off x="7100888" y="1879600"/>
            <a:ext cx="412750"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17" name="Rectangle 855"/>
          <p:cNvSpPr>
            <a:spLocks noChangeArrowheads="1"/>
          </p:cNvSpPr>
          <p:nvPr/>
        </p:nvSpPr>
        <p:spPr bwMode="auto">
          <a:xfrm>
            <a:off x="7192963" y="200025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K0</a:t>
            </a:r>
            <a:endParaRPr lang="en-US" altLang="zh-CN" b="1">
              <a:latin typeface="Tahoma" panose="020B0604030504040204" pitchFamily="34" charset="0"/>
              <a:ea typeface="宋体" panose="02010600030101010101" pitchFamily="2" charset="-122"/>
            </a:endParaRPr>
          </a:p>
        </p:txBody>
      </p:sp>
      <p:sp>
        <p:nvSpPr>
          <p:cNvPr id="98618" name="Rectangle 856"/>
          <p:cNvSpPr>
            <a:spLocks noChangeArrowheads="1"/>
          </p:cNvSpPr>
          <p:nvPr/>
        </p:nvSpPr>
        <p:spPr bwMode="auto">
          <a:xfrm>
            <a:off x="7192963" y="229870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K1</a:t>
            </a:r>
            <a:endParaRPr lang="en-US" altLang="zh-CN" b="1">
              <a:latin typeface="Tahoma" panose="020B0604030504040204" pitchFamily="34" charset="0"/>
              <a:ea typeface="宋体" panose="02010600030101010101" pitchFamily="2" charset="-122"/>
            </a:endParaRPr>
          </a:p>
        </p:txBody>
      </p:sp>
      <p:sp>
        <p:nvSpPr>
          <p:cNvPr id="98619" name="Rectangle 857"/>
          <p:cNvSpPr>
            <a:spLocks noChangeArrowheads="1"/>
          </p:cNvSpPr>
          <p:nvPr/>
        </p:nvSpPr>
        <p:spPr bwMode="auto">
          <a:xfrm>
            <a:off x="7192963" y="259715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K2</a:t>
            </a:r>
            <a:endParaRPr lang="en-US" altLang="zh-CN" b="1">
              <a:latin typeface="Tahoma" panose="020B0604030504040204" pitchFamily="34" charset="0"/>
              <a:ea typeface="宋体" panose="02010600030101010101" pitchFamily="2" charset="-122"/>
            </a:endParaRPr>
          </a:p>
        </p:txBody>
      </p:sp>
      <p:sp>
        <p:nvSpPr>
          <p:cNvPr id="98620" name="Rectangle 858"/>
          <p:cNvSpPr>
            <a:spLocks noChangeArrowheads="1"/>
          </p:cNvSpPr>
          <p:nvPr/>
        </p:nvSpPr>
        <p:spPr bwMode="auto">
          <a:xfrm>
            <a:off x="7192963" y="2895600"/>
            <a:ext cx="228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K3</a:t>
            </a:r>
            <a:endParaRPr lang="en-US" altLang="zh-CN" b="1">
              <a:latin typeface="Tahoma" panose="020B0604030504040204" pitchFamily="34" charset="0"/>
              <a:ea typeface="宋体" panose="02010600030101010101" pitchFamily="2" charset="-122"/>
            </a:endParaRPr>
          </a:p>
        </p:txBody>
      </p:sp>
      <p:grpSp>
        <p:nvGrpSpPr>
          <p:cNvPr id="98621" name="Group 861"/>
          <p:cNvGrpSpPr/>
          <p:nvPr/>
        </p:nvGrpSpPr>
        <p:grpSpPr bwMode="auto">
          <a:xfrm>
            <a:off x="6096000" y="3652838"/>
            <a:ext cx="360363" cy="269875"/>
            <a:chOff x="2880" y="2301"/>
            <a:chExt cx="227" cy="170"/>
          </a:xfrm>
        </p:grpSpPr>
        <p:sp>
          <p:nvSpPr>
            <p:cNvPr id="99028" name="Freeform 859"/>
            <p:cNvSpPr>
              <a:spLocks noChangeArrowheads="1"/>
            </p:cNvSpPr>
            <p:nvPr/>
          </p:nvSpPr>
          <p:spPr bwMode="auto">
            <a:xfrm>
              <a:off x="2889" y="231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29" name="Freeform 860"/>
            <p:cNvSpPr>
              <a:spLocks noEditPoints="1" noChangeArrowheads="1"/>
            </p:cNvSpPr>
            <p:nvPr/>
          </p:nvSpPr>
          <p:spPr bwMode="auto">
            <a:xfrm>
              <a:off x="2880" y="230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22" name="Oval 862"/>
          <p:cNvSpPr>
            <a:spLocks noChangeArrowheads="1"/>
          </p:cNvSpPr>
          <p:nvPr/>
        </p:nvSpPr>
        <p:spPr bwMode="auto">
          <a:xfrm>
            <a:off x="6415088" y="3749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23" name="Rectangle 863"/>
          <p:cNvSpPr>
            <a:spLocks noChangeArrowheads="1"/>
          </p:cNvSpPr>
          <p:nvPr/>
        </p:nvSpPr>
        <p:spPr bwMode="auto">
          <a:xfrm>
            <a:off x="5576888" y="3786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24" name="Group 866"/>
          <p:cNvGrpSpPr/>
          <p:nvPr/>
        </p:nvGrpSpPr>
        <p:grpSpPr bwMode="auto">
          <a:xfrm>
            <a:off x="7440613" y="3652838"/>
            <a:ext cx="360362" cy="269875"/>
            <a:chOff x="3727" y="2301"/>
            <a:chExt cx="227" cy="170"/>
          </a:xfrm>
        </p:grpSpPr>
        <p:sp>
          <p:nvSpPr>
            <p:cNvPr id="99026" name="Freeform 864"/>
            <p:cNvSpPr>
              <a:spLocks noChangeArrowheads="1"/>
            </p:cNvSpPr>
            <p:nvPr/>
          </p:nvSpPr>
          <p:spPr bwMode="auto">
            <a:xfrm>
              <a:off x="3753" y="231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27" name="Freeform 865"/>
            <p:cNvSpPr>
              <a:spLocks noEditPoints="1" noChangeArrowheads="1"/>
            </p:cNvSpPr>
            <p:nvPr/>
          </p:nvSpPr>
          <p:spPr bwMode="auto">
            <a:xfrm>
              <a:off x="3727" y="230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25" name="Rectangle 867"/>
          <p:cNvSpPr>
            <a:spLocks noChangeArrowheads="1"/>
          </p:cNvSpPr>
          <p:nvPr/>
        </p:nvSpPr>
        <p:spPr bwMode="auto">
          <a:xfrm>
            <a:off x="7467600" y="3648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26" name="Group 870"/>
          <p:cNvGrpSpPr/>
          <p:nvPr/>
        </p:nvGrpSpPr>
        <p:grpSpPr bwMode="auto">
          <a:xfrm>
            <a:off x="7786688" y="3733800"/>
            <a:ext cx="376237" cy="138113"/>
            <a:chOff x="3945" y="2352"/>
            <a:chExt cx="237" cy="87"/>
          </a:xfrm>
        </p:grpSpPr>
        <p:sp>
          <p:nvSpPr>
            <p:cNvPr id="99024" name="Rectangle 868"/>
            <p:cNvSpPr>
              <a:spLocks noChangeArrowheads="1"/>
            </p:cNvSpPr>
            <p:nvPr/>
          </p:nvSpPr>
          <p:spPr bwMode="auto">
            <a:xfrm>
              <a:off x="3945" y="238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25" name="Oval 869"/>
            <p:cNvSpPr>
              <a:spLocks noChangeArrowheads="1"/>
            </p:cNvSpPr>
            <p:nvPr/>
          </p:nvSpPr>
          <p:spPr bwMode="auto">
            <a:xfrm>
              <a:off x="4095" y="235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27" name="Group 873"/>
          <p:cNvGrpSpPr/>
          <p:nvPr/>
        </p:nvGrpSpPr>
        <p:grpSpPr bwMode="auto">
          <a:xfrm>
            <a:off x="6096000" y="4008438"/>
            <a:ext cx="360363" cy="269875"/>
            <a:chOff x="2880" y="2525"/>
            <a:chExt cx="227" cy="170"/>
          </a:xfrm>
        </p:grpSpPr>
        <p:sp>
          <p:nvSpPr>
            <p:cNvPr id="99022" name="Freeform 871"/>
            <p:cNvSpPr>
              <a:spLocks noChangeArrowheads="1"/>
            </p:cNvSpPr>
            <p:nvPr/>
          </p:nvSpPr>
          <p:spPr bwMode="auto">
            <a:xfrm>
              <a:off x="2889" y="2538"/>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23" name="Freeform 872"/>
            <p:cNvSpPr>
              <a:spLocks noEditPoints="1" noChangeArrowheads="1"/>
            </p:cNvSpPr>
            <p:nvPr/>
          </p:nvSpPr>
          <p:spPr bwMode="auto">
            <a:xfrm>
              <a:off x="2880" y="2525"/>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28" name="Oval 874"/>
          <p:cNvSpPr>
            <a:spLocks noChangeArrowheads="1"/>
          </p:cNvSpPr>
          <p:nvPr/>
        </p:nvSpPr>
        <p:spPr bwMode="auto">
          <a:xfrm>
            <a:off x="6415088" y="41052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29" name="Rectangle 875"/>
          <p:cNvSpPr>
            <a:spLocks noChangeArrowheads="1"/>
          </p:cNvSpPr>
          <p:nvPr/>
        </p:nvSpPr>
        <p:spPr bwMode="auto">
          <a:xfrm>
            <a:off x="5576888" y="41417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30" name="Group 878"/>
          <p:cNvGrpSpPr/>
          <p:nvPr/>
        </p:nvGrpSpPr>
        <p:grpSpPr bwMode="auto">
          <a:xfrm>
            <a:off x="7440613" y="4008438"/>
            <a:ext cx="360362" cy="269875"/>
            <a:chOff x="3727" y="2525"/>
            <a:chExt cx="227" cy="170"/>
          </a:xfrm>
        </p:grpSpPr>
        <p:sp>
          <p:nvSpPr>
            <p:cNvPr id="99020" name="Freeform 876"/>
            <p:cNvSpPr>
              <a:spLocks noChangeArrowheads="1"/>
            </p:cNvSpPr>
            <p:nvPr/>
          </p:nvSpPr>
          <p:spPr bwMode="auto">
            <a:xfrm>
              <a:off x="3753" y="2538"/>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21" name="Freeform 877"/>
            <p:cNvSpPr>
              <a:spLocks noEditPoints="1" noChangeArrowheads="1"/>
            </p:cNvSpPr>
            <p:nvPr/>
          </p:nvSpPr>
          <p:spPr bwMode="auto">
            <a:xfrm>
              <a:off x="3727" y="2525"/>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31" name="Rectangle 879"/>
          <p:cNvSpPr>
            <a:spLocks noChangeArrowheads="1"/>
          </p:cNvSpPr>
          <p:nvPr/>
        </p:nvSpPr>
        <p:spPr bwMode="auto">
          <a:xfrm>
            <a:off x="7467600" y="40036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32" name="Group 882"/>
          <p:cNvGrpSpPr/>
          <p:nvPr/>
        </p:nvGrpSpPr>
        <p:grpSpPr bwMode="auto">
          <a:xfrm>
            <a:off x="7786688" y="4089400"/>
            <a:ext cx="376237" cy="138113"/>
            <a:chOff x="3945" y="2576"/>
            <a:chExt cx="237" cy="87"/>
          </a:xfrm>
        </p:grpSpPr>
        <p:sp>
          <p:nvSpPr>
            <p:cNvPr id="99018" name="Rectangle 880"/>
            <p:cNvSpPr>
              <a:spLocks noChangeArrowheads="1"/>
            </p:cNvSpPr>
            <p:nvPr/>
          </p:nvSpPr>
          <p:spPr bwMode="auto">
            <a:xfrm>
              <a:off x="3945" y="2609"/>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19" name="Oval 881"/>
            <p:cNvSpPr>
              <a:spLocks noChangeArrowheads="1"/>
            </p:cNvSpPr>
            <p:nvPr/>
          </p:nvSpPr>
          <p:spPr bwMode="auto">
            <a:xfrm>
              <a:off x="4095" y="257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33" name="Group 885"/>
          <p:cNvGrpSpPr/>
          <p:nvPr/>
        </p:nvGrpSpPr>
        <p:grpSpPr bwMode="auto">
          <a:xfrm>
            <a:off x="6096000" y="4313238"/>
            <a:ext cx="360363" cy="269875"/>
            <a:chOff x="2880" y="2717"/>
            <a:chExt cx="227" cy="170"/>
          </a:xfrm>
        </p:grpSpPr>
        <p:sp>
          <p:nvSpPr>
            <p:cNvPr id="99016" name="Freeform 883"/>
            <p:cNvSpPr>
              <a:spLocks noChangeArrowheads="1"/>
            </p:cNvSpPr>
            <p:nvPr/>
          </p:nvSpPr>
          <p:spPr bwMode="auto">
            <a:xfrm>
              <a:off x="2889" y="2730"/>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17" name="Freeform 884"/>
            <p:cNvSpPr>
              <a:spLocks noEditPoints="1" noChangeArrowheads="1"/>
            </p:cNvSpPr>
            <p:nvPr/>
          </p:nvSpPr>
          <p:spPr bwMode="auto">
            <a:xfrm>
              <a:off x="2880" y="2717"/>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34" name="Oval 886"/>
          <p:cNvSpPr>
            <a:spLocks noChangeArrowheads="1"/>
          </p:cNvSpPr>
          <p:nvPr/>
        </p:nvSpPr>
        <p:spPr bwMode="auto">
          <a:xfrm>
            <a:off x="6415088" y="44100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35" name="Rectangle 887"/>
          <p:cNvSpPr>
            <a:spLocks noChangeArrowheads="1"/>
          </p:cNvSpPr>
          <p:nvPr/>
        </p:nvSpPr>
        <p:spPr bwMode="auto">
          <a:xfrm>
            <a:off x="5576888" y="44465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36" name="Group 890"/>
          <p:cNvGrpSpPr/>
          <p:nvPr/>
        </p:nvGrpSpPr>
        <p:grpSpPr bwMode="auto">
          <a:xfrm>
            <a:off x="7440613" y="4313238"/>
            <a:ext cx="360362" cy="269875"/>
            <a:chOff x="3727" y="2717"/>
            <a:chExt cx="227" cy="170"/>
          </a:xfrm>
        </p:grpSpPr>
        <p:sp>
          <p:nvSpPr>
            <p:cNvPr id="99014" name="Freeform 888"/>
            <p:cNvSpPr>
              <a:spLocks noChangeArrowheads="1"/>
            </p:cNvSpPr>
            <p:nvPr/>
          </p:nvSpPr>
          <p:spPr bwMode="auto">
            <a:xfrm>
              <a:off x="3753" y="2730"/>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15" name="Freeform 889"/>
            <p:cNvSpPr>
              <a:spLocks noEditPoints="1" noChangeArrowheads="1"/>
            </p:cNvSpPr>
            <p:nvPr/>
          </p:nvSpPr>
          <p:spPr bwMode="auto">
            <a:xfrm>
              <a:off x="3727" y="2717"/>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37" name="Rectangle 891"/>
          <p:cNvSpPr>
            <a:spLocks noChangeArrowheads="1"/>
          </p:cNvSpPr>
          <p:nvPr/>
        </p:nvSpPr>
        <p:spPr bwMode="auto">
          <a:xfrm>
            <a:off x="7467600" y="43084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38" name="Group 894"/>
          <p:cNvGrpSpPr/>
          <p:nvPr/>
        </p:nvGrpSpPr>
        <p:grpSpPr bwMode="auto">
          <a:xfrm>
            <a:off x="7786688" y="4394200"/>
            <a:ext cx="376237" cy="138113"/>
            <a:chOff x="3945" y="2768"/>
            <a:chExt cx="237" cy="87"/>
          </a:xfrm>
        </p:grpSpPr>
        <p:sp>
          <p:nvSpPr>
            <p:cNvPr id="99012" name="Rectangle 892"/>
            <p:cNvSpPr>
              <a:spLocks noChangeArrowheads="1"/>
            </p:cNvSpPr>
            <p:nvPr/>
          </p:nvSpPr>
          <p:spPr bwMode="auto">
            <a:xfrm>
              <a:off x="3945" y="2801"/>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13" name="Oval 893"/>
            <p:cNvSpPr>
              <a:spLocks noChangeArrowheads="1"/>
            </p:cNvSpPr>
            <p:nvPr/>
          </p:nvSpPr>
          <p:spPr bwMode="auto">
            <a:xfrm>
              <a:off x="4095" y="2768"/>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39" name="Group 897"/>
          <p:cNvGrpSpPr/>
          <p:nvPr/>
        </p:nvGrpSpPr>
        <p:grpSpPr bwMode="auto">
          <a:xfrm>
            <a:off x="6096000" y="4618038"/>
            <a:ext cx="360363" cy="269875"/>
            <a:chOff x="2880" y="2909"/>
            <a:chExt cx="227" cy="170"/>
          </a:xfrm>
        </p:grpSpPr>
        <p:sp>
          <p:nvSpPr>
            <p:cNvPr id="99010" name="Freeform 895"/>
            <p:cNvSpPr>
              <a:spLocks noChangeArrowheads="1"/>
            </p:cNvSpPr>
            <p:nvPr/>
          </p:nvSpPr>
          <p:spPr bwMode="auto">
            <a:xfrm>
              <a:off x="2889" y="2922"/>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11" name="Freeform 896"/>
            <p:cNvSpPr>
              <a:spLocks noEditPoints="1" noChangeArrowheads="1"/>
            </p:cNvSpPr>
            <p:nvPr/>
          </p:nvSpPr>
          <p:spPr bwMode="auto">
            <a:xfrm>
              <a:off x="2880" y="2909"/>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40" name="Oval 898"/>
          <p:cNvSpPr>
            <a:spLocks noChangeArrowheads="1"/>
          </p:cNvSpPr>
          <p:nvPr/>
        </p:nvSpPr>
        <p:spPr bwMode="auto">
          <a:xfrm>
            <a:off x="6415088" y="47148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41" name="Rectangle 899"/>
          <p:cNvSpPr>
            <a:spLocks noChangeArrowheads="1"/>
          </p:cNvSpPr>
          <p:nvPr/>
        </p:nvSpPr>
        <p:spPr bwMode="auto">
          <a:xfrm>
            <a:off x="5576888" y="47513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42" name="Group 902"/>
          <p:cNvGrpSpPr/>
          <p:nvPr/>
        </p:nvGrpSpPr>
        <p:grpSpPr bwMode="auto">
          <a:xfrm>
            <a:off x="7440613" y="4618038"/>
            <a:ext cx="360362" cy="269875"/>
            <a:chOff x="3727" y="2909"/>
            <a:chExt cx="227" cy="170"/>
          </a:xfrm>
        </p:grpSpPr>
        <p:sp>
          <p:nvSpPr>
            <p:cNvPr id="99008" name="Freeform 900"/>
            <p:cNvSpPr>
              <a:spLocks noChangeArrowheads="1"/>
            </p:cNvSpPr>
            <p:nvPr/>
          </p:nvSpPr>
          <p:spPr bwMode="auto">
            <a:xfrm>
              <a:off x="3753" y="2922"/>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09" name="Freeform 901"/>
            <p:cNvSpPr>
              <a:spLocks noEditPoints="1" noChangeArrowheads="1"/>
            </p:cNvSpPr>
            <p:nvPr/>
          </p:nvSpPr>
          <p:spPr bwMode="auto">
            <a:xfrm>
              <a:off x="3727" y="2909"/>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43" name="Rectangle 903"/>
          <p:cNvSpPr>
            <a:spLocks noChangeArrowheads="1"/>
          </p:cNvSpPr>
          <p:nvPr/>
        </p:nvSpPr>
        <p:spPr bwMode="auto">
          <a:xfrm>
            <a:off x="7467600" y="46132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44" name="Group 906"/>
          <p:cNvGrpSpPr/>
          <p:nvPr/>
        </p:nvGrpSpPr>
        <p:grpSpPr bwMode="auto">
          <a:xfrm>
            <a:off x="7786688" y="4699000"/>
            <a:ext cx="376237" cy="138113"/>
            <a:chOff x="3945" y="2960"/>
            <a:chExt cx="237" cy="87"/>
          </a:xfrm>
        </p:grpSpPr>
        <p:sp>
          <p:nvSpPr>
            <p:cNvPr id="99006" name="Rectangle 904"/>
            <p:cNvSpPr>
              <a:spLocks noChangeArrowheads="1"/>
            </p:cNvSpPr>
            <p:nvPr/>
          </p:nvSpPr>
          <p:spPr bwMode="auto">
            <a:xfrm>
              <a:off x="3945" y="2993"/>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07" name="Oval 905"/>
            <p:cNvSpPr>
              <a:spLocks noChangeArrowheads="1"/>
            </p:cNvSpPr>
            <p:nvPr/>
          </p:nvSpPr>
          <p:spPr bwMode="auto">
            <a:xfrm>
              <a:off x="4095" y="2960"/>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45" name="Group 909"/>
          <p:cNvGrpSpPr/>
          <p:nvPr/>
        </p:nvGrpSpPr>
        <p:grpSpPr bwMode="auto">
          <a:xfrm>
            <a:off x="6096000" y="4922838"/>
            <a:ext cx="360363" cy="269875"/>
            <a:chOff x="2880" y="3101"/>
            <a:chExt cx="227" cy="170"/>
          </a:xfrm>
        </p:grpSpPr>
        <p:sp>
          <p:nvSpPr>
            <p:cNvPr id="99004" name="Freeform 907"/>
            <p:cNvSpPr>
              <a:spLocks noChangeArrowheads="1"/>
            </p:cNvSpPr>
            <p:nvPr/>
          </p:nvSpPr>
          <p:spPr bwMode="auto">
            <a:xfrm>
              <a:off x="2889" y="311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05" name="Freeform 908"/>
            <p:cNvSpPr>
              <a:spLocks noEditPoints="1" noChangeArrowheads="1"/>
            </p:cNvSpPr>
            <p:nvPr/>
          </p:nvSpPr>
          <p:spPr bwMode="auto">
            <a:xfrm>
              <a:off x="2880" y="310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46" name="Oval 910"/>
          <p:cNvSpPr>
            <a:spLocks noChangeArrowheads="1"/>
          </p:cNvSpPr>
          <p:nvPr/>
        </p:nvSpPr>
        <p:spPr bwMode="auto">
          <a:xfrm>
            <a:off x="6415088" y="5019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47" name="Rectangle 911"/>
          <p:cNvSpPr>
            <a:spLocks noChangeArrowheads="1"/>
          </p:cNvSpPr>
          <p:nvPr/>
        </p:nvSpPr>
        <p:spPr bwMode="auto">
          <a:xfrm>
            <a:off x="5576888" y="5056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48" name="Group 914"/>
          <p:cNvGrpSpPr/>
          <p:nvPr/>
        </p:nvGrpSpPr>
        <p:grpSpPr bwMode="auto">
          <a:xfrm>
            <a:off x="7440613" y="4922838"/>
            <a:ext cx="360362" cy="269875"/>
            <a:chOff x="3727" y="3101"/>
            <a:chExt cx="227" cy="170"/>
          </a:xfrm>
        </p:grpSpPr>
        <p:sp>
          <p:nvSpPr>
            <p:cNvPr id="99002" name="Freeform 912"/>
            <p:cNvSpPr>
              <a:spLocks noChangeArrowheads="1"/>
            </p:cNvSpPr>
            <p:nvPr/>
          </p:nvSpPr>
          <p:spPr bwMode="auto">
            <a:xfrm>
              <a:off x="3753" y="311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003" name="Freeform 913"/>
            <p:cNvSpPr>
              <a:spLocks noEditPoints="1" noChangeArrowheads="1"/>
            </p:cNvSpPr>
            <p:nvPr/>
          </p:nvSpPr>
          <p:spPr bwMode="auto">
            <a:xfrm>
              <a:off x="3727" y="310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49" name="Rectangle 915"/>
          <p:cNvSpPr>
            <a:spLocks noChangeArrowheads="1"/>
          </p:cNvSpPr>
          <p:nvPr/>
        </p:nvSpPr>
        <p:spPr bwMode="auto">
          <a:xfrm>
            <a:off x="7467600" y="4918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50" name="Group 918"/>
          <p:cNvGrpSpPr/>
          <p:nvPr/>
        </p:nvGrpSpPr>
        <p:grpSpPr bwMode="auto">
          <a:xfrm>
            <a:off x="7786688" y="5003800"/>
            <a:ext cx="376237" cy="138113"/>
            <a:chOff x="3945" y="3152"/>
            <a:chExt cx="237" cy="87"/>
          </a:xfrm>
        </p:grpSpPr>
        <p:sp>
          <p:nvSpPr>
            <p:cNvPr id="99000" name="Rectangle 916"/>
            <p:cNvSpPr>
              <a:spLocks noChangeArrowheads="1"/>
            </p:cNvSpPr>
            <p:nvPr/>
          </p:nvSpPr>
          <p:spPr bwMode="auto">
            <a:xfrm>
              <a:off x="3945" y="318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9001" name="Oval 917"/>
            <p:cNvSpPr>
              <a:spLocks noChangeArrowheads="1"/>
            </p:cNvSpPr>
            <p:nvPr/>
          </p:nvSpPr>
          <p:spPr bwMode="auto">
            <a:xfrm>
              <a:off x="4095" y="315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51" name="Group 921"/>
          <p:cNvGrpSpPr/>
          <p:nvPr/>
        </p:nvGrpSpPr>
        <p:grpSpPr bwMode="auto">
          <a:xfrm>
            <a:off x="6096000" y="5303838"/>
            <a:ext cx="360363" cy="269875"/>
            <a:chOff x="2880" y="3341"/>
            <a:chExt cx="227" cy="170"/>
          </a:xfrm>
        </p:grpSpPr>
        <p:sp>
          <p:nvSpPr>
            <p:cNvPr id="98998" name="Freeform 919"/>
            <p:cNvSpPr>
              <a:spLocks noChangeArrowheads="1"/>
            </p:cNvSpPr>
            <p:nvPr/>
          </p:nvSpPr>
          <p:spPr bwMode="auto">
            <a:xfrm>
              <a:off x="2889" y="3354"/>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99" name="Freeform 920"/>
            <p:cNvSpPr>
              <a:spLocks noEditPoints="1" noChangeArrowheads="1"/>
            </p:cNvSpPr>
            <p:nvPr/>
          </p:nvSpPr>
          <p:spPr bwMode="auto">
            <a:xfrm>
              <a:off x="2880" y="3341"/>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52" name="Oval 922"/>
          <p:cNvSpPr>
            <a:spLocks noChangeArrowheads="1"/>
          </p:cNvSpPr>
          <p:nvPr/>
        </p:nvSpPr>
        <p:spPr bwMode="auto">
          <a:xfrm>
            <a:off x="6415088" y="54006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53" name="Rectangle 923"/>
          <p:cNvSpPr>
            <a:spLocks noChangeArrowheads="1"/>
          </p:cNvSpPr>
          <p:nvPr/>
        </p:nvSpPr>
        <p:spPr bwMode="auto">
          <a:xfrm>
            <a:off x="5576888" y="54371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54" name="Group 926"/>
          <p:cNvGrpSpPr/>
          <p:nvPr/>
        </p:nvGrpSpPr>
        <p:grpSpPr bwMode="auto">
          <a:xfrm>
            <a:off x="7440613" y="5303838"/>
            <a:ext cx="360362" cy="269875"/>
            <a:chOff x="3727" y="3341"/>
            <a:chExt cx="227" cy="170"/>
          </a:xfrm>
        </p:grpSpPr>
        <p:sp>
          <p:nvSpPr>
            <p:cNvPr id="98996" name="Freeform 924"/>
            <p:cNvSpPr>
              <a:spLocks noChangeArrowheads="1"/>
            </p:cNvSpPr>
            <p:nvPr/>
          </p:nvSpPr>
          <p:spPr bwMode="auto">
            <a:xfrm>
              <a:off x="3753" y="3354"/>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97" name="Freeform 925"/>
            <p:cNvSpPr>
              <a:spLocks noEditPoints="1" noChangeArrowheads="1"/>
            </p:cNvSpPr>
            <p:nvPr/>
          </p:nvSpPr>
          <p:spPr bwMode="auto">
            <a:xfrm>
              <a:off x="3727" y="3341"/>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55" name="Rectangle 927"/>
          <p:cNvSpPr>
            <a:spLocks noChangeArrowheads="1"/>
          </p:cNvSpPr>
          <p:nvPr/>
        </p:nvSpPr>
        <p:spPr bwMode="auto">
          <a:xfrm>
            <a:off x="7467600" y="52990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56" name="Group 930"/>
          <p:cNvGrpSpPr/>
          <p:nvPr/>
        </p:nvGrpSpPr>
        <p:grpSpPr bwMode="auto">
          <a:xfrm>
            <a:off x="7786688" y="5384800"/>
            <a:ext cx="376237" cy="138113"/>
            <a:chOff x="3945" y="3392"/>
            <a:chExt cx="237" cy="87"/>
          </a:xfrm>
        </p:grpSpPr>
        <p:sp>
          <p:nvSpPr>
            <p:cNvPr id="98994" name="Rectangle 928"/>
            <p:cNvSpPr>
              <a:spLocks noChangeArrowheads="1"/>
            </p:cNvSpPr>
            <p:nvPr/>
          </p:nvSpPr>
          <p:spPr bwMode="auto">
            <a:xfrm>
              <a:off x="3945" y="3425"/>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95" name="Oval 929"/>
            <p:cNvSpPr>
              <a:spLocks noChangeArrowheads="1"/>
            </p:cNvSpPr>
            <p:nvPr/>
          </p:nvSpPr>
          <p:spPr bwMode="auto">
            <a:xfrm>
              <a:off x="4095" y="339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57" name="Group 933"/>
          <p:cNvGrpSpPr/>
          <p:nvPr/>
        </p:nvGrpSpPr>
        <p:grpSpPr bwMode="auto">
          <a:xfrm>
            <a:off x="6096000" y="5608638"/>
            <a:ext cx="360363" cy="269875"/>
            <a:chOff x="2880" y="3533"/>
            <a:chExt cx="227" cy="170"/>
          </a:xfrm>
        </p:grpSpPr>
        <p:sp>
          <p:nvSpPr>
            <p:cNvPr id="98992" name="Freeform 931"/>
            <p:cNvSpPr>
              <a:spLocks noChangeArrowheads="1"/>
            </p:cNvSpPr>
            <p:nvPr/>
          </p:nvSpPr>
          <p:spPr bwMode="auto">
            <a:xfrm>
              <a:off x="2889" y="3546"/>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93" name="Freeform 932"/>
            <p:cNvSpPr>
              <a:spLocks noEditPoints="1" noChangeArrowheads="1"/>
            </p:cNvSpPr>
            <p:nvPr/>
          </p:nvSpPr>
          <p:spPr bwMode="auto">
            <a:xfrm>
              <a:off x="2880" y="3533"/>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58" name="Oval 934"/>
          <p:cNvSpPr>
            <a:spLocks noChangeArrowheads="1"/>
          </p:cNvSpPr>
          <p:nvPr/>
        </p:nvSpPr>
        <p:spPr bwMode="auto">
          <a:xfrm>
            <a:off x="6415088" y="57054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59" name="Rectangle 935"/>
          <p:cNvSpPr>
            <a:spLocks noChangeArrowheads="1"/>
          </p:cNvSpPr>
          <p:nvPr/>
        </p:nvSpPr>
        <p:spPr bwMode="auto">
          <a:xfrm>
            <a:off x="5576888" y="57419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60" name="Group 938"/>
          <p:cNvGrpSpPr/>
          <p:nvPr/>
        </p:nvGrpSpPr>
        <p:grpSpPr bwMode="auto">
          <a:xfrm>
            <a:off x="7440613" y="5608638"/>
            <a:ext cx="360362" cy="269875"/>
            <a:chOff x="3727" y="3533"/>
            <a:chExt cx="227" cy="170"/>
          </a:xfrm>
        </p:grpSpPr>
        <p:sp>
          <p:nvSpPr>
            <p:cNvPr id="98990" name="Freeform 936"/>
            <p:cNvSpPr>
              <a:spLocks noChangeArrowheads="1"/>
            </p:cNvSpPr>
            <p:nvPr/>
          </p:nvSpPr>
          <p:spPr bwMode="auto">
            <a:xfrm>
              <a:off x="3753" y="3546"/>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91" name="Freeform 937"/>
            <p:cNvSpPr>
              <a:spLocks noEditPoints="1" noChangeArrowheads="1"/>
            </p:cNvSpPr>
            <p:nvPr/>
          </p:nvSpPr>
          <p:spPr bwMode="auto">
            <a:xfrm>
              <a:off x="3727" y="3533"/>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61" name="Rectangle 939"/>
          <p:cNvSpPr>
            <a:spLocks noChangeArrowheads="1"/>
          </p:cNvSpPr>
          <p:nvPr/>
        </p:nvSpPr>
        <p:spPr bwMode="auto">
          <a:xfrm>
            <a:off x="7467600" y="5603875"/>
            <a:ext cx="28575"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62" name="Group 942"/>
          <p:cNvGrpSpPr/>
          <p:nvPr/>
        </p:nvGrpSpPr>
        <p:grpSpPr bwMode="auto">
          <a:xfrm>
            <a:off x="7786688" y="5689600"/>
            <a:ext cx="376237" cy="138113"/>
            <a:chOff x="3945" y="3584"/>
            <a:chExt cx="237" cy="87"/>
          </a:xfrm>
        </p:grpSpPr>
        <p:sp>
          <p:nvSpPr>
            <p:cNvPr id="98988" name="Rectangle 940"/>
            <p:cNvSpPr>
              <a:spLocks noChangeArrowheads="1"/>
            </p:cNvSpPr>
            <p:nvPr/>
          </p:nvSpPr>
          <p:spPr bwMode="auto">
            <a:xfrm>
              <a:off x="3945" y="3617"/>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89" name="Oval 941"/>
            <p:cNvSpPr>
              <a:spLocks noChangeArrowheads="1"/>
            </p:cNvSpPr>
            <p:nvPr/>
          </p:nvSpPr>
          <p:spPr bwMode="auto">
            <a:xfrm>
              <a:off x="4095" y="3584"/>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63" name="Group 945"/>
          <p:cNvGrpSpPr/>
          <p:nvPr/>
        </p:nvGrpSpPr>
        <p:grpSpPr bwMode="auto">
          <a:xfrm>
            <a:off x="6096000" y="5913438"/>
            <a:ext cx="360363" cy="269875"/>
            <a:chOff x="2880" y="3725"/>
            <a:chExt cx="227" cy="170"/>
          </a:xfrm>
        </p:grpSpPr>
        <p:sp>
          <p:nvSpPr>
            <p:cNvPr id="98986" name="Freeform 943"/>
            <p:cNvSpPr>
              <a:spLocks noChangeArrowheads="1"/>
            </p:cNvSpPr>
            <p:nvPr/>
          </p:nvSpPr>
          <p:spPr bwMode="auto">
            <a:xfrm>
              <a:off x="2889" y="3738"/>
              <a:ext cx="192" cy="144"/>
            </a:xfrm>
            <a:custGeom>
              <a:avLst/>
              <a:gdLst>
                <a:gd name="T0" fmla="*/ 192 w 192"/>
                <a:gd name="T1" fmla="*/ 72 h 144"/>
                <a:gd name="T2" fmla="*/ 0 w 192"/>
                <a:gd name="T3" fmla="*/ 0 h 144"/>
                <a:gd name="T4" fmla="*/ 0 w 192"/>
                <a:gd name="T5" fmla="*/ 144 h 144"/>
                <a:gd name="T6" fmla="*/ 192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192" y="72"/>
                  </a:moveTo>
                  <a:lnTo>
                    <a:pt x="0" y="0"/>
                  </a:lnTo>
                  <a:lnTo>
                    <a:pt x="0" y="144"/>
                  </a:lnTo>
                  <a:lnTo>
                    <a:pt x="192"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87" name="Freeform 944"/>
            <p:cNvSpPr>
              <a:spLocks noEditPoints="1" noChangeArrowheads="1"/>
            </p:cNvSpPr>
            <p:nvPr/>
          </p:nvSpPr>
          <p:spPr bwMode="auto">
            <a:xfrm>
              <a:off x="2880" y="3725"/>
              <a:ext cx="227" cy="170"/>
            </a:xfrm>
            <a:custGeom>
              <a:avLst/>
              <a:gdLst>
                <a:gd name="T0" fmla="*/ 12 w 227"/>
                <a:gd name="T1" fmla="*/ 5 h 170"/>
                <a:gd name="T2" fmla="*/ 0 w 227"/>
                <a:gd name="T3" fmla="*/ 0 h 170"/>
                <a:gd name="T4" fmla="*/ 0 w 227"/>
                <a:gd name="T5" fmla="*/ 13 h 170"/>
                <a:gd name="T6" fmla="*/ 0 w 227"/>
                <a:gd name="T7" fmla="*/ 157 h 170"/>
                <a:gd name="T8" fmla="*/ 0 w 227"/>
                <a:gd name="T9" fmla="*/ 170 h 170"/>
                <a:gd name="T10" fmla="*/ 12 w 227"/>
                <a:gd name="T11" fmla="*/ 166 h 170"/>
                <a:gd name="T12" fmla="*/ 204 w 227"/>
                <a:gd name="T13" fmla="*/ 94 h 170"/>
                <a:gd name="T14" fmla="*/ 227 w 227"/>
                <a:gd name="T15" fmla="*/ 85 h 170"/>
                <a:gd name="T16" fmla="*/ 204 w 227"/>
                <a:gd name="T17" fmla="*/ 77 h 170"/>
                <a:gd name="T18" fmla="*/ 12 w 227"/>
                <a:gd name="T19" fmla="*/ 5 h 170"/>
                <a:gd name="T20" fmla="*/ 198 w 227"/>
                <a:gd name="T21" fmla="*/ 94 h 170"/>
                <a:gd name="T22" fmla="*/ 201 w 227"/>
                <a:gd name="T23" fmla="*/ 85 h 170"/>
                <a:gd name="T24" fmla="*/ 198 w 227"/>
                <a:gd name="T25" fmla="*/ 77 h 170"/>
                <a:gd name="T26" fmla="*/ 6 w 227"/>
                <a:gd name="T27" fmla="*/ 149 h 170"/>
                <a:gd name="T28" fmla="*/ 9 w 227"/>
                <a:gd name="T29" fmla="*/ 157 h 170"/>
                <a:gd name="T30" fmla="*/ 18 w 227"/>
                <a:gd name="T31" fmla="*/ 157 h 170"/>
                <a:gd name="T32" fmla="*/ 18 w 227"/>
                <a:gd name="T33" fmla="*/ 13 h 170"/>
                <a:gd name="T34" fmla="*/ 9 w 227"/>
                <a:gd name="T35" fmla="*/ 13 h 170"/>
                <a:gd name="T36" fmla="*/ 6 w 227"/>
                <a:gd name="T37" fmla="*/ 22 h 170"/>
                <a:gd name="T38" fmla="*/ 198 w 227"/>
                <a:gd name="T39" fmla="*/ 94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12" y="5"/>
                  </a:moveTo>
                  <a:lnTo>
                    <a:pt x="0" y="0"/>
                  </a:lnTo>
                  <a:lnTo>
                    <a:pt x="0" y="13"/>
                  </a:lnTo>
                  <a:lnTo>
                    <a:pt x="0" y="157"/>
                  </a:lnTo>
                  <a:lnTo>
                    <a:pt x="0" y="170"/>
                  </a:lnTo>
                  <a:lnTo>
                    <a:pt x="12" y="166"/>
                  </a:lnTo>
                  <a:lnTo>
                    <a:pt x="204" y="94"/>
                  </a:lnTo>
                  <a:lnTo>
                    <a:pt x="227" y="85"/>
                  </a:lnTo>
                  <a:lnTo>
                    <a:pt x="204" y="77"/>
                  </a:lnTo>
                  <a:lnTo>
                    <a:pt x="12" y="5"/>
                  </a:lnTo>
                  <a:close/>
                  <a:moveTo>
                    <a:pt x="198" y="94"/>
                  </a:moveTo>
                  <a:lnTo>
                    <a:pt x="201" y="85"/>
                  </a:lnTo>
                  <a:lnTo>
                    <a:pt x="198" y="77"/>
                  </a:lnTo>
                  <a:lnTo>
                    <a:pt x="6" y="149"/>
                  </a:lnTo>
                  <a:lnTo>
                    <a:pt x="9" y="157"/>
                  </a:lnTo>
                  <a:lnTo>
                    <a:pt x="18" y="157"/>
                  </a:lnTo>
                  <a:lnTo>
                    <a:pt x="18" y="13"/>
                  </a:lnTo>
                  <a:lnTo>
                    <a:pt x="9" y="13"/>
                  </a:lnTo>
                  <a:lnTo>
                    <a:pt x="6" y="22"/>
                  </a:lnTo>
                  <a:lnTo>
                    <a:pt x="198" y="9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64" name="Oval 946"/>
          <p:cNvSpPr>
            <a:spLocks noChangeArrowheads="1"/>
          </p:cNvSpPr>
          <p:nvPr/>
        </p:nvSpPr>
        <p:spPr bwMode="auto">
          <a:xfrm>
            <a:off x="6415088" y="6010275"/>
            <a:ext cx="77787" cy="77788"/>
          </a:xfrm>
          <a:prstGeom prst="ellipse">
            <a:avLst/>
          </a:prstGeom>
          <a:solidFill>
            <a:srgbClr val="FFFFFF"/>
          </a:solidFill>
          <a:ln w="28575">
            <a:solidFill>
              <a:srgbClr val="000000"/>
            </a:solidFill>
            <a:rou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65" name="Rectangle 947"/>
          <p:cNvSpPr>
            <a:spLocks noChangeArrowheads="1"/>
          </p:cNvSpPr>
          <p:nvPr/>
        </p:nvSpPr>
        <p:spPr bwMode="auto">
          <a:xfrm>
            <a:off x="5576888" y="6046788"/>
            <a:ext cx="53340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66" name="Group 243"/>
          <p:cNvGrpSpPr/>
          <p:nvPr/>
        </p:nvGrpSpPr>
        <p:grpSpPr bwMode="auto">
          <a:xfrm>
            <a:off x="4975225" y="3165475"/>
            <a:ext cx="5162550" cy="3529013"/>
            <a:chOff x="2174" y="1994"/>
            <a:chExt cx="3252" cy="2223"/>
          </a:xfrm>
        </p:grpSpPr>
        <p:sp>
          <p:nvSpPr>
            <p:cNvPr id="98667" name="Rectangle 948"/>
            <p:cNvSpPr>
              <a:spLocks noChangeArrowheads="1"/>
            </p:cNvSpPr>
            <p:nvPr/>
          </p:nvSpPr>
          <p:spPr bwMode="auto">
            <a:xfrm>
              <a:off x="3129" y="23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68" name="Rectangle 949"/>
            <p:cNvSpPr>
              <a:spLocks noChangeArrowheads="1"/>
            </p:cNvSpPr>
            <p:nvPr/>
          </p:nvSpPr>
          <p:spPr bwMode="auto">
            <a:xfrm>
              <a:off x="3129" y="26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69" name="Rectangle 950"/>
            <p:cNvSpPr>
              <a:spLocks noChangeArrowheads="1"/>
            </p:cNvSpPr>
            <p:nvPr/>
          </p:nvSpPr>
          <p:spPr bwMode="auto">
            <a:xfrm>
              <a:off x="3129" y="2801"/>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0" name="Rectangle 951"/>
            <p:cNvSpPr>
              <a:spLocks noChangeArrowheads="1"/>
            </p:cNvSpPr>
            <p:nvPr/>
          </p:nvSpPr>
          <p:spPr bwMode="auto">
            <a:xfrm>
              <a:off x="3129" y="2993"/>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1" name="Rectangle 952"/>
            <p:cNvSpPr>
              <a:spLocks noChangeArrowheads="1"/>
            </p:cNvSpPr>
            <p:nvPr/>
          </p:nvSpPr>
          <p:spPr bwMode="auto">
            <a:xfrm>
              <a:off x="3129" y="31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2" name="Rectangle 953"/>
            <p:cNvSpPr>
              <a:spLocks noChangeArrowheads="1"/>
            </p:cNvSpPr>
            <p:nvPr/>
          </p:nvSpPr>
          <p:spPr bwMode="auto">
            <a:xfrm>
              <a:off x="3129" y="342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3" name="Rectangle 954"/>
            <p:cNvSpPr>
              <a:spLocks noChangeArrowheads="1"/>
            </p:cNvSpPr>
            <p:nvPr/>
          </p:nvSpPr>
          <p:spPr bwMode="auto">
            <a:xfrm>
              <a:off x="3129" y="3617"/>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4" name="Rectangle 955"/>
            <p:cNvSpPr>
              <a:spLocks noChangeArrowheads="1"/>
            </p:cNvSpPr>
            <p:nvPr/>
          </p:nvSpPr>
          <p:spPr bwMode="auto">
            <a:xfrm>
              <a:off x="3129" y="38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5" name="Rectangle 956"/>
            <p:cNvSpPr>
              <a:spLocks noChangeArrowheads="1"/>
            </p:cNvSpPr>
            <p:nvPr/>
          </p:nvSpPr>
          <p:spPr bwMode="auto">
            <a:xfrm>
              <a:off x="3129" y="23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6" name="Rectangle 957"/>
            <p:cNvSpPr>
              <a:spLocks noChangeArrowheads="1"/>
            </p:cNvSpPr>
            <p:nvPr/>
          </p:nvSpPr>
          <p:spPr bwMode="auto">
            <a:xfrm>
              <a:off x="3129" y="26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7" name="Rectangle 958"/>
            <p:cNvSpPr>
              <a:spLocks noChangeArrowheads="1"/>
            </p:cNvSpPr>
            <p:nvPr/>
          </p:nvSpPr>
          <p:spPr bwMode="auto">
            <a:xfrm>
              <a:off x="3129" y="2801"/>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8" name="Rectangle 959"/>
            <p:cNvSpPr>
              <a:spLocks noChangeArrowheads="1"/>
            </p:cNvSpPr>
            <p:nvPr/>
          </p:nvSpPr>
          <p:spPr bwMode="auto">
            <a:xfrm>
              <a:off x="3129" y="2993"/>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79" name="Rectangle 960"/>
            <p:cNvSpPr>
              <a:spLocks noChangeArrowheads="1"/>
            </p:cNvSpPr>
            <p:nvPr/>
          </p:nvSpPr>
          <p:spPr bwMode="auto">
            <a:xfrm>
              <a:off x="3129" y="318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80" name="Rectangle 961"/>
            <p:cNvSpPr>
              <a:spLocks noChangeArrowheads="1"/>
            </p:cNvSpPr>
            <p:nvPr/>
          </p:nvSpPr>
          <p:spPr bwMode="auto">
            <a:xfrm>
              <a:off x="3129" y="3425"/>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81" name="Rectangle 962"/>
            <p:cNvSpPr>
              <a:spLocks noChangeArrowheads="1"/>
            </p:cNvSpPr>
            <p:nvPr/>
          </p:nvSpPr>
          <p:spPr bwMode="auto">
            <a:xfrm>
              <a:off x="3129" y="3617"/>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82" name="Rectangle 963"/>
            <p:cNvSpPr>
              <a:spLocks noChangeArrowheads="1"/>
            </p:cNvSpPr>
            <p:nvPr/>
          </p:nvSpPr>
          <p:spPr bwMode="auto">
            <a:xfrm>
              <a:off x="3129" y="3809"/>
              <a:ext cx="6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83" name="Group 966"/>
            <p:cNvGrpSpPr/>
            <p:nvPr/>
          </p:nvGrpSpPr>
          <p:grpSpPr bwMode="auto">
            <a:xfrm>
              <a:off x="3727" y="3725"/>
              <a:ext cx="227" cy="170"/>
              <a:chOff x="3727" y="3725"/>
              <a:chExt cx="227" cy="170"/>
            </a:xfrm>
          </p:grpSpPr>
          <p:sp>
            <p:nvSpPr>
              <p:cNvPr id="98984" name="Freeform 964"/>
              <p:cNvSpPr>
                <a:spLocks noChangeArrowheads="1"/>
              </p:cNvSpPr>
              <p:nvPr/>
            </p:nvSpPr>
            <p:spPr bwMode="auto">
              <a:xfrm>
                <a:off x="3753" y="3738"/>
                <a:ext cx="192" cy="144"/>
              </a:xfrm>
              <a:custGeom>
                <a:avLst/>
                <a:gdLst>
                  <a:gd name="T0" fmla="*/ 0 w 192"/>
                  <a:gd name="T1" fmla="*/ 72 h 144"/>
                  <a:gd name="T2" fmla="*/ 192 w 192"/>
                  <a:gd name="T3" fmla="*/ 0 h 144"/>
                  <a:gd name="T4" fmla="*/ 192 w 192"/>
                  <a:gd name="T5" fmla="*/ 144 h 144"/>
                  <a:gd name="T6" fmla="*/ 0 w 192"/>
                  <a:gd name="T7" fmla="*/ 72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144">
                    <a:moveTo>
                      <a:pt x="0" y="72"/>
                    </a:moveTo>
                    <a:lnTo>
                      <a:pt x="192" y="0"/>
                    </a:lnTo>
                    <a:lnTo>
                      <a:pt x="192" y="144"/>
                    </a:lnTo>
                    <a:lnTo>
                      <a:pt x="0" y="72"/>
                    </a:lnTo>
                    <a:close/>
                  </a:path>
                </a:pathLst>
              </a:custGeom>
              <a:solidFill>
                <a:srgbClr val="9ED6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985" name="Freeform 965"/>
              <p:cNvSpPr>
                <a:spLocks noEditPoints="1" noChangeArrowheads="1"/>
              </p:cNvSpPr>
              <p:nvPr/>
            </p:nvSpPr>
            <p:spPr bwMode="auto">
              <a:xfrm>
                <a:off x="3727" y="3725"/>
                <a:ext cx="227" cy="170"/>
              </a:xfrm>
              <a:custGeom>
                <a:avLst/>
                <a:gdLst>
                  <a:gd name="T0" fmla="*/ 221 w 227"/>
                  <a:gd name="T1" fmla="*/ 22 h 170"/>
                  <a:gd name="T2" fmla="*/ 218 w 227"/>
                  <a:gd name="T3" fmla="*/ 13 h 170"/>
                  <a:gd name="T4" fmla="*/ 209 w 227"/>
                  <a:gd name="T5" fmla="*/ 13 h 170"/>
                  <a:gd name="T6" fmla="*/ 209 w 227"/>
                  <a:gd name="T7" fmla="*/ 157 h 170"/>
                  <a:gd name="T8" fmla="*/ 218 w 227"/>
                  <a:gd name="T9" fmla="*/ 157 h 170"/>
                  <a:gd name="T10" fmla="*/ 221 w 227"/>
                  <a:gd name="T11" fmla="*/ 149 h 170"/>
                  <a:gd name="T12" fmla="*/ 29 w 227"/>
                  <a:gd name="T13" fmla="*/ 77 h 170"/>
                  <a:gd name="T14" fmla="*/ 26 w 227"/>
                  <a:gd name="T15" fmla="*/ 85 h 170"/>
                  <a:gd name="T16" fmla="*/ 29 w 227"/>
                  <a:gd name="T17" fmla="*/ 94 h 170"/>
                  <a:gd name="T18" fmla="*/ 221 w 227"/>
                  <a:gd name="T19" fmla="*/ 22 h 170"/>
                  <a:gd name="T20" fmla="*/ 23 w 227"/>
                  <a:gd name="T21" fmla="*/ 77 h 170"/>
                  <a:gd name="T22" fmla="*/ 0 w 227"/>
                  <a:gd name="T23" fmla="*/ 85 h 170"/>
                  <a:gd name="T24" fmla="*/ 23 w 227"/>
                  <a:gd name="T25" fmla="*/ 94 h 170"/>
                  <a:gd name="T26" fmla="*/ 215 w 227"/>
                  <a:gd name="T27" fmla="*/ 166 h 170"/>
                  <a:gd name="T28" fmla="*/ 227 w 227"/>
                  <a:gd name="T29" fmla="*/ 170 h 170"/>
                  <a:gd name="T30" fmla="*/ 227 w 227"/>
                  <a:gd name="T31" fmla="*/ 157 h 170"/>
                  <a:gd name="T32" fmla="*/ 227 w 227"/>
                  <a:gd name="T33" fmla="*/ 13 h 170"/>
                  <a:gd name="T34" fmla="*/ 227 w 227"/>
                  <a:gd name="T35" fmla="*/ 0 h 170"/>
                  <a:gd name="T36" fmla="*/ 215 w 227"/>
                  <a:gd name="T37" fmla="*/ 5 h 170"/>
                  <a:gd name="T38" fmla="*/ 23 w 227"/>
                  <a:gd name="T39" fmla="*/ 7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7" h="170">
                    <a:moveTo>
                      <a:pt x="221" y="22"/>
                    </a:moveTo>
                    <a:lnTo>
                      <a:pt x="218" y="13"/>
                    </a:lnTo>
                    <a:lnTo>
                      <a:pt x="209" y="13"/>
                    </a:lnTo>
                    <a:lnTo>
                      <a:pt x="209" y="157"/>
                    </a:lnTo>
                    <a:lnTo>
                      <a:pt x="218" y="157"/>
                    </a:lnTo>
                    <a:lnTo>
                      <a:pt x="221" y="149"/>
                    </a:lnTo>
                    <a:lnTo>
                      <a:pt x="29" y="77"/>
                    </a:lnTo>
                    <a:lnTo>
                      <a:pt x="26" y="85"/>
                    </a:lnTo>
                    <a:lnTo>
                      <a:pt x="29" y="94"/>
                    </a:lnTo>
                    <a:lnTo>
                      <a:pt x="221" y="22"/>
                    </a:lnTo>
                    <a:close/>
                    <a:moveTo>
                      <a:pt x="23" y="77"/>
                    </a:moveTo>
                    <a:lnTo>
                      <a:pt x="0" y="85"/>
                    </a:lnTo>
                    <a:lnTo>
                      <a:pt x="23" y="94"/>
                    </a:lnTo>
                    <a:lnTo>
                      <a:pt x="215" y="166"/>
                    </a:lnTo>
                    <a:lnTo>
                      <a:pt x="227" y="170"/>
                    </a:lnTo>
                    <a:lnTo>
                      <a:pt x="227" y="157"/>
                    </a:lnTo>
                    <a:lnTo>
                      <a:pt x="227" y="13"/>
                    </a:lnTo>
                    <a:lnTo>
                      <a:pt x="227" y="0"/>
                    </a:lnTo>
                    <a:lnTo>
                      <a:pt x="215" y="5"/>
                    </a:lnTo>
                    <a:lnTo>
                      <a:pt x="23" y="7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8684" name="Rectangle 967"/>
            <p:cNvSpPr>
              <a:spLocks noChangeArrowheads="1"/>
            </p:cNvSpPr>
            <p:nvPr/>
          </p:nvSpPr>
          <p:spPr bwMode="auto">
            <a:xfrm>
              <a:off x="3744" y="3722"/>
              <a:ext cx="18" cy="1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685" name="Group 970"/>
            <p:cNvGrpSpPr/>
            <p:nvPr/>
          </p:nvGrpSpPr>
          <p:grpSpPr bwMode="auto">
            <a:xfrm>
              <a:off x="3945" y="3776"/>
              <a:ext cx="237" cy="87"/>
              <a:chOff x="3945" y="3776"/>
              <a:chExt cx="237" cy="87"/>
            </a:xfrm>
          </p:grpSpPr>
          <p:sp>
            <p:nvSpPr>
              <p:cNvPr id="98982" name="Rectangle 968"/>
              <p:cNvSpPr>
                <a:spLocks noChangeArrowheads="1"/>
              </p:cNvSpPr>
              <p:nvPr/>
            </p:nvSpPr>
            <p:spPr bwMode="auto">
              <a:xfrm>
                <a:off x="3945" y="3809"/>
                <a:ext cx="19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83" name="Oval 969"/>
              <p:cNvSpPr>
                <a:spLocks noChangeArrowheads="1"/>
              </p:cNvSpPr>
              <p:nvPr/>
            </p:nvSpPr>
            <p:spPr bwMode="auto">
              <a:xfrm>
                <a:off x="4095" y="3776"/>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686" name="Rectangle 971"/>
            <p:cNvSpPr>
              <a:spLocks noChangeArrowheads="1"/>
            </p:cNvSpPr>
            <p:nvPr/>
          </p:nvSpPr>
          <p:spPr bwMode="auto">
            <a:xfrm>
              <a:off x="3325" y="2178"/>
              <a:ext cx="185" cy="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87" name="Rectangle 972"/>
            <p:cNvSpPr>
              <a:spLocks noChangeArrowheads="1"/>
            </p:cNvSpPr>
            <p:nvPr/>
          </p:nvSpPr>
          <p:spPr bwMode="auto">
            <a:xfrm>
              <a:off x="3386" y="226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688" name="Rectangle 973"/>
            <p:cNvSpPr>
              <a:spLocks noChangeArrowheads="1"/>
            </p:cNvSpPr>
            <p:nvPr/>
          </p:nvSpPr>
          <p:spPr bwMode="auto">
            <a:xfrm>
              <a:off x="3383" y="2466"/>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b</a:t>
              </a:r>
              <a:endParaRPr lang="en-US" altLang="zh-CN" b="1">
                <a:latin typeface="Tahoma" panose="020B0604030504040204" pitchFamily="34" charset="0"/>
                <a:ea typeface="宋体" panose="02010600030101010101" pitchFamily="2" charset="-122"/>
              </a:endParaRPr>
            </a:p>
          </p:txBody>
        </p:sp>
        <p:sp>
          <p:nvSpPr>
            <p:cNvPr id="98689" name="Rectangle 974"/>
            <p:cNvSpPr>
              <a:spLocks noChangeArrowheads="1"/>
            </p:cNvSpPr>
            <p:nvPr/>
          </p:nvSpPr>
          <p:spPr bwMode="auto">
            <a:xfrm>
              <a:off x="3386" y="266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c</a:t>
              </a:r>
              <a:endParaRPr lang="en-US" altLang="zh-CN" b="1">
                <a:latin typeface="Tahoma" panose="020B0604030504040204" pitchFamily="34" charset="0"/>
                <a:ea typeface="宋体" panose="02010600030101010101" pitchFamily="2" charset="-122"/>
              </a:endParaRPr>
            </a:p>
          </p:txBody>
        </p:sp>
        <p:sp>
          <p:nvSpPr>
            <p:cNvPr id="98690" name="Rectangle 975"/>
            <p:cNvSpPr>
              <a:spLocks noChangeArrowheads="1"/>
            </p:cNvSpPr>
            <p:nvPr/>
          </p:nvSpPr>
          <p:spPr bwMode="auto">
            <a:xfrm>
              <a:off x="3383" y="2868"/>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691" name="Rectangle 976"/>
            <p:cNvSpPr>
              <a:spLocks noChangeArrowheads="1"/>
            </p:cNvSpPr>
            <p:nvPr/>
          </p:nvSpPr>
          <p:spPr bwMode="auto">
            <a:xfrm>
              <a:off x="3386" y="306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e</a:t>
              </a:r>
              <a:endParaRPr lang="en-US" altLang="zh-CN" b="1">
                <a:latin typeface="Tahoma" panose="020B0604030504040204" pitchFamily="34" charset="0"/>
                <a:ea typeface="宋体" panose="02010600030101010101" pitchFamily="2" charset="-122"/>
              </a:endParaRPr>
            </a:p>
          </p:txBody>
        </p:sp>
        <p:sp>
          <p:nvSpPr>
            <p:cNvPr id="98692" name="Rectangle 977"/>
            <p:cNvSpPr>
              <a:spLocks noChangeArrowheads="1"/>
            </p:cNvSpPr>
            <p:nvPr/>
          </p:nvSpPr>
          <p:spPr bwMode="auto">
            <a:xfrm>
              <a:off x="3398" y="3270"/>
              <a:ext cx="3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f</a:t>
              </a:r>
              <a:endParaRPr lang="en-US" altLang="zh-CN" b="1">
                <a:latin typeface="Tahoma" panose="020B0604030504040204" pitchFamily="34" charset="0"/>
                <a:ea typeface="宋体" panose="02010600030101010101" pitchFamily="2" charset="-122"/>
              </a:endParaRPr>
            </a:p>
          </p:txBody>
        </p:sp>
        <p:sp>
          <p:nvSpPr>
            <p:cNvPr id="98693" name="Rectangle 978"/>
            <p:cNvSpPr>
              <a:spLocks noChangeArrowheads="1"/>
            </p:cNvSpPr>
            <p:nvPr/>
          </p:nvSpPr>
          <p:spPr bwMode="auto">
            <a:xfrm>
              <a:off x="3383" y="3471"/>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g</a:t>
              </a:r>
              <a:endParaRPr lang="en-US" altLang="zh-CN" b="1">
                <a:latin typeface="Tahoma" panose="020B0604030504040204" pitchFamily="34" charset="0"/>
                <a:ea typeface="宋体" panose="02010600030101010101" pitchFamily="2" charset="-122"/>
              </a:endParaRPr>
            </a:p>
          </p:txBody>
        </p:sp>
        <p:sp>
          <p:nvSpPr>
            <p:cNvPr id="98694" name="Rectangle 979"/>
            <p:cNvSpPr>
              <a:spLocks noChangeArrowheads="1"/>
            </p:cNvSpPr>
            <p:nvPr/>
          </p:nvSpPr>
          <p:spPr bwMode="auto">
            <a:xfrm>
              <a:off x="3383" y="3672"/>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h</a:t>
              </a:r>
              <a:endParaRPr lang="en-US" altLang="zh-CN" b="1">
                <a:latin typeface="Tahoma" panose="020B0604030504040204" pitchFamily="34" charset="0"/>
                <a:ea typeface="宋体" panose="02010600030101010101" pitchFamily="2" charset="-122"/>
              </a:endParaRPr>
            </a:p>
          </p:txBody>
        </p:sp>
        <p:grpSp>
          <p:nvGrpSpPr>
            <p:cNvPr id="98695" name="Group 73"/>
            <p:cNvGrpSpPr/>
            <p:nvPr/>
          </p:nvGrpSpPr>
          <p:grpSpPr bwMode="auto">
            <a:xfrm>
              <a:off x="2784" y="2193"/>
              <a:ext cx="402" cy="1746"/>
              <a:chOff x="2784" y="2193"/>
              <a:chExt cx="402" cy="1746"/>
            </a:xfrm>
          </p:grpSpPr>
          <p:sp>
            <p:nvSpPr>
              <p:cNvPr id="98865" name="Freeform 980"/>
              <p:cNvSpPr>
                <a:spLocks noChangeArrowheads="1"/>
              </p:cNvSpPr>
              <p:nvPr/>
            </p:nvSpPr>
            <p:spPr bwMode="auto">
              <a:xfrm>
                <a:off x="2784" y="2193"/>
                <a:ext cx="21" cy="27"/>
              </a:xfrm>
              <a:custGeom>
                <a:avLst/>
                <a:gdLst>
                  <a:gd name="T0" fmla="*/ 18 w 21"/>
                  <a:gd name="T1" fmla="*/ 9 h 27"/>
                  <a:gd name="T2" fmla="*/ 9 w 21"/>
                  <a:gd name="T3" fmla="*/ 9 h 27"/>
                  <a:gd name="T4" fmla="*/ 9 w 21"/>
                  <a:gd name="T5" fmla="*/ 18 h 27"/>
                  <a:gd name="T6" fmla="*/ 21 w 21"/>
                  <a:gd name="T7" fmla="*/ 18 h 27"/>
                  <a:gd name="T8" fmla="*/ 21 w 21"/>
                  <a:gd name="T9" fmla="*/ 0 h 27"/>
                  <a:gd name="T10" fmla="*/ 9 w 21"/>
                  <a:gd name="T11" fmla="*/ 0 h 27"/>
                  <a:gd name="T12" fmla="*/ 0 w 21"/>
                  <a:gd name="T13" fmla="*/ 0 h 27"/>
                  <a:gd name="T14" fmla="*/ 0 w 21"/>
                  <a:gd name="T15" fmla="*/ 9 h 27"/>
                  <a:gd name="T16" fmla="*/ 0 w 21"/>
                  <a:gd name="T17" fmla="*/ 27 h 27"/>
                  <a:gd name="T18" fmla="*/ 18 w 21"/>
                  <a:gd name="T19" fmla="*/ 27 h 27"/>
                  <a:gd name="T20" fmla="*/ 18 w 21"/>
                  <a:gd name="T21" fmla="*/ 9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7">
                    <a:moveTo>
                      <a:pt x="18" y="9"/>
                    </a:moveTo>
                    <a:lnTo>
                      <a:pt x="9" y="9"/>
                    </a:lnTo>
                    <a:lnTo>
                      <a:pt x="9" y="18"/>
                    </a:lnTo>
                    <a:lnTo>
                      <a:pt x="21" y="18"/>
                    </a:lnTo>
                    <a:lnTo>
                      <a:pt x="21" y="0"/>
                    </a:lnTo>
                    <a:lnTo>
                      <a:pt x="9" y="0"/>
                    </a:lnTo>
                    <a:lnTo>
                      <a:pt x="0" y="0"/>
                    </a:lnTo>
                    <a:lnTo>
                      <a:pt x="0" y="9"/>
                    </a:lnTo>
                    <a:lnTo>
                      <a:pt x="0" y="27"/>
                    </a:lnTo>
                    <a:lnTo>
                      <a:pt x="18" y="27"/>
                    </a:lnTo>
                    <a:lnTo>
                      <a:pt x="18"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866" name="Rectangle 981"/>
              <p:cNvSpPr>
                <a:spLocks noChangeArrowheads="1"/>
              </p:cNvSpPr>
              <p:nvPr/>
            </p:nvSpPr>
            <p:spPr bwMode="auto">
              <a:xfrm>
                <a:off x="2784" y="22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7" name="Rectangle 982"/>
              <p:cNvSpPr>
                <a:spLocks noChangeArrowheads="1"/>
              </p:cNvSpPr>
              <p:nvPr/>
            </p:nvSpPr>
            <p:spPr bwMode="auto">
              <a:xfrm>
                <a:off x="2784" y="22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8" name="Rectangle 983"/>
              <p:cNvSpPr>
                <a:spLocks noChangeArrowheads="1"/>
              </p:cNvSpPr>
              <p:nvPr/>
            </p:nvSpPr>
            <p:spPr bwMode="auto">
              <a:xfrm>
                <a:off x="2784" y="23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9" name="Rectangle 984"/>
              <p:cNvSpPr>
                <a:spLocks noChangeArrowheads="1"/>
              </p:cNvSpPr>
              <p:nvPr/>
            </p:nvSpPr>
            <p:spPr bwMode="auto">
              <a:xfrm>
                <a:off x="2784" y="23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0" name="Rectangle 985"/>
              <p:cNvSpPr>
                <a:spLocks noChangeArrowheads="1"/>
              </p:cNvSpPr>
              <p:nvPr/>
            </p:nvSpPr>
            <p:spPr bwMode="auto">
              <a:xfrm>
                <a:off x="2784" y="23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1" name="Rectangle 986"/>
              <p:cNvSpPr>
                <a:spLocks noChangeArrowheads="1"/>
              </p:cNvSpPr>
              <p:nvPr/>
            </p:nvSpPr>
            <p:spPr bwMode="auto">
              <a:xfrm>
                <a:off x="2784" y="24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2" name="Rectangle 987"/>
              <p:cNvSpPr>
                <a:spLocks noChangeArrowheads="1"/>
              </p:cNvSpPr>
              <p:nvPr/>
            </p:nvSpPr>
            <p:spPr bwMode="auto">
              <a:xfrm>
                <a:off x="2784" y="24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3" name="Rectangle 988"/>
              <p:cNvSpPr>
                <a:spLocks noChangeArrowheads="1"/>
              </p:cNvSpPr>
              <p:nvPr/>
            </p:nvSpPr>
            <p:spPr bwMode="auto">
              <a:xfrm>
                <a:off x="2784" y="24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4" name="Rectangle 989"/>
              <p:cNvSpPr>
                <a:spLocks noChangeArrowheads="1"/>
              </p:cNvSpPr>
              <p:nvPr/>
            </p:nvSpPr>
            <p:spPr bwMode="auto">
              <a:xfrm>
                <a:off x="2784" y="25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5" name="Rectangle 990"/>
              <p:cNvSpPr>
                <a:spLocks noChangeArrowheads="1"/>
              </p:cNvSpPr>
              <p:nvPr/>
            </p:nvSpPr>
            <p:spPr bwMode="auto">
              <a:xfrm>
                <a:off x="2784" y="25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6" name="Rectangle 991"/>
              <p:cNvSpPr>
                <a:spLocks noChangeArrowheads="1"/>
              </p:cNvSpPr>
              <p:nvPr/>
            </p:nvSpPr>
            <p:spPr bwMode="auto">
              <a:xfrm>
                <a:off x="2784" y="25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7" name="Rectangle 992"/>
              <p:cNvSpPr>
                <a:spLocks noChangeArrowheads="1"/>
              </p:cNvSpPr>
              <p:nvPr/>
            </p:nvSpPr>
            <p:spPr bwMode="auto">
              <a:xfrm>
                <a:off x="2784" y="26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8" name="Rectangle 993"/>
              <p:cNvSpPr>
                <a:spLocks noChangeArrowheads="1"/>
              </p:cNvSpPr>
              <p:nvPr/>
            </p:nvSpPr>
            <p:spPr bwMode="auto">
              <a:xfrm>
                <a:off x="2784" y="26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79" name="Rectangle 994"/>
              <p:cNvSpPr>
                <a:spLocks noChangeArrowheads="1"/>
              </p:cNvSpPr>
              <p:nvPr/>
            </p:nvSpPr>
            <p:spPr bwMode="auto">
              <a:xfrm>
                <a:off x="2784" y="27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0" name="Rectangle 995"/>
              <p:cNvSpPr>
                <a:spLocks noChangeArrowheads="1"/>
              </p:cNvSpPr>
              <p:nvPr/>
            </p:nvSpPr>
            <p:spPr bwMode="auto">
              <a:xfrm>
                <a:off x="2784" y="27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1" name="Rectangle 996"/>
              <p:cNvSpPr>
                <a:spLocks noChangeArrowheads="1"/>
              </p:cNvSpPr>
              <p:nvPr/>
            </p:nvSpPr>
            <p:spPr bwMode="auto">
              <a:xfrm>
                <a:off x="2784" y="27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2" name="Rectangle 997"/>
              <p:cNvSpPr>
                <a:spLocks noChangeArrowheads="1"/>
              </p:cNvSpPr>
              <p:nvPr/>
            </p:nvSpPr>
            <p:spPr bwMode="auto">
              <a:xfrm>
                <a:off x="2784" y="28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3" name="Rectangle 998"/>
              <p:cNvSpPr>
                <a:spLocks noChangeArrowheads="1"/>
              </p:cNvSpPr>
              <p:nvPr/>
            </p:nvSpPr>
            <p:spPr bwMode="auto">
              <a:xfrm>
                <a:off x="2784" y="28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4" name="Rectangle 999"/>
              <p:cNvSpPr>
                <a:spLocks noChangeArrowheads="1"/>
              </p:cNvSpPr>
              <p:nvPr/>
            </p:nvSpPr>
            <p:spPr bwMode="auto">
              <a:xfrm>
                <a:off x="2784" y="28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5" name="Rectangle 1000"/>
              <p:cNvSpPr>
                <a:spLocks noChangeArrowheads="1"/>
              </p:cNvSpPr>
              <p:nvPr/>
            </p:nvSpPr>
            <p:spPr bwMode="auto">
              <a:xfrm>
                <a:off x="2784" y="29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6" name="Rectangle 1001"/>
              <p:cNvSpPr>
                <a:spLocks noChangeArrowheads="1"/>
              </p:cNvSpPr>
              <p:nvPr/>
            </p:nvSpPr>
            <p:spPr bwMode="auto">
              <a:xfrm>
                <a:off x="2784" y="29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7" name="Rectangle 1002"/>
              <p:cNvSpPr>
                <a:spLocks noChangeArrowheads="1"/>
              </p:cNvSpPr>
              <p:nvPr/>
            </p:nvSpPr>
            <p:spPr bwMode="auto">
              <a:xfrm>
                <a:off x="2784" y="29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8" name="Rectangle 1003"/>
              <p:cNvSpPr>
                <a:spLocks noChangeArrowheads="1"/>
              </p:cNvSpPr>
              <p:nvPr/>
            </p:nvSpPr>
            <p:spPr bwMode="auto">
              <a:xfrm>
                <a:off x="2784" y="303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89" name="Rectangle 1004"/>
              <p:cNvSpPr>
                <a:spLocks noChangeArrowheads="1"/>
              </p:cNvSpPr>
              <p:nvPr/>
            </p:nvSpPr>
            <p:spPr bwMode="auto">
              <a:xfrm>
                <a:off x="2784" y="306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0" name="Rectangle 1005"/>
              <p:cNvSpPr>
                <a:spLocks noChangeArrowheads="1"/>
              </p:cNvSpPr>
              <p:nvPr/>
            </p:nvSpPr>
            <p:spPr bwMode="auto">
              <a:xfrm>
                <a:off x="2784" y="310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1" name="Rectangle 1006"/>
              <p:cNvSpPr>
                <a:spLocks noChangeArrowheads="1"/>
              </p:cNvSpPr>
              <p:nvPr/>
            </p:nvSpPr>
            <p:spPr bwMode="auto">
              <a:xfrm>
                <a:off x="2784" y="31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2" name="Rectangle 1007"/>
              <p:cNvSpPr>
                <a:spLocks noChangeArrowheads="1"/>
              </p:cNvSpPr>
              <p:nvPr/>
            </p:nvSpPr>
            <p:spPr bwMode="auto">
              <a:xfrm>
                <a:off x="2784" y="31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3" name="Rectangle 1008"/>
              <p:cNvSpPr>
                <a:spLocks noChangeArrowheads="1"/>
              </p:cNvSpPr>
              <p:nvPr/>
            </p:nvSpPr>
            <p:spPr bwMode="auto">
              <a:xfrm>
                <a:off x="2784" y="32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4" name="Rectangle 1009"/>
              <p:cNvSpPr>
                <a:spLocks noChangeArrowheads="1"/>
              </p:cNvSpPr>
              <p:nvPr/>
            </p:nvSpPr>
            <p:spPr bwMode="auto">
              <a:xfrm>
                <a:off x="2784" y="32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5" name="Rectangle 1010"/>
              <p:cNvSpPr>
                <a:spLocks noChangeArrowheads="1"/>
              </p:cNvSpPr>
              <p:nvPr/>
            </p:nvSpPr>
            <p:spPr bwMode="auto">
              <a:xfrm>
                <a:off x="2784" y="32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6" name="Rectangle 1011"/>
              <p:cNvSpPr>
                <a:spLocks noChangeArrowheads="1"/>
              </p:cNvSpPr>
              <p:nvPr/>
            </p:nvSpPr>
            <p:spPr bwMode="auto">
              <a:xfrm>
                <a:off x="2784" y="33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7" name="Rectangle 1012"/>
              <p:cNvSpPr>
                <a:spLocks noChangeArrowheads="1"/>
              </p:cNvSpPr>
              <p:nvPr/>
            </p:nvSpPr>
            <p:spPr bwMode="auto">
              <a:xfrm>
                <a:off x="2784" y="33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8" name="Rectangle 1013"/>
              <p:cNvSpPr>
                <a:spLocks noChangeArrowheads="1"/>
              </p:cNvSpPr>
              <p:nvPr/>
            </p:nvSpPr>
            <p:spPr bwMode="auto">
              <a:xfrm>
                <a:off x="2784" y="33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99" name="Rectangle 1014"/>
              <p:cNvSpPr>
                <a:spLocks noChangeArrowheads="1"/>
              </p:cNvSpPr>
              <p:nvPr/>
            </p:nvSpPr>
            <p:spPr bwMode="auto">
              <a:xfrm>
                <a:off x="2784" y="34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0" name="Rectangle 1015"/>
              <p:cNvSpPr>
                <a:spLocks noChangeArrowheads="1"/>
              </p:cNvSpPr>
              <p:nvPr/>
            </p:nvSpPr>
            <p:spPr bwMode="auto">
              <a:xfrm>
                <a:off x="2784" y="34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1" name="Rectangle 1016"/>
              <p:cNvSpPr>
                <a:spLocks noChangeArrowheads="1"/>
              </p:cNvSpPr>
              <p:nvPr/>
            </p:nvSpPr>
            <p:spPr bwMode="auto">
              <a:xfrm>
                <a:off x="2784" y="34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2" name="Rectangle 1017"/>
              <p:cNvSpPr>
                <a:spLocks noChangeArrowheads="1"/>
              </p:cNvSpPr>
              <p:nvPr/>
            </p:nvSpPr>
            <p:spPr bwMode="auto">
              <a:xfrm>
                <a:off x="2784" y="35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3" name="Rectangle 1018"/>
              <p:cNvSpPr>
                <a:spLocks noChangeArrowheads="1"/>
              </p:cNvSpPr>
              <p:nvPr/>
            </p:nvSpPr>
            <p:spPr bwMode="auto">
              <a:xfrm>
                <a:off x="2784" y="35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4" name="Rectangle 1019"/>
              <p:cNvSpPr>
                <a:spLocks noChangeArrowheads="1"/>
              </p:cNvSpPr>
              <p:nvPr/>
            </p:nvSpPr>
            <p:spPr bwMode="auto">
              <a:xfrm>
                <a:off x="2784" y="36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5" name="Rectangle 1020"/>
              <p:cNvSpPr>
                <a:spLocks noChangeArrowheads="1"/>
              </p:cNvSpPr>
              <p:nvPr/>
            </p:nvSpPr>
            <p:spPr bwMode="auto">
              <a:xfrm>
                <a:off x="2784" y="36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6" name="Rectangle 1021"/>
              <p:cNvSpPr>
                <a:spLocks noChangeArrowheads="1"/>
              </p:cNvSpPr>
              <p:nvPr/>
            </p:nvSpPr>
            <p:spPr bwMode="auto">
              <a:xfrm>
                <a:off x="2784" y="36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7" name="Rectangle 1022"/>
              <p:cNvSpPr>
                <a:spLocks noChangeArrowheads="1"/>
              </p:cNvSpPr>
              <p:nvPr/>
            </p:nvSpPr>
            <p:spPr bwMode="auto">
              <a:xfrm>
                <a:off x="2784" y="37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8" name="Rectangle 1023"/>
              <p:cNvSpPr>
                <a:spLocks noChangeArrowheads="1"/>
              </p:cNvSpPr>
              <p:nvPr/>
            </p:nvSpPr>
            <p:spPr bwMode="auto">
              <a:xfrm>
                <a:off x="2784" y="37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09" name="Rectangle 0"/>
              <p:cNvSpPr>
                <a:spLocks noChangeArrowheads="1"/>
              </p:cNvSpPr>
              <p:nvPr/>
            </p:nvSpPr>
            <p:spPr bwMode="auto">
              <a:xfrm>
                <a:off x="2784" y="37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0" name="Rectangle 1"/>
              <p:cNvSpPr>
                <a:spLocks noChangeArrowheads="1"/>
              </p:cNvSpPr>
              <p:nvPr/>
            </p:nvSpPr>
            <p:spPr bwMode="auto">
              <a:xfrm>
                <a:off x="2784" y="38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1" name="Rectangle 2"/>
              <p:cNvSpPr>
                <a:spLocks noChangeArrowheads="1"/>
              </p:cNvSpPr>
              <p:nvPr/>
            </p:nvSpPr>
            <p:spPr bwMode="auto">
              <a:xfrm>
                <a:off x="2784" y="38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2" name="Rectangle 3"/>
              <p:cNvSpPr>
                <a:spLocks noChangeArrowheads="1"/>
              </p:cNvSpPr>
              <p:nvPr/>
            </p:nvSpPr>
            <p:spPr bwMode="auto">
              <a:xfrm>
                <a:off x="2784" y="38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3" name="Rectangle 4"/>
              <p:cNvSpPr>
                <a:spLocks noChangeArrowheads="1"/>
              </p:cNvSpPr>
              <p:nvPr/>
            </p:nvSpPr>
            <p:spPr bwMode="auto">
              <a:xfrm>
                <a:off x="279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4" name="Rectangle 5"/>
              <p:cNvSpPr>
                <a:spLocks noChangeArrowheads="1"/>
              </p:cNvSpPr>
              <p:nvPr/>
            </p:nvSpPr>
            <p:spPr bwMode="auto">
              <a:xfrm>
                <a:off x="282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5" name="Rectangle 6"/>
              <p:cNvSpPr>
                <a:spLocks noChangeArrowheads="1"/>
              </p:cNvSpPr>
              <p:nvPr/>
            </p:nvSpPr>
            <p:spPr bwMode="auto">
              <a:xfrm>
                <a:off x="286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6" name="Rectangle 7"/>
              <p:cNvSpPr>
                <a:spLocks noChangeArrowheads="1"/>
              </p:cNvSpPr>
              <p:nvPr/>
            </p:nvSpPr>
            <p:spPr bwMode="auto">
              <a:xfrm>
                <a:off x="290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7" name="Rectangle 8"/>
              <p:cNvSpPr>
                <a:spLocks noChangeArrowheads="1"/>
              </p:cNvSpPr>
              <p:nvPr/>
            </p:nvSpPr>
            <p:spPr bwMode="auto">
              <a:xfrm>
                <a:off x="293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8" name="Rectangle 9"/>
              <p:cNvSpPr>
                <a:spLocks noChangeArrowheads="1"/>
              </p:cNvSpPr>
              <p:nvPr/>
            </p:nvSpPr>
            <p:spPr bwMode="auto">
              <a:xfrm>
                <a:off x="297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19" name="Rectangle 10"/>
              <p:cNvSpPr>
                <a:spLocks noChangeArrowheads="1"/>
              </p:cNvSpPr>
              <p:nvPr/>
            </p:nvSpPr>
            <p:spPr bwMode="auto">
              <a:xfrm>
                <a:off x="300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0" name="Rectangle 11"/>
              <p:cNvSpPr>
                <a:spLocks noChangeArrowheads="1"/>
              </p:cNvSpPr>
              <p:nvPr/>
            </p:nvSpPr>
            <p:spPr bwMode="auto">
              <a:xfrm>
                <a:off x="304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1" name="Rectangle 12"/>
              <p:cNvSpPr>
                <a:spLocks noChangeArrowheads="1"/>
              </p:cNvSpPr>
              <p:nvPr/>
            </p:nvSpPr>
            <p:spPr bwMode="auto">
              <a:xfrm>
                <a:off x="308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2" name="Rectangle 13"/>
              <p:cNvSpPr>
                <a:spLocks noChangeArrowheads="1"/>
              </p:cNvSpPr>
              <p:nvPr/>
            </p:nvSpPr>
            <p:spPr bwMode="auto">
              <a:xfrm>
                <a:off x="311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3" name="Rectangle 14"/>
              <p:cNvSpPr>
                <a:spLocks noChangeArrowheads="1"/>
              </p:cNvSpPr>
              <p:nvPr/>
            </p:nvSpPr>
            <p:spPr bwMode="auto">
              <a:xfrm>
                <a:off x="315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4" name="Rectangle 15"/>
              <p:cNvSpPr>
                <a:spLocks noChangeArrowheads="1"/>
              </p:cNvSpPr>
              <p:nvPr/>
            </p:nvSpPr>
            <p:spPr bwMode="auto">
              <a:xfrm>
                <a:off x="3168" y="39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5" name="Rectangle 16"/>
              <p:cNvSpPr>
                <a:spLocks noChangeArrowheads="1"/>
              </p:cNvSpPr>
              <p:nvPr/>
            </p:nvSpPr>
            <p:spPr bwMode="auto">
              <a:xfrm>
                <a:off x="3168" y="38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6" name="Rectangle 17"/>
              <p:cNvSpPr>
                <a:spLocks noChangeArrowheads="1"/>
              </p:cNvSpPr>
              <p:nvPr/>
            </p:nvSpPr>
            <p:spPr bwMode="auto">
              <a:xfrm>
                <a:off x="3168" y="38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7" name="Rectangle 18"/>
              <p:cNvSpPr>
                <a:spLocks noChangeArrowheads="1"/>
              </p:cNvSpPr>
              <p:nvPr/>
            </p:nvSpPr>
            <p:spPr bwMode="auto">
              <a:xfrm>
                <a:off x="3168" y="37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8" name="Rectangle 19"/>
              <p:cNvSpPr>
                <a:spLocks noChangeArrowheads="1"/>
              </p:cNvSpPr>
              <p:nvPr/>
            </p:nvSpPr>
            <p:spPr bwMode="auto">
              <a:xfrm>
                <a:off x="3168" y="37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29" name="Rectangle 20"/>
              <p:cNvSpPr>
                <a:spLocks noChangeArrowheads="1"/>
              </p:cNvSpPr>
              <p:nvPr/>
            </p:nvSpPr>
            <p:spPr bwMode="auto">
              <a:xfrm>
                <a:off x="3168" y="37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0" name="Rectangle 21"/>
              <p:cNvSpPr>
                <a:spLocks noChangeArrowheads="1"/>
              </p:cNvSpPr>
              <p:nvPr/>
            </p:nvSpPr>
            <p:spPr bwMode="auto">
              <a:xfrm>
                <a:off x="3168" y="36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1" name="Rectangle 22"/>
              <p:cNvSpPr>
                <a:spLocks noChangeArrowheads="1"/>
              </p:cNvSpPr>
              <p:nvPr/>
            </p:nvSpPr>
            <p:spPr bwMode="auto">
              <a:xfrm>
                <a:off x="3168" y="36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2" name="Rectangle 23"/>
              <p:cNvSpPr>
                <a:spLocks noChangeArrowheads="1"/>
              </p:cNvSpPr>
              <p:nvPr/>
            </p:nvSpPr>
            <p:spPr bwMode="auto">
              <a:xfrm>
                <a:off x="3168" y="36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3" name="Rectangle 24"/>
              <p:cNvSpPr>
                <a:spLocks noChangeArrowheads="1"/>
              </p:cNvSpPr>
              <p:nvPr/>
            </p:nvSpPr>
            <p:spPr bwMode="auto">
              <a:xfrm>
                <a:off x="3168" y="35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4" name="Rectangle 25"/>
              <p:cNvSpPr>
                <a:spLocks noChangeArrowheads="1"/>
              </p:cNvSpPr>
              <p:nvPr/>
            </p:nvSpPr>
            <p:spPr bwMode="auto">
              <a:xfrm>
                <a:off x="3168" y="35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5" name="Rectangle 26"/>
              <p:cNvSpPr>
                <a:spLocks noChangeArrowheads="1"/>
              </p:cNvSpPr>
              <p:nvPr/>
            </p:nvSpPr>
            <p:spPr bwMode="auto">
              <a:xfrm>
                <a:off x="3168" y="35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6" name="Rectangle 27"/>
              <p:cNvSpPr>
                <a:spLocks noChangeArrowheads="1"/>
              </p:cNvSpPr>
              <p:nvPr/>
            </p:nvSpPr>
            <p:spPr bwMode="auto">
              <a:xfrm>
                <a:off x="3168" y="34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7" name="Rectangle 28"/>
              <p:cNvSpPr>
                <a:spLocks noChangeArrowheads="1"/>
              </p:cNvSpPr>
              <p:nvPr/>
            </p:nvSpPr>
            <p:spPr bwMode="auto">
              <a:xfrm>
                <a:off x="3168" y="34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8" name="Rectangle 29"/>
              <p:cNvSpPr>
                <a:spLocks noChangeArrowheads="1"/>
              </p:cNvSpPr>
              <p:nvPr/>
            </p:nvSpPr>
            <p:spPr bwMode="auto">
              <a:xfrm>
                <a:off x="3168" y="33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39" name="Rectangle 30"/>
              <p:cNvSpPr>
                <a:spLocks noChangeArrowheads="1"/>
              </p:cNvSpPr>
              <p:nvPr/>
            </p:nvSpPr>
            <p:spPr bwMode="auto">
              <a:xfrm>
                <a:off x="3168" y="33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0" name="Rectangle 31"/>
              <p:cNvSpPr>
                <a:spLocks noChangeArrowheads="1"/>
              </p:cNvSpPr>
              <p:nvPr/>
            </p:nvSpPr>
            <p:spPr bwMode="auto">
              <a:xfrm>
                <a:off x="3168" y="33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1" name="Rectangle 32"/>
              <p:cNvSpPr>
                <a:spLocks noChangeArrowheads="1"/>
              </p:cNvSpPr>
              <p:nvPr/>
            </p:nvSpPr>
            <p:spPr bwMode="auto">
              <a:xfrm>
                <a:off x="3168" y="32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2" name="Rectangle 33"/>
              <p:cNvSpPr>
                <a:spLocks noChangeArrowheads="1"/>
              </p:cNvSpPr>
              <p:nvPr/>
            </p:nvSpPr>
            <p:spPr bwMode="auto">
              <a:xfrm>
                <a:off x="3168" y="32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3" name="Rectangle 34"/>
              <p:cNvSpPr>
                <a:spLocks noChangeArrowheads="1"/>
              </p:cNvSpPr>
              <p:nvPr/>
            </p:nvSpPr>
            <p:spPr bwMode="auto">
              <a:xfrm>
                <a:off x="3168" y="32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4" name="Rectangle 35"/>
              <p:cNvSpPr>
                <a:spLocks noChangeArrowheads="1"/>
              </p:cNvSpPr>
              <p:nvPr/>
            </p:nvSpPr>
            <p:spPr bwMode="auto">
              <a:xfrm>
                <a:off x="3168" y="31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5" name="Rectangle 36"/>
              <p:cNvSpPr>
                <a:spLocks noChangeArrowheads="1"/>
              </p:cNvSpPr>
              <p:nvPr/>
            </p:nvSpPr>
            <p:spPr bwMode="auto">
              <a:xfrm>
                <a:off x="3168" y="31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6" name="Rectangle 37"/>
              <p:cNvSpPr>
                <a:spLocks noChangeArrowheads="1"/>
              </p:cNvSpPr>
              <p:nvPr/>
            </p:nvSpPr>
            <p:spPr bwMode="auto">
              <a:xfrm>
                <a:off x="3168" y="31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7" name="Rectangle 38"/>
              <p:cNvSpPr>
                <a:spLocks noChangeArrowheads="1"/>
              </p:cNvSpPr>
              <p:nvPr/>
            </p:nvSpPr>
            <p:spPr bwMode="auto">
              <a:xfrm>
                <a:off x="3168" y="307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8" name="Rectangle 39"/>
              <p:cNvSpPr>
                <a:spLocks noChangeArrowheads="1"/>
              </p:cNvSpPr>
              <p:nvPr/>
            </p:nvSpPr>
            <p:spPr bwMode="auto">
              <a:xfrm>
                <a:off x="3168" y="303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49" name="Rectangle 40"/>
              <p:cNvSpPr>
                <a:spLocks noChangeArrowheads="1"/>
              </p:cNvSpPr>
              <p:nvPr/>
            </p:nvSpPr>
            <p:spPr bwMode="auto">
              <a:xfrm>
                <a:off x="3168" y="30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0" name="Rectangle 41"/>
              <p:cNvSpPr>
                <a:spLocks noChangeArrowheads="1"/>
              </p:cNvSpPr>
              <p:nvPr/>
            </p:nvSpPr>
            <p:spPr bwMode="auto">
              <a:xfrm>
                <a:off x="3168" y="29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1" name="Rectangle 42"/>
              <p:cNvSpPr>
                <a:spLocks noChangeArrowheads="1"/>
              </p:cNvSpPr>
              <p:nvPr/>
            </p:nvSpPr>
            <p:spPr bwMode="auto">
              <a:xfrm>
                <a:off x="3168" y="29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2" name="Rectangle 43"/>
              <p:cNvSpPr>
                <a:spLocks noChangeArrowheads="1"/>
              </p:cNvSpPr>
              <p:nvPr/>
            </p:nvSpPr>
            <p:spPr bwMode="auto">
              <a:xfrm>
                <a:off x="3168" y="28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3" name="Rectangle 44"/>
              <p:cNvSpPr>
                <a:spLocks noChangeArrowheads="1"/>
              </p:cNvSpPr>
              <p:nvPr/>
            </p:nvSpPr>
            <p:spPr bwMode="auto">
              <a:xfrm>
                <a:off x="3168" y="28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4" name="Rectangle 45"/>
              <p:cNvSpPr>
                <a:spLocks noChangeArrowheads="1"/>
              </p:cNvSpPr>
              <p:nvPr/>
            </p:nvSpPr>
            <p:spPr bwMode="auto">
              <a:xfrm>
                <a:off x="3168" y="28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5" name="Rectangle 46"/>
              <p:cNvSpPr>
                <a:spLocks noChangeArrowheads="1"/>
              </p:cNvSpPr>
              <p:nvPr/>
            </p:nvSpPr>
            <p:spPr bwMode="auto">
              <a:xfrm>
                <a:off x="3168" y="27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6" name="Rectangle 47"/>
              <p:cNvSpPr>
                <a:spLocks noChangeArrowheads="1"/>
              </p:cNvSpPr>
              <p:nvPr/>
            </p:nvSpPr>
            <p:spPr bwMode="auto">
              <a:xfrm>
                <a:off x="3168" y="27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7" name="Rectangle 48"/>
              <p:cNvSpPr>
                <a:spLocks noChangeArrowheads="1"/>
              </p:cNvSpPr>
              <p:nvPr/>
            </p:nvSpPr>
            <p:spPr bwMode="auto">
              <a:xfrm>
                <a:off x="3168" y="27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8" name="Rectangle 49"/>
              <p:cNvSpPr>
                <a:spLocks noChangeArrowheads="1"/>
              </p:cNvSpPr>
              <p:nvPr/>
            </p:nvSpPr>
            <p:spPr bwMode="auto">
              <a:xfrm>
                <a:off x="3168" y="26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59" name="Rectangle 50"/>
              <p:cNvSpPr>
                <a:spLocks noChangeArrowheads="1"/>
              </p:cNvSpPr>
              <p:nvPr/>
            </p:nvSpPr>
            <p:spPr bwMode="auto">
              <a:xfrm>
                <a:off x="3168" y="26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0" name="Rectangle 51"/>
              <p:cNvSpPr>
                <a:spLocks noChangeArrowheads="1"/>
              </p:cNvSpPr>
              <p:nvPr/>
            </p:nvSpPr>
            <p:spPr bwMode="auto">
              <a:xfrm>
                <a:off x="3168" y="26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1" name="Rectangle 52"/>
              <p:cNvSpPr>
                <a:spLocks noChangeArrowheads="1"/>
              </p:cNvSpPr>
              <p:nvPr/>
            </p:nvSpPr>
            <p:spPr bwMode="auto">
              <a:xfrm>
                <a:off x="3168" y="25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2" name="Rectangle 53"/>
              <p:cNvSpPr>
                <a:spLocks noChangeArrowheads="1"/>
              </p:cNvSpPr>
              <p:nvPr/>
            </p:nvSpPr>
            <p:spPr bwMode="auto">
              <a:xfrm>
                <a:off x="3168" y="25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3" name="Rectangle 54"/>
              <p:cNvSpPr>
                <a:spLocks noChangeArrowheads="1"/>
              </p:cNvSpPr>
              <p:nvPr/>
            </p:nvSpPr>
            <p:spPr bwMode="auto">
              <a:xfrm>
                <a:off x="3168" y="24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4" name="Rectangle 55"/>
              <p:cNvSpPr>
                <a:spLocks noChangeArrowheads="1"/>
              </p:cNvSpPr>
              <p:nvPr/>
            </p:nvSpPr>
            <p:spPr bwMode="auto">
              <a:xfrm>
                <a:off x="3168" y="24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5" name="Rectangle 56"/>
              <p:cNvSpPr>
                <a:spLocks noChangeArrowheads="1"/>
              </p:cNvSpPr>
              <p:nvPr/>
            </p:nvSpPr>
            <p:spPr bwMode="auto">
              <a:xfrm>
                <a:off x="3168" y="24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6" name="Rectangle 57"/>
              <p:cNvSpPr>
                <a:spLocks noChangeArrowheads="1"/>
              </p:cNvSpPr>
              <p:nvPr/>
            </p:nvSpPr>
            <p:spPr bwMode="auto">
              <a:xfrm>
                <a:off x="3168" y="23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7" name="Rectangle 58"/>
              <p:cNvSpPr>
                <a:spLocks noChangeArrowheads="1"/>
              </p:cNvSpPr>
              <p:nvPr/>
            </p:nvSpPr>
            <p:spPr bwMode="auto">
              <a:xfrm>
                <a:off x="3168" y="23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8" name="Rectangle 59"/>
              <p:cNvSpPr>
                <a:spLocks noChangeArrowheads="1"/>
              </p:cNvSpPr>
              <p:nvPr/>
            </p:nvSpPr>
            <p:spPr bwMode="auto">
              <a:xfrm>
                <a:off x="3168" y="23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69" name="Rectangle 60"/>
              <p:cNvSpPr>
                <a:spLocks noChangeArrowheads="1"/>
              </p:cNvSpPr>
              <p:nvPr/>
            </p:nvSpPr>
            <p:spPr bwMode="auto">
              <a:xfrm>
                <a:off x="3168" y="22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0" name="Rectangle 61"/>
              <p:cNvSpPr>
                <a:spLocks noChangeArrowheads="1"/>
              </p:cNvSpPr>
              <p:nvPr/>
            </p:nvSpPr>
            <p:spPr bwMode="auto">
              <a:xfrm>
                <a:off x="3168" y="22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1" name="Rectangle 62"/>
              <p:cNvSpPr>
                <a:spLocks noChangeArrowheads="1"/>
              </p:cNvSpPr>
              <p:nvPr/>
            </p:nvSpPr>
            <p:spPr bwMode="auto">
              <a:xfrm>
                <a:off x="3168" y="22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2" name="Rectangle 63"/>
              <p:cNvSpPr>
                <a:spLocks noChangeArrowheads="1"/>
              </p:cNvSpPr>
              <p:nvPr/>
            </p:nvSpPr>
            <p:spPr bwMode="auto">
              <a:xfrm>
                <a:off x="314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3" name="Rectangle 64"/>
              <p:cNvSpPr>
                <a:spLocks noChangeArrowheads="1"/>
              </p:cNvSpPr>
              <p:nvPr/>
            </p:nvSpPr>
            <p:spPr bwMode="auto">
              <a:xfrm>
                <a:off x="311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4" name="Rectangle 65"/>
              <p:cNvSpPr>
                <a:spLocks noChangeArrowheads="1"/>
              </p:cNvSpPr>
              <p:nvPr/>
            </p:nvSpPr>
            <p:spPr bwMode="auto">
              <a:xfrm>
                <a:off x="307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5" name="Rectangle 66"/>
              <p:cNvSpPr>
                <a:spLocks noChangeArrowheads="1"/>
              </p:cNvSpPr>
              <p:nvPr/>
            </p:nvSpPr>
            <p:spPr bwMode="auto">
              <a:xfrm>
                <a:off x="303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6" name="Rectangle 67"/>
              <p:cNvSpPr>
                <a:spLocks noChangeArrowheads="1"/>
              </p:cNvSpPr>
              <p:nvPr/>
            </p:nvSpPr>
            <p:spPr bwMode="auto">
              <a:xfrm>
                <a:off x="300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7" name="Rectangle 68"/>
              <p:cNvSpPr>
                <a:spLocks noChangeArrowheads="1"/>
              </p:cNvSpPr>
              <p:nvPr/>
            </p:nvSpPr>
            <p:spPr bwMode="auto">
              <a:xfrm>
                <a:off x="296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8" name="Rectangle 69"/>
              <p:cNvSpPr>
                <a:spLocks noChangeArrowheads="1"/>
              </p:cNvSpPr>
              <p:nvPr/>
            </p:nvSpPr>
            <p:spPr bwMode="auto">
              <a:xfrm>
                <a:off x="293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79" name="Rectangle 70"/>
              <p:cNvSpPr>
                <a:spLocks noChangeArrowheads="1"/>
              </p:cNvSpPr>
              <p:nvPr/>
            </p:nvSpPr>
            <p:spPr bwMode="auto">
              <a:xfrm>
                <a:off x="289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80" name="Rectangle 71"/>
              <p:cNvSpPr>
                <a:spLocks noChangeArrowheads="1"/>
              </p:cNvSpPr>
              <p:nvPr/>
            </p:nvSpPr>
            <p:spPr bwMode="auto">
              <a:xfrm>
                <a:off x="285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981" name="Rectangle 72"/>
              <p:cNvSpPr>
                <a:spLocks noChangeArrowheads="1"/>
              </p:cNvSpPr>
              <p:nvPr/>
            </p:nvSpPr>
            <p:spPr bwMode="auto">
              <a:xfrm>
                <a:off x="282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98696" name="Group 191"/>
            <p:cNvGrpSpPr/>
            <p:nvPr/>
          </p:nvGrpSpPr>
          <p:grpSpPr bwMode="auto">
            <a:xfrm>
              <a:off x="3648" y="2193"/>
              <a:ext cx="402" cy="1746"/>
              <a:chOff x="3648" y="2193"/>
              <a:chExt cx="402" cy="1746"/>
            </a:xfrm>
          </p:grpSpPr>
          <p:sp>
            <p:nvSpPr>
              <p:cNvPr id="98748" name="Freeform 74"/>
              <p:cNvSpPr>
                <a:spLocks noChangeArrowheads="1"/>
              </p:cNvSpPr>
              <p:nvPr/>
            </p:nvSpPr>
            <p:spPr bwMode="auto">
              <a:xfrm>
                <a:off x="3648" y="2193"/>
                <a:ext cx="21" cy="27"/>
              </a:xfrm>
              <a:custGeom>
                <a:avLst/>
                <a:gdLst>
                  <a:gd name="T0" fmla="*/ 18 w 21"/>
                  <a:gd name="T1" fmla="*/ 9 h 27"/>
                  <a:gd name="T2" fmla="*/ 9 w 21"/>
                  <a:gd name="T3" fmla="*/ 9 h 27"/>
                  <a:gd name="T4" fmla="*/ 9 w 21"/>
                  <a:gd name="T5" fmla="*/ 18 h 27"/>
                  <a:gd name="T6" fmla="*/ 21 w 21"/>
                  <a:gd name="T7" fmla="*/ 18 h 27"/>
                  <a:gd name="T8" fmla="*/ 21 w 21"/>
                  <a:gd name="T9" fmla="*/ 0 h 27"/>
                  <a:gd name="T10" fmla="*/ 9 w 21"/>
                  <a:gd name="T11" fmla="*/ 0 h 27"/>
                  <a:gd name="T12" fmla="*/ 0 w 21"/>
                  <a:gd name="T13" fmla="*/ 0 h 27"/>
                  <a:gd name="T14" fmla="*/ 0 w 21"/>
                  <a:gd name="T15" fmla="*/ 9 h 27"/>
                  <a:gd name="T16" fmla="*/ 0 w 21"/>
                  <a:gd name="T17" fmla="*/ 27 h 27"/>
                  <a:gd name="T18" fmla="*/ 18 w 21"/>
                  <a:gd name="T19" fmla="*/ 27 h 27"/>
                  <a:gd name="T20" fmla="*/ 18 w 21"/>
                  <a:gd name="T21" fmla="*/ 9 h 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7">
                    <a:moveTo>
                      <a:pt x="18" y="9"/>
                    </a:moveTo>
                    <a:lnTo>
                      <a:pt x="9" y="9"/>
                    </a:lnTo>
                    <a:lnTo>
                      <a:pt x="9" y="18"/>
                    </a:lnTo>
                    <a:lnTo>
                      <a:pt x="21" y="18"/>
                    </a:lnTo>
                    <a:lnTo>
                      <a:pt x="21" y="0"/>
                    </a:lnTo>
                    <a:lnTo>
                      <a:pt x="9" y="0"/>
                    </a:lnTo>
                    <a:lnTo>
                      <a:pt x="0" y="0"/>
                    </a:lnTo>
                    <a:lnTo>
                      <a:pt x="0" y="9"/>
                    </a:lnTo>
                    <a:lnTo>
                      <a:pt x="0" y="27"/>
                    </a:lnTo>
                    <a:lnTo>
                      <a:pt x="18" y="27"/>
                    </a:lnTo>
                    <a:lnTo>
                      <a:pt x="18"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749" name="Rectangle 75"/>
              <p:cNvSpPr>
                <a:spLocks noChangeArrowheads="1"/>
              </p:cNvSpPr>
              <p:nvPr/>
            </p:nvSpPr>
            <p:spPr bwMode="auto">
              <a:xfrm>
                <a:off x="3648" y="22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0" name="Rectangle 76"/>
              <p:cNvSpPr>
                <a:spLocks noChangeArrowheads="1"/>
              </p:cNvSpPr>
              <p:nvPr/>
            </p:nvSpPr>
            <p:spPr bwMode="auto">
              <a:xfrm>
                <a:off x="3648" y="22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1" name="Rectangle 77"/>
              <p:cNvSpPr>
                <a:spLocks noChangeArrowheads="1"/>
              </p:cNvSpPr>
              <p:nvPr/>
            </p:nvSpPr>
            <p:spPr bwMode="auto">
              <a:xfrm>
                <a:off x="3648" y="23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2" name="Rectangle 78"/>
              <p:cNvSpPr>
                <a:spLocks noChangeArrowheads="1"/>
              </p:cNvSpPr>
              <p:nvPr/>
            </p:nvSpPr>
            <p:spPr bwMode="auto">
              <a:xfrm>
                <a:off x="3648" y="23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3" name="Rectangle 79"/>
              <p:cNvSpPr>
                <a:spLocks noChangeArrowheads="1"/>
              </p:cNvSpPr>
              <p:nvPr/>
            </p:nvSpPr>
            <p:spPr bwMode="auto">
              <a:xfrm>
                <a:off x="3648" y="23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4" name="Rectangle 80"/>
              <p:cNvSpPr>
                <a:spLocks noChangeArrowheads="1"/>
              </p:cNvSpPr>
              <p:nvPr/>
            </p:nvSpPr>
            <p:spPr bwMode="auto">
              <a:xfrm>
                <a:off x="3648" y="24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5" name="Rectangle 81"/>
              <p:cNvSpPr>
                <a:spLocks noChangeArrowheads="1"/>
              </p:cNvSpPr>
              <p:nvPr/>
            </p:nvSpPr>
            <p:spPr bwMode="auto">
              <a:xfrm>
                <a:off x="3648" y="24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6" name="Rectangle 82"/>
              <p:cNvSpPr>
                <a:spLocks noChangeArrowheads="1"/>
              </p:cNvSpPr>
              <p:nvPr/>
            </p:nvSpPr>
            <p:spPr bwMode="auto">
              <a:xfrm>
                <a:off x="3648" y="24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7" name="Rectangle 83"/>
              <p:cNvSpPr>
                <a:spLocks noChangeArrowheads="1"/>
              </p:cNvSpPr>
              <p:nvPr/>
            </p:nvSpPr>
            <p:spPr bwMode="auto">
              <a:xfrm>
                <a:off x="3648" y="25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8" name="Rectangle 84"/>
              <p:cNvSpPr>
                <a:spLocks noChangeArrowheads="1"/>
              </p:cNvSpPr>
              <p:nvPr/>
            </p:nvSpPr>
            <p:spPr bwMode="auto">
              <a:xfrm>
                <a:off x="3648" y="25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59" name="Rectangle 85"/>
              <p:cNvSpPr>
                <a:spLocks noChangeArrowheads="1"/>
              </p:cNvSpPr>
              <p:nvPr/>
            </p:nvSpPr>
            <p:spPr bwMode="auto">
              <a:xfrm>
                <a:off x="3648" y="25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0" name="Rectangle 86"/>
              <p:cNvSpPr>
                <a:spLocks noChangeArrowheads="1"/>
              </p:cNvSpPr>
              <p:nvPr/>
            </p:nvSpPr>
            <p:spPr bwMode="auto">
              <a:xfrm>
                <a:off x="3648" y="26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1" name="Rectangle 87"/>
              <p:cNvSpPr>
                <a:spLocks noChangeArrowheads="1"/>
              </p:cNvSpPr>
              <p:nvPr/>
            </p:nvSpPr>
            <p:spPr bwMode="auto">
              <a:xfrm>
                <a:off x="3648" y="26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2" name="Rectangle 88"/>
              <p:cNvSpPr>
                <a:spLocks noChangeArrowheads="1"/>
              </p:cNvSpPr>
              <p:nvPr/>
            </p:nvSpPr>
            <p:spPr bwMode="auto">
              <a:xfrm>
                <a:off x="3648" y="27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3" name="Rectangle 89"/>
              <p:cNvSpPr>
                <a:spLocks noChangeArrowheads="1"/>
              </p:cNvSpPr>
              <p:nvPr/>
            </p:nvSpPr>
            <p:spPr bwMode="auto">
              <a:xfrm>
                <a:off x="3648" y="27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4" name="Rectangle 90"/>
              <p:cNvSpPr>
                <a:spLocks noChangeArrowheads="1"/>
              </p:cNvSpPr>
              <p:nvPr/>
            </p:nvSpPr>
            <p:spPr bwMode="auto">
              <a:xfrm>
                <a:off x="3648" y="27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5" name="Rectangle 91"/>
              <p:cNvSpPr>
                <a:spLocks noChangeArrowheads="1"/>
              </p:cNvSpPr>
              <p:nvPr/>
            </p:nvSpPr>
            <p:spPr bwMode="auto">
              <a:xfrm>
                <a:off x="3648" y="28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6" name="Rectangle 92"/>
              <p:cNvSpPr>
                <a:spLocks noChangeArrowheads="1"/>
              </p:cNvSpPr>
              <p:nvPr/>
            </p:nvSpPr>
            <p:spPr bwMode="auto">
              <a:xfrm>
                <a:off x="3648" y="28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7" name="Rectangle 93"/>
              <p:cNvSpPr>
                <a:spLocks noChangeArrowheads="1"/>
              </p:cNvSpPr>
              <p:nvPr/>
            </p:nvSpPr>
            <p:spPr bwMode="auto">
              <a:xfrm>
                <a:off x="3648" y="28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8" name="Rectangle 94"/>
              <p:cNvSpPr>
                <a:spLocks noChangeArrowheads="1"/>
              </p:cNvSpPr>
              <p:nvPr/>
            </p:nvSpPr>
            <p:spPr bwMode="auto">
              <a:xfrm>
                <a:off x="3648" y="29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69" name="Rectangle 95"/>
              <p:cNvSpPr>
                <a:spLocks noChangeArrowheads="1"/>
              </p:cNvSpPr>
              <p:nvPr/>
            </p:nvSpPr>
            <p:spPr bwMode="auto">
              <a:xfrm>
                <a:off x="3648" y="29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0" name="Rectangle 96"/>
              <p:cNvSpPr>
                <a:spLocks noChangeArrowheads="1"/>
              </p:cNvSpPr>
              <p:nvPr/>
            </p:nvSpPr>
            <p:spPr bwMode="auto">
              <a:xfrm>
                <a:off x="3648" y="29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1" name="Rectangle 97"/>
              <p:cNvSpPr>
                <a:spLocks noChangeArrowheads="1"/>
              </p:cNvSpPr>
              <p:nvPr/>
            </p:nvSpPr>
            <p:spPr bwMode="auto">
              <a:xfrm>
                <a:off x="3648" y="303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2" name="Rectangle 98"/>
              <p:cNvSpPr>
                <a:spLocks noChangeArrowheads="1"/>
              </p:cNvSpPr>
              <p:nvPr/>
            </p:nvSpPr>
            <p:spPr bwMode="auto">
              <a:xfrm>
                <a:off x="3648" y="306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3" name="Rectangle 99"/>
              <p:cNvSpPr>
                <a:spLocks noChangeArrowheads="1"/>
              </p:cNvSpPr>
              <p:nvPr/>
            </p:nvSpPr>
            <p:spPr bwMode="auto">
              <a:xfrm>
                <a:off x="3648" y="310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4" name="Rectangle 100"/>
              <p:cNvSpPr>
                <a:spLocks noChangeArrowheads="1"/>
              </p:cNvSpPr>
              <p:nvPr/>
            </p:nvSpPr>
            <p:spPr bwMode="auto">
              <a:xfrm>
                <a:off x="3648" y="313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5" name="Rectangle 101"/>
              <p:cNvSpPr>
                <a:spLocks noChangeArrowheads="1"/>
              </p:cNvSpPr>
              <p:nvPr/>
            </p:nvSpPr>
            <p:spPr bwMode="auto">
              <a:xfrm>
                <a:off x="3648" y="317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6" name="Rectangle 102"/>
              <p:cNvSpPr>
                <a:spLocks noChangeArrowheads="1"/>
              </p:cNvSpPr>
              <p:nvPr/>
            </p:nvSpPr>
            <p:spPr bwMode="auto">
              <a:xfrm>
                <a:off x="3648" y="321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7" name="Rectangle 103"/>
              <p:cNvSpPr>
                <a:spLocks noChangeArrowheads="1"/>
              </p:cNvSpPr>
              <p:nvPr/>
            </p:nvSpPr>
            <p:spPr bwMode="auto">
              <a:xfrm>
                <a:off x="3648" y="324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8" name="Rectangle 104"/>
              <p:cNvSpPr>
                <a:spLocks noChangeArrowheads="1"/>
              </p:cNvSpPr>
              <p:nvPr/>
            </p:nvSpPr>
            <p:spPr bwMode="auto">
              <a:xfrm>
                <a:off x="3648" y="328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79" name="Rectangle 105"/>
              <p:cNvSpPr>
                <a:spLocks noChangeArrowheads="1"/>
              </p:cNvSpPr>
              <p:nvPr/>
            </p:nvSpPr>
            <p:spPr bwMode="auto">
              <a:xfrm>
                <a:off x="3648" y="331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0" name="Rectangle 106"/>
              <p:cNvSpPr>
                <a:spLocks noChangeArrowheads="1"/>
              </p:cNvSpPr>
              <p:nvPr/>
            </p:nvSpPr>
            <p:spPr bwMode="auto">
              <a:xfrm>
                <a:off x="3648" y="335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1" name="Rectangle 107"/>
              <p:cNvSpPr>
                <a:spLocks noChangeArrowheads="1"/>
              </p:cNvSpPr>
              <p:nvPr/>
            </p:nvSpPr>
            <p:spPr bwMode="auto">
              <a:xfrm>
                <a:off x="3648" y="339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2" name="Rectangle 108"/>
              <p:cNvSpPr>
                <a:spLocks noChangeArrowheads="1"/>
              </p:cNvSpPr>
              <p:nvPr/>
            </p:nvSpPr>
            <p:spPr bwMode="auto">
              <a:xfrm>
                <a:off x="3648" y="342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3" name="Rectangle 109"/>
              <p:cNvSpPr>
                <a:spLocks noChangeArrowheads="1"/>
              </p:cNvSpPr>
              <p:nvPr/>
            </p:nvSpPr>
            <p:spPr bwMode="auto">
              <a:xfrm>
                <a:off x="3648" y="346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4" name="Rectangle 110"/>
              <p:cNvSpPr>
                <a:spLocks noChangeArrowheads="1"/>
              </p:cNvSpPr>
              <p:nvPr/>
            </p:nvSpPr>
            <p:spPr bwMode="auto">
              <a:xfrm>
                <a:off x="3648" y="349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5" name="Rectangle 111"/>
              <p:cNvSpPr>
                <a:spLocks noChangeArrowheads="1"/>
              </p:cNvSpPr>
              <p:nvPr/>
            </p:nvSpPr>
            <p:spPr bwMode="auto">
              <a:xfrm>
                <a:off x="3648" y="353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6" name="Rectangle 112"/>
              <p:cNvSpPr>
                <a:spLocks noChangeArrowheads="1"/>
              </p:cNvSpPr>
              <p:nvPr/>
            </p:nvSpPr>
            <p:spPr bwMode="auto">
              <a:xfrm>
                <a:off x="3648" y="357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7" name="Rectangle 113"/>
              <p:cNvSpPr>
                <a:spLocks noChangeArrowheads="1"/>
              </p:cNvSpPr>
              <p:nvPr/>
            </p:nvSpPr>
            <p:spPr bwMode="auto">
              <a:xfrm>
                <a:off x="3648" y="360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8" name="Rectangle 114"/>
              <p:cNvSpPr>
                <a:spLocks noChangeArrowheads="1"/>
              </p:cNvSpPr>
              <p:nvPr/>
            </p:nvSpPr>
            <p:spPr bwMode="auto">
              <a:xfrm>
                <a:off x="3648" y="364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89" name="Rectangle 115"/>
              <p:cNvSpPr>
                <a:spLocks noChangeArrowheads="1"/>
              </p:cNvSpPr>
              <p:nvPr/>
            </p:nvSpPr>
            <p:spPr bwMode="auto">
              <a:xfrm>
                <a:off x="3648" y="367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0" name="Rectangle 116"/>
              <p:cNvSpPr>
                <a:spLocks noChangeArrowheads="1"/>
              </p:cNvSpPr>
              <p:nvPr/>
            </p:nvSpPr>
            <p:spPr bwMode="auto">
              <a:xfrm>
                <a:off x="3648" y="371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1" name="Rectangle 117"/>
              <p:cNvSpPr>
                <a:spLocks noChangeArrowheads="1"/>
              </p:cNvSpPr>
              <p:nvPr/>
            </p:nvSpPr>
            <p:spPr bwMode="auto">
              <a:xfrm>
                <a:off x="3648" y="375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2" name="Rectangle 118"/>
              <p:cNvSpPr>
                <a:spLocks noChangeArrowheads="1"/>
              </p:cNvSpPr>
              <p:nvPr/>
            </p:nvSpPr>
            <p:spPr bwMode="auto">
              <a:xfrm>
                <a:off x="3648" y="378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3" name="Rectangle 119"/>
              <p:cNvSpPr>
                <a:spLocks noChangeArrowheads="1"/>
              </p:cNvSpPr>
              <p:nvPr/>
            </p:nvSpPr>
            <p:spPr bwMode="auto">
              <a:xfrm>
                <a:off x="3648" y="382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4" name="Rectangle 120"/>
              <p:cNvSpPr>
                <a:spLocks noChangeArrowheads="1"/>
              </p:cNvSpPr>
              <p:nvPr/>
            </p:nvSpPr>
            <p:spPr bwMode="auto">
              <a:xfrm>
                <a:off x="3648" y="385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5" name="Rectangle 121"/>
              <p:cNvSpPr>
                <a:spLocks noChangeArrowheads="1"/>
              </p:cNvSpPr>
              <p:nvPr/>
            </p:nvSpPr>
            <p:spPr bwMode="auto">
              <a:xfrm>
                <a:off x="3648" y="389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6" name="Rectangle 122"/>
              <p:cNvSpPr>
                <a:spLocks noChangeArrowheads="1"/>
              </p:cNvSpPr>
              <p:nvPr/>
            </p:nvSpPr>
            <p:spPr bwMode="auto">
              <a:xfrm>
                <a:off x="365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7" name="Rectangle 123"/>
              <p:cNvSpPr>
                <a:spLocks noChangeArrowheads="1"/>
              </p:cNvSpPr>
              <p:nvPr/>
            </p:nvSpPr>
            <p:spPr bwMode="auto">
              <a:xfrm>
                <a:off x="369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8" name="Rectangle 124"/>
              <p:cNvSpPr>
                <a:spLocks noChangeArrowheads="1"/>
              </p:cNvSpPr>
              <p:nvPr/>
            </p:nvSpPr>
            <p:spPr bwMode="auto">
              <a:xfrm>
                <a:off x="372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99" name="Rectangle 125"/>
              <p:cNvSpPr>
                <a:spLocks noChangeArrowheads="1"/>
              </p:cNvSpPr>
              <p:nvPr/>
            </p:nvSpPr>
            <p:spPr bwMode="auto">
              <a:xfrm>
                <a:off x="376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0" name="Rectangle 126"/>
              <p:cNvSpPr>
                <a:spLocks noChangeArrowheads="1"/>
              </p:cNvSpPr>
              <p:nvPr/>
            </p:nvSpPr>
            <p:spPr bwMode="auto">
              <a:xfrm>
                <a:off x="380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1" name="Rectangle 127"/>
              <p:cNvSpPr>
                <a:spLocks noChangeArrowheads="1"/>
              </p:cNvSpPr>
              <p:nvPr/>
            </p:nvSpPr>
            <p:spPr bwMode="auto">
              <a:xfrm>
                <a:off x="383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2" name="Rectangle 128"/>
              <p:cNvSpPr>
                <a:spLocks noChangeArrowheads="1"/>
              </p:cNvSpPr>
              <p:nvPr/>
            </p:nvSpPr>
            <p:spPr bwMode="auto">
              <a:xfrm>
                <a:off x="3873"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3" name="Rectangle 129"/>
              <p:cNvSpPr>
                <a:spLocks noChangeArrowheads="1"/>
              </p:cNvSpPr>
              <p:nvPr/>
            </p:nvSpPr>
            <p:spPr bwMode="auto">
              <a:xfrm>
                <a:off x="3909"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4" name="Rectangle 130"/>
              <p:cNvSpPr>
                <a:spLocks noChangeArrowheads="1"/>
              </p:cNvSpPr>
              <p:nvPr/>
            </p:nvSpPr>
            <p:spPr bwMode="auto">
              <a:xfrm>
                <a:off x="3945"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5" name="Rectangle 131"/>
              <p:cNvSpPr>
                <a:spLocks noChangeArrowheads="1"/>
              </p:cNvSpPr>
              <p:nvPr/>
            </p:nvSpPr>
            <p:spPr bwMode="auto">
              <a:xfrm>
                <a:off x="3981"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6" name="Rectangle 132"/>
              <p:cNvSpPr>
                <a:spLocks noChangeArrowheads="1"/>
              </p:cNvSpPr>
              <p:nvPr/>
            </p:nvSpPr>
            <p:spPr bwMode="auto">
              <a:xfrm>
                <a:off x="4017" y="3921"/>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7" name="Rectangle 133"/>
              <p:cNvSpPr>
                <a:spLocks noChangeArrowheads="1"/>
              </p:cNvSpPr>
              <p:nvPr/>
            </p:nvSpPr>
            <p:spPr bwMode="auto">
              <a:xfrm>
                <a:off x="4032" y="39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8" name="Rectangle 134"/>
              <p:cNvSpPr>
                <a:spLocks noChangeArrowheads="1"/>
              </p:cNvSpPr>
              <p:nvPr/>
            </p:nvSpPr>
            <p:spPr bwMode="auto">
              <a:xfrm>
                <a:off x="4032" y="38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09" name="Rectangle 135"/>
              <p:cNvSpPr>
                <a:spLocks noChangeArrowheads="1"/>
              </p:cNvSpPr>
              <p:nvPr/>
            </p:nvSpPr>
            <p:spPr bwMode="auto">
              <a:xfrm>
                <a:off x="4032" y="38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0" name="Rectangle 136"/>
              <p:cNvSpPr>
                <a:spLocks noChangeArrowheads="1"/>
              </p:cNvSpPr>
              <p:nvPr/>
            </p:nvSpPr>
            <p:spPr bwMode="auto">
              <a:xfrm>
                <a:off x="4032" y="37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1" name="Rectangle 137"/>
              <p:cNvSpPr>
                <a:spLocks noChangeArrowheads="1"/>
              </p:cNvSpPr>
              <p:nvPr/>
            </p:nvSpPr>
            <p:spPr bwMode="auto">
              <a:xfrm>
                <a:off x="4032" y="37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2" name="Rectangle 138"/>
              <p:cNvSpPr>
                <a:spLocks noChangeArrowheads="1"/>
              </p:cNvSpPr>
              <p:nvPr/>
            </p:nvSpPr>
            <p:spPr bwMode="auto">
              <a:xfrm>
                <a:off x="4032" y="37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3" name="Rectangle 139"/>
              <p:cNvSpPr>
                <a:spLocks noChangeArrowheads="1"/>
              </p:cNvSpPr>
              <p:nvPr/>
            </p:nvSpPr>
            <p:spPr bwMode="auto">
              <a:xfrm>
                <a:off x="4032" y="36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4" name="Rectangle 140"/>
              <p:cNvSpPr>
                <a:spLocks noChangeArrowheads="1"/>
              </p:cNvSpPr>
              <p:nvPr/>
            </p:nvSpPr>
            <p:spPr bwMode="auto">
              <a:xfrm>
                <a:off x="4032" y="36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5" name="Rectangle 141"/>
              <p:cNvSpPr>
                <a:spLocks noChangeArrowheads="1"/>
              </p:cNvSpPr>
              <p:nvPr/>
            </p:nvSpPr>
            <p:spPr bwMode="auto">
              <a:xfrm>
                <a:off x="4032" y="36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6" name="Rectangle 142"/>
              <p:cNvSpPr>
                <a:spLocks noChangeArrowheads="1"/>
              </p:cNvSpPr>
              <p:nvPr/>
            </p:nvSpPr>
            <p:spPr bwMode="auto">
              <a:xfrm>
                <a:off x="4032" y="35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7" name="Rectangle 143"/>
              <p:cNvSpPr>
                <a:spLocks noChangeArrowheads="1"/>
              </p:cNvSpPr>
              <p:nvPr/>
            </p:nvSpPr>
            <p:spPr bwMode="auto">
              <a:xfrm>
                <a:off x="4032" y="35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8" name="Rectangle 144"/>
              <p:cNvSpPr>
                <a:spLocks noChangeArrowheads="1"/>
              </p:cNvSpPr>
              <p:nvPr/>
            </p:nvSpPr>
            <p:spPr bwMode="auto">
              <a:xfrm>
                <a:off x="4032" y="35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19" name="Rectangle 145"/>
              <p:cNvSpPr>
                <a:spLocks noChangeArrowheads="1"/>
              </p:cNvSpPr>
              <p:nvPr/>
            </p:nvSpPr>
            <p:spPr bwMode="auto">
              <a:xfrm>
                <a:off x="4032" y="34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0" name="Rectangle 146"/>
              <p:cNvSpPr>
                <a:spLocks noChangeArrowheads="1"/>
              </p:cNvSpPr>
              <p:nvPr/>
            </p:nvSpPr>
            <p:spPr bwMode="auto">
              <a:xfrm>
                <a:off x="4032" y="34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1" name="Rectangle 147"/>
              <p:cNvSpPr>
                <a:spLocks noChangeArrowheads="1"/>
              </p:cNvSpPr>
              <p:nvPr/>
            </p:nvSpPr>
            <p:spPr bwMode="auto">
              <a:xfrm>
                <a:off x="4032" y="33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2" name="Rectangle 148"/>
              <p:cNvSpPr>
                <a:spLocks noChangeArrowheads="1"/>
              </p:cNvSpPr>
              <p:nvPr/>
            </p:nvSpPr>
            <p:spPr bwMode="auto">
              <a:xfrm>
                <a:off x="4032" y="33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3" name="Rectangle 149"/>
              <p:cNvSpPr>
                <a:spLocks noChangeArrowheads="1"/>
              </p:cNvSpPr>
              <p:nvPr/>
            </p:nvSpPr>
            <p:spPr bwMode="auto">
              <a:xfrm>
                <a:off x="4032" y="33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4" name="Rectangle 150"/>
              <p:cNvSpPr>
                <a:spLocks noChangeArrowheads="1"/>
              </p:cNvSpPr>
              <p:nvPr/>
            </p:nvSpPr>
            <p:spPr bwMode="auto">
              <a:xfrm>
                <a:off x="4032" y="32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5" name="Rectangle 151"/>
              <p:cNvSpPr>
                <a:spLocks noChangeArrowheads="1"/>
              </p:cNvSpPr>
              <p:nvPr/>
            </p:nvSpPr>
            <p:spPr bwMode="auto">
              <a:xfrm>
                <a:off x="4032" y="32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6" name="Rectangle 152"/>
              <p:cNvSpPr>
                <a:spLocks noChangeArrowheads="1"/>
              </p:cNvSpPr>
              <p:nvPr/>
            </p:nvSpPr>
            <p:spPr bwMode="auto">
              <a:xfrm>
                <a:off x="4032" y="32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7" name="Rectangle 153"/>
              <p:cNvSpPr>
                <a:spLocks noChangeArrowheads="1"/>
              </p:cNvSpPr>
              <p:nvPr/>
            </p:nvSpPr>
            <p:spPr bwMode="auto">
              <a:xfrm>
                <a:off x="4032" y="31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8" name="Rectangle 154"/>
              <p:cNvSpPr>
                <a:spLocks noChangeArrowheads="1"/>
              </p:cNvSpPr>
              <p:nvPr/>
            </p:nvSpPr>
            <p:spPr bwMode="auto">
              <a:xfrm>
                <a:off x="4032" y="31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29" name="Rectangle 155"/>
              <p:cNvSpPr>
                <a:spLocks noChangeArrowheads="1"/>
              </p:cNvSpPr>
              <p:nvPr/>
            </p:nvSpPr>
            <p:spPr bwMode="auto">
              <a:xfrm>
                <a:off x="4032" y="31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0" name="Rectangle 156"/>
              <p:cNvSpPr>
                <a:spLocks noChangeArrowheads="1"/>
              </p:cNvSpPr>
              <p:nvPr/>
            </p:nvSpPr>
            <p:spPr bwMode="auto">
              <a:xfrm>
                <a:off x="4032" y="307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1" name="Rectangle 157"/>
              <p:cNvSpPr>
                <a:spLocks noChangeArrowheads="1"/>
              </p:cNvSpPr>
              <p:nvPr/>
            </p:nvSpPr>
            <p:spPr bwMode="auto">
              <a:xfrm>
                <a:off x="4032" y="303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2" name="Rectangle 158"/>
              <p:cNvSpPr>
                <a:spLocks noChangeArrowheads="1"/>
              </p:cNvSpPr>
              <p:nvPr/>
            </p:nvSpPr>
            <p:spPr bwMode="auto">
              <a:xfrm>
                <a:off x="4032" y="300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3" name="Rectangle 159"/>
              <p:cNvSpPr>
                <a:spLocks noChangeArrowheads="1"/>
              </p:cNvSpPr>
              <p:nvPr/>
            </p:nvSpPr>
            <p:spPr bwMode="auto">
              <a:xfrm>
                <a:off x="4032" y="296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4" name="Rectangle 160"/>
              <p:cNvSpPr>
                <a:spLocks noChangeArrowheads="1"/>
              </p:cNvSpPr>
              <p:nvPr/>
            </p:nvSpPr>
            <p:spPr bwMode="auto">
              <a:xfrm>
                <a:off x="4032" y="292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5" name="Rectangle 161"/>
              <p:cNvSpPr>
                <a:spLocks noChangeArrowheads="1"/>
              </p:cNvSpPr>
              <p:nvPr/>
            </p:nvSpPr>
            <p:spPr bwMode="auto">
              <a:xfrm>
                <a:off x="4032" y="289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6" name="Rectangle 162"/>
              <p:cNvSpPr>
                <a:spLocks noChangeArrowheads="1"/>
              </p:cNvSpPr>
              <p:nvPr/>
            </p:nvSpPr>
            <p:spPr bwMode="auto">
              <a:xfrm>
                <a:off x="4032" y="285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7" name="Rectangle 163"/>
              <p:cNvSpPr>
                <a:spLocks noChangeArrowheads="1"/>
              </p:cNvSpPr>
              <p:nvPr/>
            </p:nvSpPr>
            <p:spPr bwMode="auto">
              <a:xfrm>
                <a:off x="4032" y="282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8" name="Rectangle 164"/>
              <p:cNvSpPr>
                <a:spLocks noChangeArrowheads="1"/>
              </p:cNvSpPr>
              <p:nvPr/>
            </p:nvSpPr>
            <p:spPr bwMode="auto">
              <a:xfrm>
                <a:off x="4032" y="278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39" name="Rectangle 165"/>
              <p:cNvSpPr>
                <a:spLocks noChangeArrowheads="1"/>
              </p:cNvSpPr>
              <p:nvPr/>
            </p:nvSpPr>
            <p:spPr bwMode="auto">
              <a:xfrm>
                <a:off x="4032" y="274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0" name="Rectangle 166"/>
              <p:cNvSpPr>
                <a:spLocks noChangeArrowheads="1"/>
              </p:cNvSpPr>
              <p:nvPr/>
            </p:nvSpPr>
            <p:spPr bwMode="auto">
              <a:xfrm>
                <a:off x="4032" y="271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1" name="Rectangle 167"/>
              <p:cNvSpPr>
                <a:spLocks noChangeArrowheads="1"/>
              </p:cNvSpPr>
              <p:nvPr/>
            </p:nvSpPr>
            <p:spPr bwMode="auto">
              <a:xfrm>
                <a:off x="4032" y="267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2" name="Rectangle 168"/>
              <p:cNvSpPr>
                <a:spLocks noChangeArrowheads="1"/>
              </p:cNvSpPr>
              <p:nvPr/>
            </p:nvSpPr>
            <p:spPr bwMode="auto">
              <a:xfrm>
                <a:off x="4032" y="264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3" name="Rectangle 169"/>
              <p:cNvSpPr>
                <a:spLocks noChangeArrowheads="1"/>
              </p:cNvSpPr>
              <p:nvPr/>
            </p:nvSpPr>
            <p:spPr bwMode="auto">
              <a:xfrm>
                <a:off x="4032" y="260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4" name="Rectangle 170"/>
              <p:cNvSpPr>
                <a:spLocks noChangeArrowheads="1"/>
              </p:cNvSpPr>
              <p:nvPr/>
            </p:nvSpPr>
            <p:spPr bwMode="auto">
              <a:xfrm>
                <a:off x="4032" y="256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5" name="Rectangle 171"/>
              <p:cNvSpPr>
                <a:spLocks noChangeArrowheads="1"/>
              </p:cNvSpPr>
              <p:nvPr/>
            </p:nvSpPr>
            <p:spPr bwMode="auto">
              <a:xfrm>
                <a:off x="4032" y="253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6" name="Rectangle 172"/>
              <p:cNvSpPr>
                <a:spLocks noChangeArrowheads="1"/>
              </p:cNvSpPr>
              <p:nvPr/>
            </p:nvSpPr>
            <p:spPr bwMode="auto">
              <a:xfrm>
                <a:off x="4032" y="249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7" name="Rectangle 173"/>
              <p:cNvSpPr>
                <a:spLocks noChangeArrowheads="1"/>
              </p:cNvSpPr>
              <p:nvPr/>
            </p:nvSpPr>
            <p:spPr bwMode="auto">
              <a:xfrm>
                <a:off x="4032" y="246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8" name="Rectangle 174"/>
              <p:cNvSpPr>
                <a:spLocks noChangeArrowheads="1"/>
              </p:cNvSpPr>
              <p:nvPr/>
            </p:nvSpPr>
            <p:spPr bwMode="auto">
              <a:xfrm>
                <a:off x="4032" y="242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49" name="Rectangle 175"/>
              <p:cNvSpPr>
                <a:spLocks noChangeArrowheads="1"/>
              </p:cNvSpPr>
              <p:nvPr/>
            </p:nvSpPr>
            <p:spPr bwMode="auto">
              <a:xfrm>
                <a:off x="4032" y="238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0" name="Rectangle 176"/>
              <p:cNvSpPr>
                <a:spLocks noChangeArrowheads="1"/>
              </p:cNvSpPr>
              <p:nvPr/>
            </p:nvSpPr>
            <p:spPr bwMode="auto">
              <a:xfrm>
                <a:off x="4032" y="2352"/>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1" name="Rectangle 177"/>
              <p:cNvSpPr>
                <a:spLocks noChangeArrowheads="1"/>
              </p:cNvSpPr>
              <p:nvPr/>
            </p:nvSpPr>
            <p:spPr bwMode="auto">
              <a:xfrm>
                <a:off x="4032" y="2316"/>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2" name="Rectangle 178"/>
              <p:cNvSpPr>
                <a:spLocks noChangeArrowheads="1"/>
              </p:cNvSpPr>
              <p:nvPr/>
            </p:nvSpPr>
            <p:spPr bwMode="auto">
              <a:xfrm>
                <a:off x="4032" y="2280"/>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3" name="Rectangle 179"/>
              <p:cNvSpPr>
                <a:spLocks noChangeArrowheads="1"/>
              </p:cNvSpPr>
              <p:nvPr/>
            </p:nvSpPr>
            <p:spPr bwMode="auto">
              <a:xfrm>
                <a:off x="4032" y="2244"/>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4" name="Rectangle 180"/>
              <p:cNvSpPr>
                <a:spLocks noChangeArrowheads="1"/>
              </p:cNvSpPr>
              <p:nvPr/>
            </p:nvSpPr>
            <p:spPr bwMode="auto">
              <a:xfrm>
                <a:off x="4032" y="2208"/>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5" name="Rectangle 181"/>
              <p:cNvSpPr>
                <a:spLocks noChangeArrowheads="1"/>
              </p:cNvSpPr>
              <p:nvPr/>
            </p:nvSpPr>
            <p:spPr bwMode="auto">
              <a:xfrm>
                <a:off x="401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6" name="Rectangle 182"/>
              <p:cNvSpPr>
                <a:spLocks noChangeArrowheads="1"/>
              </p:cNvSpPr>
              <p:nvPr/>
            </p:nvSpPr>
            <p:spPr bwMode="auto">
              <a:xfrm>
                <a:off x="397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7" name="Rectangle 183"/>
              <p:cNvSpPr>
                <a:spLocks noChangeArrowheads="1"/>
              </p:cNvSpPr>
              <p:nvPr/>
            </p:nvSpPr>
            <p:spPr bwMode="auto">
              <a:xfrm>
                <a:off x="393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8" name="Rectangle 184"/>
              <p:cNvSpPr>
                <a:spLocks noChangeArrowheads="1"/>
              </p:cNvSpPr>
              <p:nvPr/>
            </p:nvSpPr>
            <p:spPr bwMode="auto">
              <a:xfrm>
                <a:off x="390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59" name="Rectangle 185"/>
              <p:cNvSpPr>
                <a:spLocks noChangeArrowheads="1"/>
              </p:cNvSpPr>
              <p:nvPr/>
            </p:nvSpPr>
            <p:spPr bwMode="auto">
              <a:xfrm>
                <a:off x="386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0" name="Rectangle 186"/>
              <p:cNvSpPr>
                <a:spLocks noChangeArrowheads="1"/>
              </p:cNvSpPr>
              <p:nvPr/>
            </p:nvSpPr>
            <p:spPr bwMode="auto">
              <a:xfrm>
                <a:off x="3831"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1" name="Rectangle 187"/>
              <p:cNvSpPr>
                <a:spLocks noChangeArrowheads="1"/>
              </p:cNvSpPr>
              <p:nvPr/>
            </p:nvSpPr>
            <p:spPr bwMode="auto">
              <a:xfrm>
                <a:off x="3795"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2" name="Rectangle 188"/>
              <p:cNvSpPr>
                <a:spLocks noChangeArrowheads="1"/>
              </p:cNvSpPr>
              <p:nvPr/>
            </p:nvSpPr>
            <p:spPr bwMode="auto">
              <a:xfrm>
                <a:off x="3759"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3" name="Rectangle 189"/>
              <p:cNvSpPr>
                <a:spLocks noChangeArrowheads="1"/>
              </p:cNvSpPr>
              <p:nvPr/>
            </p:nvSpPr>
            <p:spPr bwMode="auto">
              <a:xfrm>
                <a:off x="3723"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864" name="Rectangle 190"/>
              <p:cNvSpPr>
                <a:spLocks noChangeArrowheads="1"/>
              </p:cNvSpPr>
              <p:nvPr/>
            </p:nvSpPr>
            <p:spPr bwMode="auto">
              <a:xfrm>
                <a:off x="3687" y="2193"/>
                <a:ext cx="1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697" name="Rectangle 192"/>
            <p:cNvSpPr>
              <a:spLocks noChangeArrowheads="1"/>
            </p:cNvSpPr>
            <p:nvPr/>
          </p:nvSpPr>
          <p:spPr bwMode="auto">
            <a:xfrm>
              <a:off x="4128" y="2090"/>
              <a:ext cx="18" cy="17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98" name="Rectangle 193"/>
            <p:cNvSpPr>
              <a:spLocks noChangeArrowheads="1"/>
            </p:cNvSpPr>
            <p:nvPr/>
          </p:nvSpPr>
          <p:spPr bwMode="auto">
            <a:xfrm>
              <a:off x="3369" y="2090"/>
              <a:ext cx="289" cy="49"/>
            </a:xfrm>
            <a:prstGeom prst="rect">
              <a:avLst/>
            </a:prstGeom>
            <a:solidFill>
              <a:srgbClr val="9ED6BA"/>
            </a:solidFill>
            <a:ln w="28575">
              <a:solidFill>
                <a:srgbClr val="000000"/>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699" name="Rectangle 194"/>
            <p:cNvSpPr>
              <a:spLocks noChangeArrowheads="1"/>
            </p:cNvSpPr>
            <p:nvPr/>
          </p:nvSpPr>
          <p:spPr bwMode="auto">
            <a:xfrm>
              <a:off x="3657" y="2097"/>
              <a:ext cx="48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98700" name="Group 197"/>
            <p:cNvGrpSpPr/>
            <p:nvPr/>
          </p:nvGrpSpPr>
          <p:grpSpPr bwMode="auto">
            <a:xfrm>
              <a:off x="3079" y="2072"/>
              <a:ext cx="282" cy="87"/>
              <a:chOff x="3079" y="2072"/>
              <a:chExt cx="282" cy="87"/>
            </a:xfrm>
          </p:grpSpPr>
          <p:sp>
            <p:nvSpPr>
              <p:cNvPr id="98746" name="Rectangle 195"/>
              <p:cNvSpPr>
                <a:spLocks noChangeArrowheads="1"/>
              </p:cNvSpPr>
              <p:nvPr/>
            </p:nvSpPr>
            <p:spPr bwMode="auto">
              <a:xfrm>
                <a:off x="3121" y="2105"/>
                <a:ext cx="24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47" name="Oval 196"/>
              <p:cNvSpPr>
                <a:spLocks noChangeArrowheads="1"/>
              </p:cNvSpPr>
              <p:nvPr/>
            </p:nvSpPr>
            <p:spPr bwMode="auto">
              <a:xfrm>
                <a:off x="3079" y="2072"/>
                <a:ext cx="87" cy="8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98701" name="Rectangle 198"/>
            <p:cNvSpPr>
              <a:spLocks noChangeArrowheads="1"/>
            </p:cNvSpPr>
            <p:nvPr/>
          </p:nvSpPr>
          <p:spPr bwMode="auto">
            <a:xfrm>
              <a:off x="2793" y="1994"/>
              <a:ext cx="31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02" name="Rectangle 199"/>
            <p:cNvSpPr>
              <a:spLocks noChangeArrowheads="1"/>
            </p:cNvSpPr>
            <p:nvPr/>
          </p:nvSpPr>
          <p:spPr bwMode="auto">
            <a:xfrm>
              <a:off x="2851" y="2027"/>
              <a:ext cx="12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+5</a:t>
              </a:r>
              <a:endParaRPr lang="en-US" altLang="zh-CN" b="1">
                <a:latin typeface="Tahoma" panose="020B0604030504040204" pitchFamily="34" charset="0"/>
                <a:ea typeface="宋体" panose="02010600030101010101" pitchFamily="2" charset="-122"/>
              </a:endParaRPr>
            </a:p>
          </p:txBody>
        </p:sp>
        <p:sp>
          <p:nvSpPr>
            <p:cNvPr id="98703" name="Rectangle 200"/>
            <p:cNvSpPr>
              <a:spLocks noChangeArrowheads="1"/>
            </p:cNvSpPr>
            <p:nvPr/>
          </p:nvSpPr>
          <p:spPr bwMode="auto">
            <a:xfrm>
              <a:off x="2978" y="2027"/>
              <a:ext cx="7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V</a:t>
              </a:r>
              <a:endParaRPr lang="en-US" altLang="zh-CN" b="1">
                <a:latin typeface="Tahoma" panose="020B0604030504040204" pitchFamily="34" charset="0"/>
                <a:ea typeface="宋体" panose="02010600030101010101" pitchFamily="2" charset="-122"/>
              </a:endParaRPr>
            </a:p>
          </p:txBody>
        </p:sp>
        <p:sp>
          <p:nvSpPr>
            <p:cNvPr id="98704" name="Rectangle 201"/>
            <p:cNvSpPr>
              <a:spLocks noChangeArrowheads="1"/>
            </p:cNvSpPr>
            <p:nvPr/>
          </p:nvSpPr>
          <p:spPr bwMode="auto">
            <a:xfrm>
              <a:off x="3258" y="2097"/>
              <a:ext cx="41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05" name="Rectangle 202"/>
            <p:cNvSpPr>
              <a:spLocks noChangeArrowheads="1"/>
            </p:cNvSpPr>
            <p:nvPr/>
          </p:nvSpPr>
          <p:spPr bwMode="auto">
            <a:xfrm>
              <a:off x="3327" y="2130"/>
              <a:ext cx="3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120</a:t>
              </a:r>
              <a:r>
                <a:rPr lang="zh-CN" altLang="en-US" sz="1200" b="1">
                  <a:solidFill>
                    <a:srgbClr val="000000"/>
                  </a:solidFill>
                  <a:latin typeface="Arial" panose="020B0604020202020204" pitchFamily="34" charset="0"/>
                  <a:ea typeface="宋体" panose="02010600030101010101" pitchFamily="2" charset="-122"/>
                </a:rPr>
                <a:t>欧姆</a:t>
              </a:r>
              <a:endParaRPr lang="zh-CN" altLang="en-US" sz="1200" b="1">
                <a:latin typeface="Tahoma" panose="020B0604030504040204" pitchFamily="34" charset="0"/>
                <a:ea typeface="宋体" panose="02010600030101010101" pitchFamily="2" charset="-122"/>
              </a:endParaRPr>
            </a:p>
          </p:txBody>
        </p:sp>
        <p:sp>
          <p:nvSpPr>
            <p:cNvPr id="98706" name="Rectangle 203"/>
            <p:cNvSpPr>
              <a:spLocks noChangeArrowheads="1"/>
            </p:cNvSpPr>
            <p:nvPr/>
          </p:nvSpPr>
          <p:spPr bwMode="auto">
            <a:xfrm>
              <a:off x="3513" y="2130"/>
              <a:ext cx="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200" b="1">
                <a:solidFill>
                  <a:srgbClr val="000000"/>
                </a:solidFill>
                <a:latin typeface="Arial" panose="020B0604020202020204" pitchFamily="34" charset="0"/>
                <a:ea typeface="宋体" panose="02010600030101010101" pitchFamily="2" charset="-122"/>
              </a:endParaRPr>
            </a:p>
          </p:txBody>
        </p:sp>
        <p:sp>
          <p:nvSpPr>
            <p:cNvPr id="98707" name="Rectangle 204"/>
            <p:cNvSpPr>
              <a:spLocks noChangeArrowheads="1"/>
            </p:cNvSpPr>
            <p:nvPr/>
          </p:nvSpPr>
          <p:spPr bwMode="auto">
            <a:xfrm>
              <a:off x="2732" y="3921"/>
              <a:ext cx="508"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08" name="Rectangle 205"/>
            <p:cNvSpPr>
              <a:spLocks noChangeArrowheads="1"/>
            </p:cNvSpPr>
            <p:nvPr/>
          </p:nvSpPr>
          <p:spPr bwMode="auto">
            <a:xfrm>
              <a:off x="2790" y="395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74</a:t>
              </a:r>
              <a:endParaRPr lang="en-US" altLang="zh-CN" b="1">
                <a:latin typeface="Tahoma" panose="020B0604030504040204" pitchFamily="34" charset="0"/>
                <a:ea typeface="宋体" panose="02010600030101010101" pitchFamily="2" charset="-122"/>
              </a:endParaRPr>
            </a:p>
          </p:txBody>
        </p:sp>
        <p:sp>
          <p:nvSpPr>
            <p:cNvPr id="98709" name="Rectangle 206"/>
            <p:cNvSpPr>
              <a:spLocks noChangeArrowheads="1"/>
            </p:cNvSpPr>
            <p:nvPr/>
          </p:nvSpPr>
          <p:spPr bwMode="auto">
            <a:xfrm>
              <a:off x="2914" y="3954"/>
              <a:ext cx="27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LS04</a:t>
              </a:r>
              <a:endParaRPr lang="en-US" altLang="zh-CN" b="1">
                <a:latin typeface="Tahoma" panose="020B0604030504040204" pitchFamily="34" charset="0"/>
                <a:ea typeface="宋体" panose="02010600030101010101" pitchFamily="2" charset="-122"/>
              </a:endParaRPr>
            </a:p>
          </p:txBody>
        </p:sp>
        <p:sp>
          <p:nvSpPr>
            <p:cNvPr id="98710" name="Rectangle 207"/>
            <p:cNvSpPr>
              <a:spLocks noChangeArrowheads="1"/>
            </p:cNvSpPr>
            <p:nvPr/>
          </p:nvSpPr>
          <p:spPr bwMode="auto">
            <a:xfrm>
              <a:off x="3728" y="3921"/>
              <a:ext cx="341"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11" name="Rectangle 208"/>
            <p:cNvSpPr>
              <a:spLocks noChangeArrowheads="1"/>
            </p:cNvSpPr>
            <p:nvPr/>
          </p:nvSpPr>
          <p:spPr bwMode="auto">
            <a:xfrm>
              <a:off x="3786" y="3954"/>
              <a:ext cx="22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LED</a:t>
              </a:r>
              <a:endParaRPr lang="en-US" altLang="zh-CN" b="1">
                <a:latin typeface="Tahoma" panose="020B0604030504040204" pitchFamily="34" charset="0"/>
                <a:ea typeface="宋体" panose="02010600030101010101" pitchFamily="2" charset="-122"/>
              </a:endParaRPr>
            </a:p>
          </p:txBody>
        </p:sp>
        <p:sp>
          <p:nvSpPr>
            <p:cNvPr id="98712" name="Rectangle 209"/>
            <p:cNvSpPr>
              <a:spLocks noChangeArrowheads="1"/>
            </p:cNvSpPr>
            <p:nvPr/>
          </p:nvSpPr>
          <p:spPr bwMode="auto">
            <a:xfrm>
              <a:off x="2174" y="4024"/>
              <a:ext cx="62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13" name="Rectangle 210"/>
            <p:cNvSpPr>
              <a:spLocks noChangeArrowheads="1"/>
            </p:cNvSpPr>
            <p:nvPr/>
          </p:nvSpPr>
          <p:spPr bwMode="auto">
            <a:xfrm>
              <a:off x="2232" y="4057"/>
              <a:ext cx="3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t>
              </a:r>
              <a:endParaRPr lang="en-US" altLang="zh-CN" b="1">
                <a:latin typeface="Tahoma" panose="020B0604030504040204" pitchFamily="34" charset="0"/>
                <a:ea typeface="宋体" panose="02010600030101010101" pitchFamily="2" charset="-122"/>
              </a:endParaRPr>
            </a:p>
          </p:txBody>
        </p:sp>
        <p:sp>
          <p:nvSpPr>
            <p:cNvPr id="98714" name="Rectangle 211"/>
            <p:cNvSpPr>
              <a:spLocks noChangeArrowheads="1"/>
            </p:cNvSpPr>
            <p:nvPr/>
          </p:nvSpPr>
          <p:spPr bwMode="auto">
            <a:xfrm>
              <a:off x="2269" y="4057"/>
              <a:ext cx="13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a) </a:t>
              </a:r>
              <a:endParaRPr lang="en-US" altLang="zh-CN" b="1">
                <a:latin typeface="Tahoma" panose="020B0604030504040204" pitchFamily="34" charset="0"/>
                <a:ea typeface="宋体" panose="02010600030101010101" pitchFamily="2" charset="-122"/>
              </a:endParaRPr>
            </a:p>
          </p:txBody>
        </p:sp>
        <p:sp>
          <p:nvSpPr>
            <p:cNvPr id="98715" name="Rectangle 212"/>
            <p:cNvSpPr>
              <a:spLocks noChangeArrowheads="1"/>
            </p:cNvSpPr>
            <p:nvPr/>
          </p:nvSpPr>
          <p:spPr bwMode="auto">
            <a:xfrm>
              <a:off x="2399" y="4065"/>
              <a:ext cx="33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FF0000"/>
                  </a:solidFill>
                  <a:latin typeface="宋体" panose="02010600030101010101" pitchFamily="2" charset="-122"/>
                  <a:ea typeface="宋体" panose="02010600030101010101" pitchFamily="2" charset="-122"/>
                </a:rPr>
                <a:t>连线图</a:t>
              </a:r>
              <a:endParaRPr lang="zh-CN" altLang="en-US" b="1">
                <a:latin typeface="Tahoma" panose="020B0604030504040204" pitchFamily="34" charset="0"/>
                <a:ea typeface="宋体" panose="02010600030101010101" pitchFamily="2" charset="-122"/>
              </a:endParaRPr>
            </a:p>
          </p:txBody>
        </p:sp>
        <p:sp>
          <p:nvSpPr>
            <p:cNvPr id="98716" name="Rectangle 213"/>
            <p:cNvSpPr>
              <a:spLocks noChangeArrowheads="1"/>
            </p:cNvSpPr>
            <p:nvPr/>
          </p:nvSpPr>
          <p:spPr bwMode="auto">
            <a:xfrm>
              <a:off x="4765" y="3128"/>
              <a:ext cx="288" cy="3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17" name="Rectangle 214"/>
            <p:cNvSpPr>
              <a:spLocks noChangeArrowheads="1"/>
            </p:cNvSpPr>
            <p:nvPr/>
          </p:nvSpPr>
          <p:spPr bwMode="auto">
            <a:xfrm>
              <a:off x="4765" y="3464"/>
              <a:ext cx="288" cy="3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18" name="Rectangle 215"/>
            <p:cNvSpPr>
              <a:spLocks noChangeArrowheads="1"/>
            </p:cNvSpPr>
            <p:nvPr/>
          </p:nvSpPr>
          <p:spPr bwMode="auto">
            <a:xfrm>
              <a:off x="4765" y="3800"/>
              <a:ext cx="288" cy="3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19" name="Rectangle 216"/>
            <p:cNvSpPr>
              <a:spLocks noChangeArrowheads="1"/>
            </p:cNvSpPr>
            <p:nvPr/>
          </p:nvSpPr>
          <p:spPr bwMode="auto">
            <a:xfrm>
              <a:off x="4699" y="3194"/>
              <a:ext cx="3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0" name="Rectangle 217"/>
            <p:cNvSpPr>
              <a:spLocks noChangeArrowheads="1"/>
            </p:cNvSpPr>
            <p:nvPr/>
          </p:nvSpPr>
          <p:spPr bwMode="auto">
            <a:xfrm>
              <a:off x="4699" y="3530"/>
              <a:ext cx="3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1" name="Rectangle 218"/>
            <p:cNvSpPr>
              <a:spLocks noChangeArrowheads="1"/>
            </p:cNvSpPr>
            <p:nvPr/>
          </p:nvSpPr>
          <p:spPr bwMode="auto">
            <a:xfrm>
              <a:off x="5083" y="3530"/>
              <a:ext cx="3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2" name="Rectangle 219"/>
            <p:cNvSpPr>
              <a:spLocks noChangeArrowheads="1"/>
            </p:cNvSpPr>
            <p:nvPr/>
          </p:nvSpPr>
          <p:spPr bwMode="auto">
            <a:xfrm>
              <a:off x="5083" y="3194"/>
              <a:ext cx="3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3" name="Rectangle 220"/>
            <p:cNvSpPr>
              <a:spLocks noChangeArrowheads="1"/>
            </p:cNvSpPr>
            <p:nvPr/>
          </p:nvSpPr>
          <p:spPr bwMode="auto">
            <a:xfrm>
              <a:off x="4813" y="2954"/>
              <a:ext cx="17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4" name="Rectangle 221"/>
            <p:cNvSpPr>
              <a:spLocks noChangeArrowheads="1"/>
            </p:cNvSpPr>
            <p:nvPr/>
          </p:nvSpPr>
          <p:spPr bwMode="auto">
            <a:xfrm>
              <a:off x="4871" y="2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a</a:t>
              </a:r>
              <a:endParaRPr lang="en-US" altLang="zh-CN" b="1">
                <a:latin typeface="Tahoma" panose="020B0604030504040204" pitchFamily="34" charset="0"/>
                <a:ea typeface="宋体" panose="02010600030101010101" pitchFamily="2" charset="-122"/>
              </a:endParaRPr>
            </a:p>
          </p:txBody>
        </p:sp>
        <p:sp>
          <p:nvSpPr>
            <p:cNvPr id="98725" name="Rectangle 222"/>
            <p:cNvSpPr>
              <a:spLocks noChangeArrowheads="1"/>
            </p:cNvSpPr>
            <p:nvPr/>
          </p:nvSpPr>
          <p:spPr bwMode="auto">
            <a:xfrm>
              <a:off x="5105" y="3201"/>
              <a:ext cx="18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6" name="Rectangle 223"/>
            <p:cNvSpPr>
              <a:spLocks noChangeArrowheads="1"/>
            </p:cNvSpPr>
            <p:nvPr/>
          </p:nvSpPr>
          <p:spPr bwMode="auto">
            <a:xfrm>
              <a:off x="5163" y="3234"/>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b</a:t>
              </a:r>
              <a:endParaRPr lang="en-US" altLang="zh-CN" b="1">
                <a:latin typeface="Tahoma" panose="020B0604030504040204" pitchFamily="34" charset="0"/>
                <a:ea typeface="宋体" panose="02010600030101010101" pitchFamily="2" charset="-122"/>
              </a:endParaRPr>
            </a:p>
          </p:txBody>
        </p:sp>
        <p:sp>
          <p:nvSpPr>
            <p:cNvPr id="98727" name="Rectangle 224"/>
            <p:cNvSpPr>
              <a:spLocks noChangeArrowheads="1"/>
            </p:cNvSpPr>
            <p:nvPr/>
          </p:nvSpPr>
          <p:spPr bwMode="auto">
            <a:xfrm>
              <a:off x="5108" y="3537"/>
              <a:ext cx="17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28" name="Rectangle 225"/>
            <p:cNvSpPr>
              <a:spLocks noChangeArrowheads="1"/>
            </p:cNvSpPr>
            <p:nvPr/>
          </p:nvSpPr>
          <p:spPr bwMode="auto">
            <a:xfrm>
              <a:off x="5166" y="357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c</a:t>
              </a:r>
              <a:endParaRPr lang="en-US" altLang="zh-CN" b="1">
                <a:latin typeface="Tahoma" panose="020B0604030504040204" pitchFamily="34" charset="0"/>
                <a:ea typeface="宋体" panose="02010600030101010101" pitchFamily="2" charset="-122"/>
              </a:endParaRPr>
            </a:p>
          </p:txBody>
        </p:sp>
        <p:sp>
          <p:nvSpPr>
            <p:cNvPr id="98729" name="Rectangle 226"/>
            <p:cNvSpPr>
              <a:spLocks noChangeArrowheads="1"/>
            </p:cNvSpPr>
            <p:nvPr/>
          </p:nvSpPr>
          <p:spPr bwMode="auto">
            <a:xfrm>
              <a:off x="4817" y="3825"/>
              <a:ext cx="18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30" name="Rectangle 227"/>
            <p:cNvSpPr>
              <a:spLocks noChangeArrowheads="1"/>
            </p:cNvSpPr>
            <p:nvPr/>
          </p:nvSpPr>
          <p:spPr bwMode="auto">
            <a:xfrm>
              <a:off x="4875" y="3858"/>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d</a:t>
              </a:r>
              <a:endParaRPr lang="en-US" altLang="zh-CN" b="1">
                <a:latin typeface="Tahoma" panose="020B0604030504040204" pitchFamily="34" charset="0"/>
                <a:ea typeface="宋体" panose="02010600030101010101" pitchFamily="2" charset="-122"/>
              </a:endParaRPr>
            </a:p>
          </p:txBody>
        </p:sp>
        <p:sp>
          <p:nvSpPr>
            <p:cNvPr id="98731" name="Rectangle 228"/>
            <p:cNvSpPr>
              <a:spLocks noChangeArrowheads="1"/>
            </p:cNvSpPr>
            <p:nvPr/>
          </p:nvSpPr>
          <p:spPr bwMode="auto">
            <a:xfrm>
              <a:off x="4532" y="3537"/>
              <a:ext cx="17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32" name="Rectangle 229"/>
            <p:cNvSpPr>
              <a:spLocks noChangeArrowheads="1"/>
            </p:cNvSpPr>
            <p:nvPr/>
          </p:nvSpPr>
          <p:spPr bwMode="auto">
            <a:xfrm>
              <a:off x="4590" y="357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e</a:t>
              </a:r>
              <a:endParaRPr lang="en-US" altLang="zh-CN" b="1">
                <a:latin typeface="Tahoma" panose="020B0604030504040204" pitchFamily="34" charset="0"/>
                <a:ea typeface="宋体" panose="02010600030101010101" pitchFamily="2" charset="-122"/>
              </a:endParaRPr>
            </a:p>
          </p:txBody>
        </p:sp>
        <p:sp>
          <p:nvSpPr>
            <p:cNvPr id="98733" name="Rectangle 230"/>
            <p:cNvSpPr>
              <a:spLocks noChangeArrowheads="1"/>
            </p:cNvSpPr>
            <p:nvPr/>
          </p:nvSpPr>
          <p:spPr bwMode="auto">
            <a:xfrm>
              <a:off x="4545" y="3201"/>
              <a:ext cx="15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34" name="Rectangle 231"/>
            <p:cNvSpPr>
              <a:spLocks noChangeArrowheads="1"/>
            </p:cNvSpPr>
            <p:nvPr/>
          </p:nvSpPr>
          <p:spPr bwMode="auto">
            <a:xfrm>
              <a:off x="4603" y="3234"/>
              <a:ext cx="3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f</a:t>
              </a:r>
              <a:endParaRPr lang="en-US" altLang="zh-CN" b="1">
                <a:latin typeface="Tahoma" panose="020B0604030504040204" pitchFamily="34" charset="0"/>
                <a:ea typeface="宋体" panose="02010600030101010101" pitchFamily="2" charset="-122"/>
              </a:endParaRPr>
            </a:p>
          </p:txBody>
        </p:sp>
        <p:sp>
          <p:nvSpPr>
            <p:cNvPr id="98735" name="Rectangle 232"/>
            <p:cNvSpPr>
              <a:spLocks noChangeArrowheads="1"/>
            </p:cNvSpPr>
            <p:nvPr/>
          </p:nvSpPr>
          <p:spPr bwMode="auto">
            <a:xfrm>
              <a:off x="4813" y="3434"/>
              <a:ext cx="18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36" name="Rectangle 233"/>
            <p:cNvSpPr>
              <a:spLocks noChangeArrowheads="1"/>
            </p:cNvSpPr>
            <p:nvPr/>
          </p:nvSpPr>
          <p:spPr bwMode="auto">
            <a:xfrm>
              <a:off x="4871" y="3467"/>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g</a:t>
              </a:r>
              <a:endParaRPr lang="en-US" altLang="zh-CN" b="1">
                <a:latin typeface="Tahoma" panose="020B0604030504040204" pitchFamily="34" charset="0"/>
                <a:ea typeface="宋体" panose="02010600030101010101" pitchFamily="2" charset="-122"/>
              </a:endParaRPr>
            </a:p>
          </p:txBody>
        </p:sp>
        <p:sp>
          <p:nvSpPr>
            <p:cNvPr id="98737" name="Rectangle 234"/>
            <p:cNvSpPr>
              <a:spLocks noChangeArrowheads="1"/>
            </p:cNvSpPr>
            <p:nvPr/>
          </p:nvSpPr>
          <p:spPr bwMode="auto">
            <a:xfrm>
              <a:off x="4377" y="4017"/>
              <a:ext cx="96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38" name="Rectangle 235"/>
            <p:cNvSpPr>
              <a:spLocks noChangeArrowheads="1"/>
            </p:cNvSpPr>
            <p:nvPr/>
          </p:nvSpPr>
          <p:spPr bwMode="auto">
            <a:xfrm>
              <a:off x="4435" y="4058"/>
              <a:ext cx="1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FF0000"/>
                  </a:solidFill>
                  <a:latin typeface="宋体" panose="02010600030101010101" pitchFamily="2" charset="-122"/>
                  <a:ea typeface="宋体" panose="02010600030101010101" pitchFamily="2" charset="-122"/>
                </a:rPr>
                <a:t>（</a:t>
              </a:r>
              <a:endParaRPr lang="zh-CN" altLang="en-US" b="1">
                <a:latin typeface="Tahoma" panose="020B0604030504040204" pitchFamily="34" charset="0"/>
                <a:ea typeface="宋体" panose="02010600030101010101" pitchFamily="2" charset="-122"/>
              </a:endParaRPr>
            </a:p>
          </p:txBody>
        </p:sp>
        <p:sp>
          <p:nvSpPr>
            <p:cNvPr id="98739" name="Rectangle 236"/>
            <p:cNvSpPr>
              <a:spLocks noChangeArrowheads="1"/>
            </p:cNvSpPr>
            <p:nvPr/>
          </p:nvSpPr>
          <p:spPr bwMode="auto">
            <a:xfrm>
              <a:off x="4548" y="4050"/>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b</a:t>
              </a:r>
              <a:endParaRPr lang="en-US" altLang="zh-CN" b="1">
                <a:latin typeface="Tahoma" panose="020B0604030504040204" pitchFamily="34" charset="0"/>
                <a:ea typeface="宋体" panose="02010600030101010101" pitchFamily="2" charset="-122"/>
              </a:endParaRPr>
            </a:p>
          </p:txBody>
        </p:sp>
        <p:sp>
          <p:nvSpPr>
            <p:cNvPr id="98740" name="Rectangle 237"/>
            <p:cNvSpPr>
              <a:spLocks noChangeArrowheads="1"/>
            </p:cNvSpPr>
            <p:nvPr/>
          </p:nvSpPr>
          <p:spPr bwMode="auto">
            <a:xfrm>
              <a:off x="4615" y="4058"/>
              <a:ext cx="1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FF0000"/>
                  </a:solidFill>
                  <a:latin typeface="宋体" panose="02010600030101010101" pitchFamily="2" charset="-122"/>
                  <a:ea typeface="宋体" panose="02010600030101010101" pitchFamily="2" charset="-122"/>
                </a:rPr>
                <a:t>）</a:t>
              </a:r>
              <a:endParaRPr lang="zh-CN" altLang="en-US" b="1">
                <a:latin typeface="Tahoma" panose="020B0604030504040204" pitchFamily="34" charset="0"/>
                <a:ea typeface="宋体" panose="02010600030101010101" pitchFamily="2" charset="-122"/>
              </a:endParaRPr>
            </a:p>
          </p:txBody>
        </p:sp>
        <p:sp>
          <p:nvSpPr>
            <p:cNvPr id="98741" name="Rectangle 238"/>
            <p:cNvSpPr>
              <a:spLocks noChangeArrowheads="1"/>
            </p:cNvSpPr>
            <p:nvPr/>
          </p:nvSpPr>
          <p:spPr bwMode="auto">
            <a:xfrm>
              <a:off x="4728" y="4050"/>
              <a:ext cx="22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FF0000"/>
                  </a:solidFill>
                  <a:latin typeface="Arial" panose="020B0604020202020204" pitchFamily="34" charset="0"/>
                  <a:ea typeface="宋体" panose="02010600030101010101" pitchFamily="2" charset="-122"/>
                </a:rPr>
                <a:t>LED</a:t>
              </a:r>
              <a:endParaRPr lang="en-US" altLang="zh-CN" b="1">
                <a:latin typeface="Tahoma" panose="020B0604030504040204" pitchFamily="34" charset="0"/>
                <a:ea typeface="宋体" panose="02010600030101010101" pitchFamily="2" charset="-122"/>
              </a:endParaRPr>
            </a:p>
          </p:txBody>
        </p:sp>
        <p:sp>
          <p:nvSpPr>
            <p:cNvPr id="98742" name="Rectangle 239"/>
            <p:cNvSpPr>
              <a:spLocks noChangeArrowheads="1"/>
            </p:cNvSpPr>
            <p:nvPr/>
          </p:nvSpPr>
          <p:spPr bwMode="auto">
            <a:xfrm>
              <a:off x="4951" y="4058"/>
              <a:ext cx="33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sz="1400" b="1">
                  <a:solidFill>
                    <a:srgbClr val="FF0000"/>
                  </a:solidFill>
                  <a:latin typeface="宋体" panose="02010600030101010101" pitchFamily="2" charset="-122"/>
                  <a:ea typeface="宋体" panose="02010600030101010101" pitchFamily="2" charset="-122"/>
                </a:rPr>
                <a:t>显示器</a:t>
              </a:r>
              <a:endParaRPr lang="zh-CN" altLang="en-US" b="1">
                <a:latin typeface="Tahoma" panose="020B0604030504040204" pitchFamily="34" charset="0"/>
                <a:ea typeface="宋体" panose="02010600030101010101" pitchFamily="2" charset="-122"/>
              </a:endParaRPr>
            </a:p>
          </p:txBody>
        </p:sp>
        <p:sp>
          <p:nvSpPr>
            <p:cNvPr id="98743" name="Rectangle 240"/>
            <p:cNvSpPr>
              <a:spLocks noChangeArrowheads="1"/>
            </p:cNvSpPr>
            <p:nvPr/>
          </p:nvSpPr>
          <p:spPr bwMode="auto">
            <a:xfrm>
              <a:off x="5193" y="3807"/>
              <a:ext cx="48" cy="3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44" name="Rectangle 241"/>
            <p:cNvSpPr>
              <a:spLocks noChangeArrowheads="1"/>
            </p:cNvSpPr>
            <p:nvPr/>
          </p:nvSpPr>
          <p:spPr bwMode="auto">
            <a:xfrm>
              <a:off x="5241" y="3729"/>
              <a:ext cx="18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98745" name="Rectangle 242"/>
            <p:cNvSpPr>
              <a:spLocks noChangeArrowheads="1"/>
            </p:cNvSpPr>
            <p:nvPr/>
          </p:nvSpPr>
          <p:spPr bwMode="auto">
            <a:xfrm>
              <a:off x="5299" y="3762"/>
              <a:ext cx="6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zh-CN" sz="1400" b="1">
                  <a:solidFill>
                    <a:srgbClr val="000000"/>
                  </a:solidFill>
                  <a:latin typeface="Arial" panose="020B0604020202020204" pitchFamily="34" charset="0"/>
                  <a:ea typeface="宋体" panose="02010600030101010101" pitchFamily="2" charset="-122"/>
                </a:rPr>
                <a:t>h</a:t>
              </a:r>
              <a:endParaRPr lang="en-US" altLang="zh-CN" b="1">
                <a:latin typeface="Tahoma" panose="020B0604030504040204" pitchFamily="34" charset="0"/>
                <a:ea typeface="宋体" panose="02010600030101010101" pitchFamily="2" charset="-122"/>
              </a:endParaRPr>
            </a:p>
          </p:txBody>
        </p:sp>
      </p:grpSp>
      <p:sp>
        <p:nvSpPr>
          <p:cNvPr id="1266"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idx="4294967295"/>
          </p:nvPr>
        </p:nvSpPr>
        <p:spPr>
          <a:xfrm>
            <a:off x="1033463" y="765175"/>
            <a:ext cx="11156950" cy="4933950"/>
          </a:xfrm>
        </p:spPr>
        <p:txBody>
          <a:bodyPr/>
          <a:lstStyle/>
          <a:p>
            <a:pPr marL="0" indent="0" algn="just" eaLnBrk="1" hangingPunct="1">
              <a:buNone/>
            </a:pPr>
            <a:r>
              <a:rPr lang="en-US" altLang="zh-CN"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DATA</a:t>
            </a:r>
            <a:r>
              <a:rPr lang="en-US" altLang="zh-CN" sz="1800" b="1" dirty="0" smtClean="0">
                <a:solidFill>
                  <a:schemeClr val="tx2"/>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SEGMENT</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SSEGCODE DB 3FH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06H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5BH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4FH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66H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6DH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7DH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07H</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DB 7FH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67H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77H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7CH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39H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5EH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79H</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71H</a:t>
            </a:r>
          </a:p>
          <a:p>
            <a:pPr marL="0" indent="0" algn="just" eaLnBrk="1" hangingPunct="1">
              <a:buNone/>
            </a:pPr>
            <a:r>
              <a:rPr lang="en-US" altLang="zh-CN"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DATA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ENDS</a:t>
            </a:r>
          </a:p>
          <a:p>
            <a:pPr marL="0" indent="0" algn="just" eaLnBrk="1" hangingPunct="1">
              <a:buNone/>
            </a:pPr>
            <a:r>
              <a:rPr lang="en-US" altLang="zh-CN"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CODE</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SEGMENT</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ASSUME  CS: CODE</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DS: DATA</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MOV AX, DATA</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MOV DS, AX</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MOV  AL</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90H                         </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；设置方式选择控制字，</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口工作于</a:t>
            </a:r>
            <a:r>
              <a:rPr lang="zh-CN" altLang="en-US" sz="1800" b="1" dirty="0">
                <a:latin typeface="Times New Roman" panose="02020603050405020304" pitchFamily="18" charset="0"/>
                <a:ea typeface="黑体" panose="02010609060101010101" pitchFamily="2" charset="-122"/>
                <a:cs typeface="Times New Roman" panose="02020603050405020304" pitchFamily="18" charset="0"/>
              </a:rPr>
              <a:t>方式</a:t>
            </a:r>
            <a:r>
              <a:rPr lang="en-US" altLang="zh-CN" sz="1800" b="1" dirty="0">
                <a:latin typeface="Times New Roman" panose="02020603050405020304" pitchFamily="18" charset="0"/>
                <a:ea typeface="黑体" panose="02010609060101010101" pitchFamily="2" charset="-122"/>
                <a:cs typeface="Times New Roman" panose="02020603050405020304" pitchFamily="18" charset="0"/>
              </a:rPr>
              <a:t>0</a:t>
            </a:r>
            <a:r>
              <a:rPr lang="zh-CN" altLang="en-US" sz="1800" b="1" dirty="0">
                <a:latin typeface="Times New Roman" panose="02020603050405020304" pitchFamily="18" charset="0"/>
                <a:ea typeface="黑体" panose="02010609060101010101" pitchFamily="2" charset="-122"/>
                <a:cs typeface="Times New Roman" panose="02020603050405020304" pitchFamily="18" charset="0"/>
              </a:rPr>
              <a:t>输入，</a:t>
            </a:r>
            <a:r>
              <a:rPr lang="en-US" altLang="zh-CN" sz="1800" b="1" dirty="0">
                <a:latin typeface="Times New Roman" panose="02020603050405020304" pitchFamily="18" charset="0"/>
                <a:ea typeface="黑体" panose="02010609060101010101" pitchFamily="2" charset="-122"/>
                <a:cs typeface="Times New Roman" panose="02020603050405020304" pitchFamily="18" charset="0"/>
              </a:rPr>
              <a:t>B </a:t>
            </a:r>
            <a:r>
              <a:rPr lang="zh-CN" altLang="en-US" sz="1800" b="1" dirty="0">
                <a:latin typeface="Times New Roman" panose="02020603050405020304" pitchFamily="18" charset="0"/>
                <a:ea typeface="黑体" panose="02010609060101010101" pitchFamily="2" charset="-122"/>
                <a:cs typeface="Times New Roman" panose="02020603050405020304" pitchFamily="18" charset="0"/>
              </a:rPr>
              <a:t>口工作于方式</a:t>
            </a:r>
            <a:r>
              <a:rPr lang="en-US" altLang="zh-CN" sz="1800" b="1" dirty="0">
                <a:latin typeface="Times New Roman" panose="02020603050405020304" pitchFamily="18" charset="0"/>
                <a:ea typeface="黑体" panose="02010609060101010101" pitchFamily="2" charset="-122"/>
                <a:cs typeface="Times New Roman" panose="02020603050405020304" pitchFamily="18" charset="0"/>
              </a:rPr>
              <a:t>0</a:t>
            </a:r>
            <a:r>
              <a:rPr lang="zh-CN" altLang="en-US" sz="1800" b="1" dirty="0">
                <a:latin typeface="Times New Roman" panose="02020603050405020304" pitchFamily="18" charset="0"/>
                <a:ea typeface="黑体" panose="02010609060101010101" pitchFamily="2" charset="-122"/>
                <a:cs typeface="Times New Roman" panose="02020603050405020304" pitchFamily="18" charset="0"/>
              </a:rPr>
              <a:t>输出</a:t>
            </a:r>
            <a:endPar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endParaRP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OUT 0D3H, AL                         </a:t>
            </a:r>
          </a:p>
          <a:p>
            <a:pPr marL="0" indent="0" algn="just" eaLnBrk="1" hangingPunct="1">
              <a:buNone/>
            </a:pP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RDPORTA </a:t>
            </a:r>
            <a:r>
              <a:rPr lang="zh-CN" altLang="en-US"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a:t>
            </a:r>
          </a:p>
          <a:p>
            <a:pPr marL="0" indent="0" algn="just" eaLnBrk="1" hangingPunct="1">
              <a:buNone/>
            </a:pPr>
            <a:r>
              <a:rPr lang="zh-CN" altLang="en-US" sz="18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IN  AL</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0D0H                           </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读</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口</a:t>
            </a:r>
          </a:p>
          <a:p>
            <a:pPr marL="0" indent="0" algn="just" eaLnBrk="1" hangingPunct="1">
              <a:buNone/>
            </a:pP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AND AL</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0FH                           </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取</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口低</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4</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位</a:t>
            </a:r>
          </a:p>
          <a:p>
            <a:pPr marL="0" indent="0" algn="just" eaLnBrk="1" hangingPunct="1">
              <a:buNone/>
            </a:pP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MOV BX</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OFFSET SSEGCODE </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取</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段选码表首地址</a:t>
            </a:r>
          </a:p>
          <a:p>
            <a:pPr marL="0" indent="0" algn="just" eaLnBrk="1" hangingPunct="1">
              <a:buNone/>
            </a:pP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XLAT                                          </a:t>
            </a:r>
            <a:r>
              <a:rPr lang="zh-CN" altLang="en-US" sz="1800" b="1" dirty="0" smtClean="0">
                <a:latin typeface="Times New Roman" panose="02020603050405020304" pitchFamily="18" charset="0"/>
                <a:ea typeface="黑体" panose="02010609060101010101" pitchFamily="2" charset="-122"/>
                <a:cs typeface="Times New Roman" panose="02020603050405020304" pitchFamily="18" charset="0"/>
              </a:rPr>
              <a:t>；查表，</a:t>
            </a:r>
            <a:r>
              <a:rPr lang="en-US" altLang="zh-CN" sz="1800" b="1" dirty="0" smtClean="0">
                <a:latin typeface="Times New Roman" panose="02020603050405020304" pitchFamily="18" charset="0"/>
                <a:ea typeface="黑体" panose="02010609060101010101" pitchFamily="2" charset="-122"/>
                <a:cs typeface="Times New Roman" panose="02020603050405020304" pitchFamily="18" charset="0"/>
              </a:rPr>
              <a:t>AL←(BX+AL)</a:t>
            </a:r>
          </a:p>
        </p:txBody>
      </p:sp>
      <p:sp>
        <p:nvSpPr>
          <p:cNvPr id="100355" name="Rectangle 2"/>
          <p:cNvSpPr>
            <a:spLocks noGrp="1" noChangeArrowheads="1"/>
          </p:cNvSpPr>
          <p:nvPr>
            <p:ph type="title" idx="4294967295"/>
          </p:nvPr>
        </p:nvSpPr>
        <p:spPr>
          <a:xfrm>
            <a:off x="1000554" y="116632"/>
            <a:ext cx="10440466" cy="914400"/>
          </a:xfrm>
        </p:spPr>
        <p:txBody>
          <a:bodyPr/>
          <a:lstStyle/>
          <a:p>
            <a:pPr eaLnBrk="1" hangingPunct="1"/>
            <a:r>
              <a:rPr lang="zh-CN" altLang="en-US" sz="1800" b="1" dirty="0" smtClean="0">
                <a:solidFill>
                  <a:srgbClr val="CC0000"/>
                </a:solidFill>
                <a:latin typeface="黑体" panose="02010609060101010101" pitchFamily="2" charset="-122"/>
                <a:ea typeface="黑体" panose="02010609060101010101" pitchFamily="2" charset="-122"/>
              </a:rPr>
              <a:t>设</a:t>
            </a:r>
            <a:r>
              <a:rPr lang="en-US" altLang="zh-CN" sz="1800" b="1" dirty="0" smtClean="0">
                <a:solidFill>
                  <a:srgbClr val="CC0000"/>
                </a:solidFill>
                <a:latin typeface="黑体" panose="02010609060101010101" pitchFamily="2" charset="-122"/>
                <a:ea typeface="黑体" panose="02010609060101010101" pitchFamily="2" charset="-122"/>
              </a:rPr>
              <a:t>8255A</a:t>
            </a:r>
            <a:r>
              <a:rPr lang="zh-CN" altLang="en-US" sz="1800" b="1" dirty="0" smtClean="0">
                <a:solidFill>
                  <a:srgbClr val="CC0000"/>
                </a:solidFill>
                <a:latin typeface="黑体" panose="02010609060101010101" pitchFamily="2" charset="-122"/>
                <a:ea typeface="黑体" panose="02010609060101010101" pitchFamily="2" charset="-122"/>
              </a:rPr>
              <a:t>的端口地址为： 端口</a:t>
            </a:r>
            <a:r>
              <a:rPr lang="en-US" altLang="zh-CN" sz="1800" b="1" dirty="0" smtClean="0">
                <a:solidFill>
                  <a:srgbClr val="CC0000"/>
                </a:solidFill>
                <a:latin typeface="黑体" panose="02010609060101010101" pitchFamily="2" charset="-122"/>
                <a:ea typeface="黑体" panose="02010609060101010101" pitchFamily="2" charset="-122"/>
              </a:rPr>
              <a:t>A——D0H</a:t>
            </a:r>
            <a:r>
              <a:rPr lang="zh-CN" altLang="en-US" sz="1800" b="1" dirty="0" smtClean="0">
                <a:solidFill>
                  <a:srgbClr val="CC0000"/>
                </a:solidFill>
                <a:latin typeface="黑体" panose="02010609060101010101" pitchFamily="2" charset="-122"/>
                <a:ea typeface="黑体" panose="02010609060101010101" pitchFamily="2" charset="-122"/>
              </a:rPr>
              <a:t>，端口</a:t>
            </a:r>
            <a:r>
              <a:rPr lang="en-US" altLang="zh-CN" sz="1800" b="1" dirty="0" smtClean="0">
                <a:solidFill>
                  <a:srgbClr val="CC0000"/>
                </a:solidFill>
                <a:latin typeface="黑体" panose="02010609060101010101" pitchFamily="2" charset="-122"/>
                <a:ea typeface="黑体" panose="02010609060101010101" pitchFamily="2" charset="-122"/>
              </a:rPr>
              <a:t>B——D1H</a:t>
            </a:r>
            <a:r>
              <a:rPr lang="zh-CN" altLang="en-US" sz="1800" b="1" dirty="0" smtClean="0">
                <a:solidFill>
                  <a:srgbClr val="CC0000"/>
                </a:solidFill>
                <a:latin typeface="黑体" panose="02010609060101010101" pitchFamily="2" charset="-122"/>
                <a:ea typeface="黑体" panose="02010609060101010101" pitchFamily="2" charset="-122"/>
              </a:rPr>
              <a:t>，端口</a:t>
            </a:r>
            <a:r>
              <a:rPr lang="en-US" altLang="zh-CN" sz="1800" b="1" dirty="0" smtClean="0">
                <a:solidFill>
                  <a:srgbClr val="CC0000"/>
                </a:solidFill>
                <a:latin typeface="黑体" panose="02010609060101010101" pitchFamily="2" charset="-122"/>
                <a:ea typeface="黑体" panose="02010609060101010101" pitchFamily="2" charset="-122"/>
              </a:rPr>
              <a:t>C——D2H</a:t>
            </a:r>
            <a:r>
              <a:rPr lang="zh-CN" altLang="en-US" sz="1800" b="1" dirty="0" smtClean="0">
                <a:solidFill>
                  <a:srgbClr val="CC0000"/>
                </a:solidFill>
                <a:latin typeface="黑体" panose="02010609060101010101" pitchFamily="2" charset="-122"/>
                <a:ea typeface="黑体" panose="02010609060101010101" pitchFamily="2" charset="-122"/>
              </a:rPr>
              <a:t>，控制口</a:t>
            </a:r>
            <a:r>
              <a:rPr lang="en-US" altLang="zh-CN" sz="1800" b="1" dirty="0" smtClean="0">
                <a:solidFill>
                  <a:srgbClr val="CC0000"/>
                </a:solidFill>
                <a:latin typeface="黑体" panose="02010609060101010101" pitchFamily="2" charset="-122"/>
                <a:ea typeface="黑体" panose="02010609060101010101" pitchFamily="2" charset="-122"/>
              </a:rPr>
              <a:t>——D3H</a:t>
            </a:r>
            <a:r>
              <a:rPr lang="zh-CN" altLang="en-US" sz="1800" b="1" dirty="0" smtClean="0">
                <a:solidFill>
                  <a:srgbClr val="CC0000"/>
                </a:solidFill>
                <a:latin typeface="黑体" panose="02010609060101010101" pitchFamily="2" charset="-122"/>
                <a:ea typeface="黑体" panose="02010609060101010101" pitchFamily="2" charset="-122"/>
              </a:rPr>
              <a:t>。则本例的初始化及输入、输出控制程序如下所示。</a:t>
            </a:r>
            <a:br>
              <a:rPr lang="zh-CN" altLang="en-US" sz="1800" b="1" dirty="0" smtClean="0">
                <a:solidFill>
                  <a:srgbClr val="CC0000"/>
                </a:solidFill>
                <a:latin typeface="黑体" panose="02010609060101010101" pitchFamily="2" charset="-122"/>
                <a:ea typeface="黑体" panose="02010609060101010101" pitchFamily="2" charset="-122"/>
              </a:rPr>
            </a:br>
            <a:endParaRPr lang="zh-CN" altLang="en-US" sz="1800" b="1" dirty="0" smtClean="0">
              <a:solidFill>
                <a:srgbClr val="CC0000"/>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
          <p:cNvSpPr>
            <a:spLocks noGrp="1" noChangeArrowheads="1"/>
          </p:cNvSpPr>
          <p:nvPr>
            <p:ph idx="4294967295"/>
          </p:nvPr>
        </p:nvSpPr>
        <p:spPr>
          <a:xfrm>
            <a:off x="839788" y="692150"/>
            <a:ext cx="11158537" cy="4933950"/>
          </a:xfrm>
        </p:spPr>
        <p:txBody>
          <a:bodyPr/>
          <a:lstStyle/>
          <a:p>
            <a:pPr marL="0" indent="0" algn="just" eaLnBrk="1" hangingPunct="1">
              <a:buNone/>
            </a:pP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OUT 0D1H</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从</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口输出</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LED</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段选码，显示相应字形符号 </a:t>
            </a:r>
          </a:p>
          <a:p>
            <a:pPr marL="0" indent="0" algn="just" eaLnBrk="1" hangingPunct="1">
              <a:buNone/>
            </a:pP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MOV AX</a:t>
            </a: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XXXXH   </a:t>
            </a: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 延时</a:t>
            </a:r>
          </a:p>
          <a:p>
            <a:pPr marL="0" indent="0" algn="just" eaLnBrk="1" hangingPunct="1">
              <a:buNone/>
            </a:pP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DELAY</a:t>
            </a: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DEC AX     </a:t>
            </a: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a:t>
            </a:r>
          </a:p>
          <a:p>
            <a:pPr marL="0" indent="0" algn="just" eaLnBrk="1" hangingPunct="1">
              <a:buNone/>
            </a:pPr>
            <a:r>
              <a:rPr lang="zh-CN" altLang="en-US"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solidFill>
                  <a:srgbClr val="006600"/>
                </a:solidFill>
                <a:latin typeface="Times New Roman" panose="02020603050405020304" pitchFamily="18" charset="0"/>
                <a:ea typeface="黑体" panose="02010609060101010101" pitchFamily="2" charset="-122"/>
                <a:cs typeface="Times New Roman" panose="02020603050405020304" pitchFamily="18" charset="0"/>
              </a:rPr>
              <a:t>JNZ DELAY</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p>
          <a:p>
            <a:pPr marL="0" indent="0" algn="just" eaLnBrk="1" hangingPunct="1">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JMP  RDPORTA          </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若无，则继续读端口</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A</a:t>
            </a:r>
          </a:p>
          <a:p>
            <a:pPr marL="0" indent="0" algn="just" eaLnBrk="1" hangingPunct="1">
              <a:buNone/>
            </a:pPr>
            <a:r>
              <a:rPr lang="en-US" altLang="zh-CN" sz="2400" b="1" dirty="0" smtClean="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CODE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ENDS</a:t>
            </a:r>
          </a:p>
          <a:p>
            <a:pPr marL="0" indent="0" eaLnBrk="1" hangingPunct="1">
              <a:buNone/>
            </a:pPr>
            <a:endPar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idx="1"/>
          </p:nvPr>
        </p:nvSpPr>
        <p:spPr>
          <a:xfrm>
            <a:off x="609600" y="1133475"/>
            <a:ext cx="11158538" cy="4933950"/>
          </a:xfrm>
        </p:spPr>
        <p:txBody>
          <a:bodyPr/>
          <a:lstStyle/>
          <a:p>
            <a:pPr marL="0" indent="0" eaLnBrk="1" hangingPunct="1">
              <a:lnSpc>
                <a:spcPct val="150000"/>
              </a:lnSpc>
              <a:buNone/>
            </a:pP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例</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  8255A</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，用</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作为以查询方式工作的打印机接口，如图所示。 </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nvSpPr>
        <p:spPr bwMode="auto">
          <a:xfrm>
            <a:off x="1919536" y="1772816"/>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图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a:latin typeface="Times New Roman" panose="02020603050405020304" pitchFamily="18" charset="0"/>
                <a:ea typeface="黑体" panose="02010609060101010101" pitchFamily="2" charset="-122"/>
                <a:cs typeface="Times New Roman" panose="02020603050405020304" pitchFamily="18" charset="0"/>
              </a:rPr>
              <a:t>作为打印机接口</a:t>
            </a:r>
          </a:p>
        </p:txBody>
      </p:sp>
      <p:sp>
        <p:nvSpPr>
          <p:cNvPr id="1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2567608" y="2550367"/>
            <a:ext cx="7272808" cy="2794355"/>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idx="1"/>
          </p:nvPr>
        </p:nvSpPr>
        <p:spPr>
          <a:xfrm>
            <a:off x="609600" y="1133475"/>
            <a:ext cx="11158538" cy="4933950"/>
          </a:xfrm>
        </p:spPr>
        <p:txBody>
          <a:bodyPr/>
          <a:lstStyle/>
          <a:p>
            <a:pPr algn="just" eaLnBrk="1" hangingPunct="1">
              <a:lnSpc>
                <a:spcPct val="130000"/>
              </a:lnSpc>
            </a:pP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工作原理为</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当主机开始打印输出时，先测试打印机忙</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(BUSY)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如果打印机处于忙状态，则</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BUSY</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信号为</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反之，则</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BUSY</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信号为</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当检测到</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BUSY</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信号为</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时，则主机可通过</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向打印机输出一个字符。</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此时，还需输出一个选通信号</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负脉冲</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给打印机的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STB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端，用此负脉冲作为字符送到打印机输入缓冲器的打入脉冲。</a:t>
            </a:r>
          </a:p>
        </p:txBody>
      </p:sp>
      <p:sp>
        <p:nvSpPr>
          <p:cNvPr id="104451" name="Line 4"/>
          <p:cNvSpPr>
            <a:spLocks noChangeShapeType="1"/>
          </p:cNvSpPr>
          <p:nvPr/>
        </p:nvSpPr>
        <p:spPr bwMode="auto">
          <a:xfrm>
            <a:off x="7752184" y="3429000"/>
            <a:ext cx="4572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4"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idx="1"/>
          </p:nvPr>
        </p:nvSpPr>
        <p:spPr>
          <a:xfrm>
            <a:off x="609600" y="1133475"/>
            <a:ext cx="11158538" cy="4933950"/>
          </a:xfrm>
        </p:spPr>
        <p:txBody>
          <a:bodyPr/>
          <a:lstStyle/>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用</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作为打印输出数据口，</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工作于方式</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不用；</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也工作于方式</a:t>
            </a: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的</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PC2</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作为</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BUSY</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信号输入端，所以</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PC3</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PC0</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应设定为输入方式；</a:t>
            </a:r>
          </a:p>
          <a:p>
            <a:pPr algn="just" eaLnBrk="1" hangingPunct="1">
              <a:lnSpc>
                <a:spcPct val="130000"/>
              </a:lnSpc>
            </a:pP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PC6</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作为选通信号输出端，所以</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PC7</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PC4</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应设定为输出方式。</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设打印字符存放在内存</a:t>
            </a:r>
            <a:r>
              <a:rPr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2000H</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单元 。</a:t>
            </a:r>
          </a:p>
          <a:p>
            <a:pPr algn="just" eaLnBrk="1" hangingPunct="1">
              <a:lnSpc>
                <a:spcPct val="130000"/>
              </a:lnSpc>
            </a:pPr>
            <a:r>
              <a:rPr lang="en-US" altLang="zh-CN"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的端口地址为：</a:t>
            </a: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a:t>
            </a:r>
          </a:p>
          <a:p>
            <a:pPr algn="just" eaLnBrk="1" hangingPunct="1">
              <a:lnSpc>
                <a:spcPct val="130000"/>
              </a:lnSpc>
            </a:pPr>
            <a:r>
              <a:rPr lang="zh-CN" altLang="en-US"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A—D0H</a:t>
            </a:r>
            <a:r>
              <a:rPr lang="zh-CN" altLang="en-US"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B—D1H</a:t>
            </a:r>
            <a:r>
              <a:rPr lang="zh-CN" altLang="en-US"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，端口</a:t>
            </a:r>
            <a:r>
              <a:rPr lang="en-US" altLang="zh-CN"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C—D2H</a:t>
            </a:r>
            <a:r>
              <a:rPr lang="zh-CN" altLang="en-US"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，控制口</a:t>
            </a:r>
            <a:r>
              <a:rPr lang="en-US" altLang="zh-CN" sz="2400" dirty="0" smtClean="0">
                <a:solidFill>
                  <a:srgbClr val="FF00FF"/>
                </a:solidFill>
                <a:latin typeface="Times New Roman" panose="02020603050405020304" pitchFamily="18" charset="0"/>
                <a:ea typeface="黑体" panose="02010609060101010101" pitchFamily="2" charset="-122"/>
                <a:cs typeface="Times New Roman" panose="02020603050405020304" pitchFamily="18" charset="0"/>
              </a:rPr>
              <a:t>—D3H</a:t>
            </a:r>
          </a:p>
          <a:p>
            <a:pPr algn="just" eaLnBrk="1" hangingPunct="1">
              <a:lnSpc>
                <a:spcPct val="130000"/>
              </a:lnSpc>
            </a:pPr>
            <a:r>
              <a:rPr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则初始化及打印控制子程序如下所示：</a:t>
            </a:r>
          </a:p>
        </p:txBody>
      </p:sp>
      <p:sp>
        <p:nvSpPr>
          <p:cNvPr id="3"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3"/>
          <p:cNvSpPr>
            <a:spLocks noGrp="1" noChangeArrowheads="1"/>
          </p:cNvSpPr>
          <p:nvPr>
            <p:ph idx="1"/>
          </p:nvPr>
        </p:nvSpPr>
        <p:spPr>
          <a:xfrm>
            <a:off x="609600" y="1133475"/>
            <a:ext cx="11158538" cy="4933950"/>
          </a:xfrm>
        </p:spPr>
        <p:txBody>
          <a:bodyPr/>
          <a:lstStyle/>
          <a:p>
            <a:pPr marL="0" indent="0" algn="just" eaLnBrk="1" hangingPunct="1">
              <a:lnSpc>
                <a:spcPct val="90000"/>
              </a:lnSpc>
              <a:buNone/>
            </a:pP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BEGIN</a:t>
            </a:r>
            <a:r>
              <a:rPr lang="zh-CN" altLang="en-US"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p>
          <a:p>
            <a:pPr marL="0" indent="0" algn="just" eaLnBrk="1" hangingPunct="1">
              <a:lnSpc>
                <a:spcPct val="90000"/>
              </a:lnSpc>
              <a:buNone/>
            </a:pP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81H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方式选择控制字，使</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B</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三个端口工作于方式</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OUT  0D3H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端口</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为输出，</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PC7</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PC4</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为输出，</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PC3</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PC0</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为输入</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0DH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；用“端口</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置</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控制字”置</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PC6=1</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，使</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STB</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为高电平</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OUT 0D3H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AL    </a:t>
            </a:r>
          </a:p>
          <a:p>
            <a:pPr marL="0" indent="0" algn="just" eaLnBrk="1" hangingPunct="1">
              <a:lnSpc>
                <a:spcPct val="90000"/>
              </a:lnSpc>
              <a:buNone/>
            </a:pP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TESBY</a:t>
            </a:r>
            <a:r>
              <a:rPr lang="zh-CN" altLang="en-US"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IN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0D2H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读端口</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C</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TEST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04H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测试</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PC2(BUSY) </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JNZ TESBY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；如</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PC2=1(BUSY</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信号有效</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打印机处于忙状态，继续查询</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DS:</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2000H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PC2=0(BUSY</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信号无效</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，取打印字符</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OUT 0D0H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由端口</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输出打印字符</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0CH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用“端口</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C</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按位置</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1/</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置</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控制字”置</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PC6=0</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，使</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STB</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为低电平</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OUT 0D3H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AL              </a:t>
            </a:r>
          </a:p>
          <a:p>
            <a:pPr marL="0" indent="0" algn="just" eaLnBrk="1" hangingPunct="1">
              <a:lnSpc>
                <a:spcPct val="90000"/>
              </a:lnSpc>
              <a:buNone/>
            </a:pPr>
            <a:r>
              <a:rPr lang="en-US" altLang="zh-CN" sz="20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INC AL                             </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OUT 0D3H</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；置</a:t>
            </a:r>
            <a:r>
              <a:rPr lang="en-US" altLang="zh-CN" sz="2000" dirty="0" smtClean="0">
                <a:solidFill>
                  <a:srgbClr val="CC0000"/>
                </a:solidFill>
                <a:latin typeface="Times New Roman" panose="02020603050405020304" pitchFamily="18" charset="0"/>
                <a:ea typeface="黑体" panose="02010609060101010101" pitchFamily="2" charset="-122"/>
                <a:cs typeface="Times New Roman" panose="02020603050405020304" pitchFamily="18" charset="0"/>
              </a:rPr>
              <a:t>PC6=1</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，再使</a:t>
            </a: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STB</a:t>
            </a:r>
            <a:r>
              <a:rPr lang="zh-CN" altLang="en-US" sz="2000" dirty="0" smtClean="0">
                <a:latin typeface="Times New Roman" panose="02020603050405020304" pitchFamily="18" charset="0"/>
                <a:ea typeface="黑体" panose="02010609060101010101" pitchFamily="2" charset="-122"/>
                <a:cs typeface="Times New Roman" panose="02020603050405020304" pitchFamily="18" charset="0"/>
              </a:rPr>
              <a:t>为高电平，从而产生一个负选通脉冲信号</a:t>
            </a:r>
          </a:p>
          <a:p>
            <a:pPr marL="0" indent="0" algn="just" eaLnBrk="1" hangingPunct="1">
              <a:lnSpc>
                <a:spcPct val="90000"/>
              </a:lnSpc>
              <a:buNone/>
            </a:pPr>
            <a:r>
              <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rPr>
              <a:t>RET </a:t>
            </a:r>
          </a:p>
          <a:p>
            <a:pPr marL="0" indent="0" eaLnBrk="1" hangingPunct="1">
              <a:lnSpc>
                <a:spcPct val="90000"/>
              </a:lnSpc>
              <a:buNone/>
            </a:pPr>
            <a:endParaRPr lang="en-US" altLang="zh-CN" sz="2000" dirty="0" smtClean="0">
              <a:latin typeface="Times New Roman" panose="02020603050405020304" pitchFamily="18" charset="0"/>
              <a:ea typeface="黑体" panose="02010609060101010101" pitchFamily="2" charset="-122"/>
              <a:cs typeface="Times New Roman" panose="02020603050405020304" pitchFamily="18" charset="0"/>
            </a:endParaRPr>
          </a:p>
        </p:txBody>
      </p:sp>
      <p:sp>
        <p:nvSpPr>
          <p:cNvPr id="107523" name="Line 5"/>
          <p:cNvSpPr>
            <a:spLocks noChangeShapeType="1"/>
          </p:cNvSpPr>
          <p:nvPr/>
        </p:nvSpPr>
        <p:spPr bwMode="auto">
          <a:xfrm>
            <a:off x="9083675" y="4086225"/>
            <a:ext cx="3048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07524" name="Line 6"/>
          <p:cNvSpPr>
            <a:spLocks noChangeShapeType="1"/>
          </p:cNvSpPr>
          <p:nvPr/>
        </p:nvSpPr>
        <p:spPr bwMode="auto">
          <a:xfrm>
            <a:off x="9104313" y="1927225"/>
            <a:ext cx="3048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07525" name="Line 7"/>
          <p:cNvSpPr>
            <a:spLocks noChangeShapeType="1"/>
          </p:cNvSpPr>
          <p:nvPr/>
        </p:nvSpPr>
        <p:spPr bwMode="auto">
          <a:xfrm>
            <a:off x="9480550" y="4232275"/>
            <a:ext cx="3810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07526" name="Line 5"/>
          <p:cNvSpPr>
            <a:spLocks noChangeShapeType="1"/>
          </p:cNvSpPr>
          <p:nvPr/>
        </p:nvSpPr>
        <p:spPr bwMode="auto">
          <a:xfrm>
            <a:off x="8951913" y="5013176"/>
            <a:ext cx="304800" cy="0"/>
          </a:xfrm>
          <a:prstGeom prst="line">
            <a:avLst/>
          </a:prstGeom>
          <a:noFill/>
          <a:ln w="9525">
            <a:solidFill>
              <a:schemeClr val="tx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0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902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902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902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902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902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902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902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902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9026">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9026">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9026">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9026">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9026">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902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日期占位符 1"/>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fld id="{13E6AEF5-D1FC-405A-8C9F-2739908AB5BB}" type="datetime1">
              <a:rPr lang="zh-CN" altLang="en-US" sz="1400" smtClean="0">
                <a:latin typeface="Tahoma" panose="020B0604030504040204" pitchFamily="34" charset="0"/>
                <a:ea typeface="宋体" panose="02010600030101010101" pitchFamily="2" charset="-122"/>
              </a:rPr>
              <a:t>2024/4/29</a:t>
            </a:fld>
            <a:endParaRPr lang="zh-CN" altLang="en-US" sz="1400" smtClean="0">
              <a:latin typeface="Tahoma" panose="020B0604030504040204" pitchFamily="34" charset="0"/>
              <a:ea typeface="宋体" panose="02010600030101010101" pitchFamily="2" charset="-122"/>
            </a:endParaRPr>
          </a:p>
        </p:txBody>
      </p:sp>
      <p:sp>
        <p:nvSpPr>
          <p:cNvPr id="108547"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DD0A7CCE-9E93-40D8-A56F-8F9DF769839E}" type="slidenum">
              <a:rPr lang="en-US" altLang="zh-CN" sz="1400">
                <a:latin typeface="Tahoma" panose="020B0604030504040204" pitchFamily="34" charset="0"/>
                <a:ea typeface="宋体" panose="02010600030101010101" pitchFamily="2" charset="-122"/>
              </a:rPr>
              <a:t>73</a:t>
            </a:fld>
            <a:endParaRPr lang="en-US" altLang="zh-CN" sz="1400">
              <a:latin typeface="Tahoma" panose="020B0604030504040204" pitchFamily="34" charset="0"/>
              <a:ea typeface="宋体" panose="02010600030101010101" pitchFamily="2" charset="-122"/>
            </a:endParaRPr>
          </a:p>
        </p:txBody>
      </p:sp>
      <p:sp>
        <p:nvSpPr>
          <p:cNvPr id="108549" name="Text Box 3"/>
          <p:cNvSpPr txBox="1">
            <a:spLocks noChangeArrowheads="1"/>
          </p:cNvSpPr>
          <p:nvPr/>
        </p:nvSpPr>
        <p:spPr bwMode="auto">
          <a:xfrm>
            <a:off x="636142" y="1469991"/>
            <a:ext cx="10752632"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20000"/>
              </a:lnSpc>
              <a:spcBef>
                <a:spcPct val="50000"/>
              </a:spcBef>
              <a:buFontTx/>
              <a:buNone/>
            </a:pPr>
            <a:r>
              <a:rPr kumimoji="1" lang="zh-CN" altLang="en-US"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例</a:t>
            </a:r>
            <a:r>
              <a:rPr kumimoji="1" lang="en-US" altLang="zh-CN"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8.3 </a:t>
            </a:r>
            <a:r>
              <a:rPr kumimoji="1" lang="zh-CN" altLang="en-US"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将</a:t>
            </a:r>
            <a:r>
              <a:rPr kumimoji="1" lang="en-US" altLang="zh-CN"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8255A </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端口的</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根</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I/O</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线接</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只发光二极管的正极</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八个负极均接地</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，编写使这</a:t>
            </a:r>
            <a:r>
              <a:rPr kumimoji="1"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a:t>
            </a:r>
            <a:r>
              <a:rPr kumimoji="1"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只发光二极管依次亮、灭的程序。</a:t>
            </a:r>
          </a:p>
        </p:txBody>
      </p:sp>
      <p:pic>
        <p:nvPicPr>
          <p:cNvPr id="10855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55" y="2757311"/>
            <a:ext cx="10304440" cy="3263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idx="4294967295"/>
          </p:nvPr>
        </p:nvSpPr>
        <p:spPr>
          <a:xfrm>
            <a:off x="1033463" y="1133475"/>
            <a:ext cx="11158537" cy="4933950"/>
          </a:xfrm>
        </p:spPr>
        <p:txBody>
          <a:bodyPr lIns="72567" rIns="72567"/>
          <a:lstStyle/>
          <a:p>
            <a:pPr eaLnBrk="1" hangingPunct="1">
              <a:lnSpc>
                <a:spcPct val="150000"/>
              </a:lnSpc>
              <a:buFont typeface="Wingdings 2" panose="05020102010507070707" pitchFamily="18" charset="2"/>
              <a:buNone/>
            </a:pP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MOV DX,   383H</a:t>
            </a: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383H</a:t>
            </a: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为控制字寄存器的端口地址</a:t>
            </a:r>
          </a:p>
          <a:p>
            <a:pPr eaLnBrk="1" hangingPunct="1">
              <a:lnSpc>
                <a:spcPct val="80000"/>
              </a:lnSpc>
              <a:buFont typeface="Wingdings 2" panose="05020102010507070707" pitchFamily="18" charset="2"/>
              <a:buNone/>
            </a:pP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AL,   80H</a:t>
            </a:r>
          </a:p>
          <a:p>
            <a:pPr eaLnBrk="1" hangingPunct="1">
              <a:lnSpc>
                <a:spcPct val="80000"/>
              </a:lnSpc>
              <a:buFont typeface="Wingdings 2" panose="05020102010507070707" pitchFamily="18" charset="2"/>
              <a:buNone/>
            </a:pP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OUT DX,    AL</a:t>
            </a: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kumimoji="1" lang="zh-CN" altLang="en-US" sz="2400" b="1" dirty="0" smtClean="0">
                <a:solidFill>
                  <a:srgbClr val="800000"/>
                </a:solidFill>
                <a:latin typeface="Times New Roman" panose="02020603050405020304" pitchFamily="18" charset="0"/>
                <a:ea typeface="黑体" panose="02010609060101010101" pitchFamily="2" charset="-122"/>
                <a:cs typeface="Times New Roman" panose="02020603050405020304" pitchFamily="18" charset="0"/>
              </a:rPr>
              <a:t>写入方式选择字</a:t>
            </a:r>
            <a:endParaRPr kumimoji="1" lang="en-US" altLang="zh-CN" sz="2400" b="1" dirty="0" smtClean="0">
              <a:solidFill>
                <a:srgbClr val="8000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80000"/>
              </a:lnSpc>
              <a:buFont typeface="Wingdings 2" panose="05020102010507070707" pitchFamily="18" charset="2"/>
              <a:buNone/>
            </a:pP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MOV </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DX</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382H    </a:t>
            </a: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C</a:t>
            </a: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端口的端口地址送</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DX</a:t>
            </a:r>
          </a:p>
          <a:p>
            <a:pPr eaLnBrk="1" hangingPunct="1">
              <a:lnSpc>
                <a:spcPct val="80000"/>
              </a:lnSpc>
              <a:buFont typeface="Wingdings 2" panose="05020102010507070707" pitchFamily="18" charset="2"/>
              <a:buNone/>
            </a:pP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MOV </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AL</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1       </a:t>
            </a: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C</a:t>
            </a: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端口的输出值</a:t>
            </a:r>
          </a:p>
          <a:p>
            <a:pPr eaLnBrk="1" hangingPunct="1">
              <a:lnSpc>
                <a:spcPct val="80000"/>
              </a:lnSpc>
              <a:buFont typeface="Wingdings 2" panose="05020102010507070707" pitchFamily="18" charset="2"/>
              <a:buNone/>
            </a:pP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AGAIN: OUT DX</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AL      </a:t>
            </a: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a:t>
            </a:r>
            <a:r>
              <a:rPr kumimoji="1" lang="zh-CN" altLang="en-US"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rPr>
              <a:t>给</a:t>
            </a:r>
            <a:r>
              <a:rPr kumimoji="1" lang="en-US" altLang="zh-CN"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rPr>
              <a:t>C</a:t>
            </a:r>
            <a:r>
              <a:rPr kumimoji="1" lang="zh-CN" altLang="en-US"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rPr>
              <a:t>口送数据，点亮一只</a:t>
            </a:r>
            <a:r>
              <a:rPr kumimoji="1" lang="zh-CN" altLang="en-US" sz="2400" b="1" dirty="0" smtClean="0">
                <a:solidFill>
                  <a:srgbClr val="800000"/>
                </a:solidFill>
                <a:latin typeface="Times New Roman" panose="02020603050405020304" pitchFamily="18" charset="0"/>
                <a:ea typeface="黑体" panose="02010609060101010101" pitchFamily="2" charset="-122"/>
                <a:cs typeface="Times New Roman" panose="02020603050405020304" pitchFamily="18" charset="0"/>
              </a:rPr>
              <a:t>二极管</a:t>
            </a:r>
            <a:endParaRPr kumimoji="1" lang="en-US" altLang="zh-CN" sz="2400" b="1" dirty="0" smtClean="0">
              <a:solidFill>
                <a:srgbClr val="8000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80000"/>
              </a:lnSpc>
              <a:buFont typeface="Wingdings 2" panose="05020102010507070707" pitchFamily="18" charset="2"/>
              <a:buNone/>
            </a:pPr>
            <a:r>
              <a:rPr kumimoji="1" lang="en-US" altLang="zh-CN"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b="1" dirty="0" smtClean="0">
                <a:solidFill>
                  <a:srgbClr val="800000"/>
                </a:solidFill>
                <a:latin typeface="Times New Roman" panose="02020603050405020304" pitchFamily="18" charset="0"/>
                <a:ea typeface="黑体" panose="02010609060101010101" pitchFamily="2" charset="-122"/>
                <a:cs typeface="Times New Roman" panose="02020603050405020304" pitchFamily="18" charset="0"/>
              </a:rPr>
              <a:t>             MOV CX, 0F000H</a:t>
            </a:r>
            <a:endParaRPr kumimoji="1" lang="zh-CN" altLang="en-US"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80000"/>
              </a:lnSpc>
              <a:buFont typeface="Wingdings 2" panose="05020102010507070707" pitchFamily="18" charset="2"/>
              <a:buNone/>
            </a:pPr>
            <a:r>
              <a:rPr kumimoji="1" lang="zh-CN" altLang="en-US" sz="2400" b="1" dirty="0">
                <a:latin typeface="Times New Roman" panose="02020603050405020304" pitchFamily="18" charset="0"/>
                <a:ea typeface="黑体" panose="02010609060101010101" pitchFamily="2" charset="-122"/>
                <a:cs typeface="Times New Roman" panose="02020603050405020304" pitchFamily="18" charset="0"/>
              </a:rPr>
              <a:t>       </a:t>
            </a: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LOOP </a:t>
            </a:r>
            <a:r>
              <a:rPr kumimoji="1" lang="en-US" altLang="zh-CN" sz="2400" b="1" dirty="0">
                <a:latin typeface="Times New Roman" panose="02020603050405020304" pitchFamily="18" charset="0"/>
                <a:ea typeface="黑体" panose="02010609060101010101" pitchFamily="2" charset="-122"/>
                <a:cs typeface="Times New Roman" panose="02020603050405020304" pitchFamily="18" charset="0"/>
              </a:rPr>
              <a:t>$      </a:t>
            </a:r>
            <a:r>
              <a:rPr kumimoji="1"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kumimoji="1" lang="zh-CN" altLang="en-US" sz="2400" b="1" dirty="0">
                <a:solidFill>
                  <a:srgbClr val="800000"/>
                </a:solidFill>
                <a:latin typeface="Times New Roman" panose="02020603050405020304" pitchFamily="18" charset="0"/>
                <a:ea typeface="黑体" panose="02010609060101010101" pitchFamily="2" charset="-122"/>
                <a:cs typeface="Times New Roman" panose="02020603050405020304" pitchFamily="18" charset="0"/>
              </a:rPr>
              <a:t>延时</a:t>
            </a:r>
          </a:p>
        </p:txBody>
      </p:sp>
      <p:sp>
        <p:nvSpPr>
          <p:cNvPr id="110595" name="日期占位符 1"/>
          <p:cNvSpPr>
            <a:spLocks noGrp="1" noChangeArrowheads="1"/>
          </p:cNvSpPr>
          <p:nvPr>
            <p:ph type="dt" sz="quarter" idx="4294967295"/>
          </p:nvPr>
        </p:nvSpPr>
        <p:spPr bwMode="auto">
          <a:xfrm>
            <a:off x="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0" fontAlgn="base" hangingPunct="0">
              <a:lnSpc>
                <a:spcPct val="100000"/>
              </a:lnSpc>
              <a:spcBef>
                <a:spcPct val="0"/>
              </a:spcBef>
              <a:spcAft>
                <a:spcPct val="0"/>
              </a:spcAft>
              <a:buFontTx/>
              <a:buNone/>
            </a:pPr>
            <a:fld id="{3795E85F-464C-4F6D-85C9-75772E533BC9}" type="datetime1">
              <a:rPr lang="zh-CN" altLang="en-US" sz="1400" smtClean="0">
                <a:latin typeface="Tahoma" panose="020B0604030504040204" pitchFamily="34" charset="0"/>
                <a:ea typeface="宋体" panose="02010600030101010101" pitchFamily="2" charset="-122"/>
              </a:rPr>
              <a:t>2024/4/29</a:t>
            </a:fld>
            <a:endParaRPr lang="zh-CN" altLang="en-US" sz="1400" smtClean="0">
              <a:latin typeface="Tahoma" panose="020B0604030504040204" pitchFamily="34" charset="0"/>
              <a:ea typeface="宋体" panose="02010600030101010101" pitchFamily="2" charset="-122"/>
            </a:endParaRPr>
          </a:p>
        </p:txBody>
      </p:sp>
      <p:sp>
        <p:nvSpPr>
          <p:cNvPr id="110596" name="灯片编号占位符 3"/>
          <p:cNvSpPr>
            <a:spLocks noGrp="1" noChangeArrowheads="1"/>
          </p:cNvSpPr>
          <p:nvPr>
            <p:ph type="sldNum" sz="quarter" idx="4294967295"/>
          </p:nvPr>
        </p:nvSpPr>
        <p:spPr bwMode="auto">
          <a:xfrm>
            <a:off x="94488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eaLnBrk="0" hangingPunct="0">
              <a:lnSpc>
                <a:spcPct val="100000"/>
              </a:lnSpc>
              <a:spcBef>
                <a:spcPct val="0"/>
              </a:spcBef>
              <a:buFontTx/>
              <a:buNone/>
            </a:pPr>
            <a:fld id="{C5E1A830-3745-4523-8E0B-9CA3CC00C0C8}" type="slidenum">
              <a:rPr lang="en-US" altLang="zh-CN" sz="1400">
                <a:latin typeface="Tahoma" panose="020B0604030504040204" pitchFamily="34" charset="0"/>
                <a:ea typeface="宋体" panose="02010600030101010101" pitchFamily="2" charset="-122"/>
              </a:rPr>
              <a:t>74</a:t>
            </a:fld>
            <a:endParaRPr lang="en-US" altLang="zh-CN" sz="1400">
              <a:latin typeface="Tahoma" panose="020B0604030504040204" pitchFamily="34" charset="0"/>
              <a:ea typeface="宋体" panose="02010600030101010101" pitchFamily="2" charset="-122"/>
            </a:endParaRPr>
          </a:p>
        </p:txBody>
      </p:sp>
      <p:sp>
        <p:nvSpPr>
          <p:cNvPr id="71682" name="Rectangle 3"/>
          <p:cNvSpPr/>
          <p:nvPr/>
        </p:nvSpPr>
        <p:spPr bwMode="auto">
          <a:xfrm>
            <a:off x="800100" y="412750"/>
            <a:ext cx="1943100" cy="377825"/>
          </a:xfrm>
          <a:prstGeom prst="rect">
            <a:avLst/>
          </a:prstGeom>
          <a:noFill/>
          <a:ln>
            <a:noFill/>
          </a:ln>
          <a:effectLst/>
        </p:spPr>
        <p:txBody>
          <a:bodyPr/>
          <a:lstStyle>
            <a:lvl1pPr marL="473075" indent="-473075" algn="l">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4975" algn="l">
              <a:spcBef>
                <a:spcPct val="20000"/>
              </a:spcBef>
              <a:buClr>
                <a:schemeClr val="accent2"/>
              </a:buClr>
              <a:buFont typeface="Wingdings" panose="05000000000000000000" pitchFamily="2" charset="2"/>
              <a:buChar char="n"/>
              <a:defRPr sz="2800">
                <a:solidFill>
                  <a:schemeClr val="tx1"/>
                </a:solidFill>
                <a:latin typeface="Verdana" panose="020B0604030504040204" pitchFamily="34" charset="0"/>
                <a:ea typeface="宋体" panose="02010600030101010101" pitchFamily="2" charset="-122"/>
              </a:defRPr>
            </a:lvl2pPr>
            <a:lvl3pPr marL="1304925" indent="-396875" algn="l">
              <a:spcBef>
                <a:spcPct val="20000"/>
              </a:spcBef>
              <a:buClr>
                <a:schemeClr val="accent2"/>
              </a:buClr>
              <a:buFont typeface="Wingdings" panose="05000000000000000000" pitchFamily="2" charset="2"/>
              <a:buChar char="o"/>
              <a:defRPr sz="2400">
                <a:solidFill>
                  <a:schemeClr val="tx1"/>
                </a:solidFill>
                <a:latin typeface="Verdana" panose="020B0604030504040204" pitchFamily="34" charset="0"/>
                <a:ea typeface="宋体" panose="02010600030101010101" pitchFamily="2" charset="-122"/>
              </a:defRPr>
            </a:lvl3pPr>
            <a:lvl4pPr marL="1695450" indent="-387350" algn="l">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5500" indent="-400050" algn="l">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27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99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71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43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fontAlgn="auto" hangingPunct="1">
              <a:lnSpc>
                <a:spcPct val="115000"/>
              </a:lnSpc>
              <a:spcAft>
                <a:spcPts val="0"/>
              </a:spcAft>
              <a:buFont typeface="Wingdings 2" panose="05020102010507070707" pitchFamily="18" charset="2"/>
              <a:buNone/>
              <a:defRPr/>
            </a:pPr>
            <a:r>
              <a:rPr lang="zh-CN" altLang="en-US" sz="2800" b="1" dirty="0">
                <a:solidFill>
                  <a:srgbClr val="0000FF"/>
                </a:solidFill>
                <a:latin typeface="黑体" panose="02010609060101010101" pitchFamily="2" charset="-122"/>
                <a:ea typeface="黑体" panose="02010609060101010101" pitchFamily="2" charset="-122"/>
              </a:rPr>
              <a:t>参考程序</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idx="1"/>
          </p:nvPr>
        </p:nvSpPr>
        <p:spPr>
          <a:xfrm>
            <a:off x="609600" y="1133475"/>
            <a:ext cx="11158538" cy="4933950"/>
          </a:xfrm>
        </p:spPr>
        <p:txBody>
          <a:bodyPr lIns="72567" rIns="72567"/>
          <a:lstStyle/>
          <a:p>
            <a:pPr eaLnBrk="1" hangingPunct="1">
              <a:lnSpc>
                <a:spcPct val="80000"/>
              </a:lnSpc>
              <a:buFont typeface="Wingdings 2" panose="05020102010507070707" pitchFamily="18" charset="2"/>
              <a:buNone/>
            </a:pP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PUSH AX</a:t>
            </a:r>
          </a:p>
          <a:p>
            <a:pPr eaLnBrk="1" hangingPunct="1">
              <a:lnSpc>
                <a:spcPct val="80000"/>
              </a:lnSpc>
              <a:buFont typeface="Wingdings 2" panose="05020102010507070707" pitchFamily="18" charset="2"/>
              <a:buNone/>
            </a:pP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MOV AH,11   </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11</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号功能调用：检查键盘有无输入</a:t>
            </a:r>
          </a:p>
          <a:p>
            <a:pPr eaLnBrk="1" hangingPunct="1">
              <a:lnSpc>
                <a:spcPct val="80000"/>
              </a:lnSpc>
              <a:buFont typeface="Wingdings 2" panose="05020102010507070707" pitchFamily="18" charset="2"/>
              <a:buNone/>
            </a:pP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INT 21H     </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；无：</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送</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；有：</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送</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a:t>
            </a:r>
          </a:p>
          <a:p>
            <a:pPr eaLnBrk="1" hangingPunct="1">
              <a:lnSpc>
                <a:spcPct val="80000"/>
              </a:lnSpc>
              <a:buFont typeface="Wingdings 2" panose="05020102010507070707" pitchFamily="18" charset="2"/>
              <a:buNone/>
            </a:pP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INC AL      </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；有键入，</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AL=-1</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增</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AL=0</a:t>
            </a:r>
          </a:p>
          <a:p>
            <a:pPr eaLnBrk="1" hangingPunct="1">
              <a:lnSpc>
                <a:spcPct val="80000"/>
              </a:lnSpc>
              <a:buFont typeface="Wingdings 2" panose="05020102010507070707" pitchFamily="18" charset="2"/>
              <a:buNone/>
            </a:pP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JZ BACK</a:t>
            </a:r>
          </a:p>
          <a:p>
            <a:pPr eaLnBrk="1" hangingPunct="1">
              <a:lnSpc>
                <a:spcPct val="80000"/>
              </a:lnSpc>
              <a:buFont typeface="Wingdings" panose="05000000000000000000" pitchFamily="2" charset="2"/>
              <a:buNone/>
            </a:pPr>
            <a:r>
              <a:rPr kumimoji="1" lang="en-US" altLang="zh-CN" sz="24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POP AX</a:t>
            </a:r>
          </a:p>
          <a:p>
            <a:pPr eaLnBrk="1" hangingPunct="1">
              <a:lnSpc>
                <a:spcPct val="80000"/>
              </a:lnSpc>
              <a:buFont typeface="Wingdings 2" panose="05020102010507070707" pitchFamily="18" charset="2"/>
              <a:buNone/>
            </a:pPr>
            <a:r>
              <a:rPr kumimoji="1"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       ROL AL,1    </a:t>
            </a:r>
            <a:r>
              <a:rPr kumimoji="1"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；通过循环移位指令改变</a:t>
            </a:r>
            <a:r>
              <a:rPr kumimoji="1"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C</a:t>
            </a:r>
            <a:r>
              <a:rPr kumimoji="1"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端口的输出值，灭第一盏灯点第二盏灯</a:t>
            </a:r>
          </a:p>
          <a:p>
            <a:pPr eaLnBrk="1" hangingPunct="1">
              <a:lnSpc>
                <a:spcPct val="80000"/>
              </a:lnSpc>
              <a:buFont typeface="Wingdings 2" panose="05020102010507070707" pitchFamily="18" charset="2"/>
              <a:buNone/>
            </a:pPr>
            <a:r>
              <a:rPr kumimoji="1"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JMP AGAIN   </a:t>
            </a:r>
            <a:r>
              <a:rPr kumimoji="1" lang="zh-CN" altLang="en-US" sz="2400" dirty="0" smtClean="0">
                <a:latin typeface="Times New Roman" panose="02020603050405020304" pitchFamily="18" charset="0"/>
                <a:ea typeface="黑体" panose="02010609060101010101" pitchFamily="2" charset="-122"/>
                <a:cs typeface="Times New Roman" panose="02020603050405020304" pitchFamily="18" charset="0"/>
              </a:rPr>
              <a:t>；给端口送数据</a:t>
            </a:r>
          </a:p>
          <a:p>
            <a:pPr eaLnBrk="1" hangingPunct="1">
              <a:lnSpc>
                <a:spcPct val="80000"/>
              </a:lnSpc>
              <a:buFont typeface="Wingdings 2" panose="05020102010507070707" pitchFamily="18" charset="2"/>
              <a:buNone/>
            </a:pPr>
            <a:r>
              <a:rPr kumimoji="1" lang="en-US" altLang="zh-CN" sz="2400" dirty="0" smtClean="0">
                <a:latin typeface="Times New Roman" panose="02020603050405020304" pitchFamily="18" charset="0"/>
                <a:ea typeface="黑体" panose="02010609060101010101" pitchFamily="2" charset="-122"/>
                <a:cs typeface="Times New Roman" panose="02020603050405020304" pitchFamily="18" charset="0"/>
              </a:rPr>
              <a:t>BACK:  ret</a:t>
            </a:r>
          </a:p>
        </p:txBody>
      </p:sp>
      <p:sp>
        <p:nvSpPr>
          <p:cNvPr id="111619" name="日期占位符 1"/>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fld id="{9D7971F6-FEC7-424C-86C3-B6B89E240C4C}" type="datetime1">
              <a:rPr lang="zh-CN" altLang="en-US" sz="1400" smtClean="0">
                <a:latin typeface="Tahoma" panose="020B0604030504040204" pitchFamily="34" charset="0"/>
                <a:ea typeface="宋体" panose="02010600030101010101" pitchFamily="2" charset="-122"/>
              </a:rPr>
              <a:t>2024/4/29</a:t>
            </a:fld>
            <a:endParaRPr lang="zh-CN" altLang="en-US" sz="1400" smtClean="0">
              <a:latin typeface="Tahoma" panose="020B0604030504040204" pitchFamily="34" charset="0"/>
              <a:ea typeface="宋体" panose="02010600030101010101" pitchFamily="2" charset="-122"/>
            </a:endParaRPr>
          </a:p>
        </p:txBody>
      </p:sp>
      <p:sp>
        <p:nvSpPr>
          <p:cNvPr id="111620" name="灯片编号占位符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1EF45BE-9747-4728-9852-FE180835E07C}" type="slidenum">
              <a:rPr lang="en-US" altLang="zh-CN" sz="1400">
                <a:latin typeface="Tahoma" panose="020B0604030504040204" pitchFamily="34" charset="0"/>
                <a:ea typeface="宋体" panose="02010600030101010101" pitchFamily="2" charset="-122"/>
              </a:rPr>
              <a:t>75</a:t>
            </a:fld>
            <a:endParaRPr lang="en-US" altLang="zh-CN" sz="1400">
              <a:latin typeface="Tahoma" panose="020B0604030504040204" pitchFamily="34" charset="0"/>
              <a:ea typeface="宋体" panose="02010600030101010101" pitchFamily="2" charset="-122"/>
            </a:endParaRPr>
          </a:p>
        </p:txBody>
      </p:sp>
      <p:sp>
        <p:nvSpPr>
          <p:cNvPr id="5" name="Rectangle 2"/>
          <p:cNvSpPr txBox="1">
            <a:spLocks noChangeArrowheads="1"/>
          </p:cNvSpPr>
          <p:nvPr/>
        </p:nvSpPr>
        <p:spPr bwMode="auto">
          <a:xfrm>
            <a:off x="609600" y="116632"/>
            <a:ext cx="7793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400"/>
            <a:r>
              <a:rPr lang="en-US" altLang="zh-CN" sz="4000" b="1" kern="0" dirty="0" smtClean="0">
                <a:solidFill>
                  <a:srgbClr val="333399"/>
                </a:solidFill>
                <a:latin typeface="微软雅黑" panose="020B0503020204020204" pitchFamily="34" charset="-122"/>
                <a:ea typeface="微软雅黑" panose="020B0503020204020204" pitchFamily="34" charset="-122"/>
              </a:rPr>
              <a:t>8.5 8255A</a:t>
            </a:r>
            <a:r>
              <a:rPr lang="zh-CN" altLang="en-US" sz="4000" b="1" kern="0" dirty="0" smtClean="0">
                <a:solidFill>
                  <a:srgbClr val="333399"/>
                </a:solidFill>
                <a:latin typeface="微软雅黑" panose="020B0503020204020204" pitchFamily="34" charset="-122"/>
                <a:ea typeface="微软雅黑" panose="020B0503020204020204" pitchFamily="34" charset="-122"/>
              </a:rPr>
              <a:t>芯片应用</a:t>
            </a:r>
            <a:endParaRPr lang="zh-CN" altLang="en-US" sz="4000" b="1" kern="0" dirty="0">
              <a:solidFill>
                <a:srgbClr val="333399"/>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fade">
                                      <p:cBhvr>
                                        <p:cTn id="7" dur="1000"/>
                                        <p:tgtEl>
                                          <p:spTgt spid="77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0" y="323850"/>
            <a:ext cx="7772400" cy="457200"/>
          </a:xfrm>
        </p:spPr>
        <p:txBody>
          <a:bodyPr rtlCol="0">
            <a:normAutofit fontScale="90000"/>
          </a:bodyPr>
          <a:lstStyle/>
          <a:p>
            <a:pPr eaLnBrk="1" fontAlgn="auto" hangingPunct="1">
              <a:spcAft>
                <a:spcPts val="0"/>
              </a:spcAft>
              <a:defRPr/>
            </a:pPr>
            <a:r>
              <a:rPr lang="zh-CN" altLang="en-US" sz="2800" b="1" dirty="0" smtClean="0">
                <a:solidFill>
                  <a:srgbClr val="0000FF"/>
                </a:solidFill>
                <a:latin typeface="黑体" panose="02010609060101010101" pitchFamily="2" charset="-122"/>
                <a:ea typeface="黑体" panose="02010609060101010101" pitchFamily="2" charset="-122"/>
              </a:rPr>
              <a:t>例</a:t>
            </a:r>
            <a:r>
              <a:rPr lang="en-US" altLang="zh-CN" sz="2800" b="1" dirty="0" smtClean="0">
                <a:solidFill>
                  <a:srgbClr val="0000FF"/>
                </a:solidFill>
                <a:latin typeface="黑体" panose="02010609060101010101" pitchFamily="2" charset="-122"/>
                <a:ea typeface="黑体" panose="02010609060101010101" pitchFamily="2" charset="-122"/>
              </a:rPr>
              <a:t>8.4</a:t>
            </a:r>
            <a:r>
              <a:rPr lang="zh-CN" altLang="en-US" sz="2800" b="1" dirty="0" smtClean="0">
                <a:solidFill>
                  <a:srgbClr val="0000FF"/>
                </a:solidFill>
                <a:latin typeface="黑体" panose="02010609060101010101" pitchFamily="2" charset="-122"/>
                <a:ea typeface="黑体" panose="02010609060101010101" pitchFamily="2" charset="-122"/>
              </a:rPr>
              <a:t>：</a:t>
            </a:r>
            <a:r>
              <a:rPr lang="en-US" altLang="zh-CN" sz="2800" b="1" dirty="0">
                <a:solidFill>
                  <a:srgbClr val="0000FF"/>
                </a:solidFill>
                <a:latin typeface="黑体" panose="02010609060101010101" pitchFamily="2" charset="-122"/>
                <a:ea typeface="黑体" panose="02010609060101010101" pitchFamily="2" charset="-122"/>
              </a:rPr>
              <a:t>LED/</a:t>
            </a:r>
            <a:r>
              <a:rPr lang="zh-CN" altLang="en-US" sz="2800" b="1" dirty="0">
                <a:solidFill>
                  <a:srgbClr val="0000FF"/>
                </a:solidFill>
                <a:latin typeface="黑体" panose="02010609060101010101" pitchFamily="2" charset="-122"/>
                <a:ea typeface="黑体" panose="02010609060101010101" pitchFamily="2" charset="-122"/>
              </a:rPr>
              <a:t>开关接口</a:t>
            </a:r>
          </a:p>
        </p:txBody>
      </p:sp>
      <p:grpSp>
        <p:nvGrpSpPr>
          <p:cNvPr id="113667" name="Group 3"/>
          <p:cNvGrpSpPr/>
          <p:nvPr/>
        </p:nvGrpSpPr>
        <p:grpSpPr bwMode="auto">
          <a:xfrm>
            <a:off x="2590800" y="914400"/>
            <a:ext cx="7662863" cy="5210175"/>
            <a:chOff x="672" y="816"/>
            <a:chExt cx="4827" cy="3282"/>
          </a:xfrm>
        </p:grpSpPr>
        <p:sp>
          <p:nvSpPr>
            <p:cNvPr id="113671" name="Rectangle 4"/>
            <p:cNvSpPr>
              <a:spLocks noChangeArrowheads="1"/>
            </p:cNvSpPr>
            <p:nvPr/>
          </p:nvSpPr>
          <p:spPr bwMode="auto">
            <a:xfrm>
              <a:off x="3744" y="1008"/>
              <a:ext cx="864" cy="2928"/>
            </a:xfrm>
            <a:prstGeom prst="rect">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2" name="Rectangle 5"/>
            <p:cNvSpPr>
              <a:spLocks noChangeArrowheads="1"/>
            </p:cNvSpPr>
            <p:nvPr/>
          </p:nvSpPr>
          <p:spPr bwMode="auto">
            <a:xfrm>
              <a:off x="672" y="1008"/>
              <a:ext cx="864" cy="2544"/>
            </a:xfrm>
            <a:prstGeom prst="rect">
              <a:avLst/>
            </a:prstGeom>
            <a:solidFill>
              <a:srgbClr val="FFCC99"/>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3" name="Rectangle 6"/>
            <p:cNvSpPr>
              <a:spLocks noChangeArrowheads="1"/>
            </p:cNvSpPr>
            <p:nvPr/>
          </p:nvSpPr>
          <p:spPr bwMode="auto">
            <a:xfrm>
              <a:off x="2064" y="1392"/>
              <a:ext cx="432" cy="816"/>
            </a:xfrm>
            <a:prstGeom prst="rect">
              <a:avLst/>
            </a:prstGeom>
            <a:solidFill>
              <a:srgbClr val="FFFF99"/>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4" name="Rectangle 7"/>
            <p:cNvSpPr>
              <a:spLocks noChangeArrowheads="1"/>
            </p:cNvSpPr>
            <p:nvPr/>
          </p:nvSpPr>
          <p:spPr bwMode="auto">
            <a:xfrm>
              <a:off x="2880" y="1824"/>
              <a:ext cx="384" cy="816"/>
            </a:xfrm>
            <a:prstGeom prst="rect">
              <a:avLst/>
            </a:prstGeom>
            <a:solidFill>
              <a:srgbClr val="CCFFFF"/>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5" name="AutoShape 8"/>
            <p:cNvSpPr>
              <a:spLocks noChangeArrowheads="1"/>
            </p:cNvSpPr>
            <p:nvPr/>
          </p:nvSpPr>
          <p:spPr bwMode="auto">
            <a:xfrm>
              <a:off x="1536" y="1488"/>
              <a:ext cx="528" cy="96"/>
            </a:xfrm>
            <a:prstGeom prst="leftRightArrow">
              <a:avLst>
                <a:gd name="adj1" fmla="val 50000"/>
                <a:gd name="adj2" fmla="val 11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6" name="Rectangle 9"/>
            <p:cNvSpPr>
              <a:spLocks noChangeArrowheads="1"/>
            </p:cNvSpPr>
            <p:nvPr/>
          </p:nvSpPr>
          <p:spPr bwMode="auto">
            <a:xfrm>
              <a:off x="1767" y="1164"/>
              <a:ext cx="62" cy="345"/>
            </a:xfrm>
            <a:prstGeom prst="rect">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7" name="AutoShape 10"/>
            <p:cNvSpPr>
              <a:spLocks noChangeArrowheads="1"/>
            </p:cNvSpPr>
            <p:nvPr/>
          </p:nvSpPr>
          <p:spPr bwMode="auto">
            <a:xfrm>
              <a:off x="1824" y="1140"/>
              <a:ext cx="1920" cy="96"/>
            </a:xfrm>
            <a:prstGeom prst="rightArrow">
              <a:avLst>
                <a:gd name="adj1" fmla="val 50000"/>
                <a:gd name="adj2" fmla="val 50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8" name="Line 11"/>
            <p:cNvSpPr>
              <a:spLocks noChangeShapeType="1"/>
            </p:cNvSpPr>
            <p:nvPr/>
          </p:nvSpPr>
          <p:spPr bwMode="auto">
            <a:xfrm>
              <a:off x="1536" y="1776"/>
              <a:ext cx="5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679" name="AutoShape 12"/>
            <p:cNvSpPr>
              <a:spLocks noChangeArrowheads="1"/>
            </p:cNvSpPr>
            <p:nvPr/>
          </p:nvSpPr>
          <p:spPr bwMode="auto">
            <a:xfrm>
              <a:off x="1536" y="1968"/>
              <a:ext cx="528" cy="144"/>
            </a:xfrm>
            <a:prstGeom prst="rightArrow">
              <a:avLst>
                <a:gd name="adj1" fmla="val 50000"/>
                <a:gd name="adj2" fmla="val 91616"/>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80" name="AutoShape 13"/>
            <p:cNvSpPr>
              <a:spLocks noChangeArrowheads="1"/>
            </p:cNvSpPr>
            <p:nvPr/>
          </p:nvSpPr>
          <p:spPr bwMode="auto">
            <a:xfrm>
              <a:off x="2496" y="1968"/>
              <a:ext cx="384" cy="144"/>
            </a:xfrm>
            <a:prstGeom prst="rightArrow">
              <a:avLst>
                <a:gd name="adj1" fmla="val 50000"/>
                <a:gd name="adj2" fmla="val 6663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81" name="Line 14"/>
            <p:cNvSpPr>
              <a:spLocks noChangeShapeType="1"/>
            </p:cNvSpPr>
            <p:nvPr/>
          </p:nvSpPr>
          <p:spPr bwMode="auto">
            <a:xfrm>
              <a:off x="2496" y="1488"/>
              <a:ext cx="124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2" name="Line 15"/>
            <p:cNvSpPr>
              <a:spLocks noChangeShapeType="1"/>
            </p:cNvSpPr>
            <p:nvPr/>
          </p:nvSpPr>
          <p:spPr bwMode="auto">
            <a:xfrm>
              <a:off x="2496" y="1632"/>
              <a:ext cx="124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3" name="Line 16"/>
            <p:cNvSpPr>
              <a:spLocks noChangeShapeType="1"/>
            </p:cNvSpPr>
            <p:nvPr/>
          </p:nvSpPr>
          <p:spPr bwMode="auto">
            <a:xfrm>
              <a:off x="1536" y="2400"/>
              <a:ext cx="1344"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4" name="Oval 17"/>
            <p:cNvSpPr>
              <a:spLocks noChangeArrowheads="1"/>
            </p:cNvSpPr>
            <p:nvPr/>
          </p:nvSpPr>
          <p:spPr bwMode="auto">
            <a:xfrm>
              <a:off x="3264" y="2160"/>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85" name="Line 18"/>
            <p:cNvSpPr>
              <a:spLocks noChangeShapeType="1"/>
            </p:cNvSpPr>
            <p:nvPr/>
          </p:nvSpPr>
          <p:spPr bwMode="auto">
            <a:xfrm>
              <a:off x="3312" y="2172"/>
              <a:ext cx="43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6" name="Line 19"/>
            <p:cNvSpPr>
              <a:spLocks noChangeShapeType="1"/>
            </p:cNvSpPr>
            <p:nvPr/>
          </p:nvSpPr>
          <p:spPr bwMode="auto">
            <a:xfrm>
              <a:off x="1536" y="2880"/>
              <a:ext cx="220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7" name="Line 20"/>
            <p:cNvSpPr>
              <a:spLocks noChangeShapeType="1"/>
            </p:cNvSpPr>
            <p:nvPr/>
          </p:nvSpPr>
          <p:spPr bwMode="auto">
            <a:xfrm>
              <a:off x="1536" y="3120"/>
              <a:ext cx="220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688" name="Line 21"/>
            <p:cNvSpPr>
              <a:spLocks noChangeShapeType="1"/>
            </p:cNvSpPr>
            <p:nvPr/>
          </p:nvSpPr>
          <p:spPr bwMode="auto">
            <a:xfrm>
              <a:off x="1536" y="3360"/>
              <a:ext cx="220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3689" name="Group 22"/>
            <p:cNvGrpSpPr/>
            <p:nvPr/>
          </p:nvGrpSpPr>
          <p:grpSpPr bwMode="auto">
            <a:xfrm flipH="1">
              <a:off x="4608" y="1104"/>
              <a:ext cx="576" cy="192"/>
              <a:chOff x="720" y="3552"/>
              <a:chExt cx="576" cy="192"/>
            </a:xfrm>
          </p:grpSpPr>
          <p:sp>
            <p:nvSpPr>
              <p:cNvPr id="113769" name="Line 23"/>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70" name="Line 24"/>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71" name="AutoShape 25"/>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0" name="Group 26"/>
            <p:cNvGrpSpPr/>
            <p:nvPr/>
          </p:nvGrpSpPr>
          <p:grpSpPr bwMode="auto">
            <a:xfrm flipH="1">
              <a:off x="4608" y="1344"/>
              <a:ext cx="576" cy="192"/>
              <a:chOff x="720" y="3552"/>
              <a:chExt cx="576" cy="192"/>
            </a:xfrm>
          </p:grpSpPr>
          <p:sp>
            <p:nvSpPr>
              <p:cNvPr id="113766" name="Line 27"/>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7" name="Line 28"/>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8" name="AutoShape 29"/>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1" name="Group 30"/>
            <p:cNvGrpSpPr/>
            <p:nvPr/>
          </p:nvGrpSpPr>
          <p:grpSpPr bwMode="auto">
            <a:xfrm flipH="1">
              <a:off x="4608" y="1584"/>
              <a:ext cx="576" cy="192"/>
              <a:chOff x="720" y="3552"/>
              <a:chExt cx="576" cy="192"/>
            </a:xfrm>
          </p:grpSpPr>
          <p:sp>
            <p:nvSpPr>
              <p:cNvPr id="113763" name="Line 31"/>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4" name="Line 32"/>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5" name="AutoShape 33"/>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2" name="Group 34"/>
            <p:cNvGrpSpPr/>
            <p:nvPr/>
          </p:nvGrpSpPr>
          <p:grpSpPr bwMode="auto">
            <a:xfrm flipH="1">
              <a:off x="4608" y="1824"/>
              <a:ext cx="576" cy="192"/>
              <a:chOff x="720" y="3552"/>
              <a:chExt cx="576" cy="192"/>
            </a:xfrm>
          </p:grpSpPr>
          <p:sp>
            <p:nvSpPr>
              <p:cNvPr id="113760" name="Line 35"/>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1" name="Line 36"/>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62" name="AutoShape 37"/>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3" name="Group 38"/>
            <p:cNvGrpSpPr/>
            <p:nvPr/>
          </p:nvGrpSpPr>
          <p:grpSpPr bwMode="auto">
            <a:xfrm flipH="1">
              <a:off x="4608" y="2064"/>
              <a:ext cx="576" cy="192"/>
              <a:chOff x="720" y="3552"/>
              <a:chExt cx="576" cy="192"/>
            </a:xfrm>
          </p:grpSpPr>
          <p:sp>
            <p:nvSpPr>
              <p:cNvPr id="113757" name="Line 39"/>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8" name="Line 40"/>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9" name="AutoShape 41"/>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4" name="Group 42"/>
            <p:cNvGrpSpPr/>
            <p:nvPr/>
          </p:nvGrpSpPr>
          <p:grpSpPr bwMode="auto">
            <a:xfrm flipH="1">
              <a:off x="4608" y="2304"/>
              <a:ext cx="576" cy="192"/>
              <a:chOff x="720" y="3552"/>
              <a:chExt cx="576" cy="192"/>
            </a:xfrm>
          </p:grpSpPr>
          <p:sp>
            <p:nvSpPr>
              <p:cNvPr id="113754" name="Line 43"/>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5" name="Line 44"/>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6" name="AutoShape 45"/>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5" name="Group 46"/>
            <p:cNvGrpSpPr/>
            <p:nvPr/>
          </p:nvGrpSpPr>
          <p:grpSpPr bwMode="auto">
            <a:xfrm flipH="1">
              <a:off x="4608" y="2544"/>
              <a:ext cx="576" cy="192"/>
              <a:chOff x="720" y="3552"/>
              <a:chExt cx="576" cy="192"/>
            </a:xfrm>
          </p:grpSpPr>
          <p:sp>
            <p:nvSpPr>
              <p:cNvPr id="113751" name="Line 47"/>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2" name="Line 48"/>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3" name="AutoShape 49"/>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grpSp>
          <p:nvGrpSpPr>
            <p:cNvPr id="113696" name="Group 50"/>
            <p:cNvGrpSpPr/>
            <p:nvPr/>
          </p:nvGrpSpPr>
          <p:grpSpPr bwMode="auto">
            <a:xfrm flipH="1">
              <a:off x="4608" y="2784"/>
              <a:ext cx="576" cy="192"/>
              <a:chOff x="720" y="3552"/>
              <a:chExt cx="576" cy="192"/>
            </a:xfrm>
          </p:grpSpPr>
          <p:sp>
            <p:nvSpPr>
              <p:cNvPr id="113748" name="Line 51"/>
              <p:cNvSpPr>
                <a:spLocks noChangeShapeType="1"/>
              </p:cNvSpPr>
              <p:nvPr/>
            </p:nvSpPr>
            <p:spPr bwMode="auto">
              <a:xfrm>
                <a:off x="930" y="3552"/>
                <a:ext cx="0" cy="1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49" name="Line 52"/>
              <p:cNvSpPr>
                <a:spLocks noChangeShapeType="1"/>
              </p:cNvSpPr>
              <p:nvPr/>
            </p:nvSpPr>
            <p:spPr bwMode="auto">
              <a:xfrm>
                <a:off x="720" y="3648"/>
                <a:ext cx="5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50" name="AutoShape 53"/>
              <p:cNvSpPr>
                <a:spLocks noChangeArrowheads="1"/>
              </p:cNvSpPr>
              <p:nvPr/>
            </p:nvSpPr>
            <p:spPr bwMode="auto">
              <a:xfrm rot="5400000">
                <a:off x="816" y="3600"/>
                <a:ext cx="144" cy="96"/>
              </a:xfrm>
              <a:prstGeom prst="triangle">
                <a:avLst>
                  <a:gd name="adj" fmla="val 50000"/>
                </a:avLst>
              </a:prstGeom>
              <a:solidFill>
                <a:schemeClr val="accent1"/>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sp>
          <p:nvSpPr>
            <p:cNvPr id="113697" name="AutoShape 54"/>
            <p:cNvSpPr>
              <a:spLocks noChangeArrowheads="1"/>
            </p:cNvSpPr>
            <p:nvPr/>
          </p:nvSpPr>
          <p:spPr bwMode="auto">
            <a:xfrm rot="5400000">
              <a:off x="4704" y="1125"/>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98" name="AutoShape 55"/>
            <p:cNvSpPr>
              <a:spLocks noChangeArrowheads="1"/>
            </p:cNvSpPr>
            <p:nvPr/>
          </p:nvSpPr>
          <p:spPr bwMode="auto">
            <a:xfrm rot="5400000">
              <a:off x="4704" y="1374"/>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99" name="AutoShape 56"/>
            <p:cNvSpPr>
              <a:spLocks noChangeArrowheads="1"/>
            </p:cNvSpPr>
            <p:nvPr/>
          </p:nvSpPr>
          <p:spPr bwMode="auto">
            <a:xfrm rot="5400000">
              <a:off x="4704" y="1611"/>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00" name="AutoShape 57"/>
            <p:cNvSpPr>
              <a:spLocks noChangeArrowheads="1"/>
            </p:cNvSpPr>
            <p:nvPr/>
          </p:nvSpPr>
          <p:spPr bwMode="auto">
            <a:xfrm rot="5400000">
              <a:off x="4704" y="1851"/>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01" name="AutoShape 58"/>
            <p:cNvSpPr>
              <a:spLocks noChangeArrowheads="1"/>
            </p:cNvSpPr>
            <p:nvPr/>
          </p:nvSpPr>
          <p:spPr bwMode="auto">
            <a:xfrm rot="5400000">
              <a:off x="4704" y="2082"/>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02" name="AutoShape 59"/>
            <p:cNvSpPr>
              <a:spLocks noChangeArrowheads="1"/>
            </p:cNvSpPr>
            <p:nvPr/>
          </p:nvSpPr>
          <p:spPr bwMode="auto">
            <a:xfrm rot="5400000">
              <a:off x="4704" y="2331"/>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03" name="AutoShape 60"/>
            <p:cNvSpPr>
              <a:spLocks noChangeArrowheads="1"/>
            </p:cNvSpPr>
            <p:nvPr/>
          </p:nvSpPr>
          <p:spPr bwMode="auto">
            <a:xfrm rot="5400000">
              <a:off x="4704" y="2571"/>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04" name="AutoShape 61"/>
            <p:cNvSpPr>
              <a:spLocks noChangeArrowheads="1"/>
            </p:cNvSpPr>
            <p:nvPr/>
          </p:nvSpPr>
          <p:spPr bwMode="auto">
            <a:xfrm rot="5400000">
              <a:off x="4704" y="2811"/>
              <a:ext cx="144" cy="144"/>
            </a:xfrm>
            <a:prstGeom prst="triangle">
              <a:avLst>
                <a:gd name="adj" fmla="val 50000"/>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grpSp>
          <p:nvGrpSpPr>
            <p:cNvPr id="113705" name="Group 62"/>
            <p:cNvGrpSpPr/>
            <p:nvPr/>
          </p:nvGrpSpPr>
          <p:grpSpPr bwMode="auto">
            <a:xfrm>
              <a:off x="4608" y="3072"/>
              <a:ext cx="816" cy="69"/>
              <a:chOff x="4608" y="3072"/>
              <a:chExt cx="816" cy="69"/>
            </a:xfrm>
          </p:grpSpPr>
          <p:sp>
            <p:nvSpPr>
              <p:cNvPr id="113743" name="Line 63"/>
              <p:cNvSpPr>
                <a:spLocks noChangeShapeType="1"/>
              </p:cNvSpPr>
              <p:nvPr/>
            </p:nvSpPr>
            <p:spPr bwMode="auto">
              <a:xfrm>
                <a:off x="4608" y="3120"/>
                <a:ext cx="5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44" name="Oval 64"/>
              <p:cNvSpPr>
                <a:spLocks noChangeArrowheads="1"/>
              </p:cNvSpPr>
              <p:nvPr/>
            </p:nvSpPr>
            <p:spPr bwMode="auto">
              <a:xfrm>
                <a:off x="5139"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45" name="Oval 65"/>
              <p:cNvSpPr>
                <a:spLocks noChangeArrowheads="1"/>
              </p:cNvSpPr>
              <p:nvPr/>
            </p:nvSpPr>
            <p:spPr bwMode="auto">
              <a:xfrm>
                <a:off x="5280"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46" name="Line 66"/>
              <p:cNvSpPr>
                <a:spLocks noChangeShapeType="1"/>
              </p:cNvSpPr>
              <p:nvPr/>
            </p:nvSpPr>
            <p:spPr bwMode="auto">
              <a:xfrm>
                <a:off x="5328" y="3120"/>
                <a:ext cx="9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47" name="Line 67"/>
              <p:cNvSpPr>
                <a:spLocks noChangeShapeType="1"/>
              </p:cNvSpPr>
              <p:nvPr/>
            </p:nvSpPr>
            <p:spPr bwMode="auto">
              <a:xfrm flipV="1">
                <a:off x="5184" y="3072"/>
                <a:ext cx="96"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3706" name="Group 68"/>
            <p:cNvGrpSpPr/>
            <p:nvPr/>
          </p:nvGrpSpPr>
          <p:grpSpPr bwMode="auto">
            <a:xfrm>
              <a:off x="4608" y="3243"/>
              <a:ext cx="816" cy="69"/>
              <a:chOff x="4608" y="3072"/>
              <a:chExt cx="816" cy="69"/>
            </a:xfrm>
          </p:grpSpPr>
          <p:sp>
            <p:nvSpPr>
              <p:cNvPr id="113738" name="Line 69"/>
              <p:cNvSpPr>
                <a:spLocks noChangeShapeType="1"/>
              </p:cNvSpPr>
              <p:nvPr/>
            </p:nvSpPr>
            <p:spPr bwMode="auto">
              <a:xfrm>
                <a:off x="4608" y="3120"/>
                <a:ext cx="5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39" name="Oval 70"/>
              <p:cNvSpPr>
                <a:spLocks noChangeArrowheads="1"/>
              </p:cNvSpPr>
              <p:nvPr/>
            </p:nvSpPr>
            <p:spPr bwMode="auto">
              <a:xfrm>
                <a:off x="5139"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40" name="Oval 71"/>
              <p:cNvSpPr>
                <a:spLocks noChangeArrowheads="1"/>
              </p:cNvSpPr>
              <p:nvPr/>
            </p:nvSpPr>
            <p:spPr bwMode="auto">
              <a:xfrm>
                <a:off x="5280"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41" name="Line 72"/>
              <p:cNvSpPr>
                <a:spLocks noChangeShapeType="1"/>
              </p:cNvSpPr>
              <p:nvPr/>
            </p:nvSpPr>
            <p:spPr bwMode="auto">
              <a:xfrm>
                <a:off x="5328" y="3120"/>
                <a:ext cx="9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42" name="Line 73"/>
              <p:cNvSpPr>
                <a:spLocks noChangeShapeType="1"/>
              </p:cNvSpPr>
              <p:nvPr/>
            </p:nvSpPr>
            <p:spPr bwMode="auto">
              <a:xfrm flipV="1">
                <a:off x="5184" y="3072"/>
                <a:ext cx="96"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3707" name="Group 74"/>
            <p:cNvGrpSpPr/>
            <p:nvPr/>
          </p:nvGrpSpPr>
          <p:grpSpPr bwMode="auto">
            <a:xfrm>
              <a:off x="4608" y="3435"/>
              <a:ext cx="816" cy="69"/>
              <a:chOff x="4608" y="3072"/>
              <a:chExt cx="816" cy="69"/>
            </a:xfrm>
          </p:grpSpPr>
          <p:sp>
            <p:nvSpPr>
              <p:cNvPr id="113733" name="Line 75"/>
              <p:cNvSpPr>
                <a:spLocks noChangeShapeType="1"/>
              </p:cNvSpPr>
              <p:nvPr/>
            </p:nvSpPr>
            <p:spPr bwMode="auto">
              <a:xfrm>
                <a:off x="4608" y="3120"/>
                <a:ext cx="5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34" name="Oval 76"/>
              <p:cNvSpPr>
                <a:spLocks noChangeArrowheads="1"/>
              </p:cNvSpPr>
              <p:nvPr/>
            </p:nvSpPr>
            <p:spPr bwMode="auto">
              <a:xfrm>
                <a:off x="5139"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35" name="Oval 77"/>
              <p:cNvSpPr>
                <a:spLocks noChangeArrowheads="1"/>
              </p:cNvSpPr>
              <p:nvPr/>
            </p:nvSpPr>
            <p:spPr bwMode="auto">
              <a:xfrm>
                <a:off x="5280"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36" name="Line 78"/>
              <p:cNvSpPr>
                <a:spLocks noChangeShapeType="1"/>
              </p:cNvSpPr>
              <p:nvPr/>
            </p:nvSpPr>
            <p:spPr bwMode="auto">
              <a:xfrm>
                <a:off x="5328" y="3120"/>
                <a:ext cx="9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37" name="Line 79"/>
              <p:cNvSpPr>
                <a:spLocks noChangeShapeType="1"/>
              </p:cNvSpPr>
              <p:nvPr/>
            </p:nvSpPr>
            <p:spPr bwMode="auto">
              <a:xfrm flipV="1">
                <a:off x="5184" y="3072"/>
                <a:ext cx="96"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3708" name="Group 80"/>
            <p:cNvGrpSpPr/>
            <p:nvPr/>
          </p:nvGrpSpPr>
          <p:grpSpPr bwMode="auto">
            <a:xfrm>
              <a:off x="4608" y="3627"/>
              <a:ext cx="816" cy="69"/>
              <a:chOff x="4608" y="3072"/>
              <a:chExt cx="816" cy="69"/>
            </a:xfrm>
          </p:grpSpPr>
          <p:sp>
            <p:nvSpPr>
              <p:cNvPr id="113728" name="Line 81"/>
              <p:cNvSpPr>
                <a:spLocks noChangeShapeType="1"/>
              </p:cNvSpPr>
              <p:nvPr/>
            </p:nvSpPr>
            <p:spPr bwMode="auto">
              <a:xfrm>
                <a:off x="4608" y="3120"/>
                <a:ext cx="5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29" name="Oval 82"/>
              <p:cNvSpPr>
                <a:spLocks noChangeArrowheads="1"/>
              </p:cNvSpPr>
              <p:nvPr/>
            </p:nvSpPr>
            <p:spPr bwMode="auto">
              <a:xfrm>
                <a:off x="5139"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30" name="Oval 83"/>
              <p:cNvSpPr>
                <a:spLocks noChangeArrowheads="1"/>
              </p:cNvSpPr>
              <p:nvPr/>
            </p:nvSpPr>
            <p:spPr bwMode="auto">
              <a:xfrm>
                <a:off x="5280" y="3093"/>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31" name="Line 84"/>
              <p:cNvSpPr>
                <a:spLocks noChangeShapeType="1"/>
              </p:cNvSpPr>
              <p:nvPr/>
            </p:nvSpPr>
            <p:spPr bwMode="auto">
              <a:xfrm>
                <a:off x="5328" y="3120"/>
                <a:ext cx="9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32" name="Line 85"/>
              <p:cNvSpPr>
                <a:spLocks noChangeShapeType="1"/>
              </p:cNvSpPr>
              <p:nvPr/>
            </p:nvSpPr>
            <p:spPr bwMode="auto">
              <a:xfrm flipV="1">
                <a:off x="5184" y="3072"/>
                <a:ext cx="96"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13709" name="Line 86"/>
            <p:cNvSpPr>
              <a:spLocks noChangeShapeType="1"/>
            </p:cNvSpPr>
            <p:nvPr/>
          </p:nvSpPr>
          <p:spPr bwMode="auto">
            <a:xfrm>
              <a:off x="5424" y="3120"/>
              <a:ext cx="0"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0" name="Line 87"/>
            <p:cNvSpPr>
              <a:spLocks noChangeShapeType="1"/>
            </p:cNvSpPr>
            <p:nvPr/>
          </p:nvSpPr>
          <p:spPr bwMode="auto">
            <a:xfrm>
              <a:off x="5355" y="384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1" name="Line 88"/>
            <p:cNvSpPr>
              <a:spLocks noChangeShapeType="1"/>
            </p:cNvSpPr>
            <p:nvPr/>
          </p:nvSpPr>
          <p:spPr bwMode="auto">
            <a:xfrm>
              <a:off x="4704" y="3120"/>
              <a:ext cx="0" cy="9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2" name="Line 89"/>
            <p:cNvSpPr>
              <a:spLocks noChangeShapeType="1"/>
            </p:cNvSpPr>
            <p:nvPr/>
          </p:nvSpPr>
          <p:spPr bwMode="auto">
            <a:xfrm>
              <a:off x="4839" y="3312"/>
              <a:ext cx="0" cy="7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3" name="Line 90"/>
            <p:cNvSpPr>
              <a:spLocks noChangeShapeType="1"/>
            </p:cNvSpPr>
            <p:nvPr/>
          </p:nvSpPr>
          <p:spPr bwMode="auto">
            <a:xfrm>
              <a:off x="4704" y="4080"/>
              <a:ext cx="67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4" name="Line 91"/>
            <p:cNvSpPr>
              <a:spLocks noChangeShapeType="1"/>
            </p:cNvSpPr>
            <p:nvPr/>
          </p:nvSpPr>
          <p:spPr bwMode="auto">
            <a:xfrm>
              <a:off x="4962" y="3504"/>
              <a:ext cx="0" cy="5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5" name="Line 92"/>
            <p:cNvSpPr>
              <a:spLocks noChangeShapeType="1"/>
            </p:cNvSpPr>
            <p:nvPr/>
          </p:nvSpPr>
          <p:spPr bwMode="auto">
            <a:xfrm>
              <a:off x="5079" y="3696"/>
              <a:ext cx="0" cy="38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16" name="Rectangle 93"/>
            <p:cNvSpPr>
              <a:spLocks noChangeArrowheads="1"/>
            </p:cNvSpPr>
            <p:nvPr/>
          </p:nvSpPr>
          <p:spPr bwMode="auto">
            <a:xfrm>
              <a:off x="4677" y="3840"/>
              <a:ext cx="48" cy="144"/>
            </a:xfrm>
            <a:prstGeom prst="rect">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17" name="Rectangle 94"/>
            <p:cNvSpPr>
              <a:spLocks noChangeArrowheads="1"/>
            </p:cNvSpPr>
            <p:nvPr/>
          </p:nvSpPr>
          <p:spPr bwMode="auto">
            <a:xfrm>
              <a:off x="4818" y="3840"/>
              <a:ext cx="48" cy="144"/>
            </a:xfrm>
            <a:prstGeom prst="rect">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18" name="Rectangle 95"/>
            <p:cNvSpPr>
              <a:spLocks noChangeArrowheads="1"/>
            </p:cNvSpPr>
            <p:nvPr/>
          </p:nvSpPr>
          <p:spPr bwMode="auto">
            <a:xfrm>
              <a:off x="4944" y="3840"/>
              <a:ext cx="48" cy="144"/>
            </a:xfrm>
            <a:prstGeom prst="rect">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19" name="Rectangle 96"/>
            <p:cNvSpPr>
              <a:spLocks noChangeArrowheads="1"/>
            </p:cNvSpPr>
            <p:nvPr/>
          </p:nvSpPr>
          <p:spPr bwMode="auto">
            <a:xfrm>
              <a:off x="5061" y="3831"/>
              <a:ext cx="48" cy="144"/>
            </a:xfrm>
            <a:prstGeom prst="rect">
              <a:avLst/>
            </a:prstGeom>
            <a:solidFill>
              <a:srgbClr val="CCFFCC"/>
            </a:solidFill>
            <a:ln w="9525">
              <a:solidFill>
                <a:schemeClr val="tx1"/>
              </a:solidFill>
              <a:miter lim="800000"/>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20" name="Oval 97"/>
            <p:cNvSpPr>
              <a:spLocks noChangeArrowheads="1"/>
            </p:cNvSpPr>
            <p:nvPr/>
          </p:nvSpPr>
          <p:spPr bwMode="auto">
            <a:xfrm>
              <a:off x="5157" y="816"/>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21" name="Line 98"/>
            <p:cNvSpPr>
              <a:spLocks noChangeShapeType="1"/>
            </p:cNvSpPr>
            <p:nvPr/>
          </p:nvSpPr>
          <p:spPr bwMode="auto">
            <a:xfrm flipV="1">
              <a:off x="5184" y="864"/>
              <a:ext cx="0" cy="201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3722" name="Oval 99"/>
            <p:cNvSpPr>
              <a:spLocks noChangeArrowheads="1"/>
            </p:cNvSpPr>
            <p:nvPr/>
          </p:nvSpPr>
          <p:spPr bwMode="auto">
            <a:xfrm>
              <a:off x="5358" y="4050"/>
              <a:ext cx="48" cy="48"/>
            </a:xfrm>
            <a:prstGeom prst="ellipse">
              <a:avLst/>
            </a:prstGeom>
            <a:solidFill>
              <a:schemeClr val="accent1"/>
            </a:solidFill>
            <a:ln w="9525">
              <a:solidFill>
                <a:schemeClr val="tx1"/>
              </a:solidFill>
              <a:rou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723" name="Text Box 100"/>
            <p:cNvSpPr txBox="1">
              <a:spLocks noChangeArrowheads="1"/>
            </p:cNvSpPr>
            <p:nvPr/>
          </p:nvSpPr>
          <p:spPr bwMode="auto">
            <a:xfrm>
              <a:off x="2160" y="1452"/>
              <a:ext cx="288"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锁  </a:t>
              </a:r>
            </a:p>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存</a:t>
              </a:r>
            </a:p>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器</a:t>
              </a:r>
            </a:p>
          </p:txBody>
        </p:sp>
        <p:sp>
          <p:nvSpPr>
            <p:cNvPr id="113724" name="Text Box 101"/>
            <p:cNvSpPr txBox="1">
              <a:spLocks noChangeArrowheads="1"/>
            </p:cNvSpPr>
            <p:nvPr/>
          </p:nvSpPr>
          <p:spPr bwMode="auto">
            <a:xfrm>
              <a:off x="2958" y="1888"/>
              <a:ext cx="288"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译</a:t>
              </a:r>
            </a:p>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码</a:t>
              </a:r>
            </a:p>
            <a:p>
              <a:pPr eaLnBrk="1" hangingPunct="1">
                <a:lnSpc>
                  <a:spcPct val="100000"/>
                </a:lnSpc>
                <a:spcBef>
                  <a:spcPct val="50000"/>
                </a:spcBef>
                <a:buFontTx/>
                <a:buNone/>
              </a:pPr>
              <a:r>
                <a:rPr lang="zh-CN" altLang="en-US" sz="1600" b="1">
                  <a:latin typeface="Times New Roman" panose="02020603050405020304" pitchFamily="18" charset="0"/>
                  <a:ea typeface="宋体" panose="02010600030101010101" pitchFamily="2" charset="-122"/>
                </a:rPr>
                <a:t>器</a:t>
              </a:r>
            </a:p>
          </p:txBody>
        </p:sp>
        <p:sp>
          <p:nvSpPr>
            <p:cNvPr id="113725" name="Text Box 102"/>
            <p:cNvSpPr txBox="1">
              <a:spLocks noChangeArrowheads="1"/>
            </p:cNvSpPr>
            <p:nvPr/>
          </p:nvSpPr>
          <p:spPr bwMode="auto">
            <a:xfrm>
              <a:off x="921" y="1410"/>
              <a:ext cx="720" cy="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AD</a:t>
              </a:r>
              <a:r>
                <a:rPr lang="en-US" altLang="zh-CN" sz="1600" b="1" baseline="-25000">
                  <a:latin typeface="Times New Roman" panose="02020603050405020304" pitchFamily="18" charset="0"/>
                  <a:ea typeface="宋体" panose="02010600030101010101" pitchFamily="2" charset="-122"/>
                </a:rPr>
                <a:t>0</a:t>
              </a:r>
              <a:r>
                <a:rPr lang="en-US" altLang="zh-CN" sz="1600" b="1">
                  <a:latin typeface="Times New Roman" panose="02020603050405020304" pitchFamily="18" charset="0"/>
                  <a:ea typeface="宋体" panose="02010600030101010101" pitchFamily="2" charset="-122"/>
                </a:rPr>
                <a:t>-AD</a:t>
              </a:r>
              <a:r>
                <a:rPr lang="en-US" altLang="zh-CN" sz="1600" b="1" baseline="-25000">
                  <a:latin typeface="Times New Roman" panose="02020603050405020304" pitchFamily="18" charset="0"/>
                  <a:ea typeface="宋体" panose="02010600030101010101" pitchFamily="2" charset="-122"/>
                </a:rPr>
                <a:t>7</a:t>
              </a:r>
              <a:r>
                <a:rPr lang="en-US" altLang="zh-CN" sz="1600" b="1">
                  <a:latin typeface="Times New Roman" panose="02020603050405020304" pitchFamily="18" charset="0"/>
                  <a:ea typeface="宋体" panose="02010600030101010101" pitchFamily="2" charset="-122"/>
                </a:rPr>
                <a:t> </a:t>
              </a:r>
            </a:p>
            <a:p>
              <a:pPr algn="ct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ALE</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AD</a:t>
              </a:r>
              <a:r>
                <a:rPr lang="en-US" altLang="zh-CN" sz="1600" b="1" baseline="-25000">
                  <a:latin typeface="Times New Roman" panose="02020603050405020304" pitchFamily="18" charset="0"/>
                  <a:ea typeface="宋体" panose="02010600030101010101" pitchFamily="2" charset="-122"/>
                </a:rPr>
                <a:t>8</a:t>
              </a:r>
              <a:r>
                <a:rPr lang="en-US" altLang="zh-CN" sz="1600" b="1">
                  <a:latin typeface="Times New Roman" panose="02020603050405020304" pitchFamily="18" charset="0"/>
                  <a:ea typeface="宋体" panose="02010600030101010101" pitchFamily="2" charset="-122"/>
                </a:rPr>
                <a:t>-AD</a:t>
              </a:r>
              <a:r>
                <a:rPr lang="en-US" altLang="zh-CN" sz="1600" b="1" baseline="-25000">
                  <a:latin typeface="Times New Roman" panose="02020603050405020304" pitchFamily="18" charset="0"/>
                  <a:ea typeface="宋体" panose="02010600030101010101" pitchFamily="2" charset="-122"/>
                </a:rPr>
                <a:t>15</a:t>
              </a:r>
            </a:p>
            <a:p>
              <a:pPr eaLnBrk="1" hangingPunct="1">
                <a:lnSpc>
                  <a:spcPct val="100000"/>
                </a:lnSpc>
                <a:spcBef>
                  <a:spcPct val="50000"/>
                </a:spcBef>
                <a:buFontTx/>
                <a:buNone/>
              </a:pPr>
              <a:endParaRPr lang="en-US" altLang="zh-CN" sz="1600" b="1">
                <a:latin typeface="Times New Roman" panose="02020603050405020304" pitchFamily="18" charset="0"/>
                <a:ea typeface="宋体" panose="02010600030101010101" pitchFamily="2" charset="-122"/>
              </a:endParaRPr>
            </a:p>
            <a:p>
              <a:pPr algn="ct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BHE</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8086</a:t>
              </a:r>
            </a:p>
            <a:p>
              <a:pPr algn="ct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RD</a:t>
              </a:r>
            </a:p>
            <a:p>
              <a:pPr algn="ct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WR</a:t>
              </a:r>
            </a:p>
            <a:p>
              <a:pPr algn="ct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RESET</a:t>
              </a:r>
            </a:p>
          </p:txBody>
        </p:sp>
        <p:sp>
          <p:nvSpPr>
            <p:cNvPr id="113726" name="Text Box 103"/>
            <p:cNvSpPr txBox="1">
              <a:spLocks noChangeArrowheads="1"/>
            </p:cNvSpPr>
            <p:nvPr/>
          </p:nvSpPr>
          <p:spPr bwMode="auto">
            <a:xfrm>
              <a:off x="3302" y="1920"/>
              <a:ext cx="3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Y</a:t>
              </a:r>
              <a:r>
                <a:rPr lang="en-US" altLang="zh-CN" sz="1600" b="1" baseline="-25000">
                  <a:latin typeface="Times New Roman" panose="02020603050405020304" pitchFamily="18" charset="0"/>
                  <a:ea typeface="宋体" panose="02010600030101010101" pitchFamily="2" charset="-122"/>
                </a:rPr>
                <a:t>0</a:t>
              </a:r>
            </a:p>
          </p:txBody>
        </p:sp>
        <p:sp>
          <p:nvSpPr>
            <p:cNvPr id="113727" name="Text Box 104"/>
            <p:cNvSpPr txBox="1">
              <a:spLocks noChangeArrowheads="1"/>
            </p:cNvSpPr>
            <p:nvPr/>
          </p:nvSpPr>
          <p:spPr bwMode="auto">
            <a:xfrm>
              <a:off x="3744" y="1104"/>
              <a:ext cx="960" cy="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D</a:t>
              </a:r>
              <a:r>
                <a:rPr lang="en-US" altLang="zh-CN" sz="1600" b="1" baseline="-25000">
                  <a:latin typeface="Times New Roman" panose="02020603050405020304" pitchFamily="18" charset="0"/>
                  <a:ea typeface="宋体" panose="02010600030101010101" pitchFamily="2" charset="-122"/>
                </a:rPr>
                <a:t>0</a:t>
              </a:r>
              <a:r>
                <a:rPr lang="en-US" altLang="zh-CN" sz="1600" b="1">
                  <a:latin typeface="Times New Roman" panose="02020603050405020304" pitchFamily="18" charset="0"/>
                  <a:ea typeface="宋体" panose="02010600030101010101" pitchFamily="2" charset="-122"/>
                </a:rPr>
                <a:t>-D</a:t>
              </a:r>
              <a:r>
                <a:rPr lang="en-US" altLang="zh-CN" sz="1600" b="1" baseline="-25000">
                  <a:latin typeface="Times New Roman" panose="02020603050405020304" pitchFamily="18" charset="0"/>
                  <a:ea typeface="宋体" panose="02010600030101010101" pitchFamily="2" charset="-122"/>
                </a:rPr>
                <a:t>7</a:t>
              </a:r>
              <a:r>
                <a:rPr lang="en-US" altLang="zh-CN" sz="1600" b="1">
                  <a:latin typeface="Times New Roman" panose="02020603050405020304" pitchFamily="18" charset="0"/>
                  <a:ea typeface="宋体" panose="02010600030101010101" pitchFamily="2" charset="-122"/>
                </a:rPr>
                <a:t>        PA</a:t>
              </a:r>
              <a:r>
                <a:rPr lang="en-US" altLang="zh-CN" sz="1600" b="1" baseline="-25000">
                  <a:latin typeface="Times New Roman" panose="02020603050405020304" pitchFamily="18" charset="0"/>
                  <a:ea typeface="宋体" panose="02010600030101010101" pitchFamily="2" charset="-122"/>
                </a:rPr>
                <a:t>0</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A</a:t>
              </a:r>
              <a:r>
                <a:rPr lang="en-US" altLang="zh-CN" sz="1600" b="1" baseline="-25000">
                  <a:latin typeface="Times New Roman" panose="02020603050405020304" pitchFamily="18" charset="0"/>
                  <a:ea typeface="宋体" panose="02010600030101010101" pitchFamily="2" charset="-122"/>
                </a:rPr>
                <a:t>0                    </a:t>
              </a:r>
              <a:r>
                <a:rPr lang="en-US" altLang="zh-CN" sz="1600" b="1">
                  <a:latin typeface="Times New Roman" panose="02020603050405020304" pitchFamily="18" charset="0"/>
                  <a:ea typeface="宋体" panose="02010600030101010101" pitchFamily="2" charset="-122"/>
                </a:rPr>
                <a:t>PA</a:t>
              </a:r>
              <a:r>
                <a:rPr lang="en-US" altLang="zh-CN" sz="1600" b="1" baseline="-25000">
                  <a:latin typeface="Times New Roman" panose="02020603050405020304" pitchFamily="18" charset="0"/>
                  <a:ea typeface="宋体" panose="02010600030101010101" pitchFamily="2" charset="-122"/>
                </a:rPr>
                <a:t>1</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A</a:t>
              </a:r>
              <a:r>
                <a:rPr lang="en-US" altLang="zh-CN" sz="1600" b="1" baseline="-25000">
                  <a:latin typeface="Times New Roman" panose="02020603050405020304" pitchFamily="18" charset="0"/>
                  <a:ea typeface="宋体" panose="02010600030101010101" pitchFamily="2" charset="-122"/>
                </a:rPr>
                <a:t>1 </a:t>
              </a:r>
              <a:r>
                <a:rPr lang="en-US" altLang="zh-CN" sz="1600" b="1">
                  <a:latin typeface="Times New Roman" panose="02020603050405020304" pitchFamily="18" charset="0"/>
                  <a:ea typeface="宋体" panose="02010600030101010101" pitchFamily="2" charset="-122"/>
                </a:rPr>
                <a:t>             PA</a:t>
              </a:r>
              <a:r>
                <a:rPr lang="en-US" altLang="zh-CN" sz="1600" b="1" baseline="-25000">
                  <a:latin typeface="Times New Roman" panose="02020603050405020304" pitchFamily="18" charset="0"/>
                  <a:ea typeface="宋体" panose="02010600030101010101" pitchFamily="2" charset="-122"/>
                </a:rPr>
                <a:t>2</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                  PA</a:t>
              </a:r>
              <a:r>
                <a:rPr lang="en-US" altLang="zh-CN" sz="1600" b="1" baseline="-25000">
                  <a:latin typeface="Times New Roman" panose="02020603050405020304" pitchFamily="18" charset="0"/>
                  <a:ea typeface="宋体" panose="02010600030101010101" pitchFamily="2" charset="-122"/>
                </a:rPr>
                <a:t>3</a:t>
              </a:r>
              <a:endParaRPr lang="en-US" altLang="zh-CN" sz="1600" b="1">
                <a:latin typeface="Times New Roman" panose="02020603050405020304" pitchFamily="18" charset="0"/>
                <a:ea typeface="宋体" panose="02010600030101010101" pitchFamily="2" charset="-122"/>
              </a:endParaRP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CS             PA</a:t>
              </a:r>
              <a:r>
                <a:rPr lang="en-US" altLang="zh-CN" sz="1600" b="1" baseline="-25000">
                  <a:latin typeface="Times New Roman" panose="02020603050405020304" pitchFamily="18" charset="0"/>
                  <a:ea typeface="宋体" panose="02010600030101010101" pitchFamily="2" charset="-122"/>
                </a:rPr>
                <a:t>4</a:t>
              </a:r>
              <a:endParaRPr lang="en-US" altLang="zh-CN" sz="1600" b="1">
                <a:latin typeface="Times New Roman" panose="02020603050405020304" pitchFamily="18" charset="0"/>
                <a:ea typeface="宋体" panose="02010600030101010101" pitchFamily="2" charset="-122"/>
              </a:endParaRP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     8255A  PA</a:t>
              </a:r>
              <a:r>
                <a:rPr lang="en-US" altLang="zh-CN" sz="1600" b="1" baseline="-25000">
                  <a:latin typeface="Times New Roman" panose="02020603050405020304" pitchFamily="18" charset="0"/>
                  <a:ea typeface="宋体" panose="02010600030101010101" pitchFamily="2" charset="-122"/>
                </a:rPr>
                <a:t>5</a:t>
              </a:r>
              <a:endParaRPr lang="en-US" altLang="zh-CN" sz="1600" b="1">
                <a:latin typeface="Times New Roman" panose="02020603050405020304" pitchFamily="18" charset="0"/>
                <a:ea typeface="宋体" panose="02010600030101010101" pitchFamily="2" charset="-122"/>
              </a:endParaRP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                  PA</a:t>
              </a:r>
              <a:r>
                <a:rPr lang="en-US" altLang="zh-CN" sz="1600" b="1" baseline="-25000">
                  <a:latin typeface="Times New Roman" panose="02020603050405020304" pitchFamily="18" charset="0"/>
                  <a:ea typeface="宋体" panose="02010600030101010101" pitchFamily="2" charset="-122"/>
                </a:rPr>
                <a:t>6</a:t>
              </a:r>
              <a:endParaRPr lang="en-US" altLang="zh-CN" sz="1600" b="1">
                <a:latin typeface="Times New Roman" panose="02020603050405020304" pitchFamily="18" charset="0"/>
                <a:ea typeface="宋体" panose="02010600030101010101" pitchFamily="2" charset="-122"/>
              </a:endParaRP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RD            PA</a:t>
              </a:r>
              <a:r>
                <a:rPr lang="en-US" altLang="zh-CN" sz="1600" b="1" baseline="-25000">
                  <a:latin typeface="Times New Roman" panose="02020603050405020304" pitchFamily="18" charset="0"/>
                  <a:ea typeface="宋体" panose="02010600030101010101" pitchFamily="2" charset="-122"/>
                </a:rPr>
                <a:t>7</a:t>
              </a:r>
              <a:endParaRPr lang="en-US" altLang="zh-CN" sz="1600" b="1">
                <a:latin typeface="Times New Roman" panose="02020603050405020304" pitchFamily="18" charset="0"/>
                <a:ea typeface="宋体" panose="02010600030101010101" pitchFamily="2" charset="-122"/>
              </a:endParaRP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WR           PB</a:t>
              </a:r>
              <a:r>
                <a:rPr lang="en-US" altLang="zh-CN" sz="1600" b="1" baseline="-25000">
                  <a:latin typeface="Times New Roman" panose="02020603050405020304" pitchFamily="18" charset="0"/>
                  <a:ea typeface="宋体" panose="02010600030101010101" pitchFamily="2" charset="-122"/>
                </a:rPr>
                <a:t>3</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RESET     PB</a:t>
              </a:r>
              <a:r>
                <a:rPr lang="en-US" altLang="zh-CN" sz="1600" b="1" baseline="-25000">
                  <a:latin typeface="Times New Roman" panose="02020603050405020304" pitchFamily="18" charset="0"/>
                  <a:ea typeface="宋体" panose="02010600030101010101" pitchFamily="2" charset="-122"/>
                </a:rPr>
                <a:t>2</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                  PB</a:t>
              </a:r>
              <a:r>
                <a:rPr lang="en-US" altLang="zh-CN" sz="1600" b="1" baseline="-25000">
                  <a:latin typeface="Times New Roman" panose="02020603050405020304" pitchFamily="18" charset="0"/>
                  <a:ea typeface="宋体" panose="02010600030101010101" pitchFamily="2" charset="-122"/>
                </a:rPr>
                <a:t>1</a:t>
              </a:r>
            </a:p>
            <a:p>
              <a:pPr eaLnBrk="1" hangingPunct="1">
                <a:lnSpc>
                  <a:spcPct val="100000"/>
                </a:lnSpc>
                <a:spcBef>
                  <a:spcPct val="50000"/>
                </a:spcBef>
                <a:buFontTx/>
                <a:buNone/>
              </a:pPr>
              <a:r>
                <a:rPr lang="en-US" altLang="zh-CN" sz="1600" b="1">
                  <a:latin typeface="Times New Roman" panose="02020603050405020304" pitchFamily="18" charset="0"/>
                  <a:ea typeface="宋体" panose="02010600030101010101" pitchFamily="2" charset="-122"/>
                </a:rPr>
                <a:t>                  PB</a:t>
              </a:r>
              <a:r>
                <a:rPr lang="en-US" altLang="zh-CN" sz="1600" b="1" baseline="-25000">
                  <a:latin typeface="Times New Roman" panose="02020603050405020304" pitchFamily="18" charset="0"/>
                  <a:ea typeface="宋体" panose="02010600030101010101" pitchFamily="2" charset="-122"/>
                </a:rPr>
                <a:t>0</a:t>
              </a:r>
            </a:p>
          </p:txBody>
        </p:sp>
      </p:grpSp>
      <p:sp>
        <p:nvSpPr>
          <p:cNvPr id="113668" name="Text Box 105"/>
          <p:cNvSpPr txBox="1">
            <a:spLocks noChangeArrowheads="1"/>
          </p:cNvSpPr>
          <p:nvPr/>
        </p:nvSpPr>
        <p:spPr bwMode="auto">
          <a:xfrm>
            <a:off x="3048000" y="6096000"/>
            <a:ext cx="609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zh-CN" altLang="en-US" sz="2000" b="1" dirty="0">
                <a:latin typeface="Times New Roman" panose="02020603050405020304" pitchFamily="18" charset="0"/>
                <a:ea typeface="宋体" panose="02010600030101010101" pitchFamily="2" charset="-122"/>
              </a:rPr>
              <a:t>图</a:t>
            </a:r>
            <a:r>
              <a:rPr lang="en-US" altLang="zh-CN" sz="2000" b="1" dirty="0" smtClean="0">
                <a:latin typeface="Times New Roman" panose="02020603050405020304" pitchFamily="18" charset="0"/>
                <a:ea typeface="宋体" panose="02010600030101010101" pitchFamily="2" charset="-122"/>
              </a:rPr>
              <a:t>8-14  </a:t>
            </a:r>
            <a:r>
              <a:rPr lang="en-US" altLang="zh-CN" sz="2000" b="1" dirty="0">
                <a:latin typeface="Times New Roman" panose="02020603050405020304" pitchFamily="18" charset="0"/>
                <a:ea typeface="宋体" panose="02010600030101010101" pitchFamily="2" charset="-122"/>
              </a:rPr>
              <a:t>8086CPU</a:t>
            </a:r>
            <a:r>
              <a:rPr lang="zh-CN" altLang="en-US" sz="2000" b="1" dirty="0">
                <a:latin typeface="Times New Roman" panose="02020603050405020304" pitchFamily="18" charset="0"/>
                <a:ea typeface="宋体" panose="02010600030101010101" pitchFamily="2" charset="-122"/>
              </a:rPr>
              <a:t>、</a:t>
            </a:r>
            <a:r>
              <a:rPr lang="en-US" altLang="zh-CN" sz="2000" b="1" dirty="0">
                <a:latin typeface="Times New Roman" panose="02020603050405020304" pitchFamily="18" charset="0"/>
                <a:ea typeface="宋体" panose="02010600030101010101" pitchFamily="2" charset="-122"/>
              </a:rPr>
              <a:t>8255A</a:t>
            </a:r>
            <a:r>
              <a:rPr lang="zh-CN" altLang="en-US" sz="2000" b="1" dirty="0">
                <a:latin typeface="Times New Roman" panose="02020603050405020304" pitchFamily="18" charset="0"/>
                <a:ea typeface="宋体" panose="02010600030101010101" pitchFamily="2" charset="-122"/>
              </a:rPr>
              <a:t>同开关</a:t>
            </a:r>
            <a:r>
              <a:rPr lang="en-US" altLang="zh-CN" sz="2000" b="1" dirty="0">
                <a:latin typeface="Times New Roman" panose="02020603050405020304" pitchFamily="18" charset="0"/>
                <a:ea typeface="宋体" panose="02010600030101010101" pitchFamily="2" charset="-122"/>
              </a:rPr>
              <a:t>7</a:t>
            </a:r>
            <a:r>
              <a:rPr lang="zh-CN" altLang="en-US" sz="2000" b="1" dirty="0">
                <a:latin typeface="Times New Roman" panose="02020603050405020304" pitchFamily="18" charset="0"/>
                <a:ea typeface="宋体" panose="02010600030101010101" pitchFamily="2" charset="-122"/>
              </a:rPr>
              <a:t>段</a:t>
            </a:r>
            <a:r>
              <a:rPr lang="en-US" altLang="zh-CN" sz="2000" b="1" dirty="0">
                <a:latin typeface="Times New Roman" panose="02020603050405020304" pitchFamily="18" charset="0"/>
                <a:ea typeface="宋体" panose="02010600030101010101" pitchFamily="2" charset="-122"/>
              </a:rPr>
              <a:t>LED</a:t>
            </a:r>
            <a:r>
              <a:rPr lang="zh-CN" altLang="en-US" sz="2000" b="1" dirty="0">
                <a:latin typeface="Times New Roman" panose="02020603050405020304" pitchFamily="18" charset="0"/>
                <a:ea typeface="宋体" panose="02010600030101010101" pitchFamily="2" charset="-122"/>
              </a:rPr>
              <a:t>的接口</a:t>
            </a:r>
          </a:p>
        </p:txBody>
      </p:sp>
      <p:sp>
        <p:nvSpPr>
          <p:cNvPr id="113669" name="Rectangle 106"/>
          <p:cNvSpPr>
            <a:spLocks noChangeArrowheads="1"/>
          </p:cNvSpPr>
          <p:nvPr/>
        </p:nvSpPr>
        <p:spPr bwMode="auto">
          <a:xfrm>
            <a:off x="9264650" y="1052513"/>
            <a:ext cx="863600" cy="3313112"/>
          </a:xfrm>
          <a:prstGeom prst="rect">
            <a:avLst/>
          </a:prstGeom>
          <a:noFill/>
          <a:ln w="38100">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en-US">
              <a:latin typeface="Tahoma" panose="020B0604030504040204" pitchFamily="34" charset="0"/>
              <a:ea typeface="宋体" panose="02010600030101010101" pitchFamily="2" charset="-122"/>
            </a:endParaRPr>
          </a:p>
        </p:txBody>
      </p:sp>
      <p:sp>
        <p:nvSpPr>
          <p:cNvPr id="113670" name="Text Box 107"/>
          <p:cNvSpPr txBox="1">
            <a:spLocks noChangeArrowheads="1"/>
          </p:cNvSpPr>
          <p:nvPr/>
        </p:nvSpPr>
        <p:spPr bwMode="auto">
          <a:xfrm>
            <a:off x="9748838" y="475449"/>
            <a:ext cx="8270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US" altLang="zh-CN">
                <a:solidFill>
                  <a:srgbClr val="C00000"/>
                </a:solidFill>
                <a:latin typeface="Tahoma" panose="020B0604030504040204" pitchFamily="34" charset="0"/>
                <a:ea typeface="宋体" panose="02010600030101010101" pitchFamily="2" charset="-122"/>
              </a:rPr>
              <a:t>LED</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矩形 2"/>
          <p:cNvSpPr>
            <a:spLocks noChangeArrowheads="1"/>
          </p:cNvSpPr>
          <p:nvPr/>
        </p:nvSpPr>
        <p:spPr bwMode="auto">
          <a:xfrm>
            <a:off x="742728" y="692696"/>
            <a:ext cx="1144927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如果要求</a:t>
            </a:r>
            <a:r>
              <a:rPr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7</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LED</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循环显示</a:t>
            </a:r>
            <a:r>
              <a:rPr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0-F</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十六个数，每个显示</a:t>
            </a:r>
            <a:r>
              <a:rPr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5</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秒，显示</a:t>
            </a:r>
            <a:r>
              <a:rPr lang="en-US" altLang="zh-CN"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20</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遍</a:t>
            </a:r>
            <a:r>
              <a:rPr lang="zh-CN" altLang="en-US"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endParaRPr lang="en-US" altLang="zh-CN"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00000"/>
              </a:lnSpc>
              <a:spcBef>
                <a:spcPct val="0"/>
              </a:spcBef>
              <a:buFontTx/>
              <a:buNone/>
            </a:pPr>
            <a:r>
              <a:rPr lang="zh-CN" altLang="en-US" b="1"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则</a:t>
            </a:r>
            <a:r>
              <a:rPr lang="zh-CN" altLang="en-US"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程序为：</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idx="4294967295"/>
          </p:nvPr>
        </p:nvSpPr>
        <p:spPr>
          <a:xfrm>
            <a:off x="1487488" y="260350"/>
            <a:ext cx="11158537" cy="4933950"/>
          </a:xfrm>
        </p:spPr>
        <p:txBody>
          <a:bodyPr/>
          <a:lstStyle/>
          <a:p>
            <a:pPr eaLnBrk="1" hangingPunct="1">
              <a:buFontTx/>
              <a:buNone/>
            </a:pP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ORG	2000H</a:t>
            </a:r>
          </a:p>
          <a:p>
            <a:pPr eaLnBrk="1" hangingPunct="1">
              <a:buFontTx/>
              <a:buNone/>
            </a:pP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		MOV	AL</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82H</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1000 0010B</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方式字</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DX</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0FFFEH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8255A</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控制字端口地址</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OUT	DX</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；送方式字</a:t>
            </a:r>
          </a:p>
          <a:p>
            <a:pPr eaLnBrk="1" hangingPunct="1">
              <a:buFontTx/>
              <a:buNone/>
            </a:pP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BX</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20</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；循环次数</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20</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次</a:t>
            </a:r>
          </a:p>
          <a:p>
            <a:pPr eaLnBrk="1" hangingPunct="1">
              <a:buFontTx/>
              <a:buNone/>
            </a:pP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DISFLOP</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LEA	DI</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SEGCODE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；求段码首地址</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CX</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16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；显示字符个数</a:t>
            </a:r>
          </a:p>
          <a:p>
            <a:pPr eaLnBrk="1" hangingPunct="1">
              <a:buFontTx/>
              <a:buNone/>
            </a:pP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LOP</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AL</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[DI]</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；取显示字符送</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口</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MOV	DL</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0F8H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；设</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口地址</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OUT	DX</a:t>
            </a: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AL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；段码输出到</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口显示</a:t>
            </a:r>
          </a:p>
          <a:p>
            <a:pPr eaLnBrk="1" hangingPunct="1">
              <a:buFontTx/>
              <a:buNone/>
            </a:pP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INC	DI</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；修改显示指针</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CALL	DELAY5S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；延时</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5</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秒子程序</a:t>
            </a:r>
          </a:p>
          <a:p>
            <a:pPr eaLnBrk="1" hangingPunct="1">
              <a:buFontTx/>
              <a:buNone/>
            </a:pP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LOOP  LOP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；循环</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次</a:t>
            </a:r>
          </a:p>
          <a:p>
            <a:pPr eaLnBrk="1" hangingPunct="1">
              <a:buFontTx/>
              <a:buNone/>
            </a:pPr>
            <a:r>
              <a:rPr lang="zh-CN" altLang="en-US" sz="24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smtClean="0">
                <a:latin typeface="Times New Roman" panose="02020603050405020304" pitchFamily="18" charset="0"/>
                <a:ea typeface="黑体" panose="02010609060101010101" pitchFamily="2" charset="-122"/>
                <a:cs typeface="Times New Roman" panose="02020603050405020304" pitchFamily="18" charset="0"/>
              </a:rPr>
              <a:t>DEC	BX                    </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；修改循环</a:t>
            </a:r>
            <a:r>
              <a:rPr lang="en-US" altLang="zh-CN"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20</a:t>
            </a:r>
            <a:r>
              <a:rPr lang="zh-CN" altLang="en-US" sz="24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次的计数值</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idx="4294967295"/>
          </p:nvPr>
        </p:nvSpPr>
        <p:spPr>
          <a:xfrm>
            <a:off x="2424113" y="333375"/>
            <a:ext cx="7056437" cy="4933950"/>
          </a:xfrm>
        </p:spPr>
        <p:txBody>
          <a:bodyPr/>
          <a:lstStyle/>
          <a:p>
            <a:pPr eaLnBrk="1" hangingPunct="1">
              <a:buFontTx/>
              <a:buNone/>
            </a:pP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			JNZ	DISPLOP  </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；返回再次读</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口内容</a:t>
            </a:r>
          </a:p>
          <a:p>
            <a:pPr eaLnBrk="1" hangingPunct="1">
              <a:buFontTx/>
              <a:buNone/>
            </a:pP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HLT                          </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；暂停</a:t>
            </a:r>
            <a:endPar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buFontTx/>
              <a:buNone/>
            </a:pPr>
            <a:endPar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buFontTx/>
              <a:buNone/>
            </a:pP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ORG	2100H 			</a:t>
            </a:r>
          </a:p>
          <a:p>
            <a:pPr eaLnBrk="1" hangingPunct="1">
              <a:buFontTx/>
              <a:buNone/>
            </a:pP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DELAY5S</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p>
          <a:p>
            <a:pPr eaLnBrk="1" hangingPunct="1">
              <a:buFontTx/>
              <a:buNone/>
            </a:pP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p>
          <a:p>
            <a:pPr eaLnBrk="1" hangingPunct="1">
              <a:buFontTx/>
              <a:buNone/>
            </a:pP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ORG	2500H</a:t>
            </a:r>
          </a:p>
          <a:p>
            <a:pPr eaLnBrk="1" hangingPunct="1">
              <a:buFontTx/>
              <a:buNone/>
            </a:pP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SSEGCODE	DB  0C0H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0F9H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0A4H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0B0H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99H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p>
          <a:p>
            <a:pPr eaLnBrk="1" hangingPunct="1">
              <a:buFontTx/>
              <a:buNone/>
            </a:pP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			</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DB 92H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82H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0F8H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80H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98H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88H</a:t>
            </a:r>
          </a:p>
          <a:p>
            <a:pPr eaLnBrk="1" hangingPunct="1">
              <a:buFontTx/>
              <a:buNone/>
            </a:pP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			DB  83H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0C6H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0A1H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86H</a:t>
            </a:r>
            <a:r>
              <a:rPr lang="zh-CN" altLang="en-US" sz="2000" b="1" dirty="0" smtClean="0">
                <a:latin typeface="Times New Roman" panose="02020603050405020304" pitchFamily="18" charset="0"/>
                <a:ea typeface="黑体" panose="02010609060101010101" pitchFamily="2" charset="-122"/>
                <a:cs typeface="Times New Roman" panose="02020603050405020304" pitchFamily="18" charset="0"/>
              </a:rPr>
              <a:t>，</a:t>
            </a: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8EH</a:t>
            </a:r>
          </a:p>
          <a:p>
            <a:pPr eaLnBrk="1" hangingPunct="1">
              <a:buFontTx/>
              <a:buNone/>
            </a:pPr>
            <a:r>
              <a:rPr lang="en-US" altLang="zh-CN" sz="2000" b="1" dirty="0" smtClean="0">
                <a:latin typeface="Times New Roman" panose="02020603050405020304" pitchFamily="18" charset="0"/>
                <a:ea typeface="黑体" panose="02010609060101010101" pitchFamily="2" charset="-122"/>
                <a:cs typeface="Times New Roman" panose="02020603050405020304" pitchFamily="18" charset="0"/>
              </a:rPr>
              <a:t>			</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；段码定义（共阳）</a:t>
            </a:r>
          </a:p>
          <a:p>
            <a:pPr eaLnBrk="1" hangingPunct="1">
              <a:buFontTx/>
              <a:buNone/>
            </a:pP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例如：</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0C0H=1100 0000B</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；显示“</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p>
          <a:p>
            <a:pPr eaLnBrk="1" hangingPunct="1">
              <a:buFontTx/>
              <a:buNone/>
            </a:pP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=a</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1</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=b</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p>
          <a:p>
            <a:pPr eaLnBrk="1" hangingPunct="1">
              <a:buFontTx/>
              <a:buNone/>
            </a:pP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2</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=c</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3</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=d</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p>
          <a:p>
            <a:pPr eaLnBrk="1" hangingPunct="1">
              <a:buFontTx/>
              <a:buNone/>
            </a:pP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4</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=e</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5</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=f</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点亮 </a:t>
            </a:r>
          </a:p>
          <a:p>
            <a:pPr eaLnBrk="1" hangingPunct="1">
              <a:buFontTx/>
              <a:buNone/>
            </a:pP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6</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=g</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灭        </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PA</a:t>
            </a:r>
            <a:r>
              <a:rPr lang="en-US" altLang="zh-CN" sz="2000" b="1" baseline="-25000"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7</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=DP</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段</a:t>
            </a:r>
            <a:r>
              <a:rPr lang="en-US" altLang="zh-CN"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000" b="1" dirty="0" smtClean="0">
                <a:solidFill>
                  <a:srgbClr val="CC3300"/>
                </a:solidFill>
                <a:latin typeface="Times New Roman" panose="02020603050405020304" pitchFamily="18" charset="0"/>
                <a:ea typeface="黑体" panose="02010609060101010101" pitchFamily="2" charset="-122"/>
                <a:cs typeface="Times New Roman" panose="02020603050405020304" pitchFamily="18" charset="0"/>
              </a:rPr>
              <a:t>灭</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Q1Mzc5ZWNhMjM0OTM0ZjA5OGM2YTU5YTZhYjgwNjcifQ=="/>
</p:tagLst>
</file>

<file path=ppt/theme/theme1.xml><?xml version="1.0" encoding="utf-8"?>
<a:theme xmlns:a="http://schemas.openxmlformats.org/drawingml/2006/main" name="1_Blends">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TotalTime>
  <Words>5855</Words>
  <Application>Microsoft Office PowerPoint</Application>
  <PresentationFormat>宽屏</PresentationFormat>
  <Paragraphs>1081</Paragraphs>
  <Slides>79</Slides>
  <Notes>2</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1</vt:i4>
      </vt:variant>
      <vt:variant>
        <vt:lpstr>幻灯片标题</vt:lpstr>
      </vt:variant>
      <vt:variant>
        <vt:i4>79</vt:i4>
      </vt:variant>
    </vt:vector>
  </HeadingPairs>
  <TitlesOfParts>
    <vt:vector size="95" baseType="lpstr">
      <vt:lpstr>Arrows1</vt:lpstr>
      <vt:lpstr>等线</vt:lpstr>
      <vt:lpstr>等线 Light</vt:lpstr>
      <vt:lpstr>黑体</vt:lpstr>
      <vt:lpstr>楷体_GB2312</vt:lpstr>
      <vt:lpstr>宋体</vt:lpstr>
      <vt:lpstr>微软雅黑</vt:lpstr>
      <vt:lpstr>Arial</vt:lpstr>
      <vt:lpstr>Calibri</vt:lpstr>
      <vt:lpstr>Calibri Light</vt:lpstr>
      <vt:lpstr>Tahoma</vt:lpstr>
      <vt:lpstr>Times New Roman</vt:lpstr>
      <vt:lpstr>Wingdings</vt:lpstr>
      <vt:lpstr>Wingdings 2</vt:lpstr>
      <vt:lpstr>1_Blends</vt:lpstr>
      <vt:lpstr>Microsoft 公式 3.0</vt:lpstr>
      <vt:lpstr>PowerPoint 演示文稿</vt:lpstr>
      <vt:lpstr> 第8章  并行通信及其接口电路</vt:lpstr>
      <vt:lpstr>学 习 目 的</vt:lpstr>
      <vt:lpstr>重 点</vt:lpstr>
      <vt:lpstr>PowerPoint 演示文稿</vt:lpstr>
      <vt:lpstr>8.2 简单的并行接口电路</vt:lpstr>
      <vt:lpstr>PowerPoint 演示文稿</vt:lpstr>
      <vt:lpstr>PowerPoint 演示文稿</vt:lpstr>
      <vt:lpstr>PowerPoint 演示文稿</vt:lpstr>
      <vt:lpstr>PowerPoint 演示文稿</vt:lpstr>
      <vt:lpstr>8.4.2  8255A芯片引脚分配及引脚信号说明</vt:lpstr>
      <vt:lpstr>PowerPoint 演示文稿</vt:lpstr>
      <vt:lpstr>PowerPoint 演示文稿</vt:lpstr>
      <vt:lpstr>PowerPoint 演示文稿</vt:lpstr>
      <vt:lpstr>PowerPoint 演示文稿</vt:lpstr>
      <vt:lpstr>PowerPoint 演示文稿</vt:lpstr>
      <vt:lpstr>8.4.3  8255A内部结构方块图</vt:lpstr>
      <vt:lpstr>PowerPoint 演示文稿</vt:lpstr>
      <vt:lpstr>PowerPoint 演示文稿</vt:lpstr>
      <vt:lpstr>PowerPoint 演示文稿</vt:lpstr>
      <vt:lpstr>PowerPoint 演示文稿</vt:lpstr>
      <vt:lpstr>8.4.4  8255A的控制字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8.4.5  8255A的工作方式</vt:lpstr>
      <vt:lpstr>PowerPoint 演示文稿</vt:lpstr>
      <vt:lpstr>2. 方式1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3．方式2——带有选通信号的双向I/O方式</vt:lpstr>
      <vt:lpstr>握手信号线的功能和意义与A口工作在方式1输入和输出大致相同（有两点区别），因此方式2可以看成是A口工作在方式1输入和输出的叠加。</vt:lpstr>
      <vt:lpstr>方式2时序</vt:lpstr>
      <vt:lpstr>几点说明：</vt:lpstr>
      <vt:lpstr>问题？ 8255A工作在方式2，当CPU收到INTR信号后， 如何判断是需要输入服务还是输出服务？</vt:lpstr>
      <vt:lpstr>8.4.6  8255A的状态字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7段LED显示器字符段码表 </vt:lpstr>
      <vt:lpstr>PowerPoint 演示文稿</vt:lpstr>
      <vt:lpstr>PowerPoint 演示文稿</vt:lpstr>
      <vt:lpstr>PowerPoint 演示文稿</vt:lpstr>
      <vt:lpstr>PowerPoint 演示文稿</vt:lpstr>
      <vt:lpstr>PowerPoint 演示文稿</vt:lpstr>
      <vt:lpstr>设8255A的端口地址为： 端口A——D0H，端口B——D1H，端口C——D2H，控制口——D3H。则本例的初始化及输入、输出控制程序如下所示。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例8.4：LED/开关接口</vt:lpstr>
      <vt:lpstr>PowerPoint 演示文稿</vt:lpstr>
      <vt:lpstr>PowerPoint 演示文稿</vt:lpstr>
      <vt:lpstr>PowerPoint 演示文稿</vt:lpstr>
    </vt:vector>
  </TitlesOfParts>
  <Company>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kj</dc:creator>
  <cp:lastModifiedBy>EDU</cp:lastModifiedBy>
  <cp:revision>523</cp:revision>
  <cp:lastPrinted>2023-04-23T07:53:00Z</cp:lastPrinted>
  <dcterms:created xsi:type="dcterms:W3CDTF">2005-04-19T07:55:00Z</dcterms:created>
  <dcterms:modified xsi:type="dcterms:W3CDTF">2024-04-29T05:20:01Z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A53D7EE5E34745C6A79BBA6315588546</vt:lpwstr>
  </property>
  <property fmtid="{D5CDD505-2E9C-101B-9397-08002B2CF9AE}" pid="3" name="KSOProductBuildVer">
    <vt:lpwstr>2052-12.1.0.16417</vt:lpwstr>
  </property>
</Properties>
</file>