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80" r:id="rId5"/>
    <p:sldId id="260" r:id="rId6"/>
    <p:sldId id="261" r:id="rId7"/>
    <p:sldId id="320" r:id="rId9"/>
    <p:sldId id="259" r:id="rId10"/>
    <p:sldId id="312" r:id="rId11"/>
    <p:sldId id="313" r:id="rId12"/>
    <p:sldId id="314" r:id="rId13"/>
    <p:sldId id="315" r:id="rId14"/>
    <p:sldId id="316" r:id="rId15"/>
    <p:sldId id="317" r:id="rId16"/>
    <p:sldId id="318" r:id="rId17"/>
    <p:sldId id="319" r:id="rId18"/>
    <p:sldId id="321" r:id="rId19"/>
    <p:sldId id="262" r:id="rId20"/>
    <p:sldId id="263" r:id="rId21"/>
    <p:sldId id="334" r:id="rId22"/>
    <p:sldId id="337" r:id="rId23"/>
    <p:sldId id="336" r:id="rId24"/>
    <p:sldId id="335" r:id="rId25"/>
    <p:sldId id="341" r:id="rId26"/>
    <p:sldId id="333" r:id="rId27"/>
    <p:sldId id="339" r:id="rId28"/>
    <p:sldId id="338" r:id="rId29"/>
    <p:sldId id="344"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7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 lastIdx="1" clrIdx="0"/>
  <p:cmAuthor id="2" name="作者" initials="" lastIdx="0" clrIdx="1"/>
  <p:cmAuthor id="7" name="任" initials="任" lastIdx="1" clrIdx="6"/>
  <p:cmAuthor id="8" name="edu" initials="e" lastIdx="7" clrIdx="7"/>
  <p:cmAuthor id="9" name="Tin Andrew" initials="TA" lastIdx="1" clrIdx="8"/>
  <p:cmAuthor id="3" name="chuen" initials="chuen" lastIdx="13" clrIdx="2"/>
  <p:cmAuthor id="10" name="hp" initials="h" lastIdx="25" clrIdx="9"/>
  <p:cmAuthor id="4" name="Microsoft 帐户" initials="M帐" lastIdx="2" clrIdx="3"/>
  <p:cmAuthor id="5" name="a" initials="a" lastIdx="8" clrIdx="4"/>
  <p:cmAuthor id="6" name="Administrator" initials="A" lastIdx="1" clrIdx="5"/>
  <p:cmAuthor id="13" name="Microsoft Office User" initials="MOU" lastIdx="2" clrIdx="12"/>
  <p:cmAuthor id="0" name="philoking"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4" d="100"/>
          <a:sy n="114" d="100"/>
        </p:scale>
        <p:origin x="540" y="96"/>
      </p:cViewPr>
      <p:guideLst>
        <p:guide orient="horz" pos="2159"/>
        <p:guide pos="387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D78447B-A02E-F646-8DAB-C319CA59AE9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9ED29-EEF7-49C8-AA0E-A99EEF057AD6}" type="slidenum">
              <a:rPr lang="zh-CN" altLang="en-US" smtClean="0"/>
            </a:fld>
            <a:endParaRPr lang="zh-CN" altLang="en-US">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正文2">
    <p:spTree>
      <p:nvGrpSpPr>
        <p:cNvPr id="1" name=""/>
        <p:cNvGrpSpPr/>
        <p:nvPr/>
      </p:nvGrpSpPr>
      <p:grpSpPr>
        <a:xfrm>
          <a:off x="0" y="0"/>
          <a:ext cx="0" cy="0"/>
          <a:chOff x="0" y="0"/>
          <a:chExt cx="0" cy="0"/>
        </a:xfrm>
      </p:grpSpPr>
      <p:grpSp>
        <p:nvGrpSpPr>
          <p:cNvPr id="9" name="组合 8"/>
          <p:cNvGrpSpPr/>
          <p:nvPr userDrawn="1"/>
        </p:nvGrpSpPr>
        <p:grpSpPr>
          <a:xfrm>
            <a:off x="0" y="184281"/>
            <a:ext cx="12089840" cy="298672"/>
            <a:chOff x="0" y="184281"/>
            <a:chExt cx="12089840" cy="298672"/>
          </a:xfrm>
        </p:grpSpPr>
        <p:sp>
          <p:nvSpPr>
            <p:cNvPr id="10" name="矩形 9"/>
            <p:cNvSpPr/>
            <p:nvPr userDrawn="1"/>
          </p:nvSpPr>
          <p:spPr>
            <a:xfrm>
              <a:off x="10050308" y="210506"/>
              <a:ext cx="2039532"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charset="-122"/>
                  <a:ea typeface="微软雅黑" panose="020B0503020204020204" charset="-122"/>
                </a:rPr>
                <a:t>第五讲 全面深化改革</a:t>
              </a:r>
              <a:endParaRPr lang="zh-CN" altLang="en-US" sz="1100" spc="120" dirty="0">
                <a:solidFill>
                  <a:schemeClr val="bg1">
                    <a:lumMod val="50000"/>
                  </a:schemeClr>
                </a:solidFill>
                <a:latin typeface="微软雅黑" panose="020B0503020204020204" charset="-122"/>
                <a:ea typeface="微软雅黑" panose="020B0503020204020204" charset="-122"/>
              </a:endParaRPr>
            </a:p>
          </p:txBody>
        </p:sp>
        <p:sp>
          <p:nvSpPr>
            <p:cNvPr id="11" name="文本框 10"/>
            <p:cNvSpPr txBox="1"/>
            <p:nvPr userDrawn="1"/>
          </p:nvSpPr>
          <p:spPr>
            <a:xfrm>
              <a:off x="45719" y="184281"/>
              <a:ext cx="2160000"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charset="-122"/>
                  <a:ea typeface="微软雅黑" panose="020B0503020204020204" charset="-122"/>
                </a:rPr>
                <a:t>二、怎样推进全面深化改革</a:t>
              </a:r>
              <a:endParaRPr lang="zh-CN" altLang="en-US" sz="1100" dirty="0">
                <a:solidFill>
                  <a:schemeClr val="bg1">
                    <a:lumMod val="50000"/>
                  </a:schemeClr>
                </a:solidFill>
                <a:latin typeface="微软雅黑" panose="020B0503020204020204" charset="-122"/>
                <a:ea typeface="微软雅黑" panose="020B0503020204020204" charset="-122"/>
              </a:endParaRPr>
            </a:p>
          </p:txBody>
        </p:sp>
        <p:sp>
          <p:nvSpPr>
            <p:cNvPr id="13" name="矩形 12"/>
            <p:cNvSpPr/>
            <p:nvPr userDrawn="1"/>
          </p:nvSpPr>
          <p:spPr>
            <a:xfrm>
              <a:off x="0" y="184281"/>
              <a:ext cx="45719" cy="298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userDrawn="1"/>
        </p:nvSpPr>
        <p:spPr>
          <a:xfrm>
            <a:off x="9037605" y="6480000"/>
            <a:ext cx="3052235" cy="246221"/>
          </a:xfrm>
          <a:prstGeom prst="rect">
            <a:avLst/>
          </a:prstGeom>
          <a:noFill/>
        </p:spPr>
        <p:txBody>
          <a:bodyPr wrap="square" rtlCol="0">
            <a:spAutoFit/>
          </a:bodyPr>
          <a:lstStyle/>
          <a:p>
            <a:pPr algn="r">
              <a:lnSpc>
                <a:spcPct val="100000"/>
              </a:lnSpc>
            </a:pPr>
            <a:r>
              <a:rPr lang="zh-CN" altLang="en-US" sz="1000" b="1" spc="120" dirty="0">
                <a:solidFill>
                  <a:schemeClr val="bg1">
                    <a:lumMod val="50000"/>
                  </a:schemeClr>
                </a:solidFill>
                <a:latin typeface="微软雅黑" panose="020B0503020204020204" charset="-122"/>
                <a:ea typeface="微软雅黑" panose="020B0503020204020204" charset="-122"/>
              </a:rPr>
              <a:t>习近平新时代中国特色社会主义思想概论</a:t>
            </a:r>
            <a:endParaRPr lang="zh-CN" altLang="en-US" sz="1000" b="1" spc="12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p:bg>
      <p:bgPr>
        <a:solidFill>
          <a:srgbClr val="FFFDFD"/>
        </a:solidFill>
        <a:effectLst/>
      </p:bgPr>
    </p:bg>
    <p:spTree>
      <p:nvGrpSpPr>
        <p:cNvPr id="1" name=""/>
        <p:cNvGrpSpPr/>
        <p:nvPr/>
      </p:nvGrpSpPr>
      <p:grpSpPr>
        <a:xfrm>
          <a:off x="0" y="0"/>
          <a:ext cx="0" cy="0"/>
          <a:chOff x="0" y="0"/>
          <a:chExt cx="0" cy="0"/>
        </a:xfrm>
      </p:grpSpPr>
      <p:sp>
        <p:nvSpPr>
          <p:cNvPr id="18" name="矩形 17"/>
          <p:cNvSpPr/>
          <p:nvPr userDrawn="1"/>
        </p:nvSpPr>
        <p:spPr>
          <a:xfrm>
            <a:off x="0" y="184281"/>
            <a:ext cx="45719" cy="2986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userDrawn="1"/>
        </p:nvSpPr>
        <p:spPr>
          <a:xfrm>
            <a:off x="45719" y="184281"/>
            <a:ext cx="4651788" cy="295466"/>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charset="-122"/>
                <a:ea typeface="微软雅黑" panose="020B0503020204020204" charset="-122"/>
              </a:rPr>
              <a:t>一、为什么要坚持党的领导</a:t>
            </a:r>
            <a:endParaRPr lang="zh-CN" altLang="en-US" sz="1100" dirty="0">
              <a:solidFill>
                <a:schemeClr val="bg1">
                  <a:lumMod val="50000"/>
                </a:schemeClr>
              </a:solidFill>
              <a:latin typeface="微软雅黑" panose="020B0503020204020204" charset="-122"/>
              <a:ea typeface="微软雅黑" panose="020B0503020204020204" charset="-122"/>
            </a:endParaRPr>
          </a:p>
        </p:txBody>
      </p:sp>
      <p:sp>
        <p:nvSpPr>
          <p:cNvPr id="7" name="矩形 6"/>
          <p:cNvSpPr/>
          <p:nvPr userDrawn="1"/>
        </p:nvSpPr>
        <p:spPr>
          <a:xfrm>
            <a:off x="9410700" y="210506"/>
            <a:ext cx="26791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charset="-122"/>
                <a:ea typeface="微软雅黑" panose="020B0503020204020204" charset="-122"/>
              </a:rPr>
              <a:t>第三讲  坚持党的全面领导</a:t>
            </a:r>
            <a:endParaRPr lang="zh-CN" altLang="en-US" sz="1100" spc="120" dirty="0">
              <a:solidFill>
                <a:schemeClr val="bg1">
                  <a:lumMod val="50000"/>
                </a:schemeClr>
              </a:solidFill>
              <a:latin typeface="微软雅黑" panose="020B0503020204020204" charset="-122"/>
              <a:ea typeface="微软雅黑" panose="020B0503020204020204" charset="-122"/>
            </a:endParaRPr>
          </a:p>
        </p:txBody>
      </p:sp>
      <p:sp>
        <p:nvSpPr>
          <p:cNvPr id="8" name="文本框 7"/>
          <p:cNvSpPr txBox="1"/>
          <p:nvPr userDrawn="1"/>
        </p:nvSpPr>
        <p:spPr>
          <a:xfrm>
            <a:off x="9037605" y="6480000"/>
            <a:ext cx="3052235" cy="246221"/>
          </a:xfrm>
          <a:prstGeom prst="rect">
            <a:avLst/>
          </a:prstGeom>
          <a:noFill/>
        </p:spPr>
        <p:txBody>
          <a:bodyPr wrap="square" rtlCol="0">
            <a:spAutoFit/>
          </a:bodyPr>
          <a:lstStyle/>
          <a:p>
            <a:pPr algn="r">
              <a:lnSpc>
                <a:spcPct val="100000"/>
              </a:lnSpc>
            </a:pPr>
            <a:r>
              <a:rPr lang="zh-CN" altLang="en-US" sz="1000" b="1" spc="120" dirty="0">
                <a:solidFill>
                  <a:schemeClr val="bg1">
                    <a:lumMod val="50000"/>
                  </a:schemeClr>
                </a:solidFill>
                <a:latin typeface="微软雅黑" panose="020B0503020204020204" charset="-122"/>
                <a:ea typeface="微软雅黑" panose="020B0503020204020204" charset="-122"/>
              </a:rPr>
              <a:t>习近平新时代中国特色社会主义思想概论</a:t>
            </a:r>
            <a:endParaRPr lang="zh-CN" altLang="en-US" sz="1000" b="1" spc="12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62.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63.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tags" Target="../tags/tag7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6.xml"/><Relationship Id="rId3" Type="http://schemas.openxmlformats.org/officeDocument/2006/relationships/tags" Target="../tags/tag72.xml"/><Relationship Id="rId2" Type="http://schemas.openxmlformats.org/officeDocument/2006/relationships/image" Target="../media/image2.jpeg"/><Relationship Id="rId1" Type="http://schemas.openxmlformats.org/officeDocument/2006/relationships/tags" Target="../tags/tag7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9" Type="http://schemas.openxmlformats.org/officeDocument/2006/relationships/notesSlide" Target="../notesSlides/notesSlide4.xml"/><Relationship Id="rId18" Type="http://schemas.openxmlformats.org/officeDocument/2006/relationships/slideLayout" Target="../slideLayouts/slideLayout2.xml"/><Relationship Id="rId17" Type="http://schemas.openxmlformats.org/officeDocument/2006/relationships/tags" Target="../tags/tag87.xml"/><Relationship Id="rId16" Type="http://schemas.openxmlformats.org/officeDocument/2006/relationships/image" Target="../media/image12.jpeg"/><Relationship Id="rId15" Type="http://schemas.openxmlformats.org/officeDocument/2006/relationships/image" Target="../media/image2.jpeg"/><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6.xml"/><Relationship Id="rId3" Type="http://schemas.openxmlformats.org/officeDocument/2006/relationships/tags" Target="../tags/tag88.xml"/><Relationship Id="rId2" Type="http://schemas.openxmlformats.org/officeDocument/2006/relationships/image" Target="../media/image14.jpeg"/><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89.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tags" Target="../tags/tag9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sz="6000" spc="0" dirty="0">
                <a:solidFill>
                  <a:srgbClr val="245172"/>
                </a:solidFill>
                <a:latin typeface="思源宋体 Heavy" panose="02020900000000000000" pitchFamily="18" charset="-122"/>
                <a:ea typeface="思源宋体 Heavy" panose="02020900000000000000" pitchFamily="18" charset="-122"/>
                <a:cs typeface="+mn-cs"/>
              </a:rPr>
              <a:t>政治学通论</a:t>
            </a:r>
            <a:endParaRPr lang="zh-CN" altLang="en-US" sz="6000" spc="0" dirty="0">
              <a:solidFill>
                <a:srgbClr val="245172"/>
              </a:solidFill>
              <a:latin typeface="思源宋体 Heavy" panose="02020900000000000000" pitchFamily="18" charset="-122"/>
              <a:ea typeface="思源宋体 Heavy" panose="02020900000000000000" pitchFamily="18" charset="-122"/>
              <a:cs typeface="+mn-cs"/>
            </a:endParaRPr>
          </a:p>
        </p:txBody>
      </p:sp>
      <p:sp>
        <p:nvSpPr>
          <p:cNvPr id="5" name="文本占位符 4"/>
          <p:cNvSpPr>
            <a:spLocks noGrp="1"/>
          </p:cNvSpPr>
          <p:nvPr>
            <p:ph type="body" idx="1"/>
          </p:nvPr>
        </p:nvSpPr>
        <p:spPr/>
        <p:txBody>
          <a:bodyPr/>
          <a:lstStyle/>
          <a:p>
            <a:pPr algn="l" fontAlgn="base">
              <a:lnSpc>
                <a:spcPct val="100000"/>
              </a:lnSpc>
              <a:spcBef>
                <a:spcPct val="20000"/>
              </a:spcBef>
              <a:buClrTx/>
              <a:buSzTx/>
              <a:buFontTx/>
            </a:pPr>
            <a:r>
              <a:rPr lang="zh-CN" altLang="en-US" sz="2400" spc="0" dirty="0">
                <a:solidFill>
                  <a:srgbClr val="295D83"/>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国家</a:t>
            </a:r>
            <a:r>
              <a:rPr lang="zh-CN" altLang="en-US" sz="2400" spc="0" dirty="0">
                <a:solidFill>
                  <a:srgbClr val="295D83"/>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治理</a:t>
            </a:r>
            <a:endParaRPr lang="zh-CN" altLang="en-US" sz="2400" spc="0" dirty="0">
              <a:solidFill>
                <a:srgbClr val="295D83"/>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pic>
        <p:nvPicPr>
          <p:cNvPr id="6" name="图片 5" descr="校徽及标准字（彩色）"/>
          <p:cNvPicPr>
            <a:picLocks noChangeAspect="1"/>
          </p:cNvPicPr>
          <p:nvPr/>
        </p:nvPicPr>
        <p:blipFill>
          <a:blip r:embed="rId2"/>
          <a:stretch>
            <a:fillRect/>
          </a:stretch>
        </p:blipFill>
        <p:spPr>
          <a:xfrm>
            <a:off x="326390" y="263525"/>
            <a:ext cx="2711120" cy="720000"/>
          </a:xfrm>
          <a:prstGeom prst="rect">
            <a:avLst/>
          </a:prstGeom>
        </p:spPr>
      </p:pic>
    </p:spTree>
    <p:custDataLst>
      <p:tags r:id="rId3"/>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323732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国家治理的</a:t>
            </a:r>
            <a:r>
              <a:rPr lang="zh-CN" altLang="en-US" sz="6600" dirty="0">
                <a:solidFill>
                  <a:srgbClr val="245172"/>
                </a:solidFill>
                <a:latin typeface="思源宋体 Heavy" panose="02020900000000000000" pitchFamily="18" charset="-122"/>
                <a:ea typeface="思源宋体 Heavy" panose="02020900000000000000" pitchFamily="18" charset="-122"/>
              </a:rPr>
              <a:t>内涵</a:t>
            </a:r>
            <a:endParaRPr lang="zh-CN" altLang="en-US" sz="6600" dirty="0">
              <a:solidFill>
                <a:srgbClr val="245172"/>
              </a:solidFill>
              <a:latin typeface="思源宋体 Heavy" panose="02020900000000000000" pitchFamily="18" charset="-122"/>
              <a:ea typeface="思源宋体 Heavy" panose="02020900000000000000" pitchFamily="18" charset="-122"/>
            </a:endParaRPr>
          </a:p>
        </p:txBody>
      </p:sp>
      <p:sp>
        <p:nvSpPr>
          <p:cNvPr id="9" name="文本框 8"/>
          <p:cNvSpPr txBox="1"/>
          <p:nvPr/>
        </p:nvSpPr>
        <p:spPr>
          <a:xfrm>
            <a:off x="3094355" y="2402768"/>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ONE</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8330" y="1336040"/>
            <a:ext cx="5487670" cy="4759325"/>
          </a:xfrm>
        </p:spPr>
        <p:txBody>
          <a:bodyPr>
            <a:normAutofit lnSpcReduction="10000"/>
          </a:bodyPr>
          <a:lstStyle/>
          <a:p>
            <a:r>
              <a:rPr lang="zh-CN" altLang="en-US" sz="2000">
                <a:solidFill>
                  <a:schemeClr val="tx1"/>
                </a:solidFill>
              </a:rPr>
              <a:t>政治统治</a:t>
            </a:r>
            <a:r>
              <a:rPr lang="en-US" altLang="zh-CN" sz="2000">
                <a:solidFill>
                  <a:schemeClr val="tx1"/>
                </a:solidFill>
              </a:rPr>
              <a:t> </a:t>
            </a:r>
            <a:endParaRPr lang="en-US" altLang="zh-CN" sz="2000">
              <a:solidFill>
                <a:schemeClr val="tx1"/>
              </a:solidFill>
            </a:endParaRPr>
          </a:p>
          <a:p>
            <a:pPr marL="0" indent="0">
              <a:buNone/>
            </a:pPr>
            <a:r>
              <a:rPr lang="en-US" altLang="zh-CN" sz="2000">
                <a:solidFill>
                  <a:schemeClr val="tx1"/>
                </a:solidFill>
              </a:rPr>
              <a:t>1.</a:t>
            </a:r>
            <a:r>
              <a:rPr lang="zh-CN" altLang="en-US" sz="2000">
                <a:solidFill>
                  <a:schemeClr val="tx1"/>
                </a:solidFill>
              </a:rPr>
              <a:t>特点：</a:t>
            </a:r>
            <a:endParaRPr lang="zh-CN" altLang="en-US" sz="2000">
              <a:solidFill>
                <a:schemeClr val="tx1"/>
              </a:solidFill>
            </a:endParaRPr>
          </a:p>
          <a:p>
            <a:pPr marL="0" indent="0">
              <a:buNone/>
            </a:pPr>
            <a:r>
              <a:rPr lang="zh-CN" altLang="en-US">
                <a:solidFill>
                  <a:schemeClr val="tx1"/>
                </a:solidFill>
              </a:rPr>
              <a:t>以维护政治权利主体地位为出发点</a:t>
            </a:r>
            <a:endParaRPr lang="zh-CN" altLang="en-US">
              <a:solidFill>
                <a:schemeClr val="tx1"/>
              </a:solidFill>
            </a:endParaRPr>
          </a:p>
          <a:p>
            <a:pPr marL="0" indent="0">
              <a:buNone/>
            </a:pPr>
            <a:r>
              <a:rPr lang="zh-CN" altLang="en-US">
                <a:solidFill>
                  <a:schemeClr val="tx1"/>
                </a:solidFill>
              </a:rPr>
              <a:t>以建构政治权威与服从关系为基本内容</a:t>
            </a:r>
            <a:endParaRPr lang="zh-CN" altLang="en-US">
              <a:solidFill>
                <a:schemeClr val="tx1"/>
              </a:solidFill>
            </a:endParaRPr>
          </a:p>
          <a:p>
            <a:pPr marL="0" indent="0">
              <a:buNone/>
            </a:pPr>
            <a:r>
              <a:rPr lang="zh-CN" altLang="en-US">
                <a:solidFill>
                  <a:schemeClr val="tx1"/>
                </a:solidFill>
              </a:rPr>
              <a:t>以社会公共伦理的正当性为道义依据</a:t>
            </a:r>
            <a:endParaRPr lang="zh-CN" altLang="en-US">
              <a:solidFill>
                <a:schemeClr val="tx1"/>
              </a:solidFill>
            </a:endParaRPr>
          </a:p>
          <a:p>
            <a:pPr marL="0" indent="0">
              <a:buNone/>
            </a:pPr>
            <a:r>
              <a:rPr lang="zh-CN" altLang="en-US">
                <a:solidFill>
                  <a:schemeClr val="tx1"/>
                </a:solidFill>
              </a:rPr>
              <a:t>以把矛盾和冲突控制约束在政治秩序范围内作为政治功能</a:t>
            </a:r>
            <a:endParaRPr lang="zh-CN" altLang="en-US">
              <a:solidFill>
                <a:schemeClr val="tx1"/>
              </a:solidFill>
            </a:endParaRPr>
          </a:p>
          <a:p>
            <a:pPr marL="0" indent="0">
              <a:buNone/>
            </a:pPr>
            <a:r>
              <a:rPr lang="zh-CN" altLang="en-US">
                <a:solidFill>
                  <a:schemeClr val="tx1"/>
                </a:solidFill>
              </a:rPr>
              <a:t>以政治和社会的安全稳定为价值取向</a:t>
            </a:r>
            <a:endParaRPr lang="zh-CN" altLang="en-US">
              <a:solidFill>
                <a:schemeClr val="tx1"/>
              </a:solidFill>
            </a:endParaRPr>
          </a:p>
          <a:p>
            <a:pPr marL="0" indent="0">
              <a:buNone/>
            </a:pPr>
            <a:r>
              <a:rPr lang="en-US" altLang="zh-CN" sz="2000">
                <a:solidFill>
                  <a:schemeClr val="tx1"/>
                </a:solidFill>
              </a:rPr>
              <a:t>2.</a:t>
            </a:r>
            <a:r>
              <a:rPr lang="zh-CN" altLang="en-US" sz="2000">
                <a:solidFill>
                  <a:schemeClr val="tx1"/>
                </a:solidFill>
              </a:rPr>
              <a:t>方式：</a:t>
            </a:r>
            <a:endParaRPr lang="zh-CN" altLang="en-US" sz="2000">
              <a:solidFill>
                <a:schemeClr val="tx1"/>
              </a:solidFill>
            </a:endParaRPr>
          </a:p>
          <a:p>
            <a:pPr marL="0" indent="0">
              <a:buNone/>
            </a:pPr>
            <a:r>
              <a:rPr lang="zh-CN" altLang="en-US" sz="2000">
                <a:solidFill>
                  <a:schemeClr val="tx1"/>
                </a:solidFill>
              </a:rPr>
              <a:t>强治、法治、德治、理治、绩治、心治</a:t>
            </a:r>
            <a:endParaRPr lang="zh-CN" altLang="en-US" sz="2000">
              <a:solidFill>
                <a:schemeClr val="tx1"/>
              </a:solidFill>
            </a:endParaRPr>
          </a:p>
        </p:txBody>
      </p:sp>
      <p:pic>
        <p:nvPicPr>
          <p:cNvPr id="4" name="图片 3" descr="校徽及标准字（彩色）"/>
          <p:cNvPicPr>
            <a:picLocks noChangeAspect="1"/>
          </p:cNvPicPr>
          <p:nvPr/>
        </p:nvPicPr>
        <p:blipFill>
          <a:blip r:embed="rId1"/>
          <a:stretch>
            <a:fillRect/>
          </a:stretch>
        </p:blipFill>
        <p:spPr>
          <a:xfrm>
            <a:off x="252095" y="295910"/>
            <a:ext cx="2711120" cy="720000"/>
          </a:xfrm>
          <a:prstGeom prst="rect">
            <a:avLst/>
          </a:prstGeom>
        </p:spPr>
      </p:pic>
      <p:sp>
        <p:nvSpPr>
          <p:cNvPr id="2" name="内容占位符 2"/>
          <p:cNvSpPr>
            <a:spLocks noGrp="1"/>
          </p:cNvSpPr>
          <p:nvPr/>
        </p:nvSpPr>
        <p:spPr>
          <a:xfrm>
            <a:off x="6223000" y="1336040"/>
            <a:ext cx="5487670" cy="4759325"/>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a:solidFill>
                  <a:schemeClr val="tx1"/>
                </a:solidFill>
              </a:rPr>
              <a:t>政治管理</a:t>
            </a:r>
            <a:endParaRPr lang="en-US" altLang="zh-CN" sz="2000">
              <a:solidFill>
                <a:schemeClr val="tx1"/>
              </a:solidFill>
            </a:endParaRPr>
          </a:p>
          <a:p>
            <a:pPr marL="0" indent="0">
              <a:buNone/>
            </a:pPr>
            <a:r>
              <a:rPr lang="en-US" altLang="zh-CN" sz="2000">
                <a:solidFill>
                  <a:schemeClr val="tx1"/>
                </a:solidFill>
              </a:rPr>
              <a:t>1.</a:t>
            </a:r>
            <a:r>
              <a:rPr lang="zh-CN" altLang="en-US" sz="2000">
                <a:solidFill>
                  <a:schemeClr val="tx1"/>
                </a:solidFill>
              </a:rPr>
              <a:t>职能：</a:t>
            </a:r>
            <a:endParaRPr lang="zh-CN" altLang="en-US" sz="2000">
              <a:solidFill>
                <a:schemeClr val="tx1"/>
              </a:solidFill>
            </a:endParaRPr>
          </a:p>
          <a:p>
            <a:pPr marL="0" indent="0">
              <a:buNone/>
            </a:pPr>
            <a:r>
              <a:rPr lang="zh-CN" altLang="en-US">
                <a:solidFill>
                  <a:schemeClr val="tx1"/>
                </a:solidFill>
              </a:rPr>
              <a:t>实现社会共同利益</a:t>
            </a:r>
            <a:endParaRPr lang="zh-CN" altLang="en-US">
              <a:solidFill>
                <a:schemeClr val="tx1"/>
              </a:solidFill>
            </a:endParaRPr>
          </a:p>
          <a:p>
            <a:pPr marL="0" indent="0">
              <a:buNone/>
            </a:pPr>
            <a:r>
              <a:rPr lang="zh-CN" altLang="en-US">
                <a:solidFill>
                  <a:schemeClr val="tx1"/>
                </a:solidFill>
              </a:rPr>
              <a:t>协调和规制利益矛盾和利益关系</a:t>
            </a:r>
            <a:endParaRPr lang="zh-CN" altLang="en-US">
              <a:solidFill>
                <a:schemeClr val="tx1"/>
              </a:solidFill>
            </a:endParaRPr>
          </a:p>
          <a:p>
            <a:pPr marL="0" indent="0">
              <a:buNone/>
            </a:pPr>
            <a:endParaRPr lang="zh-CN" altLang="en-US">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991870" y="3768090"/>
            <a:ext cx="9801860" cy="2432685"/>
          </a:xfrm>
          <a:prstGeom prst="rect">
            <a:avLst/>
          </a:prstGeom>
          <a:solidFill>
            <a:srgbClr val="D2B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7" name="矩形 6"/>
          <p:cNvSpPr/>
          <p:nvPr>
            <p:custDataLst>
              <p:tags r:id="rId2"/>
            </p:custDataLst>
          </p:nvPr>
        </p:nvSpPr>
        <p:spPr>
          <a:xfrm>
            <a:off x="991870" y="1206500"/>
            <a:ext cx="9801860" cy="2432685"/>
          </a:xfrm>
          <a:prstGeom prst="rect">
            <a:avLst/>
          </a:prstGeom>
          <a:solidFill>
            <a:srgbClr val="295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36" name="文本框 35"/>
          <p:cNvSpPr txBox="1"/>
          <p:nvPr>
            <p:custDataLst>
              <p:tags r:id="rId3"/>
            </p:custDataLst>
          </p:nvPr>
        </p:nvSpPr>
        <p:spPr>
          <a:xfrm>
            <a:off x="1303020" y="4018280"/>
            <a:ext cx="5566410" cy="1979295"/>
          </a:xfrm>
          <a:prstGeom prst="rect">
            <a:avLst/>
          </a:prstGeom>
          <a:noFill/>
        </p:spPr>
        <p:txBody>
          <a:bodyPr wrap="square">
            <a:noAutofit/>
          </a:bodyPr>
          <a:lstStyle/>
          <a:p>
            <a:pPr marL="285750" indent="-285750">
              <a:lnSpc>
                <a:spcPct val="150000"/>
              </a:lnSpc>
              <a:spcBef>
                <a:spcPct val="20000"/>
              </a:spcBef>
              <a:buFont typeface="Wingdings" panose="05000000000000000000" charset="0"/>
              <a:buChar char="l"/>
            </a:pPr>
            <a:r>
              <a:rPr lang="en-US" altLang="zh-CN" sz="2000" dirty="0">
                <a:solidFill>
                  <a:schemeClr val="bg1"/>
                </a:solidFill>
                <a:latin typeface="微软雅黑" panose="020B0503020204020204" charset="-122"/>
                <a:ea typeface="微软雅黑" panose="020B0503020204020204" charset="-122"/>
                <a:sym typeface="宋体" panose="02010600030101010101" pitchFamily="2" charset="-122"/>
              </a:rPr>
              <a:t>“</a:t>
            </a: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治理</a:t>
            </a:r>
            <a:r>
              <a:rPr lang="en-US" altLang="zh-CN" sz="2000" dirty="0">
                <a:solidFill>
                  <a:schemeClr val="bg1"/>
                </a:solidFill>
                <a:latin typeface="微软雅黑" panose="020B0503020204020204" charset="-122"/>
                <a:ea typeface="微软雅黑" panose="020B0503020204020204" charset="-122"/>
                <a:sym typeface="宋体" panose="02010600030101010101" pitchFamily="2" charset="-122"/>
              </a:rPr>
              <a:t>”</a:t>
            </a: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概念：</a:t>
            </a:r>
            <a:endPar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endParaRPr>
          </a:p>
          <a:p>
            <a:pPr>
              <a:lnSpc>
                <a:spcPct val="150000"/>
              </a:lnSpc>
              <a:spcBef>
                <a:spcPct val="20000"/>
              </a:spcBef>
              <a:buFont typeface="Wingdings" panose="05000000000000000000" pitchFamily="2" charset="2"/>
              <a:buChar char="Ø"/>
            </a:pP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不再依赖政府的权威或强制力</a:t>
            </a:r>
            <a:endPar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endParaRPr>
          </a:p>
          <a:p>
            <a:pPr>
              <a:lnSpc>
                <a:spcPct val="150000"/>
              </a:lnSpc>
              <a:spcBef>
                <a:spcPct val="20000"/>
              </a:spcBef>
              <a:buFont typeface="Wingdings" panose="05000000000000000000" pitchFamily="2" charset="2"/>
              <a:buChar char="Ø"/>
            </a:pPr>
            <a:r>
              <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rPr>
              <a:t>多中心的合作共治</a:t>
            </a:r>
            <a:endParaRPr lang="zh-CN" altLang="en-US" sz="2000"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7" name="文本框 36"/>
          <p:cNvSpPr txBox="1"/>
          <p:nvPr>
            <p:custDataLst>
              <p:tags r:id="rId4"/>
            </p:custDataLst>
          </p:nvPr>
        </p:nvSpPr>
        <p:spPr>
          <a:xfrm>
            <a:off x="1303020" y="1353185"/>
            <a:ext cx="9080500" cy="1857375"/>
          </a:xfrm>
          <a:prstGeom prst="rect">
            <a:avLst/>
          </a:prstGeom>
          <a:noFill/>
        </p:spPr>
        <p:txBody>
          <a:bodyPr wrap="square">
            <a:noAutofit/>
          </a:bodyPr>
          <a:lstStyle/>
          <a:p>
            <a:pPr marL="342900" indent="-342900">
              <a:lnSpc>
                <a:spcPct val="150000"/>
              </a:lnSpc>
              <a:buFont typeface="Wingdings" panose="05000000000000000000" pitchFamily="2" charset="2"/>
              <a:buChar char="l"/>
            </a:pPr>
            <a:r>
              <a:rPr lang="zh-CN" altLang="en-US" sz="2000" dirty="0">
                <a:solidFill>
                  <a:schemeClr val="bg1"/>
                </a:solidFill>
                <a:latin typeface="微软雅黑" panose="020B0503020204020204" charset="-122"/>
                <a:ea typeface="微软雅黑" panose="020B0503020204020204" charset="-122"/>
                <a:sym typeface="+mn-ea"/>
              </a:rPr>
              <a:t>治理与统治、管理的</a:t>
            </a:r>
            <a:r>
              <a:rPr lang="zh-CN" altLang="en-US" sz="2000" dirty="0">
                <a:solidFill>
                  <a:schemeClr val="bg1"/>
                </a:solidFill>
                <a:latin typeface="微软雅黑" panose="020B0503020204020204" charset="-122"/>
                <a:ea typeface="微软雅黑" panose="020B0503020204020204" charset="-122"/>
                <a:sym typeface="+mn-ea"/>
              </a:rPr>
              <a:t>区别：</a:t>
            </a:r>
            <a:endParaRPr lang="zh-CN" altLang="en-US" sz="2000" dirty="0">
              <a:solidFill>
                <a:schemeClr val="bg1"/>
              </a:solidFill>
              <a:latin typeface="微软雅黑" panose="020B0503020204020204" charset="-122"/>
              <a:ea typeface="微软雅黑" panose="020B0503020204020204" charset="-122"/>
              <a:sym typeface="+mn-ea"/>
            </a:endParaRPr>
          </a:p>
          <a:p>
            <a:pPr indent="0">
              <a:lnSpc>
                <a:spcPct val="150000"/>
              </a:lnSpc>
              <a:buFont typeface="Wingdings" panose="05000000000000000000" pitchFamily="2" charset="2"/>
              <a:buNone/>
            </a:pPr>
            <a:r>
              <a:rPr lang="zh-CN" altLang="en-US" sz="2000" dirty="0">
                <a:solidFill>
                  <a:schemeClr val="bg1"/>
                </a:solidFill>
                <a:latin typeface="微软雅黑" panose="020B0503020204020204" charset="-122"/>
                <a:ea typeface="微软雅黑" panose="020B0503020204020204" charset="-122"/>
                <a:sym typeface="+mn-ea"/>
              </a:rPr>
              <a:t>权力主体不同、权力性质不同、权力运行向度不同、权力来源</a:t>
            </a:r>
            <a:r>
              <a:rPr lang="zh-CN" altLang="en-US" sz="2000" dirty="0">
                <a:solidFill>
                  <a:schemeClr val="bg1"/>
                </a:solidFill>
                <a:latin typeface="微软雅黑" panose="020B0503020204020204" charset="-122"/>
                <a:ea typeface="微软雅黑" panose="020B0503020204020204" charset="-122"/>
                <a:sym typeface="+mn-ea"/>
              </a:rPr>
              <a:t>不同、</a:t>
            </a:r>
            <a:endParaRPr lang="zh-CN" altLang="en-US" sz="2000" dirty="0">
              <a:solidFill>
                <a:schemeClr val="bg1"/>
              </a:solidFill>
              <a:latin typeface="微软雅黑" panose="020B0503020204020204" charset="-122"/>
              <a:ea typeface="微软雅黑" panose="020B0503020204020204" charset="-122"/>
              <a:sym typeface="+mn-ea"/>
            </a:endParaRPr>
          </a:p>
          <a:p>
            <a:pPr indent="0">
              <a:lnSpc>
                <a:spcPct val="150000"/>
              </a:lnSpc>
              <a:buFont typeface="Wingdings" panose="05000000000000000000" pitchFamily="2" charset="2"/>
              <a:buNone/>
            </a:pPr>
            <a:r>
              <a:rPr lang="zh-CN" altLang="en-US" sz="2000" dirty="0">
                <a:solidFill>
                  <a:schemeClr val="bg1"/>
                </a:solidFill>
                <a:latin typeface="微软雅黑" panose="020B0503020204020204" charset="-122"/>
                <a:ea typeface="微软雅黑" panose="020B0503020204020204" charset="-122"/>
                <a:sym typeface="+mn-ea"/>
              </a:rPr>
              <a:t>作用所及范围</a:t>
            </a:r>
            <a:r>
              <a:rPr lang="zh-CN" altLang="en-US" sz="2000" dirty="0">
                <a:solidFill>
                  <a:schemeClr val="bg1"/>
                </a:solidFill>
                <a:latin typeface="微软雅黑" panose="020B0503020204020204" charset="-122"/>
                <a:ea typeface="微软雅黑" panose="020B0503020204020204" charset="-122"/>
                <a:sym typeface="+mn-ea"/>
              </a:rPr>
              <a:t>不同</a:t>
            </a:r>
            <a:endParaRPr lang="zh-CN" altLang="en-US" sz="2000" dirty="0">
              <a:solidFill>
                <a:schemeClr val="bg1"/>
              </a:solidFill>
              <a:latin typeface="微软雅黑" panose="020B0503020204020204" charset="-122"/>
              <a:ea typeface="微软雅黑" panose="020B0503020204020204" charset="-122"/>
              <a:sym typeface="+mn-ea"/>
            </a:endParaRPr>
          </a:p>
        </p:txBody>
      </p:sp>
      <p:pic>
        <p:nvPicPr>
          <p:cNvPr id="3" name="图片 2" descr="校徽及标准字（彩色）"/>
          <p:cNvPicPr>
            <a:picLocks noChangeAspect="1"/>
          </p:cNvPicPr>
          <p:nvPr/>
        </p:nvPicPr>
        <p:blipFill>
          <a:blip r:embed="rId5"/>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662940" y="1258570"/>
            <a:ext cx="11005820" cy="481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0">
              <a:lnSpc>
                <a:spcPct val="150000"/>
              </a:lnSpc>
              <a:spcBef>
                <a:spcPct val="20000"/>
              </a:spcBef>
              <a:buNone/>
            </a:pPr>
            <a:r>
              <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rPr>
              <a:t>      </a:t>
            </a:r>
            <a:r>
              <a:rPr lang="zh-CN" altLang="en-US" sz="2400" dirty="0">
                <a:solidFill>
                  <a:schemeClr val="tx1"/>
                </a:solidFill>
                <a:latin typeface="微软雅黑" panose="020B0503020204020204" charset="-122"/>
                <a:ea typeface="微软雅黑" panose="020B0503020204020204" charset="-122"/>
                <a:sym typeface="宋体" panose="02010600030101010101" pitchFamily="2" charset="-122"/>
              </a:rPr>
              <a:t>国家治理</a:t>
            </a:r>
            <a:r>
              <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rPr>
              <a:t> </a:t>
            </a:r>
            <a:endPar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endParaRPr>
          </a:p>
          <a:p>
            <a:pPr indent="0">
              <a:lnSpc>
                <a:spcPct val="150000"/>
              </a:lnSpc>
              <a:spcBef>
                <a:spcPct val="20000"/>
              </a:spcBef>
              <a:buNone/>
            </a:pPr>
            <a:r>
              <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rPr>
              <a:t>national governance</a:t>
            </a:r>
            <a:r>
              <a:rPr lang="zh-CN" altLang="en-US" sz="2400" dirty="0">
                <a:solidFill>
                  <a:schemeClr val="tx1"/>
                </a:solidFill>
                <a:latin typeface="微软雅黑" panose="020B0503020204020204" charset="-122"/>
                <a:ea typeface="微软雅黑" panose="020B0503020204020204" charset="-122"/>
                <a:sym typeface="宋体" panose="02010600030101010101" pitchFamily="2" charset="-122"/>
              </a:rPr>
              <a:t>，</a:t>
            </a:r>
            <a:r>
              <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rPr>
              <a:t>country’s governance,state governance</a:t>
            </a:r>
            <a:endPar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endParaRPr>
          </a:p>
          <a:p>
            <a:pPr indent="0">
              <a:lnSpc>
                <a:spcPct val="150000"/>
              </a:lnSpc>
              <a:spcBef>
                <a:spcPct val="20000"/>
              </a:spcBef>
              <a:buNone/>
            </a:pPr>
            <a:endPar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endParaRPr>
          </a:p>
          <a:p>
            <a:pPr indent="0">
              <a:lnSpc>
                <a:spcPct val="150000"/>
              </a:lnSpc>
              <a:buNone/>
            </a:pPr>
            <a:r>
              <a:rPr lang="en-US" altLang="zh-CN" sz="2400" dirty="0">
                <a:latin typeface="微软雅黑" panose="020B0503020204020204" charset="-122"/>
                <a:ea typeface="微软雅黑" panose="020B0503020204020204" charset="-122"/>
                <a:sym typeface="+mn-ea"/>
              </a:rPr>
              <a:t>= </a:t>
            </a:r>
            <a:r>
              <a:rPr lang="zh-CN" altLang="en-US" sz="2400" dirty="0">
                <a:latin typeface="微软雅黑" panose="020B0503020204020204" charset="-122"/>
                <a:ea typeface="微软雅黑" panose="020B0503020204020204" charset="-122"/>
                <a:sym typeface="+mn-ea"/>
              </a:rPr>
              <a:t>治国理政：</a:t>
            </a:r>
            <a:endParaRPr lang="zh-CN" altLang="en-US" sz="2400" dirty="0">
              <a:latin typeface="微软雅黑" panose="020B0503020204020204" charset="-122"/>
              <a:ea typeface="微软雅黑" panose="020B0503020204020204" charset="-122"/>
              <a:sym typeface="+mn-ea"/>
            </a:endParaRPr>
          </a:p>
          <a:p>
            <a:pPr indent="0">
              <a:lnSpc>
                <a:spcPct val="150000"/>
              </a:lnSpc>
              <a:buNone/>
            </a:pPr>
            <a:r>
              <a:rPr lang="zh-CN" altLang="en-US" sz="2400" dirty="0">
                <a:latin typeface="微软雅黑" panose="020B0503020204020204" charset="-122"/>
                <a:ea typeface="微软雅黑" panose="020B0503020204020204" charset="-122"/>
                <a:sym typeface="+mn-ea"/>
              </a:rPr>
              <a:t>治理主体</a:t>
            </a:r>
            <a:r>
              <a:rPr lang="zh-CN" altLang="en-US" sz="2400" dirty="0">
                <a:latin typeface="微软雅黑" panose="020B0503020204020204" charset="-122"/>
                <a:ea typeface="微软雅黑" panose="020B0503020204020204" charset="-122"/>
                <a:sym typeface="+mn-ea"/>
              </a:rPr>
              <a:t>在一定的政治观念指导和一定的政治制度规范下，以国家机构为中心，采用政策法令、制度规定等方法手段，治理国家和处理政务的一种政治行为。</a:t>
            </a:r>
            <a:endParaRPr lang="zh-CN" altLang="en-US" sz="2400" dirty="0">
              <a:latin typeface="微软雅黑" panose="020B0503020204020204" charset="-122"/>
              <a:ea typeface="微软雅黑" panose="020B0503020204020204" charset="-122"/>
              <a:sym typeface="+mn-ea"/>
            </a:endParaRPr>
          </a:p>
          <a:p>
            <a:pPr indent="0">
              <a:lnSpc>
                <a:spcPct val="150000"/>
              </a:lnSpc>
              <a:spcBef>
                <a:spcPct val="20000"/>
              </a:spcBef>
              <a:buNone/>
            </a:pPr>
            <a:endPar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endParaRPr>
          </a:p>
          <a:p>
            <a:pPr indent="0">
              <a:lnSpc>
                <a:spcPct val="150000"/>
              </a:lnSpc>
              <a:spcBef>
                <a:spcPct val="20000"/>
              </a:spcBef>
              <a:buNone/>
            </a:pPr>
            <a:endParaRPr lang="en-US" altLang="zh-CN" sz="2400" dirty="0">
              <a:solidFill>
                <a:schemeClr val="tx1"/>
              </a:solidFill>
              <a:latin typeface="微软雅黑" panose="020B0503020204020204" charset="-122"/>
              <a:ea typeface="微软雅黑" panose="020B0503020204020204" charset="-122"/>
              <a:sym typeface="宋体" panose="02010600030101010101" pitchFamily="2" charset="-122"/>
            </a:endParaRPr>
          </a:p>
        </p:txBody>
      </p:sp>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grpSp>
        <p:nvGrpSpPr>
          <p:cNvPr id="2" name="组合 1"/>
          <p:cNvGrpSpPr/>
          <p:nvPr/>
        </p:nvGrpSpPr>
        <p:grpSpPr>
          <a:xfrm>
            <a:off x="736600" y="1407160"/>
            <a:ext cx="448945" cy="448945"/>
            <a:chOff x="441" y="5400"/>
            <a:chExt cx="1120" cy="1120"/>
          </a:xfrm>
        </p:grpSpPr>
        <p:sp>
          <p:nvSpPr>
            <p:cNvPr id="13" name="椭圆 12"/>
            <p:cNvSpPr/>
            <p:nvPr>
              <p:custDataLst>
                <p:tags r:id="rId2"/>
              </p:custDataLst>
            </p:nvPr>
          </p:nvSpPr>
          <p:spPr>
            <a:xfrm>
              <a:off x="441" y="5400"/>
              <a:ext cx="1121" cy="1121"/>
            </a:xfrm>
            <a:prstGeom prst="ellipse">
              <a:avLst/>
            </a:prstGeom>
            <a:solidFill>
              <a:srgbClr val="D2B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
            </a:p>
          </p:txBody>
        </p:sp>
        <p:sp>
          <p:nvSpPr>
            <p:cNvPr id="19" name="Freeform 73"/>
            <p:cNvSpPr>
              <a:spLocks noEditPoints="1"/>
            </p:cNvSpPr>
            <p:nvPr>
              <p:custDataLst>
                <p:tags r:id="rId3"/>
              </p:custDataLst>
            </p:nvPr>
          </p:nvSpPr>
          <p:spPr bwMode="auto">
            <a:xfrm>
              <a:off x="731" y="5683"/>
              <a:ext cx="542" cy="542"/>
            </a:xfrm>
            <a:custGeom>
              <a:avLst/>
              <a:gdLst>
                <a:gd name="T0" fmla="*/ 1385 w 2870"/>
                <a:gd name="T1" fmla="*/ 2868 h 2869"/>
                <a:gd name="T2" fmla="*/ 1187 w 2870"/>
                <a:gd name="T3" fmla="*/ 2767 h 2869"/>
                <a:gd name="T4" fmla="*/ 680 w 2870"/>
                <a:gd name="T5" fmla="*/ 2560 h 2869"/>
                <a:gd name="T6" fmla="*/ 316 w 2870"/>
                <a:gd name="T7" fmla="*/ 2331 h 2869"/>
                <a:gd name="T8" fmla="*/ 390 w 2870"/>
                <a:gd name="T9" fmla="*/ 2013 h 2869"/>
                <a:gd name="T10" fmla="*/ 12 w 2870"/>
                <a:gd name="T11" fmla="*/ 1606 h 2869"/>
                <a:gd name="T12" fmla="*/ 10 w 2870"/>
                <a:gd name="T13" fmla="*/ 1278 h 2869"/>
                <a:gd name="T14" fmla="*/ 287 w 2870"/>
                <a:gd name="T15" fmla="*/ 1105 h 2869"/>
                <a:gd name="T16" fmla="*/ 308 w 2870"/>
                <a:gd name="T17" fmla="*/ 550 h 2869"/>
                <a:gd name="T18" fmla="*/ 669 w 2870"/>
                <a:gd name="T19" fmla="*/ 318 h 2869"/>
                <a:gd name="T20" fmla="*/ 1174 w 2870"/>
                <a:gd name="T21" fmla="*/ 106 h 2869"/>
                <a:gd name="T22" fmla="*/ 1485 w 2870"/>
                <a:gd name="T23" fmla="*/ 2 h 2869"/>
                <a:gd name="T24" fmla="*/ 1684 w 2870"/>
                <a:gd name="T25" fmla="*/ 103 h 2869"/>
                <a:gd name="T26" fmla="*/ 2190 w 2870"/>
                <a:gd name="T27" fmla="*/ 310 h 2869"/>
                <a:gd name="T28" fmla="*/ 2554 w 2870"/>
                <a:gd name="T29" fmla="*/ 539 h 2869"/>
                <a:gd name="T30" fmla="*/ 2480 w 2870"/>
                <a:gd name="T31" fmla="*/ 857 h 2869"/>
                <a:gd name="T32" fmla="*/ 2859 w 2870"/>
                <a:gd name="T33" fmla="*/ 1264 h 2869"/>
                <a:gd name="T34" fmla="*/ 2860 w 2870"/>
                <a:gd name="T35" fmla="*/ 1592 h 2869"/>
                <a:gd name="T36" fmla="*/ 2583 w 2870"/>
                <a:gd name="T37" fmla="*/ 1765 h 2869"/>
                <a:gd name="T38" fmla="*/ 2563 w 2870"/>
                <a:gd name="T39" fmla="*/ 2320 h 2869"/>
                <a:gd name="T40" fmla="*/ 2201 w 2870"/>
                <a:gd name="T41" fmla="*/ 2552 h 2869"/>
                <a:gd name="T42" fmla="*/ 1696 w 2870"/>
                <a:gd name="T43" fmla="*/ 2764 h 2869"/>
                <a:gd name="T44" fmla="*/ 1436 w 2870"/>
                <a:gd name="T45" fmla="*/ 2869 h 2869"/>
                <a:gd name="T46" fmla="*/ 1392 w 2870"/>
                <a:gd name="T47" fmla="*/ 2663 h 2869"/>
                <a:gd name="T48" fmla="*/ 2021 w 2870"/>
                <a:gd name="T49" fmla="*/ 2275 h 2869"/>
                <a:gd name="T50" fmla="*/ 2353 w 2870"/>
                <a:gd name="T51" fmla="*/ 2252 h 2869"/>
                <a:gd name="T52" fmla="*/ 2662 w 2870"/>
                <a:gd name="T53" fmla="*/ 1494 h 2869"/>
                <a:gd name="T54" fmla="*/ 2662 w 2870"/>
                <a:gd name="T55" fmla="*/ 1364 h 2869"/>
                <a:gd name="T56" fmla="*/ 2345 w 2870"/>
                <a:gd name="T57" fmla="*/ 609 h 2869"/>
                <a:gd name="T58" fmla="*/ 1615 w 2870"/>
                <a:gd name="T59" fmla="*/ 427 h 2869"/>
                <a:gd name="T60" fmla="*/ 1478 w 2870"/>
                <a:gd name="T61" fmla="*/ 207 h 2869"/>
                <a:gd name="T62" fmla="*/ 850 w 2870"/>
                <a:gd name="T63" fmla="*/ 595 h 2869"/>
                <a:gd name="T64" fmla="*/ 517 w 2870"/>
                <a:gd name="T65" fmla="*/ 618 h 2869"/>
                <a:gd name="T66" fmla="*/ 208 w 2870"/>
                <a:gd name="T67" fmla="*/ 1376 h 2869"/>
                <a:gd name="T68" fmla="*/ 208 w 2870"/>
                <a:gd name="T69" fmla="*/ 1506 h 2869"/>
                <a:gd name="T70" fmla="*/ 525 w 2870"/>
                <a:gd name="T71" fmla="*/ 2261 h 2869"/>
                <a:gd name="T72" fmla="*/ 1255 w 2870"/>
                <a:gd name="T73" fmla="*/ 2443 h 2869"/>
                <a:gd name="T74" fmla="*/ 1435 w 2870"/>
                <a:gd name="T75" fmla="*/ 2049 h 2869"/>
                <a:gd name="T76" fmla="*/ 1435 w 2870"/>
                <a:gd name="T77" fmla="*/ 821 h 2869"/>
                <a:gd name="T78" fmla="*/ 1435 w 2870"/>
                <a:gd name="T79" fmla="*/ 2049 h 2869"/>
                <a:gd name="T80" fmla="*/ 1025 w 2870"/>
                <a:gd name="T81" fmla="*/ 1435 h 2869"/>
                <a:gd name="T82" fmla="*/ 1845 w 2870"/>
                <a:gd name="T83" fmla="*/ 1435 h 2869"/>
                <a:gd name="T84" fmla="*/ 1435 w 2870"/>
                <a:gd name="T85" fmla="*/ 1025 h 2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70" h="2869">
                  <a:moveTo>
                    <a:pt x="1436" y="2869"/>
                  </a:moveTo>
                  <a:cubicBezTo>
                    <a:pt x="1419" y="2869"/>
                    <a:pt x="1402" y="2868"/>
                    <a:pt x="1385" y="2868"/>
                  </a:cubicBezTo>
                  <a:cubicBezTo>
                    <a:pt x="1349" y="2866"/>
                    <a:pt x="1313" y="2864"/>
                    <a:pt x="1278" y="2860"/>
                  </a:cubicBezTo>
                  <a:cubicBezTo>
                    <a:pt x="1229" y="2855"/>
                    <a:pt x="1191" y="2815"/>
                    <a:pt x="1187" y="2767"/>
                  </a:cubicBezTo>
                  <a:cubicBezTo>
                    <a:pt x="1181" y="2697"/>
                    <a:pt x="1153" y="2634"/>
                    <a:pt x="1105" y="2583"/>
                  </a:cubicBezTo>
                  <a:cubicBezTo>
                    <a:pt x="992" y="2461"/>
                    <a:pt x="805" y="2451"/>
                    <a:pt x="680" y="2560"/>
                  </a:cubicBezTo>
                  <a:cubicBezTo>
                    <a:pt x="643" y="2592"/>
                    <a:pt x="588" y="2593"/>
                    <a:pt x="550" y="2563"/>
                  </a:cubicBezTo>
                  <a:cubicBezTo>
                    <a:pt x="463" y="2495"/>
                    <a:pt x="385" y="2417"/>
                    <a:pt x="316" y="2331"/>
                  </a:cubicBezTo>
                  <a:cubicBezTo>
                    <a:pt x="286" y="2293"/>
                    <a:pt x="286" y="2238"/>
                    <a:pt x="318" y="2201"/>
                  </a:cubicBezTo>
                  <a:cubicBezTo>
                    <a:pt x="363" y="2148"/>
                    <a:pt x="388" y="2083"/>
                    <a:pt x="390" y="2013"/>
                  </a:cubicBezTo>
                  <a:cubicBezTo>
                    <a:pt x="396" y="1847"/>
                    <a:pt x="271" y="1708"/>
                    <a:pt x="106" y="1696"/>
                  </a:cubicBezTo>
                  <a:cubicBezTo>
                    <a:pt x="57" y="1693"/>
                    <a:pt x="17" y="1655"/>
                    <a:pt x="12" y="1606"/>
                  </a:cubicBezTo>
                  <a:cubicBezTo>
                    <a:pt x="3" y="1533"/>
                    <a:pt x="0" y="1459"/>
                    <a:pt x="2" y="1385"/>
                  </a:cubicBezTo>
                  <a:cubicBezTo>
                    <a:pt x="4" y="1349"/>
                    <a:pt x="6" y="1313"/>
                    <a:pt x="10" y="1278"/>
                  </a:cubicBezTo>
                  <a:cubicBezTo>
                    <a:pt x="15" y="1229"/>
                    <a:pt x="55" y="1191"/>
                    <a:pt x="104" y="1187"/>
                  </a:cubicBezTo>
                  <a:cubicBezTo>
                    <a:pt x="173" y="1181"/>
                    <a:pt x="236" y="1153"/>
                    <a:pt x="287" y="1105"/>
                  </a:cubicBezTo>
                  <a:cubicBezTo>
                    <a:pt x="409" y="992"/>
                    <a:pt x="419" y="805"/>
                    <a:pt x="311" y="680"/>
                  </a:cubicBezTo>
                  <a:cubicBezTo>
                    <a:pt x="279" y="643"/>
                    <a:pt x="277" y="588"/>
                    <a:pt x="308" y="550"/>
                  </a:cubicBezTo>
                  <a:cubicBezTo>
                    <a:pt x="375" y="463"/>
                    <a:pt x="453" y="385"/>
                    <a:pt x="539" y="316"/>
                  </a:cubicBezTo>
                  <a:cubicBezTo>
                    <a:pt x="577" y="285"/>
                    <a:pt x="632" y="286"/>
                    <a:pt x="669" y="318"/>
                  </a:cubicBezTo>
                  <a:cubicBezTo>
                    <a:pt x="722" y="363"/>
                    <a:pt x="787" y="388"/>
                    <a:pt x="857" y="390"/>
                  </a:cubicBezTo>
                  <a:cubicBezTo>
                    <a:pt x="1026" y="398"/>
                    <a:pt x="1162" y="271"/>
                    <a:pt x="1174" y="106"/>
                  </a:cubicBezTo>
                  <a:cubicBezTo>
                    <a:pt x="1177" y="57"/>
                    <a:pt x="1215" y="17"/>
                    <a:pt x="1264" y="12"/>
                  </a:cubicBezTo>
                  <a:cubicBezTo>
                    <a:pt x="1337" y="3"/>
                    <a:pt x="1411" y="0"/>
                    <a:pt x="1485" y="2"/>
                  </a:cubicBezTo>
                  <a:cubicBezTo>
                    <a:pt x="1521" y="4"/>
                    <a:pt x="1557" y="6"/>
                    <a:pt x="1593" y="10"/>
                  </a:cubicBezTo>
                  <a:cubicBezTo>
                    <a:pt x="1641" y="15"/>
                    <a:pt x="1679" y="55"/>
                    <a:pt x="1684" y="103"/>
                  </a:cubicBezTo>
                  <a:cubicBezTo>
                    <a:pt x="1689" y="173"/>
                    <a:pt x="1717" y="236"/>
                    <a:pt x="1765" y="287"/>
                  </a:cubicBezTo>
                  <a:cubicBezTo>
                    <a:pt x="1878" y="409"/>
                    <a:pt x="2065" y="419"/>
                    <a:pt x="2190" y="310"/>
                  </a:cubicBezTo>
                  <a:cubicBezTo>
                    <a:pt x="2227" y="278"/>
                    <a:pt x="2282" y="277"/>
                    <a:pt x="2321" y="307"/>
                  </a:cubicBezTo>
                  <a:cubicBezTo>
                    <a:pt x="2407" y="375"/>
                    <a:pt x="2485" y="453"/>
                    <a:pt x="2554" y="539"/>
                  </a:cubicBezTo>
                  <a:cubicBezTo>
                    <a:pt x="2585" y="577"/>
                    <a:pt x="2584" y="632"/>
                    <a:pt x="2552" y="669"/>
                  </a:cubicBezTo>
                  <a:cubicBezTo>
                    <a:pt x="2507" y="722"/>
                    <a:pt x="2482" y="787"/>
                    <a:pt x="2480" y="857"/>
                  </a:cubicBezTo>
                  <a:cubicBezTo>
                    <a:pt x="2474" y="1023"/>
                    <a:pt x="2599" y="1162"/>
                    <a:pt x="2764" y="1174"/>
                  </a:cubicBezTo>
                  <a:cubicBezTo>
                    <a:pt x="2813" y="1177"/>
                    <a:pt x="2853" y="1215"/>
                    <a:pt x="2859" y="1264"/>
                  </a:cubicBezTo>
                  <a:cubicBezTo>
                    <a:pt x="2867" y="1336"/>
                    <a:pt x="2870" y="1411"/>
                    <a:pt x="2868" y="1485"/>
                  </a:cubicBezTo>
                  <a:cubicBezTo>
                    <a:pt x="2866" y="1521"/>
                    <a:pt x="2864" y="1557"/>
                    <a:pt x="2860" y="1592"/>
                  </a:cubicBezTo>
                  <a:cubicBezTo>
                    <a:pt x="2855" y="1641"/>
                    <a:pt x="2815" y="1679"/>
                    <a:pt x="2767" y="1683"/>
                  </a:cubicBezTo>
                  <a:cubicBezTo>
                    <a:pt x="2697" y="1689"/>
                    <a:pt x="2634" y="1717"/>
                    <a:pt x="2583" y="1765"/>
                  </a:cubicBezTo>
                  <a:cubicBezTo>
                    <a:pt x="2461" y="1878"/>
                    <a:pt x="2451" y="2065"/>
                    <a:pt x="2560" y="2190"/>
                  </a:cubicBezTo>
                  <a:cubicBezTo>
                    <a:pt x="2592" y="2227"/>
                    <a:pt x="2593" y="2282"/>
                    <a:pt x="2563" y="2320"/>
                  </a:cubicBezTo>
                  <a:cubicBezTo>
                    <a:pt x="2495" y="2407"/>
                    <a:pt x="2417" y="2485"/>
                    <a:pt x="2331" y="2554"/>
                  </a:cubicBezTo>
                  <a:cubicBezTo>
                    <a:pt x="2293" y="2585"/>
                    <a:pt x="2238" y="2584"/>
                    <a:pt x="2201" y="2552"/>
                  </a:cubicBezTo>
                  <a:cubicBezTo>
                    <a:pt x="2148" y="2507"/>
                    <a:pt x="2083" y="2482"/>
                    <a:pt x="2013" y="2480"/>
                  </a:cubicBezTo>
                  <a:cubicBezTo>
                    <a:pt x="1844" y="2472"/>
                    <a:pt x="1708" y="2599"/>
                    <a:pt x="1696" y="2764"/>
                  </a:cubicBezTo>
                  <a:cubicBezTo>
                    <a:pt x="1693" y="2813"/>
                    <a:pt x="1655" y="2853"/>
                    <a:pt x="1606" y="2858"/>
                  </a:cubicBezTo>
                  <a:cubicBezTo>
                    <a:pt x="1550" y="2865"/>
                    <a:pt x="1493" y="2869"/>
                    <a:pt x="1436" y="2869"/>
                  </a:cubicBezTo>
                  <a:close/>
                  <a:moveTo>
                    <a:pt x="1376" y="2662"/>
                  </a:moveTo>
                  <a:cubicBezTo>
                    <a:pt x="1381" y="2663"/>
                    <a:pt x="1387" y="2663"/>
                    <a:pt x="1392" y="2663"/>
                  </a:cubicBezTo>
                  <a:cubicBezTo>
                    <a:pt x="1430" y="2664"/>
                    <a:pt x="1468" y="2664"/>
                    <a:pt x="1506" y="2662"/>
                  </a:cubicBezTo>
                  <a:cubicBezTo>
                    <a:pt x="1563" y="2431"/>
                    <a:pt x="1772" y="2267"/>
                    <a:pt x="2021" y="2275"/>
                  </a:cubicBezTo>
                  <a:cubicBezTo>
                    <a:pt x="2105" y="2278"/>
                    <a:pt x="2188" y="2302"/>
                    <a:pt x="2261" y="2345"/>
                  </a:cubicBezTo>
                  <a:cubicBezTo>
                    <a:pt x="2293" y="2316"/>
                    <a:pt x="2324" y="2285"/>
                    <a:pt x="2353" y="2252"/>
                  </a:cubicBezTo>
                  <a:cubicBezTo>
                    <a:pt x="2230" y="2049"/>
                    <a:pt x="2263" y="1783"/>
                    <a:pt x="2443" y="1615"/>
                  </a:cubicBezTo>
                  <a:cubicBezTo>
                    <a:pt x="2505" y="1557"/>
                    <a:pt x="2581" y="1516"/>
                    <a:pt x="2662" y="1494"/>
                  </a:cubicBezTo>
                  <a:cubicBezTo>
                    <a:pt x="2663" y="1489"/>
                    <a:pt x="2663" y="1483"/>
                    <a:pt x="2663" y="1478"/>
                  </a:cubicBezTo>
                  <a:cubicBezTo>
                    <a:pt x="2664" y="1440"/>
                    <a:pt x="2664" y="1402"/>
                    <a:pt x="2662" y="1364"/>
                  </a:cubicBezTo>
                  <a:cubicBezTo>
                    <a:pt x="2431" y="1307"/>
                    <a:pt x="2267" y="1096"/>
                    <a:pt x="2275" y="850"/>
                  </a:cubicBezTo>
                  <a:cubicBezTo>
                    <a:pt x="2278" y="765"/>
                    <a:pt x="2302" y="682"/>
                    <a:pt x="2345" y="609"/>
                  </a:cubicBezTo>
                  <a:cubicBezTo>
                    <a:pt x="2316" y="577"/>
                    <a:pt x="2285" y="546"/>
                    <a:pt x="2252" y="517"/>
                  </a:cubicBezTo>
                  <a:cubicBezTo>
                    <a:pt x="2049" y="640"/>
                    <a:pt x="1783" y="607"/>
                    <a:pt x="1615" y="427"/>
                  </a:cubicBezTo>
                  <a:cubicBezTo>
                    <a:pt x="1556" y="364"/>
                    <a:pt x="1515" y="289"/>
                    <a:pt x="1494" y="208"/>
                  </a:cubicBezTo>
                  <a:cubicBezTo>
                    <a:pt x="1489" y="207"/>
                    <a:pt x="1483" y="207"/>
                    <a:pt x="1478" y="207"/>
                  </a:cubicBezTo>
                  <a:cubicBezTo>
                    <a:pt x="1440" y="206"/>
                    <a:pt x="1402" y="206"/>
                    <a:pt x="1364" y="208"/>
                  </a:cubicBezTo>
                  <a:cubicBezTo>
                    <a:pt x="1307" y="439"/>
                    <a:pt x="1099" y="603"/>
                    <a:pt x="850" y="595"/>
                  </a:cubicBezTo>
                  <a:cubicBezTo>
                    <a:pt x="763" y="592"/>
                    <a:pt x="682" y="568"/>
                    <a:pt x="609" y="525"/>
                  </a:cubicBezTo>
                  <a:cubicBezTo>
                    <a:pt x="577" y="555"/>
                    <a:pt x="546" y="585"/>
                    <a:pt x="517" y="618"/>
                  </a:cubicBezTo>
                  <a:cubicBezTo>
                    <a:pt x="640" y="821"/>
                    <a:pt x="607" y="1087"/>
                    <a:pt x="427" y="1255"/>
                  </a:cubicBezTo>
                  <a:cubicBezTo>
                    <a:pt x="365" y="1313"/>
                    <a:pt x="289" y="1354"/>
                    <a:pt x="208" y="1376"/>
                  </a:cubicBezTo>
                  <a:cubicBezTo>
                    <a:pt x="208" y="1381"/>
                    <a:pt x="207" y="1387"/>
                    <a:pt x="207" y="1392"/>
                  </a:cubicBezTo>
                  <a:cubicBezTo>
                    <a:pt x="206" y="1430"/>
                    <a:pt x="206" y="1468"/>
                    <a:pt x="208" y="1506"/>
                  </a:cubicBezTo>
                  <a:cubicBezTo>
                    <a:pt x="439" y="1563"/>
                    <a:pt x="603" y="1774"/>
                    <a:pt x="595" y="2020"/>
                  </a:cubicBezTo>
                  <a:cubicBezTo>
                    <a:pt x="592" y="2107"/>
                    <a:pt x="568" y="2188"/>
                    <a:pt x="525" y="2261"/>
                  </a:cubicBezTo>
                  <a:cubicBezTo>
                    <a:pt x="555" y="2293"/>
                    <a:pt x="585" y="2324"/>
                    <a:pt x="618" y="2353"/>
                  </a:cubicBezTo>
                  <a:cubicBezTo>
                    <a:pt x="822" y="2230"/>
                    <a:pt x="1087" y="2263"/>
                    <a:pt x="1255" y="2443"/>
                  </a:cubicBezTo>
                  <a:cubicBezTo>
                    <a:pt x="1314" y="2506"/>
                    <a:pt x="1355" y="2581"/>
                    <a:pt x="1376" y="2662"/>
                  </a:cubicBezTo>
                  <a:close/>
                  <a:moveTo>
                    <a:pt x="1435" y="2049"/>
                  </a:moveTo>
                  <a:cubicBezTo>
                    <a:pt x="1096" y="2049"/>
                    <a:pt x="821" y="1774"/>
                    <a:pt x="821" y="1435"/>
                  </a:cubicBezTo>
                  <a:cubicBezTo>
                    <a:pt x="821" y="1096"/>
                    <a:pt x="1096" y="821"/>
                    <a:pt x="1435" y="821"/>
                  </a:cubicBezTo>
                  <a:cubicBezTo>
                    <a:pt x="1774" y="821"/>
                    <a:pt x="2049" y="1096"/>
                    <a:pt x="2049" y="1435"/>
                  </a:cubicBezTo>
                  <a:cubicBezTo>
                    <a:pt x="2049" y="1774"/>
                    <a:pt x="1774" y="2049"/>
                    <a:pt x="1435" y="2049"/>
                  </a:cubicBezTo>
                  <a:close/>
                  <a:moveTo>
                    <a:pt x="1435" y="1025"/>
                  </a:moveTo>
                  <a:cubicBezTo>
                    <a:pt x="1209" y="1025"/>
                    <a:pt x="1025" y="1209"/>
                    <a:pt x="1025" y="1435"/>
                  </a:cubicBezTo>
                  <a:cubicBezTo>
                    <a:pt x="1025" y="1661"/>
                    <a:pt x="1209" y="1845"/>
                    <a:pt x="1435" y="1845"/>
                  </a:cubicBezTo>
                  <a:cubicBezTo>
                    <a:pt x="1661" y="1845"/>
                    <a:pt x="1845" y="1661"/>
                    <a:pt x="1845" y="1435"/>
                  </a:cubicBezTo>
                  <a:cubicBezTo>
                    <a:pt x="1845" y="1209"/>
                    <a:pt x="1661" y="1025"/>
                    <a:pt x="1435" y="1025"/>
                  </a:cubicBezTo>
                  <a:close/>
                  <a:moveTo>
                    <a:pt x="1435" y="1025"/>
                  </a:moveTo>
                  <a:cubicBezTo>
                    <a:pt x="1435" y="1025"/>
                    <a:pt x="1435" y="1025"/>
                    <a:pt x="1435" y="1025"/>
                  </a:cubicBezTo>
                </a:path>
              </a:pathLst>
            </a:custGeom>
            <a:solidFill>
              <a:schemeClr val="bg1"/>
            </a:solidFill>
            <a:ln>
              <a:noFill/>
            </a:ln>
          </p:spPr>
          <p:txBody>
            <a:bodyPr vert="horz" wrap="square" lIns="91440" tIns="45720" rIns="91440" bIns="45720" numCol="1" anchor="t" anchorCtr="0" compatLnSpc="1"/>
            <a:p>
              <a:endParaRPr lang="zh-CN" altLang="en-US" sz="135"/>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323732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国家治理能力</a:t>
            </a:r>
            <a:endParaRPr lang="zh-CN" altLang="en-US" sz="6600" dirty="0">
              <a:solidFill>
                <a:srgbClr val="245172"/>
              </a:solidFill>
              <a:latin typeface="思源宋体 Heavy" panose="02020900000000000000" pitchFamily="18" charset="-122"/>
              <a:ea typeface="思源宋体 Heavy" panose="02020900000000000000" pitchFamily="18" charset="-122"/>
            </a:endParaRPr>
          </a:p>
        </p:txBody>
      </p:sp>
      <p:sp>
        <p:nvSpPr>
          <p:cNvPr id="9" name="文本框 8"/>
          <p:cNvSpPr txBox="1"/>
          <p:nvPr/>
        </p:nvSpPr>
        <p:spPr>
          <a:xfrm>
            <a:off x="3094355" y="2402768"/>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TWO</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022985"/>
            <a:ext cx="12192000" cy="944245"/>
          </a:xfrm>
          <a:prstGeom prst="rect">
            <a:avLst/>
          </a:prstGeom>
          <a:solidFill>
            <a:srgbClr val="295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
          </a:p>
        </p:txBody>
      </p:sp>
      <p:sp>
        <p:nvSpPr>
          <p:cNvPr id="7" name="文本框 6"/>
          <p:cNvSpPr txBox="1"/>
          <p:nvPr/>
        </p:nvSpPr>
        <p:spPr>
          <a:xfrm>
            <a:off x="392430" y="1172210"/>
            <a:ext cx="10410190" cy="645160"/>
          </a:xfrm>
          <a:prstGeom prst="rect">
            <a:avLst/>
          </a:prstGeom>
          <a:noFill/>
        </p:spPr>
        <p:txBody>
          <a:bodyPr wrap="square">
            <a:spAutoFit/>
          </a:bodyPr>
          <a:lstStyle/>
          <a:p>
            <a:pPr indent="0">
              <a:lnSpc>
                <a:spcPct val="150000"/>
              </a:lnSpc>
              <a:spcBef>
                <a:spcPct val="20000"/>
              </a:spcBef>
              <a:buNone/>
            </a:pPr>
            <a:r>
              <a:rPr lang="zh-CN" altLang="en-US" sz="2400" b="1" dirty="0">
                <a:solidFill>
                  <a:schemeClr val="bg1"/>
                </a:solidFill>
                <a:latin typeface="微软雅黑" panose="020B0503020204020204" charset="-122"/>
                <a:ea typeface="微软雅黑" panose="020B0503020204020204" charset="-122"/>
                <a:sym typeface="宋体" panose="02010600030101010101" pitchFamily="2" charset="-122"/>
              </a:rPr>
              <a:t>基础性国家能力</a:t>
            </a:r>
            <a:endParaRPr lang="zh-CN" altLang="en-US" sz="24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7" name="Freeform 49"/>
          <p:cNvSpPr>
            <a:spLocks noEditPoints="1"/>
          </p:cNvSpPr>
          <p:nvPr>
            <p:custDataLst>
              <p:tags r:id="rId1"/>
            </p:custDataLst>
          </p:nvPr>
        </p:nvSpPr>
        <p:spPr bwMode="auto">
          <a:xfrm>
            <a:off x="6357089" y="5047393"/>
            <a:ext cx="383682" cy="333020"/>
          </a:xfrm>
          <a:custGeom>
            <a:avLst/>
            <a:gdLst>
              <a:gd name="T0" fmla="*/ 2147 w 3281"/>
              <a:gd name="T1" fmla="*/ 989 h 2847"/>
              <a:gd name="T2" fmla="*/ 2147 w 3281"/>
              <a:gd name="T3" fmla="*/ 989 h 2847"/>
              <a:gd name="T4" fmla="*/ 3161 w 3281"/>
              <a:gd name="T5" fmla="*/ 989 h 2847"/>
              <a:gd name="T6" fmla="*/ 2437 w 3281"/>
              <a:gd name="T7" fmla="*/ 265 h 2847"/>
              <a:gd name="T8" fmla="*/ 2002 w 3281"/>
              <a:gd name="T9" fmla="*/ 265 h 2847"/>
              <a:gd name="T10" fmla="*/ 1785 w 3281"/>
              <a:gd name="T11" fmla="*/ 482 h 2847"/>
              <a:gd name="T12" fmla="*/ 1423 w 3281"/>
              <a:gd name="T13" fmla="*/ 120 h 2847"/>
              <a:gd name="T14" fmla="*/ 989 w 3281"/>
              <a:gd name="T15" fmla="*/ 120 h 2847"/>
              <a:gd name="T16" fmla="*/ 120 w 3281"/>
              <a:gd name="T17" fmla="*/ 989 h 2847"/>
              <a:gd name="T18" fmla="*/ 120 w 3281"/>
              <a:gd name="T19" fmla="*/ 1424 h 2847"/>
              <a:gd name="T20" fmla="*/ 1423 w 3281"/>
              <a:gd name="T21" fmla="*/ 2727 h 2847"/>
              <a:gd name="T22" fmla="*/ 1858 w 3281"/>
              <a:gd name="T23" fmla="*/ 2727 h 2847"/>
              <a:gd name="T24" fmla="*/ 2944 w 3281"/>
              <a:gd name="T25" fmla="*/ 1641 h 2847"/>
              <a:gd name="T26" fmla="*/ 3161 w 3281"/>
              <a:gd name="T27" fmla="*/ 1424 h 2847"/>
              <a:gd name="T28" fmla="*/ 3161 w 3281"/>
              <a:gd name="T29" fmla="*/ 989 h 2847"/>
              <a:gd name="T30" fmla="*/ 2582 w 3281"/>
              <a:gd name="T31" fmla="*/ 1713 h 2847"/>
              <a:gd name="T32" fmla="*/ 2509 w 3281"/>
              <a:gd name="T33" fmla="*/ 1786 h 2847"/>
              <a:gd name="T34" fmla="*/ 2365 w 3281"/>
              <a:gd name="T35" fmla="*/ 1641 h 2847"/>
              <a:gd name="T36" fmla="*/ 2220 w 3281"/>
              <a:gd name="T37" fmla="*/ 1641 h 2847"/>
              <a:gd name="T38" fmla="*/ 2220 w 3281"/>
              <a:gd name="T39" fmla="*/ 1786 h 2847"/>
              <a:gd name="T40" fmla="*/ 2365 w 3281"/>
              <a:gd name="T41" fmla="*/ 1930 h 2847"/>
              <a:gd name="T42" fmla="*/ 2220 w 3281"/>
              <a:gd name="T43" fmla="*/ 2075 h 2847"/>
              <a:gd name="T44" fmla="*/ 1930 w 3281"/>
              <a:gd name="T45" fmla="*/ 1786 h 2847"/>
              <a:gd name="T46" fmla="*/ 1785 w 3281"/>
              <a:gd name="T47" fmla="*/ 1786 h 2847"/>
              <a:gd name="T48" fmla="*/ 1785 w 3281"/>
              <a:gd name="T49" fmla="*/ 1930 h 2847"/>
              <a:gd name="T50" fmla="*/ 2075 w 3281"/>
              <a:gd name="T51" fmla="*/ 2220 h 2847"/>
              <a:gd name="T52" fmla="*/ 1930 w 3281"/>
              <a:gd name="T53" fmla="*/ 2365 h 2847"/>
              <a:gd name="T54" fmla="*/ 1496 w 3281"/>
              <a:gd name="T55" fmla="*/ 1930 h 2847"/>
              <a:gd name="T56" fmla="*/ 1351 w 3281"/>
              <a:gd name="T57" fmla="*/ 1930 h 2847"/>
              <a:gd name="T58" fmla="*/ 1351 w 3281"/>
              <a:gd name="T59" fmla="*/ 2075 h 2847"/>
              <a:gd name="T60" fmla="*/ 1785 w 3281"/>
              <a:gd name="T61" fmla="*/ 2510 h 2847"/>
              <a:gd name="T62" fmla="*/ 1713 w 3281"/>
              <a:gd name="T63" fmla="*/ 2582 h 2847"/>
              <a:gd name="T64" fmla="*/ 1568 w 3281"/>
              <a:gd name="T65" fmla="*/ 2582 h 2847"/>
              <a:gd name="T66" fmla="*/ 265 w 3281"/>
              <a:gd name="T67" fmla="*/ 1279 h 2847"/>
              <a:gd name="T68" fmla="*/ 265 w 3281"/>
              <a:gd name="T69" fmla="*/ 1134 h 2847"/>
              <a:gd name="T70" fmla="*/ 1134 w 3281"/>
              <a:gd name="T71" fmla="*/ 265 h 2847"/>
              <a:gd name="T72" fmla="*/ 1278 w 3281"/>
              <a:gd name="T73" fmla="*/ 265 h 2847"/>
              <a:gd name="T74" fmla="*/ 1640 w 3281"/>
              <a:gd name="T75" fmla="*/ 627 h 2847"/>
              <a:gd name="T76" fmla="*/ 1496 w 3281"/>
              <a:gd name="T77" fmla="*/ 772 h 2847"/>
              <a:gd name="T78" fmla="*/ 1496 w 3281"/>
              <a:gd name="T79" fmla="*/ 1206 h 2847"/>
              <a:gd name="T80" fmla="*/ 1640 w 3281"/>
              <a:gd name="T81" fmla="*/ 1351 h 2847"/>
              <a:gd name="T82" fmla="*/ 2075 w 3281"/>
              <a:gd name="T83" fmla="*/ 1351 h 2847"/>
              <a:gd name="T84" fmla="*/ 2220 w 3281"/>
              <a:gd name="T85" fmla="*/ 1206 h 2847"/>
              <a:gd name="T86" fmla="*/ 2582 w 3281"/>
              <a:gd name="T87" fmla="*/ 1568 h 2847"/>
              <a:gd name="T88" fmla="*/ 2582 w 3281"/>
              <a:gd name="T89" fmla="*/ 1713 h 2847"/>
              <a:gd name="T90" fmla="*/ 3016 w 3281"/>
              <a:gd name="T91" fmla="*/ 1279 h 2847"/>
              <a:gd name="T92" fmla="*/ 2799 w 3281"/>
              <a:gd name="T93" fmla="*/ 1496 h 2847"/>
              <a:gd name="T94" fmla="*/ 2582 w 3281"/>
              <a:gd name="T95" fmla="*/ 1279 h 2847"/>
              <a:gd name="T96" fmla="*/ 2292 w 3281"/>
              <a:gd name="T97" fmla="*/ 989 h 2847"/>
              <a:gd name="T98" fmla="*/ 2147 w 3281"/>
              <a:gd name="T99" fmla="*/ 989 h 2847"/>
              <a:gd name="T100" fmla="*/ 2075 w 3281"/>
              <a:gd name="T101" fmla="*/ 1062 h 2847"/>
              <a:gd name="T102" fmla="*/ 1930 w 3281"/>
              <a:gd name="T103" fmla="*/ 1206 h 2847"/>
              <a:gd name="T104" fmla="*/ 1785 w 3281"/>
              <a:gd name="T105" fmla="*/ 1206 h 2847"/>
              <a:gd name="T106" fmla="*/ 1640 w 3281"/>
              <a:gd name="T107" fmla="*/ 1062 h 2847"/>
              <a:gd name="T108" fmla="*/ 1640 w 3281"/>
              <a:gd name="T109" fmla="*/ 917 h 2847"/>
              <a:gd name="T110" fmla="*/ 1785 w 3281"/>
              <a:gd name="T111" fmla="*/ 772 h 2847"/>
              <a:gd name="T112" fmla="*/ 2147 w 3281"/>
              <a:gd name="T113" fmla="*/ 410 h 2847"/>
              <a:gd name="T114" fmla="*/ 2292 w 3281"/>
              <a:gd name="T115" fmla="*/ 410 h 2847"/>
              <a:gd name="T116" fmla="*/ 2437 w 3281"/>
              <a:gd name="T117" fmla="*/ 555 h 2847"/>
              <a:gd name="T118" fmla="*/ 3016 w 3281"/>
              <a:gd name="T119" fmla="*/ 1134 h 2847"/>
              <a:gd name="T120" fmla="*/ 3016 w 3281"/>
              <a:gd name="T121" fmla="*/ 1279 h 2847"/>
              <a:gd name="T122" fmla="*/ 3016 w 3281"/>
              <a:gd name="T123" fmla="*/ 1279 h 2847"/>
              <a:gd name="T124" fmla="*/ 3016 w 3281"/>
              <a:gd name="T125" fmla="*/ 1279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81" h="2847">
                <a:moveTo>
                  <a:pt x="2147" y="989"/>
                </a:moveTo>
                <a:cubicBezTo>
                  <a:pt x="2147" y="989"/>
                  <a:pt x="2147" y="989"/>
                  <a:pt x="2147" y="989"/>
                </a:cubicBezTo>
                <a:moveTo>
                  <a:pt x="3161" y="989"/>
                </a:moveTo>
                <a:cubicBezTo>
                  <a:pt x="2437" y="265"/>
                  <a:pt x="2437" y="265"/>
                  <a:pt x="2437" y="265"/>
                </a:cubicBezTo>
                <a:cubicBezTo>
                  <a:pt x="2317" y="145"/>
                  <a:pt x="2122" y="145"/>
                  <a:pt x="2002" y="265"/>
                </a:cubicBezTo>
                <a:cubicBezTo>
                  <a:pt x="1785" y="482"/>
                  <a:pt x="1785" y="482"/>
                  <a:pt x="1785" y="482"/>
                </a:cubicBezTo>
                <a:cubicBezTo>
                  <a:pt x="1423" y="120"/>
                  <a:pt x="1423" y="120"/>
                  <a:pt x="1423" y="120"/>
                </a:cubicBezTo>
                <a:cubicBezTo>
                  <a:pt x="1303" y="0"/>
                  <a:pt x="1109" y="0"/>
                  <a:pt x="989" y="120"/>
                </a:cubicBezTo>
                <a:cubicBezTo>
                  <a:pt x="120" y="989"/>
                  <a:pt x="120" y="989"/>
                  <a:pt x="120" y="989"/>
                </a:cubicBezTo>
                <a:cubicBezTo>
                  <a:pt x="0" y="1109"/>
                  <a:pt x="0" y="1304"/>
                  <a:pt x="120" y="1424"/>
                </a:cubicBezTo>
                <a:cubicBezTo>
                  <a:pt x="1423" y="2727"/>
                  <a:pt x="1423" y="2727"/>
                  <a:pt x="1423" y="2727"/>
                </a:cubicBezTo>
                <a:cubicBezTo>
                  <a:pt x="1543" y="2847"/>
                  <a:pt x="1738" y="2847"/>
                  <a:pt x="1858" y="2727"/>
                </a:cubicBezTo>
                <a:cubicBezTo>
                  <a:pt x="2944" y="1641"/>
                  <a:pt x="2944" y="1641"/>
                  <a:pt x="2944" y="1641"/>
                </a:cubicBezTo>
                <a:cubicBezTo>
                  <a:pt x="3161" y="1424"/>
                  <a:pt x="3161" y="1424"/>
                  <a:pt x="3161" y="1424"/>
                </a:cubicBezTo>
                <a:cubicBezTo>
                  <a:pt x="3281" y="1304"/>
                  <a:pt x="3281" y="1109"/>
                  <a:pt x="3161" y="989"/>
                </a:cubicBezTo>
                <a:close/>
                <a:moveTo>
                  <a:pt x="2582" y="1713"/>
                </a:moveTo>
                <a:cubicBezTo>
                  <a:pt x="2509" y="1786"/>
                  <a:pt x="2509" y="1786"/>
                  <a:pt x="2509" y="1786"/>
                </a:cubicBezTo>
                <a:cubicBezTo>
                  <a:pt x="2365" y="1641"/>
                  <a:pt x="2365" y="1641"/>
                  <a:pt x="2365" y="1641"/>
                </a:cubicBezTo>
                <a:cubicBezTo>
                  <a:pt x="2325" y="1601"/>
                  <a:pt x="2260" y="1601"/>
                  <a:pt x="2220" y="1641"/>
                </a:cubicBezTo>
                <a:cubicBezTo>
                  <a:pt x="2180" y="1681"/>
                  <a:pt x="2180" y="1746"/>
                  <a:pt x="2220" y="1786"/>
                </a:cubicBezTo>
                <a:cubicBezTo>
                  <a:pt x="2365" y="1930"/>
                  <a:pt x="2365" y="1930"/>
                  <a:pt x="2365" y="1930"/>
                </a:cubicBezTo>
                <a:cubicBezTo>
                  <a:pt x="2220" y="2075"/>
                  <a:pt x="2220" y="2075"/>
                  <a:pt x="2220" y="2075"/>
                </a:cubicBezTo>
                <a:cubicBezTo>
                  <a:pt x="1930" y="1786"/>
                  <a:pt x="1930" y="1786"/>
                  <a:pt x="1930" y="1786"/>
                </a:cubicBezTo>
                <a:cubicBezTo>
                  <a:pt x="1890" y="1746"/>
                  <a:pt x="1825" y="1746"/>
                  <a:pt x="1785" y="1786"/>
                </a:cubicBezTo>
                <a:cubicBezTo>
                  <a:pt x="1745" y="1826"/>
                  <a:pt x="1745" y="1890"/>
                  <a:pt x="1785" y="1930"/>
                </a:cubicBezTo>
                <a:cubicBezTo>
                  <a:pt x="2075" y="2220"/>
                  <a:pt x="2075" y="2220"/>
                  <a:pt x="2075" y="2220"/>
                </a:cubicBezTo>
                <a:cubicBezTo>
                  <a:pt x="1930" y="2365"/>
                  <a:pt x="1930" y="2365"/>
                  <a:pt x="1930" y="2365"/>
                </a:cubicBezTo>
                <a:cubicBezTo>
                  <a:pt x="1496" y="1930"/>
                  <a:pt x="1496" y="1930"/>
                  <a:pt x="1496" y="1930"/>
                </a:cubicBezTo>
                <a:cubicBezTo>
                  <a:pt x="1456" y="1890"/>
                  <a:pt x="1391" y="1890"/>
                  <a:pt x="1351" y="1930"/>
                </a:cubicBezTo>
                <a:cubicBezTo>
                  <a:pt x="1311" y="1970"/>
                  <a:pt x="1311" y="2035"/>
                  <a:pt x="1351" y="2075"/>
                </a:cubicBezTo>
                <a:cubicBezTo>
                  <a:pt x="1785" y="2510"/>
                  <a:pt x="1785" y="2510"/>
                  <a:pt x="1785" y="2510"/>
                </a:cubicBezTo>
                <a:cubicBezTo>
                  <a:pt x="1713" y="2582"/>
                  <a:pt x="1713" y="2582"/>
                  <a:pt x="1713" y="2582"/>
                </a:cubicBezTo>
                <a:cubicBezTo>
                  <a:pt x="1673" y="2622"/>
                  <a:pt x="1608" y="2622"/>
                  <a:pt x="1568" y="2582"/>
                </a:cubicBezTo>
                <a:cubicBezTo>
                  <a:pt x="265" y="1279"/>
                  <a:pt x="265" y="1279"/>
                  <a:pt x="265" y="1279"/>
                </a:cubicBezTo>
                <a:cubicBezTo>
                  <a:pt x="225" y="1239"/>
                  <a:pt x="225" y="1174"/>
                  <a:pt x="265" y="1134"/>
                </a:cubicBezTo>
                <a:cubicBezTo>
                  <a:pt x="1134" y="265"/>
                  <a:pt x="1134" y="265"/>
                  <a:pt x="1134" y="265"/>
                </a:cubicBezTo>
                <a:cubicBezTo>
                  <a:pt x="1174" y="225"/>
                  <a:pt x="1238" y="225"/>
                  <a:pt x="1278" y="265"/>
                </a:cubicBezTo>
                <a:cubicBezTo>
                  <a:pt x="1640" y="627"/>
                  <a:pt x="1640" y="627"/>
                  <a:pt x="1640" y="627"/>
                </a:cubicBezTo>
                <a:cubicBezTo>
                  <a:pt x="1496" y="772"/>
                  <a:pt x="1496" y="772"/>
                  <a:pt x="1496" y="772"/>
                </a:cubicBezTo>
                <a:cubicBezTo>
                  <a:pt x="1376" y="892"/>
                  <a:pt x="1376" y="1086"/>
                  <a:pt x="1496" y="1206"/>
                </a:cubicBezTo>
                <a:cubicBezTo>
                  <a:pt x="1640" y="1351"/>
                  <a:pt x="1640" y="1351"/>
                  <a:pt x="1640" y="1351"/>
                </a:cubicBezTo>
                <a:cubicBezTo>
                  <a:pt x="1760" y="1471"/>
                  <a:pt x="1955" y="1471"/>
                  <a:pt x="2075" y="1351"/>
                </a:cubicBezTo>
                <a:cubicBezTo>
                  <a:pt x="2220" y="1206"/>
                  <a:pt x="2220" y="1206"/>
                  <a:pt x="2220" y="1206"/>
                </a:cubicBezTo>
                <a:cubicBezTo>
                  <a:pt x="2582" y="1568"/>
                  <a:pt x="2582" y="1568"/>
                  <a:pt x="2582" y="1568"/>
                </a:cubicBezTo>
                <a:cubicBezTo>
                  <a:pt x="2622" y="1608"/>
                  <a:pt x="2622" y="1673"/>
                  <a:pt x="2582" y="1713"/>
                </a:cubicBezTo>
                <a:close/>
                <a:moveTo>
                  <a:pt x="3016" y="1279"/>
                </a:moveTo>
                <a:cubicBezTo>
                  <a:pt x="2799" y="1496"/>
                  <a:pt x="2799" y="1496"/>
                  <a:pt x="2799" y="1496"/>
                </a:cubicBezTo>
                <a:cubicBezTo>
                  <a:pt x="2582" y="1279"/>
                  <a:pt x="2582" y="1279"/>
                  <a:pt x="2582" y="1279"/>
                </a:cubicBezTo>
                <a:cubicBezTo>
                  <a:pt x="2292" y="989"/>
                  <a:pt x="2292" y="989"/>
                  <a:pt x="2292" y="989"/>
                </a:cubicBezTo>
                <a:cubicBezTo>
                  <a:pt x="2252" y="949"/>
                  <a:pt x="2187" y="949"/>
                  <a:pt x="2147" y="989"/>
                </a:cubicBezTo>
                <a:cubicBezTo>
                  <a:pt x="2075" y="1062"/>
                  <a:pt x="2075" y="1062"/>
                  <a:pt x="2075" y="1062"/>
                </a:cubicBezTo>
                <a:cubicBezTo>
                  <a:pt x="1930" y="1206"/>
                  <a:pt x="1930" y="1206"/>
                  <a:pt x="1930" y="1206"/>
                </a:cubicBezTo>
                <a:cubicBezTo>
                  <a:pt x="1890" y="1246"/>
                  <a:pt x="1825" y="1246"/>
                  <a:pt x="1785" y="1206"/>
                </a:cubicBezTo>
                <a:cubicBezTo>
                  <a:pt x="1640" y="1062"/>
                  <a:pt x="1640" y="1062"/>
                  <a:pt x="1640" y="1062"/>
                </a:cubicBezTo>
                <a:cubicBezTo>
                  <a:pt x="1600" y="1022"/>
                  <a:pt x="1600" y="957"/>
                  <a:pt x="1640" y="917"/>
                </a:cubicBezTo>
                <a:cubicBezTo>
                  <a:pt x="1785" y="772"/>
                  <a:pt x="1785" y="772"/>
                  <a:pt x="1785" y="772"/>
                </a:cubicBezTo>
                <a:cubicBezTo>
                  <a:pt x="2147" y="410"/>
                  <a:pt x="2147" y="410"/>
                  <a:pt x="2147" y="410"/>
                </a:cubicBezTo>
                <a:cubicBezTo>
                  <a:pt x="2187" y="370"/>
                  <a:pt x="2252" y="370"/>
                  <a:pt x="2292" y="410"/>
                </a:cubicBezTo>
                <a:cubicBezTo>
                  <a:pt x="2437" y="555"/>
                  <a:pt x="2437" y="555"/>
                  <a:pt x="2437" y="555"/>
                </a:cubicBezTo>
                <a:cubicBezTo>
                  <a:pt x="3016" y="1134"/>
                  <a:pt x="3016" y="1134"/>
                  <a:pt x="3016" y="1134"/>
                </a:cubicBezTo>
                <a:cubicBezTo>
                  <a:pt x="3056" y="1174"/>
                  <a:pt x="3056" y="1239"/>
                  <a:pt x="3016" y="1279"/>
                </a:cubicBezTo>
                <a:close/>
                <a:moveTo>
                  <a:pt x="3016" y="1279"/>
                </a:moveTo>
                <a:cubicBezTo>
                  <a:pt x="3016" y="1279"/>
                  <a:pt x="3016" y="1279"/>
                  <a:pt x="3016" y="1279"/>
                </a:cubicBezTo>
              </a:path>
            </a:pathLst>
          </a:custGeom>
          <a:solidFill>
            <a:schemeClr val="bg1"/>
          </a:solidFill>
          <a:ln>
            <a:noFill/>
          </a:ln>
        </p:spPr>
        <p:txBody>
          <a:bodyPr vert="horz" wrap="square" lIns="91440" tIns="45720" rIns="91440" bIns="45720" numCol="1" anchor="t" anchorCtr="0" compatLnSpc="1"/>
          <a:lstStyle/>
          <a:p>
            <a:endParaRPr lang="zh-CN" altLang="en-US" sz="135"/>
          </a:p>
        </p:txBody>
      </p:sp>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sp>
        <p:nvSpPr>
          <p:cNvPr id="4" name="文本框 3"/>
          <p:cNvSpPr txBox="1"/>
          <p:nvPr/>
        </p:nvSpPr>
        <p:spPr>
          <a:xfrm>
            <a:off x="392430" y="2204720"/>
            <a:ext cx="5789295" cy="4126865"/>
          </a:xfrm>
          <a:prstGeom prst="rect">
            <a:avLst/>
          </a:prstGeom>
        </p:spPr>
        <p:txBody>
          <a:bodyPr>
            <a:noAutofit/>
          </a:bodyPr>
          <a:p>
            <a:pPr marL="342900" indent="-342900" algn="just" defTabSz="266700">
              <a:lnSpc>
                <a:spcPct val="140000"/>
              </a:lnSpc>
              <a:spcBef>
                <a:spcPct val="0"/>
              </a:spcBef>
              <a:spcAft>
                <a:spcPct val="0"/>
              </a:spcAft>
              <a:buFont typeface="Wingdings" panose="05000000000000000000" charset="0"/>
              <a:buChar char="Ø"/>
            </a:pPr>
            <a:r>
              <a:rPr lang="zh-CN" altLang="en-US" sz="2400" i="0">
                <a:latin typeface="Times New Roman" panose="02020603050405020304"/>
                <a:ea typeface="宋体" panose="02010600030101010101" pitchFamily="2" charset="-122"/>
              </a:rPr>
              <a:t>强制能力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i="0">
                <a:latin typeface="Times New Roman" panose="02020603050405020304"/>
                <a:ea typeface="宋体" panose="02010600030101010101" pitchFamily="2" charset="-122"/>
              </a:rPr>
              <a:t>汲取能力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i="0">
                <a:latin typeface="Times New Roman" panose="02020603050405020304"/>
                <a:ea typeface="宋体" panose="02010600030101010101" pitchFamily="2" charset="-122"/>
              </a:rPr>
              <a:t>濡化能力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i="0">
                <a:latin typeface="Times New Roman" panose="02020603050405020304"/>
                <a:ea typeface="宋体" panose="02010600030101010101" pitchFamily="2" charset="-122"/>
              </a:rPr>
              <a:t>认证能力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endParaRPr lang="zh-CN" altLang="en-US" sz="2400" i="0">
              <a:latin typeface="Times New Roman" panose="02020603050405020304"/>
              <a:ea typeface="宋体" panose="02010600030101010101" pitchFamily="2" charset="-122"/>
            </a:endParaRPr>
          </a:p>
        </p:txBody>
      </p:sp>
      <p:sp>
        <p:nvSpPr>
          <p:cNvPr id="5" name="文本框 4"/>
          <p:cNvSpPr txBox="1"/>
          <p:nvPr/>
        </p:nvSpPr>
        <p:spPr>
          <a:xfrm>
            <a:off x="6096000" y="2204720"/>
            <a:ext cx="6096000" cy="2158365"/>
          </a:xfrm>
          <a:prstGeom prst="rect">
            <a:avLst/>
          </a:prstGeom>
          <a:noFill/>
        </p:spPr>
        <p:txBody>
          <a:bodyPr wrap="square" rtlCol="0" anchor="t">
            <a:spAutoFit/>
          </a:bodyPr>
          <a:p>
            <a:pPr marL="342900" indent="-342900" algn="just" defTabSz="266700">
              <a:lnSpc>
                <a:spcPct val="140000"/>
              </a:lnSpc>
              <a:spcBef>
                <a:spcPct val="0"/>
              </a:spcBef>
              <a:spcAft>
                <a:spcPct val="0"/>
              </a:spcAft>
              <a:buFont typeface="Wingdings" panose="05000000000000000000" charset="0"/>
              <a:buChar char="Ø"/>
            </a:pPr>
            <a:r>
              <a:rPr lang="zh-CN" altLang="en-US" sz="2400">
                <a:latin typeface="Times New Roman" panose="02020603050405020304"/>
                <a:ea typeface="宋体" panose="02010600030101010101" pitchFamily="2" charset="-122"/>
                <a:sym typeface="+mn-ea"/>
              </a:rPr>
              <a:t>规管能力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a:latin typeface="Times New Roman" panose="02020603050405020304"/>
                <a:ea typeface="宋体" panose="02010600030101010101" pitchFamily="2" charset="-122"/>
                <a:sym typeface="+mn-ea"/>
              </a:rPr>
              <a:t>统领能力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a:latin typeface="Times New Roman" panose="02020603050405020304"/>
                <a:ea typeface="宋体" panose="02010600030101010101" pitchFamily="2" charset="-122"/>
                <a:sym typeface="+mn-ea"/>
              </a:rPr>
              <a:t>再分配能力</a:t>
            </a:r>
            <a:endParaRPr lang="zh-CN" altLang="en-US" sz="2400" i="0">
              <a:latin typeface="Times New Roman" panose="02020603050405020304"/>
              <a:ea typeface="宋体" panose="02010600030101010101" pitchFamily="2" charset="-122"/>
            </a:endParaRPr>
          </a:p>
          <a:p>
            <a:pPr marL="342900" indent="-342900" algn="just" defTabSz="266700">
              <a:lnSpc>
                <a:spcPct val="140000"/>
              </a:lnSpc>
              <a:spcBef>
                <a:spcPct val="0"/>
              </a:spcBef>
              <a:spcAft>
                <a:spcPct val="0"/>
              </a:spcAft>
              <a:buFont typeface="Wingdings" panose="05000000000000000000" charset="0"/>
              <a:buChar char="Ø"/>
            </a:pPr>
            <a:r>
              <a:rPr lang="zh-CN" altLang="en-US" sz="2400">
                <a:latin typeface="Times New Roman" panose="02020603050405020304"/>
                <a:ea typeface="宋体" panose="02010600030101010101" pitchFamily="2" charset="-122"/>
                <a:sym typeface="+mn-ea"/>
              </a:rPr>
              <a:t>吸纳和整合能力</a:t>
            </a:r>
            <a:endParaRPr lang="zh-CN" altLang="en-US" sz="2400">
              <a:latin typeface="Times New Roman" panose="02020603050405020304"/>
              <a:ea typeface="宋体" panose="02010600030101010101" pitchFamily="2" charset="-122"/>
              <a:sym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049020" y="1016000"/>
            <a:ext cx="9767570" cy="5351145"/>
          </a:xfrm>
          <a:prstGeom prst="rect">
            <a:avLst/>
          </a:prstGeom>
        </p:spPr>
      </p:pic>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2" name="图片 1"/>
          <p:cNvPicPr>
            <a:picLocks noChangeAspect="1"/>
          </p:cNvPicPr>
          <p:nvPr/>
        </p:nvPicPr>
        <p:blipFill>
          <a:blip r:embed="rId2"/>
          <a:stretch>
            <a:fillRect/>
          </a:stretch>
        </p:blipFill>
        <p:spPr>
          <a:xfrm>
            <a:off x="1395095" y="1016000"/>
            <a:ext cx="9641840" cy="52635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lum contrast="6000"/>
          </a:blip>
          <a:srcRect l="51572"/>
          <a:stretch>
            <a:fillRect/>
          </a:stretch>
        </p:blipFill>
        <p:spPr>
          <a:xfrm>
            <a:off x="7009130" y="942340"/>
            <a:ext cx="5182870" cy="5915660"/>
          </a:xfrm>
          <a:prstGeom prst="rect">
            <a:avLst/>
          </a:prstGeom>
        </p:spPr>
      </p:pic>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pic>
        <p:nvPicPr>
          <p:cNvPr id="3" name="图片 2"/>
          <p:cNvPicPr>
            <a:picLocks noChangeAspect="1"/>
          </p:cNvPicPr>
          <p:nvPr/>
        </p:nvPicPr>
        <p:blipFill>
          <a:blip r:embed="rId1"/>
          <a:srcRect r="49237"/>
          <a:stretch>
            <a:fillRect/>
          </a:stretch>
        </p:blipFill>
        <p:spPr>
          <a:xfrm>
            <a:off x="1699260" y="1016000"/>
            <a:ext cx="4901565" cy="56622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2" name="图片 1"/>
          <p:cNvPicPr>
            <a:picLocks noChangeAspect="1"/>
          </p:cNvPicPr>
          <p:nvPr/>
        </p:nvPicPr>
        <p:blipFill>
          <a:blip r:embed="rId2"/>
          <a:srcRect r="54508"/>
          <a:stretch>
            <a:fillRect/>
          </a:stretch>
        </p:blipFill>
        <p:spPr>
          <a:xfrm>
            <a:off x="0" y="1249045"/>
            <a:ext cx="4806315" cy="5608955"/>
          </a:xfrm>
          <a:prstGeom prst="rect">
            <a:avLst/>
          </a:prstGeom>
        </p:spPr>
      </p:pic>
      <p:pic>
        <p:nvPicPr>
          <p:cNvPr id="3" name="图片 2"/>
          <p:cNvPicPr>
            <a:picLocks noChangeAspect="1"/>
          </p:cNvPicPr>
          <p:nvPr/>
        </p:nvPicPr>
        <p:blipFill>
          <a:blip r:embed="rId2">
            <a:lum contrast="6000"/>
          </a:blip>
          <a:srcRect l="45807"/>
          <a:stretch>
            <a:fillRect/>
          </a:stretch>
        </p:blipFill>
        <p:spPr>
          <a:xfrm>
            <a:off x="5880100" y="1351915"/>
            <a:ext cx="4563110" cy="46526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2" name="图片 1"/>
          <p:cNvPicPr>
            <a:picLocks noChangeAspect="1"/>
          </p:cNvPicPr>
          <p:nvPr/>
        </p:nvPicPr>
        <p:blipFill>
          <a:blip r:embed="rId2">
            <a:lum contrast="6000"/>
          </a:blip>
          <a:stretch>
            <a:fillRect/>
          </a:stretch>
        </p:blipFill>
        <p:spPr>
          <a:xfrm>
            <a:off x="1636395" y="1241425"/>
            <a:ext cx="8689340" cy="485838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lum contrast="6000"/>
          </a:blip>
          <a:stretch>
            <a:fillRect/>
          </a:stretch>
        </p:blipFill>
        <p:spPr>
          <a:xfrm>
            <a:off x="1525270" y="1590675"/>
            <a:ext cx="9509760" cy="4328160"/>
          </a:xfrm>
          <a:prstGeom prst="rect">
            <a:avLst/>
          </a:prstGeom>
        </p:spPr>
      </p:pic>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2" name="图片 1"/>
          <p:cNvPicPr>
            <a:picLocks noChangeAspect="1"/>
          </p:cNvPicPr>
          <p:nvPr/>
        </p:nvPicPr>
        <p:blipFill>
          <a:blip r:embed="rId2">
            <a:lum contrast="6000"/>
          </a:blip>
          <a:srcRect t="30070" r="4742"/>
          <a:stretch>
            <a:fillRect/>
          </a:stretch>
        </p:blipFill>
        <p:spPr>
          <a:xfrm>
            <a:off x="1420495" y="2429510"/>
            <a:ext cx="9413240" cy="3656965"/>
          </a:xfrm>
          <a:prstGeom prst="rect">
            <a:avLst/>
          </a:prstGeom>
        </p:spPr>
      </p:pic>
      <p:sp>
        <p:nvSpPr>
          <p:cNvPr id="3" name="文本框 2"/>
          <p:cNvSpPr txBox="1"/>
          <p:nvPr/>
        </p:nvSpPr>
        <p:spPr>
          <a:xfrm>
            <a:off x="1692910" y="1630045"/>
            <a:ext cx="4064000" cy="706755"/>
          </a:xfrm>
          <a:prstGeom prst="rect">
            <a:avLst/>
          </a:prstGeom>
          <a:noFill/>
        </p:spPr>
        <p:txBody>
          <a:bodyPr wrap="square" rtlCol="0">
            <a:spAutoFit/>
          </a:bodyPr>
          <a:p>
            <a:r>
              <a:rPr lang="en-US" altLang="zh-CN" sz="4000">
                <a:latin typeface="微软雅黑" panose="020B0503020204020204" charset="-122"/>
                <a:ea typeface="微软雅黑" panose="020B0503020204020204" charset="-122"/>
                <a:cs typeface="微软雅黑" panose="020B0503020204020204" charset="-122"/>
              </a:rPr>
              <a:t>7.</a:t>
            </a:r>
            <a:r>
              <a:rPr lang="zh-CN" altLang="en-US" sz="4000">
                <a:latin typeface="微软雅黑" panose="020B0503020204020204" charset="-122"/>
                <a:ea typeface="微软雅黑" panose="020B0503020204020204" charset="-122"/>
                <a:cs typeface="微软雅黑" panose="020B0503020204020204" charset="-122"/>
              </a:rPr>
              <a:t>再分配能力</a:t>
            </a:r>
            <a:endParaRPr lang="zh-CN" altLang="en-US" sz="40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sp>
        <p:nvSpPr>
          <p:cNvPr id="3" name="文本框 2"/>
          <p:cNvSpPr txBox="1"/>
          <p:nvPr/>
        </p:nvSpPr>
        <p:spPr>
          <a:xfrm>
            <a:off x="1692910" y="1630045"/>
            <a:ext cx="4064000" cy="706755"/>
          </a:xfrm>
          <a:prstGeom prst="rect">
            <a:avLst/>
          </a:prstGeom>
          <a:noFill/>
        </p:spPr>
        <p:txBody>
          <a:bodyPr wrap="square" rtlCol="0">
            <a:spAutoFit/>
          </a:bodyPr>
          <a:p>
            <a:r>
              <a:rPr lang="en-US" altLang="zh-CN" sz="4000">
                <a:latin typeface="微软雅黑" panose="020B0503020204020204" charset="-122"/>
                <a:ea typeface="微软雅黑" panose="020B0503020204020204" charset="-122"/>
                <a:cs typeface="微软雅黑" panose="020B0503020204020204" charset="-122"/>
              </a:rPr>
              <a:t>8.</a:t>
            </a:r>
            <a:r>
              <a:rPr lang="zh-CN" altLang="en-US" sz="4000">
                <a:latin typeface="微软雅黑" panose="020B0503020204020204" charset="-122"/>
                <a:ea typeface="微软雅黑" panose="020B0503020204020204" charset="-122"/>
                <a:cs typeface="微软雅黑" panose="020B0503020204020204" charset="-122"/>
              </a:rPr>
              <a:t>吸纳</a:t>
            </a:r>
            <a:r>
              <a:rPr lang="zh-CN" altLang="en-US" sz="4000">
                <a:latin typeface="微软雅黑" panose="020B0503020204020204" charset="-122"/>
                <a:ea typeface="微软雅黑" panose="020B0503020204020204" charset="-122"/>
                <a:cs typeface="微软雅黑" panose="020B0503020204020204" charset="-122"/>
              </a:rPr>
              <a:t>整合能力</a:t>
            </a:r>
            <a:endParaRPr lang="zh-CN" altLang="en-US" sz="40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184910" y="2631440"/>
            <a:ext cx="5080000" cy="2732405"/>
          </a:xfrm>
          <a:prstGeom prst="rect">
            <a:avLst/>
          </a:prstGeom>
        </p:spPr>
        <p:txBody>
          <a:bodyPr>
            <a:noAutofit/>
          </a:bodyPr>
          <a:p>
            <a:pPr marL="285750" indent="-285750" algn="just" defTabSz="266700">
              <a:lnSpc>
                <a:spcPct val="120000"/>
              </a:lnSpc>
              <a:spcBef>
                <a:spcPct val="0"/>
              </a:spcBef>
              <a:spcAft>
                <a:spcPct val="0"/>
              </a:spcAft>
              <a:buFont typeface="Arial" panose="020B0604020202020204" pitchFamily="34" charset="0"/>
              <a:buChar char="•"/>
            </a:pPr>
            <a:r>
              <a:rPr lang="zh-CN" altLang="en-US" sz="2000" i="0">
                <a:latin typeface="华文细黑" panose="02010600040101010101" charset="-122"/>
                <a:ea typeface="华文细黑" panose="02010600040101010101" charset="-122"/>
              </a:rPr>
              <a:t>吸纳能力主要涉及国家对社会中各种资源、人力以及诉求等要素的吸收和纳入。</a:t>
            </a:r>
            <a:endParaRPr lang="zh-CN" altLang="en-US" sz="2000" i="0">
              <a:latin typeface="华文细黑" panose="02010600040101010101" charset="-122"/>
              <a:ea typeface="华文细黑" panose="02010600040101010101" charset="-122"/>
            </a:endParaRPr>
          </a:p>
          <a:p>
            <a:pPr marL="285750" indent="-285750" algn="just" defTabSz="266700">
              <a:lnSpc>
                <a:spcPct val="120000"/>
              </a:lnSpc>
              <a:spcBef>
                <a:spcPct val="0"/>
              </a:spcBef>
              <a:spcAft>
                <a:spcPct val="0"/>
              </a:spcAft>
              <a:buFont typeface="Arial" panose="020B0604020202020204" pitchFamily="34" charset="0"/>
              <a:buChar char="•"/>
            </a:pPr>
            <a:r>
              <a:rPr lang="zh-CN" altLang="en-US" sz="2000" i="0">
                <a:latin typeface="华文细黑" panose="02010600040101010101" charset="-122"/>
                <a:ea typeface="华文细黑" panose="02010600040101010101" charset="-122"/>
              </a:rPr>
              <a:t>整合能力是将吸纳进来的各种要素进行有机组合、协调，使其形成一个有机整体，共同服务于国家目标的能力。</a:t>
            </a:r>
            <a:endParaRPr lang="zh-CN" altLang="en-US" sz="2000" i="0">
              <a:latin typeface="华文细黑" panose="02010600040101010101" charset="-122"/>
              <a:ea typeface="华文细黑" panose="02010600040101010101" charset="-122"/>
            </a:endParaRPr>
          </a:p>
          <a:p>
            <a:pPr marL="285750" indent="-285750" algn="just" defTabSz="266700">
              <a:lnSpc>
                <a:spcPct val="120000"/>
              </a:lnSpc>
              <a:spcBef>
                <a:spcPct val="0"/>
              </a:spcBef>
              <a:spcAft>
                <a:spcPct val="0"/>
              </a:spcAft>
              <a:buFont typeface="Arial" panose="020B0604020202020204" pitchFamily="34" charset="0"/>
              <a:buChar char="•"/>
            </a:pPr>
            <a:endParaRPr lang="zh-CN" altLang="en-US" sz="2000" i="0">
              <a:latin typeface="华文细黑" panose="02010600040101010101" charset="-122"/>
              <a:ea typeface="华文细黑" panose="02010600040101010101" charset="-122"/>
            </a:endParaRPr>
          </a:p>
          <a:p>
            <a:pPr marL="285750" indent="-285750" algn="just" defTabSz="266700">
              <a:lnSpc>
                <a:spcPct val="120000"/>
              </a:lnSpc>
              <a:spcBef>
                <a:spcPct val="0"/>
              </a:spcBef>
              <a:spcAft>
                <a:spcPct val="0"/>
              </a:spcAft>
              <a:buFont typeface="Arial" panose="020B0604020202020204" pitchFamily="34" charset="0"/>
              <a:buChar char="•"/>
            </a:pPr>
            <a:r>
              <a:rPr lang="zh-CN" altLang="en-US" sz="2000" i="0">
                <a:latin typeface="华文细黑" panose="02010600040101010101" charset="-122"/>
                <a:ea typeface="华文细黑" panose="02010600040101010101" charset="-122"/>
              </a:rPr>
              <a:t>吸纳是整合的前提，整合是吸纳的目的和升华。</a:t>
            </a:r>
            <a:endParaRPr lang="zh-CN" altLang="en-US" sz="2000" i="0">
              <a:latin typeface="华文细黑" panose="02010600040101010101" charset="-122"/>
              <a:ea typeface="华文细黑" panose="02010600040101010101" charset="-122"/>
            </a:endParaRPr>
          </a:p>
        </p:txBody>
      </p:sp>
      <p:pic>
        <p:nvPicPr>
          <p:cNvPr id="4" name="图片 3"/>
          <p:cNvPicPr/>
          <p:nvPr/>
        </p:nvPicPr>
        <p:blipFill>
          <a:blip r:embed="rId2"/>
          <a:stretch>
            <a:fillRect/>
          </a:stretch>
        </p:blipFill>
        <p:spPr>
          <a:xfrm>
            <a:off x="6866890" y="2040573"/>
            <a:ext cx="4514850" cy="29432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2743292"/>
            <a:ext cx="7807900" cy="2122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失败国家、</a:t>
            </a:r>
            <a:r>
              <a:rPr lang="zh-CN" altLang="en-US" sz="6600" dirty="0">
                <a:solidFill>
                  <a:srgbClr val="245172"/>
                </a:solidFill>
                <a:latin typeface="思源宋体 Heavy" panose="02020900000000000000" pitchFamily="18" charset="-122"/>
                <a:ea typeface="思源宋体 Heavy" panose="02020900000000000000" pitchFamily="18" charset="-122"/>
              </a:rPr>
              <a:t>脆弱国家与</a:t>
            </a:r>
            <a:r>
              <a:rPr lang="zh-CN" altLang="en-US" sz="6600" dirty="0">
                <a:solidFill>
                  <a:srgbClr val="245172"/>
                </a:solidFill>
                <a:latin typeface="思源宋体 Heavy" panose="02020900000000000000" pitchFamily="18" charset="-122"/>
                <a:ea typeface="思源宋体 Heavy" panose="02020900000000000000" pitchFamily="18" charset="-122"/>
              </a:rPr>
              <a:t>善治</a:t>
            </a:r>
            <a:endParaRPr lang="zh-CN" altLang="en-US" sz="6600" dirty="0">
              <a:solidFill>
                <a:srgbClr val="245172"/>
              </a:solidFill>
              <a:latin typeface="思源宋体 Heavy" panose="02020900000000000000" pitchFamily="18" charset="-122"/>
              <a:ea typeface="思源宋体 Heavy" panose="02020900000000000000" pitchFamily="18" charset="-122"/>
            </a:endParaRPr>
          </a:p>
        </p:txBody>
      </p:sp>
      <p:sp>
        <p:nvSpPr>
          <p:cNvPr id="9" name="文本框 8"/>
          <p:cNvSpPr txBox="1"/>
          <p:nvPr/>
        </p:nvSpPr>
        <p:spPr>
          <a:xfrm>
            <a:off x="3094355" y="1760783"/>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THREE</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文本框 4"/>
          <p:cNvSpPr txBox="1">
            <a:spLocks noChangeArrowheads="1"/>
          </p:cNvSpPr>
          <p:nvPr/>
        </p:nvSpPr>
        <p:spPr bwMode="auto">
          <a:xfrm>
            <a:off x="1162913" y="2492858"/>
            <a:ext cx="5606167"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400" dirty="0">
                <a:latin typeface="微软雅黑" panose="020B0503020204020204" charset="-122"/>
                <a:ea typeface="微软雅黑" panose="020B0503020204020204" charset="-122"/>
              </a:rPr>
              <a:t>失败国家</a:t>
            </a:r>
            <a:r>
              <a:rPr lang="en-US" altLang="zh-CN" sz="2400"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rPr>
              <a:t>脆弱</a:t>
            </a:r>
            <a:r>
              <a:rPr lang="zh-CN" altLang="en-US" sz="2400" dirty="0">
                <a:latin typeface="微软雅黑" panose="020B0503020204020204" charset="-122"/>
                <a:ea typeface="微软雅黑" panose="020B0503020204020204" charset="-122"/>
              </a:rPr>
              <a:t>国家</a:t>
            </a:r>
            <a:endParaRPr lang="zh-CN" altLang="en-US" sz="2400" dirty="0">
              <a:latin typeface="微软雅黑" panose="020B0503020204020204" charset="-122"/>
              <a:ea typeface="微软雅黑" panose="020B0503020204020204" charset="-122"/>
            </a:endParaRPr>
          </a:p>
          <a:p>
            <a:pPr marL="342900" indent="-342900">
              <a:lnSpc>
                <a:spcPct val="150000"/>
              </a:lnSpc>
              <a:buFont typeface="Wingdings" panose="05000000000000000000" pitchFamily="2" charset="2"/>
              <a:buChar char="l"/>
            </a:pPr>
            <a:r>
              <a:rPr lang="zh-CN" altLang="en-US" sz="2400" dirty="0">
                <a:latin typeface="微软雅黑" panose="020B0503020204020204" charset="-122"/>
                <a:ea typeface="微软雅黑" panose="020B0503020204020204" charset="-122"/>
              </a:rPr>
              <a:t>外溢</a:t>
            </a:r>
            <a:endParaRPr lang="zh-CN" altLang="en-US" sz="2400" dirty="0">
              <a:latin typeface="微软雅黑" panose="020B0503020204020204" charset="-122"/>
              <a:ea typeface="微软雅黑" panose="020B0503020204020204" charset="-122"/>
            </a:endParaRPr>
          </a:p>
        </p:txBody>
      </p:sp>
      <p:pic>
        <p:nvPicPr>
          <p:cNvPr id="6" name="图片 5"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2" name="图片 1"/>
          <p:cNvPicPr/>
          <p:nvPr/>
        </p:nvPicPr>
        <p:blipFill>
          <a:blip r:embed="rId2"/>
          <a:stretch>
            <a:fillRect/>
          </a:stretch>
        </p:blipFill>
        <p:spPr>
          <a:xfrm>
            <a:off x="5797550" y="1262380"/>
            <a:ext cx="5287010" cy="413067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848360" y="1861185"/>
            <a:ext cx="10414000" cy="2207895"/>
          </a:xfrm>
        </p:spPr>
        <p:txBody>
          <a:bodyPr>
            <a:noAutofit/>
          </a:bodyPr>
          <a:lstStyle/>
          <a:p>
            <a:pPr marL="342900" indent="-342900">
              <a:lnSpc>
                <a:spcPct val="140000"/>
              </a:lnSpc>
              <a:buFont typeface="Wingdings" panose="05000000000000000000" charset="0"/>
              <a:buChar char="l"/>
            </a:pPr>
            <a:r>
              <a:rPr lang="zh-CN" altLang="en-US" sz="2400" dirty="0">
                <a:latin typeface="微软雅黑" panose="020B0503020204020204" charset="-122"/>
                <a:ea typeface="微软雅黑" panose="020B0503020204020204" charset="-122"/>
                <a:sym typeface="+mn-ea"/>
              </a:rPr>
              <a:t>善治</a:t>
            </a:r>
            <a:br>
              <a:rPr lang="zh-CN" altLang="en-US" sz="2400" dirty="0">
                <a:latin typeface="微软雅黑" panose="020B0503020204020204" charset="-122"/>
                <a:ea typeface="微软雅黑" panose="020B0503020204020204" charset="-122"/>
                <a:sym typeface="+mn-ea"/>
              </a:rPr>
            </a:br>
            <a:br>
              <a:rPr lang="zh-CN" altLang="en-US" sz="2400" dirty="0">
                <a:latin typeface="微软雅黑" panose="020B0503020204020204" charset="-122"/>
                <a:ea typeface="微软雅黑" panose="020B0503020204020204" charset="-122"/>
                <a:sym typeface="+mn-ea"/>
              </a:rPr>
            </a:br>
            <a:r>
              <a:rPr lang="zh-CN" altLang="en-US" sz="2000"/>
              <a:t>善治就是使公共利益最大化的公共管理过程</a:t>
            </a:r>
            <a:br>
              <a:rPr lang="zh-CN" altLang="en-US" sz="2000" dirty="0">
                <a:latin typeface="微软雅黑" panose="020B0503020204020204" charset="-122"/>
                <a:ea typeface="微软雅黑" panose="020B0503020204020204" charset="-122"/>
                <a:sym typeface="+mn-ea"/>
              </a:rPr>
            </a:br>
            <a:r>
              <a:rPr lang="zh-CN" altLang="en-US" sz="2000"/>
              <a:t>善治基本要素有合法性、透明性、责任性、法治、回应性和有效性</a:t>
            </a:r>
            <a:endParaRPr lang="zh-CN" altLang="en-US" sz="2000"/>
          </a:p>
        </p:txBody>
      </p:sp>
      <p:pic>
        <p:nvPicPr>
          <p:cNvPr id="6" name="图片 5" descr="校徽及标准字（彩色）"/>
          <p:cNvPicPr>
            <a:picLocks noChangeAspect="1"/>
          </p:cNvPicPr>
          <p:nvPr/>
        </p:nvPicPr>
        <p:blipFill>
          <a:blip r:embed="rId2"/>
          <a:stretch>
            <a:fillRect/>
          </a:stretch>
        </p:blipFill>
        <p:spPr>
          <a:xfrm>
            <a:off x="252095" y="295910"/>
            <a:ext cx="2711120" cy="720000"/>
          </a:xfrm>
          <a:prstGeom prst="rect">
            <a:avLst/>
          </a:prstGeom>
        </p:spPr>
      </p:pic>
    </p:spTree>
    <p:custDataLst>
      <p:tags r:id="rId3"/>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274329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国家治理</a:t>
            </a:r>
            <a:r>
              <a:rPr lang="zh-CN" altLang="en-US" sz="6600" dirty="0">
                <a:solidFill>
                  <a:srgbClr val="245172"/>
                </a:solidFill>
                <a:latin typeface="思源宋体 Heavy" panose="02020900000000000000" pitchFamily="18" charset="-122"/>
                <a:ea typeface="思源宋体 Heavy" panose="02020900000000000000" pitchFamily="18" charset="-122"/>
              </a:rPr>
              <a:t>难题</a:t>
            </a:r>
            <a:endParaRPr lang="zh-CN" altLang="en-US" sz="6600" dirty="0">
              <a:solidFill>
                <a:srgbClr val="245172"/>
              </a:solidFill>
              <a:latin typeface="思源宋体 Heavy" panose="02020900000000000000" pitchFamily="18" charset="-122"/>
              <a:ea typeface="思源宋体 Heavy" panose="02020900000000000000" pitchFamily="18" charset="-122"/>
            </a:endParaRPr>
          </a:p>
        </p:txBody>
      </p:sp>
      <p:sp>
        <p:nvSpPr>
          <p:cNvPr id="9" name="文本框 8"/>
          <p:cNvSpPr txBox="1"/>
          <p:nvPr/>
        </p:nvSpPr>
        <p:spPr>
          <a:xfrm>
            <a:off x="3094355" y="1760783"/>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FOUR</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10241"/>
          <p:cNvSpPr>
            <a:spLocks noChangeArrowheads="1"/>
          </p:cNvSpPr>
          <p:nvPr>
            <p:custDataLst>
              <p:tags r:id="rId1"/>
            </p:custDataLst>
          </p:nvPr>
        </p:nvSpPr>
        <p:spPr bwMode="auto">
          <a:xfrm>
            <a:off x="3505716" y="2745004"/>
            <a:ext cx="2420142" cy="2416032"/>
          </a:xfrm>
          <a:prstGeom prst="ellipse">
            <a:avLst/>
          </a:prstGeom>
          <a:noFill/>
          <a:ln w="9525">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sz="1885">
              <a:latin typeface="+mn-lt"/>
              <a:ea typeface="+mn-ea"/>
            </a:endParaRPr>
          </a:p>
        </p:txBody>
      </p:sp>
      <p:sp>
        <p:nvSpPr>
          <p:cNvPr id="4" name="椭圆 10242"/>
          <p:cNvSpPr>
            <a:spLocks noChangeArrowheads="1"/>
          </p:cNvSpPr>
          <p:nvPr>
            <p:custDataLst>
              <p:tags r:id="rId2"/>
            </p:custDataLst>
          </p:nvPr>
        </p:nvSpPr>
        <p:spPr bwMode="auto">
          <a:xfrm>
            <a:off x="5147221" y="2745004"/>
            <a:ext cx="525939" cy="521830"/>
          </a:xfrm>
          <a:prstGeom prst="ellipse">
            <a:avLst/>
          </a:prstGeom>
          <a:solidFill>
            <a:schemeClr val="accent1"/>
          </a:solidFill>
          <a:ln>
            <a:noFill/>
          </a:ln>
        </p:spPr>
        <p:txBody>
          <a:bodyPr/>
          <a:lstStyle/>
          <a:p>
            <a:endParaRPr lang="zh-CN" altLang="en-US" sz="1885">
              <a:latin typeface="+mn-lt"/>
              <a:ea typeface="+mn-ea"/>
            </a:endParaRPr>
          </a:p>
        </p:txBody>
      </p:sp>
      <p:sp>
        <p:nvSpPr>
          <p:cNvPr id="5" name="椭圆 10243"/>
          <p:cNvSpPr>
            <a:spLocks noChangeArrowheads="1"/>
          </p:cNvSpPr>
          <p:nvPr>
            <p:custDataLst>
              <p:tags r:id="rId3"/>
            </p:custDataLst>
          </p:nvPr>
        </p:nvSpPr>
        <p:spPr bwMode="auto">
          <a:xfrm>
            <a:off x="5621799" y="3702377"/>
            <a:ext cx="523884" cy="523885"/>
          </a:xfrm>
          <a:prstGeom prst="ellipse">
            <a:avLst/>
          </a:prstGeom>
          <a:solidFill>
            <a:schemeClr val="accent1"/>
          </a:solidFill>
          <a:ln>
            <a:noFill/>
          </a:ln>
        </p:spPr>
        <p:txBody>
          <a:bodyPr/>
          <a:lstStyle/>
          <a:p>
            <a:endParaRPr lang="zh-CN" altLang="en-US" sz="1885">
              <a:latin typeface="+mn-lt"/>
              <a:ea typeface="+mn-ea"/>
            </a:endParaRPr>
          </a:p>
        </p:txBody>
      </p:sp>
      <p:sp>
        <p:nvSpPr>
          <p:cNvPr id="6" name="椭圆 10244"/>
          <p:cNvSpPr>
            <a:spLocks noChangeArrowheads="1"/>
          </p:cNvSpPr>
          <p:nvPr>
            <p:custDataLst>
              <p:tags r:id="rId4"/>
            </p:custDataLst>
          </p:nvPr>
        </p:nvSpPr>
        <p:spPr bwMode="auto">
          <a:xfrm>
            <a:off x="5202691" y="4645369"/>
            <a:ext cx="523884" cy="521830"/>
          </a:xfrm>
          <a:prstGeom prst="ellipse">
            <a:avLst/>
          </a:prstGeom>
          <a:solidFill>
            <a:schemeClr val="accent1"/>
          </a:solidFill>
          <a:ln>
            <a:noFill/>
          </a:ln>
        </p:spPr>
        <p:txBody>
          <a:bodyPr/>
          <a:lstStyle/>
          <a:p>
            <a:endParaRPr lang="zh-CN" altLang="en-US" sz="1885">
              <a:latin typeface="+mn-lt"/>
              <a:ea typeface="+mn-ea"/>
            </a:endParaRPr>
          </a:p>
        </p:txBody>
      </p:sp>
      <p:sp>
        <p:nvSpPr>
          <p:cNvPr id="7" name="椭圆 10245"/>
          <p:cNvSpPr>
            <a:spLocks noChangeArrowheads="1"/>
          </p:cNvSpPr>
          <p:nvPr>
            <p:custDataLst>
              <p:tags r:id="rId5"/>
            </p:custDataLst>
          </p:nvPr>
        </p:nvSpPr>
        <p:spPr bwMode="auto">
          <a:xfrm>
            <a:off x="3719379" y="4717274"/>
            <a:ext cx="525939" cy="525939"/>
          </a:xfrm>
          <a:prstGeom prst="ellipse">
            <a:avLst/>
          </a:prstGeom>
          <a:solidFill>
            <a:schemeClr val="accent1"/>
          </a:solidFill>
          <a:ln>
            <a:noFill/>
          </a:ln>
        </p:spPr>
        <p:txBody>
          <a:bodyPr/>
          <a:lstStyle/>
          <a:p>
            <a:endParaRPr lang="zh-CN" altLang="en-US" sz="1885">
              <a:latin typeface="+mn-lt"/>
              <a:ea typeface="+mn-ea"/>
            </a:endParaRPr>
          </a:p>
        </p:txBody>
      </p:sp>
      <p:sp>
        <p:nvSpPr>
          <p:cNvPr id="8" name="椭圆 10246"/>
          <p:cNvSpPr>
            <a:spLocks noChangeArrowheads="1"/>
          </p:cNvSpPr>
          <p:nvPr>
            <p:custDataLst>
              <p:tags r:id="rId6"/>
            </p:custDataLst>
          </p:nvPr>
        </p:nvSpPr>
        <p:spPr bwMode="auto">
          <a:xfrm>
            <a:off x="3242747" y="3733194"/>
            <a:ext cx="525939" cy="525939"/>
          </a:xfrm>
          <a:prstGeom prst="ellipse">
            <a:avLst/>
          </a:prstGeom>
          <a:solidFill>
            <a:schemeClr val="accent1"/>
          </a:solidFill>
          <a:ln>
            <a:noFill/>
          </a:ln>
        </p:spPr>
        <p:txBody>
          <a:bodyPr/>
          <a:lstStyle/>
          <a:p>
            <a:endParaRPr lang="zh-CN" altLang="en-US" sz="1885">
              <a:latin typeface="+mn-lt"/>
              <a:ea typeface="+mn-ea"/>
            </a:endParaRPr>
          </a:p>
        </p:txBody>
      </p:sp>
      <p:sp>
        <p:nvSpPr>
          <p:cNvPr id="9" name="椭圆 10247"/>
          <p:cNvSpPr>
            <a:spLocks noChangeArrowheads="1"/>
          </p:cNvSpPr>
          <p:nvPr>
            <p:custDataLst>
              <p:tags r:id="rId7"/>
            </p:custDataLst>
          </p:nvPr>
        </p:nvSpPr>
        <p:spPr bwMode="auto">
          <a:xfrm>
            <a:off x="3668017" y="2773766"/>
            <a:ext cx="525939" cy="525939"/>
          </a:xfrm>
          <a:prstGeom prst="ellipse">
            <a:avLst/>
          </a:prstGeom>
          <a:solidFill>
            <a:schemeClr val="accent1"/>
          </a:solidFill>
          <a:ln>
            <a:noFill/>
          </a:ln>
        </p:spPr>
        <p:txBody>
          <a:bodyPr/>
          <a:lstStyle/>
          <a:p>
            <a:endParaRPr lang="zh-CN" altLang="en-US" sz="1885">
              <a:latin typeface="+mn-lt"/>
              <a:ea typeface="+mn-ea"/>
            </a:endParaRPr>
          </a:p>
        </p:txBody>
      </p:sp>
      <p:sp>
        <p:nvSpPr>
          <p:cNvPr id="10" name="文本框 10248"/>
          <p:cNvSpPr txBox="1">
            <a:spLocks noChangeArrowheads="1"/>
          </p:cNvSpPr>
          <p:nvPr>
            <p:custDataLst>
              <p:tags r:id="rId8"/>
            </p:custDataLst>
          </p:nvPr>
        </p:nvSpPr>
        <p:spPr bwMode="auto">
          <a:xfrm>
            <a:off x="6415836" y="2452139"/>
            <a:ext cx="3374275" cy="81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r>
              <a:rPr lang="zh-CN" altLang="en-US" sz="2400" b="1">
                <a:latin typeface="仿宋" panose="02010609060101010101" charset="-122"/>
                <a:ea typeface="仿宋" panose="02010609060101010101" charset="-122"/>
                <a:sym typeface="+mn-ea"/>
              </a:rPr>
              <a:t>参与危机</a:t>
            </a:r>
            <a:endParaRPr lang="zh-CN" altLang="en-US" sz="2400" b="1" dirty="0">
              <a:latin typeface="仿宋" panose="02010609060101010101" charset="-122"/>
              <a:ea typeface="仿宋" panose="02010609060101010101" charset="-122"/>
              <a:sym typeface="+mn-ea"/>
            </a:endParaRPr>
          </a:p>
        </p:txBody>
      </p:sp>
      <p:sp>
        <p:nvSpPr>
          <p:cNvPr id="11" name="文本框 10249"/>
          <p:cNvSpPr txBox="1">
            <a:spLocks noChangeArrowheads="1"/>
          </p:cNvSpPr>
          <p:nvPr>
            <p:custDataLst>
              <p:tags r:id="rId9"/>
            </p:custDataLst>
          </p:nvPr>
        </p:nvSpPr>
        <p:spPr bwMode="auto">
          <a:xfrm>
            <a:off x="6415836" y="3656917"/>
            <a:ext cx="3374275" cy="81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r>
              <a:rPr lang="zh-CN" altLang="en-US" sz="2400" b="1">
                <a:latin typeface="仿宋" panose="02010609060101010101" charset="-122"/>
                <a:ea typeface="仿宋" panose="02010609060101010101" charset="-122"/>
                <a:sym typeface="+mn-ea"/>
              </a:rPr>
              <a:t>整合危机</a:t>
            </a:r>
            <a:endParaRPr lang="zh-CN" altLang="en-US" sz="2400" b="1" dirty="0">
              <a:latin typeface="仿宋" panose="02010609060101010101" charset="-122"/>
              <a:ea typeface="仿宋" panose="02010609060101010101" charset="-122"/>
              <a:sym typeface="+mn-ea"/>
            </a:endParaRPr>
          </a:p>
        </p:txBody>
      </p:sp>
      <p:sp>
        <p:nvSpPr>
          <p:cNvPr id="12" name="文本框 10250"/>
          <p:cNvSpPr txBox="1">
            <a:spLocks noChangeArrowheads="1"/>
          </p:cNvSpPr>
          <p:nvPr>
            <p:custDataLst>
              <p:tags r:id="rId10"/>
            </p:custDataLst>
          </p:nvPr>
        </p:nvSpPr>
        <p:spPr bwMode="auto">
          <a:xfrm>
            <a:off x="6415836" y="4770255"/>
            <a:ext cx="3374275" cy="80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r>
              <a:rPr lang="zh-CN" altLang="en-US" sz="2400" b="1">
                <a:latin typeface="仿宋" panose="02010609060101010101" charset="-122"/>
                <a:ea typeface="仿宋" panose="02010609060101010101" charset="-122"/>
                <a:sym typeface="+mn-ea"/>
              </a:rPr>
              <a:t>分配危机</a:t>
            </a:r>
            <a:endParaRPr lang="zh-CN" altLang="en-US" sz="2400" b="1" dirty="0">
              <a:latin typeface="仿宋" panose="02010609060101010101" charset="-122"/>
              <a:ea typeface="仿宋" panose="02010609060101010101" charset="-122"/>
              <a:sym typeface="+mn-ea"/>
            </a:endParaRPr>
          </a:p>
        </p:txBody>
      </p:sp>
      <p:sp>
        <p:nvSpPr>
          <p:cNvPr id="13" name="文本框 10251"/>
          <p:cNvSpPr txBox="1">
            <a:spLocks noChangeArrowheads="1"/>
          </p:cNvSpPr>
          <p:nvPr>
            <p:custDataLst>
              <p:tags r:id="rId11"/>
            </p:custDataLst>
          </p:nvPr>
        </p:nvSpPr>
        <p:spPr bwMode="auto">
          <a:xfrm>
            <a:off x="-664819" y="4764174"/>
            <a:ext cx="3500788" cy="81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pPr algn="r"/>
            <a:r>
              <a:rPr lang="zh-CN" altLang="en-US" sz="2400" b="1">
                <a:latin typeface="仿宋" panose="02010609060101010101" charset="-122"/>
                <a:ea typeface="仿宋" panose="02010609060101010101" charset="-122"/>
                <a:sym typeface="+mn-ea"/>
              </a:rPr>
              <a:t>贯彻危机</a:t>
            </a:r>
            <a:endParaRPr lang="zh-CN" altLang="en-US" sz="2400" b="1" dirty="0">
              <a:latin typeface="仿宋" panose="02010609060101010101" charset="-122"/>
              <a:ea typeface="仿宋" panose="02010609060101010101" charset="-122"/>
              <a:sym typeface="+mn-ea"/>
            </a:endParaRPr>
          </a:p>
        </p:txBody>
      </p:sp>
      <p:sp>
        <p:nvSpPr>
          <p:cNvPr id="14" name="文本框 10252"/>
          <p:cNvSpPr txBox="1">
            <a:spLocks noChangeArrowheads="1"/>
          </p:cNvSpPr>
          <p:nvPr>
            <p:custDataLst>
              <p:tags r:id="rId12"/>
            </p:custDataLst>
          </p:nvPr>
        </p:nvSpPr>
        <p:spPr bwMode="auto">
          <a:xfrm>
            <a:off x="-664819" y="3608003"/>
            <a:ext cx="3500788" cy="81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pPr algn="r"/>
            <a:r>
              <a:rPr lang="zh-CN" altLang="en-US" sz="2400" b="1">
                <a:latin typeface="仿宋" panose="02010609060101010101" charset="-122"/>
                <a:ea typeface="仿宋" panose="02010609060101010101" charset="-122"/>
                <a:sym typeface="+mn-ea"/>
              </a:rPr>
              <a:t>合法性危机</a:t>
            </a:r>
            <a:endParaRPr lang="zh-CN" altLang="en-US" sz="2400" b="1" dirty="0">
              <a:latin typeface="仿宋" panose="02010609060101010101" charset="-122"/>
              <a:ea typeface="仿宋" panose="02010609060101010101" charset="-122"/>
              <a:sym typeface="+mn-ea"/>
            </a:endParaRPr>
          </a:p>
        </p:txBody>
      </p:sp>
      <p:sp>
        <p:nvSpPr>
          <p:cNvPr id="15" name="文本框 10253"/>
          <p:cNvSpPr txBox="1">
            <a:spLocks noChangeArrowheads="1"/>
          </p:cNvSpPr>
          <p:nvPr>
            <p:custDataLst>
              <p:tags r:id="rId13"/>
            </p:custDataLst>
          </p:nvPr>
        </p:nvSpPr>
        <p:spPr bwMode="auto">
          <a:xfrm>
            <a:off x="-664819" y="2451832"/>
            <a:ext cx="3500788" cy="815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rmAutofit/>
          </a:bodyPr>
          <a:lstStyle/>
          <a:p>
            <a:pPr algn="r"/>
            <a:r>
              <a:rPr lang="zh-CN" altLang="en-US" sz="2400" b="1">
                <a:latin typeface="仿宋" panose="02010609060101010101" charset="-122"/>
                <a:ea typeface="仿宋" panose="02010609060101010101" charset="-122"/>
                <a:sym typeface="+mn-ea"/>
              </a:rPr>
              <a:t>认同危机</a:t>
            </a:r>
            <a:endParaRPr lang="zh-CN" altLang="en-US" sz="2400" b="1" dirty="0">
              <a:latin typeface="仿宋" panose="02010609060101010101" charset="-122"/>
              <a:ea typeface="仿宋" panose="02010609060101010101" charset="-122"/>
              <a:sym typeface="+mn-ea"/>
            </a:endParaRPr>
          </a:p>
        </p:txBody>
      </p:sp>
      <p:sp>
        <p:nvSpPr>
          <p:cNvPr id="16" name="文本框 15"/>
          <p:cNvSpPr txBox="1"/>
          <p:nvPr>
            <p:custDataLst>
              <p:tags r:id="rId14"/>
            </p:custDataLst>
          </p:nvPr>
        </p:nvSpPr>
        <p:spPr>
          <a:xfrm>
            <a:off x="2243675" y="678214"/>
            <a:ext cx="3072111" cy="436815"/>
          </a:xfrm>
          <a:prstGeom prst="rect">
            <a:avLst/>
          </a:prstGeom>
          <a:noFill/>
          <a:ln w="9525">
            <a:noFill/>
            <a:miter/>
          </a:ln>
        </p:spPr>
        <p:txBody>
          <a:bodyPr lIns="50650" tIns="25325" rIns="50650" bIns="25325" anchor="ctr">
            <a:normAutofit lnSpcReduction="10000"/>
          </a:bodyPr>
          <a:lstStyle>
            <a:lvl1pPr defTabSz="860425">
              <a:defRPr sz="2400">
                <a:solidFill>
                  <a:srgbClr val="FFFFFF"/>
                </a:solidFill>
                <a:latin typeface="+mj-lt"/>
                <a:ea typeface="+mj-ea"/>
                <a:cs typeface="+mj-cs"/>
              </a:defRPr>
            </a:lvl1pPr>
            <a:lvl2pPr algn="ctr" defTabSz="860425">
              <a:defRPr sz="3985">
                <a:solidFill>
                  <a:schemeClr val="tx2"/>
                </a:solidFill>
              </a:defRPr>
            </a:lvl2pPr>
            <a:lvl3pPr algn="ctr" defTabSz="860425">
              <a:defRPr sz="3985">
                <a:solidFill>
                  <a:schemeClr val="tx2"/>
                </a:solidFill>
              </a:defRPr>
            </a:lvl3pPr>
            <a:lvl4pPr algn="ctr" defTabSz="860425">
              <a:defRPr sz="3985">
                <a:solidFill>
                  <a:schemeClr val="tx2"/>
                </a:solidFill>
              </a:defRPr>
            </a:lvl4pPr>
            <a:lvl5pPr algn="ctr" defTabSz="860425">
              <a:defRPr sz="3985">
                <a:solidFill>
                  <a:schemeClr val="tx2"/>
                </a:solidFill>
              </a:defRPr>
            </a:lvl5pPr>
            <a:lvl6pPr marL="479425" algn="ctr" defTabSz="860425" fontAlgn="base">
              <a:spcBef>
                <a:spcPct val="0"/>
              </a:spcBef>
              <a:spcAft>
                <a:spcPct val="0"/>
              </a:spcAft>
              <a:defRPr sz="3985">
                <a:solidFill>
                  <a:schemeClr val="tx2"/>
                </a:solidFill>
              </a:defRPr>
            </a:lvl6pPr>
            <a:lvl7pPr marL="958850" algn="ctr" defTabSz="860425" fontAlgn="base">
              <a:spcBef>
                <a:spcPct val="0"/>
              </a:spcBef>
              <a:spcAft>
                <a:spcPct val="0"/>
              </a:spcAft>
              <a:defRPr sz="3985">
                <a:solidFill>
                  <a:schemeClr val="tx2"/>
                </a:solidFill>
              </a:defRPr>
            </a:lvl7pPr>
            <a:lvl8pPr marL="1438275" algn="ctr" defTabSz="860425" fontAlgn="base">
              <a:spcBef>
                <a:spcPct val="0"/>
              </a:spcBef>
              <a:spcAft>
                <a:spcPct val="0"/>
              </a:spcAft>
              <a:defRPr sz="3985">
                <a:solidFill>
                  <a:schemeClr val="tx2"/>
                </a:solidFill>
              </a:defRPr>
            </a:lvl8pPr>
            <a:lvl9pPr marL="1917700" algn="ctr" defTabSz="860425" fontAlgn="base">
              <a:spcBef>
                <a:spcPct val="0"/>
              </a:spcBef>
              <a:spcAft>
                <a:spcPct val="0"/>
              </a:spcAft>
              <a:defRPr sz="3985">
                <a:solidFill>
                  <a:schemeClr val="tx2"/>
                </a:solidFill>
              </a:defRPr>
            </a:lvl9pPr>
          </a:lstStyle>
          <a:p>
            <a:r>
              <a:rPr lang="zh-CN" altLang="en-US" dirty="0">
                <a:latin typeface="+mn-lt"/>
                <a:ea typeface="+mn-ea"/>
                <a:sym typeface="+mn-ea"/>
              </a:rPr>
              <a:t>逻辑结构</a:t>
            </a:r>
            <a:endParaRPr lang="zh-CN" altLang="en-US" dirty="0">
              <a:solidFill>
                <a:schemeClr val="bg1"/>
              </a:solidFill>
            </a:endParaRPr>
          </a:p>
        </p:txBody>
      </p:sp>
      <p:sp>
        <p:nvSpPr>
          <p:cNvPr id="19" name="内容占位符 16"/>
          <p:cNvSpPr>
            <a:spLocks noGrp="1"/>
          </p:cNvSpPr>
          <p:nvPr/>
        </p:nvSpPr>
        <p:spPr>
          <a:xfrm>
            <a:off x="719455" y="1532255"/>
            <a:ext cx="3855085" cy="592455"/>
          </a:xfrm>
          <a:prstGeom prst="rect">
            <a:avLst/>
          </a:prstGeom>
          <a:noFill/>
          <a:ln w="9525">
            <a:noFill/>
            <a:miter/>
          </a:ln>
        </p:spPr>
        <p:txBody>
          <a:bodyPr lIns="50650" tIns="25325" rIns="50650" bIns="25325" anchor="t">
            <a:normAutofit fontScale="90000"/>
          </a:bodyPr>
          <a:lstStyle>
            <a:lvl1pPr marL="323215" indent="-323215" algn="just" defTabSz="860425" rtl="0" fontAlgn="base">
              <a:lnSpc>
                <a:spcPct val="130000"/>
              </a:lnSpc>
              <a:spcBef>
                <a:spcPts val="630"/>
              </a:spcBef>
              <a:spcAft>
                <a:spcPct val="0"/>
              </a:spcAft>
              <a:buChar char="•"/>
              <a:defRPr sz="2400" kern="1200">
                <a:solidFill>
                  <a:schemeClr val="tx1"/>
                </a:solidFill>
                <a:latin typeface="+mn-lt"/>
                <a:ea typeface="+mn-ea"/>
                <a:cs typeface="+mn-cs"/>
              </a:defRPr>
            </a:lvl1pPr>
            <a:lvl2pPr marL="699135" lvl="1" indent="-266065" algn="just" defTabSz="860425" rtl="0" fontAlgn="base">
              <a:lnSpc>
                <a:spcPct val="130000"/>
              </a:lnSpc>
              <a:spcBef>
                <a:spcPts val="630"/>
              </a:spcBef>
              <a:spcAft>
                <a:spcPct val="0"/>
              </a:spcAft>
              <a:buChar char="–"/>
              <a:defRPr sz="2000" kern="1200">
                <a:solidFill>
                  <a:schemeClr val="tx1"/>
                </a:solidFill>
                <a:latin typeface="+mn-lt"/>
                <a:ea typeface="+mn-ea"/>
                <a:cs typeface="+mn-cs"/>
              </a:defRPr>
            </a:lvl2pPr>
            <a:lvl3pPr marL="1076960" lvl="2" indent="-214630" algn="just" defTabSz="860425" rtl="0" fontAlgn="base">
              <a:lnSpc>
                <a:spcPct val="130000"/>
              </a:lnSpc>
              <a:spcBef>
                <a:spcPts val="630"/>
              </a:spcBef>
              <a:spcAft>
                <a:spcPct val="0"/>
              </a:spcAft>
              <a:buChar char="•"/>
              <a:defRPr sz="1800" kern="1200">
                <a:solidFill>
                  <a:schemeClr val="tx1"/>
                </a:solidFill>
                <a:latin typeface="+mn-lt"/>
                <a:ea typeface="+mn-ea"/>
                <a:cs typeface="+mn-cs"/>
              </a:defRPr>
            </a:lvl3pPr>
            <a:lvl4pPr marL="1504950" lvl="3" indent="-214630" algn="just" defTabSz="860425" rtl="0" fontAlgn="base">
              <a:lnSpc>
                <a:spcPct val="130000"/>
              </a:lnSpc>
              <a:spcBef>
                <a:spcPts val="630"/>
              </a:spcBef>
              <a:spcAft>
                <a:spcPct val="0"/>
              </a:spcAft>
              <a:buChar char="–"/>
              <a:defRPr sz="1800" kern="1200">
                <a:solidFill>
                  <a:schemeClr val="tx1"/>
                </a:solidFill>
                <a:latin typeface="+mn-lt"/>
                <a:ea typeface="+mn-ea"/>
                <a:cs typeface="+mn-cs"/>
              </a:defRPr>
            </a:lvl4pPr>
            <a:lvl5pPr marL="1936115" lvl="4" indent="-214630" algn="just" defTabSz="860425" rtl="0" fontAlgn="base">
              <a:lnSpc>
                <a:spcPct val="130000"/>
              </a:lnSpc>
              <a:spcBef>
                <a:spcPts val="630"/>
              </a:spcBef>
              <a:spcAft>
                <a:spcPct val="0"/>
              </a:spcAft>
              <a:buChar char="»"/>
              <a:defRPr sz="1800" kern="1200">
                <a:solidFill>
                  <a:schemeClr val="tx1"/>
                </a:solidFill>
                <a:latin typeface="+mn-lt"/>
                <a:ea typeface="+mn-ea"/>
                <a:cs typeface="+mn-cs"/>
              </a:defRPr>
            </a:lvl5pPr>
            <a:lvl6pPr marL="4272280" lvl="5" indent="-387350" algn="l" defTabSz="860425" eaLnBrk="1" fontAlgn="base" latinLnBrk="0" hangingPunct="1">
              <a:spcBef>
                <a:spcPts val="170"/>
              </a:spcBef>
              <a:spcAft>
                <a:spcPct val="0"/>
              </a:spcAft>
              <a:buChar char="»"/>
              <a:defRPr sz="1865" b="0" i="0" u="none" kern="1200" baseline="0">
                <a:solidFill>
                  <a:schemeClr val="tx1"/>
                </a:solidFill>
                <a:latin typeface="+mn-lt"/>
                <a:ea typeface="+mn-ea"/>
                <a:cs typeface="+mn-cs"/>
              </a:defRPr>
            </a:lvl6pPr>
            <a:lvl7pPr marL="5049520" lvl="6" indent="-387350" algn="l" defTabSz="860425" eaLnBrk="1" fontAlgn="base" latinLnBrk="0" hangingPunct="1">
              <a:spcBef>
                <a:spcPts val="170"/>
              </a:spcBef>
              <a:spcAft>
                <a:spcPct val="0"/>
              </a:spcAft>
              <a:buChar char="»"/>
              <a:defRPr sz="1865" b="0" i="0" u="none" kern="1200" baseline="0">
                <a:solidFill>
                  <a:schemeClr val="tx1"/>
                </a:solidFill>
                <a:latin typeface="+mn-lt"/>
                <a:ea typeface="+mn-ea"/>
                <a:cs typeface="+mn-cs"/>
              </a:defRPr>
            </a:lvl7pPr>
            <a:lvl8pPr marL="5826125" lvl="7" indent="-387350" algn="l" defTabSz="860425" eaLnBrk="1" fontAlgn="base" latinLnBrk="0" hangingPunct="1">
              <a:spcBef>
                <a:spcPts val="170"/>
              </a:spcBef>
              <a:spcAft>
                <a:spcPct val="0"/>
              </a:spcAft>
              <a:buChar char="»"/>
              <a:defRPr sz="1865" b="0" i="0" u="none" kern="1200" baseline="0">
                <a:solidFill>
                  <a:schemeClr val="tx1"/>
                </a:solidFill>
                <a:latin typeface="+mn-lt"/>
                <a:ea typeface="+mn-ea"/>
                <a:cs typeface="+mn-cs"/>
              </a:defRPr>
            </a:lvl8pPr>
            <a:lvl9pPr marL="6602730" lvl="8" indent="-387350" algn="l" defTabSz="860425" eaLnBrk="1" fontAlgn="base" latinLnBrk="0" hangingPunct="1">
              <a:spcBef>
                <a:spcPts val="170"/>
              </a:spcBef>
              <a:spcAft>
                <a:spcPct val="0"/>
              </a:spcAft>
              <a:buChar char="»"/>
              <a:defRPr sz="1865" b="0" i="0" u="none" kern="1200" baseline="0">
                <a:solidFill>
                  <a:schemeClr val="tx1"/>
                </a:solidFill>
                <a:latin typeface="+mn-lt"/>
                <a:ea typeface="+mn-ea"/>
                <a:cs typeface="+mn-cs"/>
              </a:defRPr>
            </a:lvl9pPr>
          </a:lstStyle>
          <a:p>
            <a:pPr marL="342900" indent="-342900" algn="l" defTabSz="914400" fontAlgn="auto">
              <a:lnSpc>
                <a:spcPct val="140000"/>
              </a:lnSpc>
              <a:buClrTx/>
              <a:buSzTx/>
              <a:buFont typeface="Wingdings" panose="05000000000000000000" charset="0"/>
              <a:buChar char="l"/>
            </a:pPr>
            <a:r>
              <a:rPr lang="zh-CN" altLang="en-US" spc="300" dirty="0">
                <a:solidFill>
                  <a:schemeClr val="tx1">
                    <a:lumMod val="85000"/>
                    <a:lumOff val="15000"/>
                  </a:schemeClr>
                </a:solidFill>
                <a:uFillTx/>
                <a:latin typeface="微软雅黑" panose="020B0503020204020204" charset="-122"/>
                <a:ea typeface="微软雅黑" panose="020B0503020204020204" charset="-122"/>
                <a:cs typeface="+mj-cs"/>
                <a:sym typeface="+mn-ea"/>
              </a:rPr>
              <a:t>六个重大危机</a:t>
            </a:r>
            <a:r>
              <a:rPr lang="zh-CN" altLang="en-US" sz="2400" spc="300" dirty="0">
                <a:solidFill>
                  <a:schemeClr val="tx1">
                    <a:lumMod val="85000"/>
                    <a:lumOff val="15000"/>
                  </a:schemeClr>
                </a:solidFill>
                <a:uFillTx/>
                <a:latin typeface="微软雅黑" panose="020B0503020204020204" charset="-122"/>
                <a:ea typeface="微软雅黑" panose="020B0503020204020204" charset="-122"/>
                <a:cs typeface="+mj-cs"/>
                <a:sym typeface="+mn-ea"/>
              </a:rPr>
              <a:t>（P81-84）</a:t>
            </a:r>
            <a:endParaRPr lang="zh-CN" altLang="en-US" sz="2400" spc="300" dirty="0">
              <a:solidFill>
                <a:schemeClr val="tx1">
                  <a:lumMod val="85000"/>
                  <a:lumOff val="15000"/>
                </a:schemeClr>
              </a:solidFill>
              <a:uFillTx/>
              <a:latin typeface="微软雅黑" panose="020B0503020204020204" charset="-122"/>
              <a:ea typeface="微软雅黑" panose="020B0503020204020204" charset="-122"/>
              <a:cs typeface="+mj-cs"/>
              <a:sym typeface="+mn-ea"/>
            </a:endParaRPr>
          </a:p>
          <a:p>
            <a:pPr marL="342900" indent="-342900" algn="l" defTabSz="914400" fontAlgn="auto">
              <a:lnSpc>
                <a:spcPct val="140000"/>
              </a:lnSpc>
              <a:buClrTx/>
              <a:buSzTx/>
              <a:buFont typeface="Wingdings" panose="05000000000000000000" charset="0"/>
              <a:buChar char="l"/>
            </a:pPr>
            <a:endParaRPr lang="zh-CN" altLang="en-US" spc="300" dirty="0">
              <a:solidFill>
                <a:schemeClr val="tx1">
                  <a:lumMod val="85000"/>
                  <a:lumOff val="15000"/>
                </a:schemeClr>
              </a:solidFill>
              <a:uFillTx/>
              <a:latin typeface="微软雅黑" panose="020B0503020204020204" charset="-122"/>
              <a:ea typeface="微软雅黑" panose="020B0503020204020204" charset="-122"/>
              <a:cs typeface="+mj-cs"/>
              <a:sym typeface="+mn-ea"/>
            </a:endParaRPr>
          </a:p>
          <a:p>
            <a:pPr marL="342900" indent="-342900" algn="l" defTabSz="914400" fontAlgn="auto">
              <a:lnSpc>
                <a:spcPct val="140000"/>
              </a:lnSpc>
              <a:buClrTx/>
              <a:buSzTx/>
              <a:buFont typeface="Wingdings" panose="05000000000000000000" charset="0"/>
              <a:buChar char="l"/>
            </a:pPr>
            <a:endParaRPr lang="zh-CN" altLang="en-US" spc="300" dirty="0">
              <a:solidFill>
                <a:schemeClr val="tx1">
                  <a:lumMod val="85000"/>
                  <a:lumOff val="15000"/>
                </a:schemeClr>
              </a:solidFill>
              <a:uFillTx/>
              <a:latin typeface="微软雅黑" panose="020B0503020204020204" charset="-122"/>
              <a:ea typeface="微软雅黑" panose="020B0503020204020204" charset="-122"/>
              <a:cs typeface="+mj-cs"/>
            </a:endParaRPr>
          </a:p>
          <a:p>
            <a:pPr marL="342900" indent="-342900" algn="l" defTabSz="914400" fontAlgn="auto">
              <a:lnSpc>
                <a:spcPct val="140000"/>
              </a:lnSpc>
              <a:buClrTx/>
              <a:buSzTx/>
              <a:buFont typeface="Wingdings" panose="05000000000000000000" charset="0"/>
              <a:buChar char="l"/>
            </a:pPr>
            <a:endParaRPr lang="zh-CN" altLang="en-US" spc="300" dirty="0">
              <a:solidFill>
                <a:schemeClr val="tx1">
                  <a:lumMod val="85000"/>
                  <a:lumOff val="15000"/>
                </a:schemeClr>
              </a:solidFill>
              <a:uFillTx/>
              <a:latin typeface="微软雅黑" panose="020B0503020204020204" charset="-122"/>
              <a:ea typeface="微软雅黑" panose="020B0503020204020204" charset="-122"/>
              <a:cs typeface="+mj-cs"/>
            </a:endParaRPr>
          </a:p>
        </p:txBody>
      </p:sp>
      <p:pic>
        <p:nvPicPr>
          <p:cNvPr id="20" name="图片 19" descr="校徽及标准字（彩色）"/>
          <p:cNvPicPr>
            <a:picLocks noChangeAspect="1"/>
          </p:cNvPicPr>
          <p:nvPr/>
        </p:nvPicPr>
        <p:blipFill>
          <a:blip r:embed="rId15"/>
          <a:stretch>
            <a:fillRect/>
          </a:stretch>
        </p:blipFill>
        <p:spPr>
          <a:xfrm>
            <a:off x="252095" y="295910"/>
            <a:ext cx="2711120" cy="720000"/>
          </a:xfrm>
          <a:prstGeom prst="rect">
            <a:avLst/>
          </a:prstGeom>
        </p:spPr>
      </p:pic>
      <p:pic>
        <p:nvPicPr>
          <p:cNvPr id="21" name="图片 20"/>
          <p:cNvPicPr/>
          <p:nvPr/>
        </p:nvPicPr>
        <p:blipFill>
          <a:blip r:embed="rId16"/>
          <a:stretch>
            <a:fillRect/>
          </a:stretch>
        </p:blipFill>
        <p:spPr>
          <a:xfrm>
            <a:off x="8321675" y="1689100"/>
            <a:ext cx="3709670" cy="3709670"/>
          </a:xfrm>
          <a:prstGeom prst="rect">
            <a:avLst/>
          </a:prstGeom>
        </p:spPr>
      </p:pic>
    </p:spTree>
    <p:custDataLst>
      <p:tags r:id="rId17"/>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660525" y="1490345"/>
            <a:ext cx="9916795" cy="4759325"/>
          </a:xfrm>
        </p:spPr>
        <p:txBody>
          <a:bodyPr/>
          <a:p>
            <a:r>
              <a:rPr lang="zh-CN" altLang="en-US" sz="2400"/>
              <a:t>生态危机</a:t>
            </a:r>
            <a:endParaRPr lang="zh-CN" altLang="en-US" sz="2400"/>
          </a:p>
          <a:p>
            <a:r>
              <a:rPr lang="zh-CN" altLang="en-US" sz="2400"/>
              <a:t>政治外溢危机</a:t>
            </a:r>
            <a:endParaRPr lang="zh-CN" altLang="en-US" sz="2400"/>
          </a:p>
          <a:p>
            <a:r>
              <a:rPr lang="zh-CN" altLang="en-US" sz="2400"/>
              <a:t>数字技术危机</a:t>
            </a:r>
            <a:endParaRPr lang="zh-CN" altLang="en-US" sz="2400"/>
          </a:p>
          <a:p>
            <a:r>
              <a:rPr lang="zh-CN" altLang="en-US" sz="2400"/>
              <a:t>跨国犯罪危机</a:t>
            </a:r>
            <a:endParaRPr lang="zh-CN" altLang="en-US" sz="2400"/>
          </a:p>
          <a:p>
            <a:r>
              <a:rPr lang="zh-CN" altLang="en-US" sz="2400"/>
              <a:t>公共卫生危机</a:t>
            </a:r>
            <a:endParaRPr lang="zh-CN" altLang="en-US" sz="2400"/>
          </a:p>
          <a:p>
            <a:r>
              <a:rPr lang="en-US" altLang="zh-CN" sz="2400"/>
              <a:t>“</a:t>
            </a:r>
            <a:r>
              <a:rPr lang="zh-CN" altLang="en-US" sz="2400"/>
              <a:t>未来</a:t>
            </a:r>
            <a:r>
              <a:rPr lang="en-US" altLang="zh-CN" sz="2400"/>
              <a:t>”</a:t>
            </a:r>
            <a:r>
              <a:rPr lang="zh-CN" altLang="en-US" sz="2400"/>
              <a:t>的危机</a:t>
            </a:r>
            <a:endParaRPr lang="zh-CN" altLang="en-US" sz="2400"/>
          </a:p>
          <a:p>
            <a:endParaRPr lang="zh-CN" altLang="en-US" sz="2400"/>
          </a:p>
        </p:txBody>
      </p:sp>
      <p:pic>
        <p:nvPicPr>
          <p:cNvPr id="4" name="图片 3"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5" name="图片 4"/>
          <p:cNvPicPr/>
          <p:nvPr/>
        </p:nvPicPr>
        <p:blipFill>
          <a:blip r:embed="rId2"/>
          <a:stretch>
            <a:fillRect/>
          </a:stretch>
        </p:blipFill>
        <p:spPr>
          <a:xfrm>
            <a:off x="5756910" y="1735455"/>
            <a:ext cx="5228590" cy="317373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257455" y="2743292"/>
            <a:ext cx="7807900" cy="1106805"/>
          </a:xfrm>
          <a:prstGeom prst="rect">
            <a:avLst/>
          </a:prstGeom>
          <a:noFill/>
        </p:spPr>
        <p:txBody>
          <a:bodyPr wrap="square" rtlCol="0">
            <a:spAutoFit/>
          </a:bodyPr>
          <a:lstStyle/>
          <a:p>
            <a:pPr algn="ctr"/>
            <a:r>
              <a:rPr lang="zh-CN" altLang="en-US" sz="6600" dirty="0">
                <a:solidFill>
                  <a:srgbClr val="245172"/>
                </a:solidFill>
                <a:latin typeface="思源宋体 Heavy" panose="02020900000000000000" pitchFamily="18" charset="-122"/>
                <a:ea typeface="思源宋体 Heavy" panose="02020900000000000000" pitchFamily="18" charset="-122"/>
              </a:rPr>
              <a:t>中国特色治理</a:t>
            </a:r>
            <a:r>
              <a:rPr lang="zh-CN" altLang="en-US" sz="6600" dirty="0">
                <a:solidFill>
                  <a:srgbClr val="245172"/>
                </a:solidFill>
                <a:latin typeface="思源宋体 Heavy" panose="02020900000000000000" pitchFamily="18" charset="-122"/>
                <a:ea typeface="思源宋体 Heavy" panose="02020900000000000000" pitchFamily="18" charset="-122"/>
              </a:rPr>
              <a:t>体系</a:t>
            </a:r>
            <a:endParaRPr lang="zh-CN" altLang="en-US" sz="6600" dirty="0">
              <a:solidFill>
                <a:srgbClr val="245172"/>
              </a:solidFill>
              <a:latin typeface="思源宋体 Heavy" panose="02020900000000000000" pitchFamily="18" charset="-122"/>
              <a:ea typeface="思源宋体 Heavy" panose="02020900000000000000" pitchFamily="18" charset="-122"/>
            </a:endParaRPr>
          </a:p>
        </p:txBody>
      </p:sp>
      <p:sp>
        <p:nvSpPr>
          <p:cNvPr id="9" name="文本框 8"/>
          <p:cNvSpPr txBox="1"/>
          <p:nvPr/>
        </p:nvSpPr>
        <p:spPr>
          <a:xfrm>
            <a:off x="3094355" y="1760783"/>
            <a:ext cx="6134100" cy="768350"/>
          </a:xfrm>
          <a:prstGeom prst="rect">
            <a:avLst/>
          </a:prstGeom>
          <a:noFill/>
        </p:spPr>
        <p:txBody>
          <a:bodyPr wrap="square">
            <a:spAutoFit/>
          </a:bodyPr>
          <a:lstStyle/>
          <a:p>
            <a:pPr algn="ctr"/>
            <a:r>
              <a:rPr lang="zh-CN" altLang="en-US" sz="4400" b="0" i="0" dirty="0">
                <a:solidFill>
                  <a:srgbClr val="295D83"/>
                </a:solidFill>
                <a:effectLst/>
                <a:latin typeface="Hero" panose="02000506000000020004" pitchFamily="50" charset="0"/>
              </a:rPr>
              <a:t>“ </a:t>
            </a:r>
            <a:r>
              <a:rPr lang="en-US" altLang="zh-CN" sz="4400" b="0" i="0" dirty="0">
                <a:solidFill>
                  <a:srgbClr val="295D83"/>
                </a:solidFill>
                <a:effectLst/>
                <a:latin typeface="Hero" panose="02000506000000020004" pitchFamily="50" charset="0"/>
              </a:rPr>
              <a:t>PART FIVE</a:t>
            </a:r>
            <a:r>
              <a:rPr lang="zh-CN" altLang="en-US" sz="4400" b="0" i="0" dirty="0">
                <a:solidFill>
                  <a:srgbClr val="295D83"/>
                </a:solidFill>
                <a:effectLst/>
                <a:latin typeface="Hero" panose="02000506000000020004" pitchFamily="50" charset="0"/>
              </a:rPr>
              <a:t>”</a:t>
            </a:r>
            <a:endParaRPr lang="zh-CN" altLang="en-US" sz="4400" dirty="0">
              <a:solidFill>
                <a:srgbClr val="295D83"/>
              </a:solidFill>
              <a:latin typeface="Hero" panose="02000506000000020004" pitchFamily="50" charset="0"/>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şlídê"/>
          <p:cNvSpPr/>
          <p:nvPr/>
        </p:nvSpPr>
        <p:spPr>
          <a:xfrm>
            <a:off x="0" y="1242646"/>
            <a:ext cx="12192000" cy="2440354"/>
          </a:xfrm>
          <a:prstGeom prst="rect">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矩形 91"/>
          <p:cNvSpPr/>
          <p:nvPr/>
        </p:nvSpPr>
        <p:spPr>
          <a:xfrm>
            <a:off x="863918" y="4333976"/>
            <a:ext cx="10464165" cy="1198880"/>
          </a:xfrm>
          <a:prstGeom prst="rect">
            <a:avLst/>
          </a:prstGeom>
        </p:spPr>
        <p:txBody>
          <a:bodyPr wrap="square">
            <a:spAutoFit/>
          </a:bodyPr>
          <a:lstStyle/>
          <a:p>
            <a:pPr marR="0" lvl="0" indent="0" algn="ctr" fontAlgn="auto">
              <a:lnSpc>
                <a:spcPct val="150000"/>
              </a:lnSpc>
              <a:spcBef>
                <a:spcPts val="0"/>
              </a:spcBef>
              <a:spcAft>
                <a:spcPts val="0"/>
              </a:spcAft>
            </a:pPr>
            <a:r>
              <a:rPr lang="zh-CN" altLang="en-US" sz="2400" b="1" kern="100" dirty="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《中国共产党章程（修正案）》确认了党的领导在中国特色</a:t>
            </a:r>
            <a:endParaRPr lang="en-US" altLang="zh-CN" sz="2400" b="1" kern="100" dirty="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endParaRPr>
          </a:p>
          <a:p>
            <a:pPr marR="0" lvl="0" indent="0" algn="ctr" fontAlgn="auto">
              <a:lnSpc>
                <a:spcPct val="150000"/>
              </a:lnSpc>
              <a:spcBef>
                <a:spcPts val="0"/>
              </a:spcBef>
              <a:spcAft>
                <a:spcPts val="0"/>
              </a:spcAft>
            </a:pPr>
            <a:r>
              <a:rPr lang="zh-CN" altLang="en-US" sz="2400" b="1" kern="100" dirty="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社会主义中的地位，也就确定了党在国家治理中的核心领导地位。</a:t>
            </a:r>
            <a:endParaRPr lang="zh-CN" altLang="en-US" sz="2400" b="1" kern="100" dirty="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endParaRPr>
          </a:p>
        </p:txBody>
      </p:sp>
      <p:sp>
        <p:nvSpPr>
          <p:cNvPr id="16" name="矩形: 对角圆角 15"/>
          <p:cNvSpPr/>
          <p:nvPr/>
        </p:nvSpPr>
        <p:spPr>
          <a:xfrm>
            <a:off x="622580" y="1698255"/>
            <a:ext cx="3594549" cy="1529137"/>
          </a:xfrm>
          <a:prstGeom prst="round2DiagRect">
            <a:avLst/>
          </a:prstGeom>
          <a:solidFill>
            <a:schemeClr val="bg1"/>
          </a:solidFill>
          <a:ln>
            <a:gradFill flip="none" rotWithShape="1">
              <a:gsLst>
                <a:gs pos="0">
                  <a:schemeClr val="bg1">
                    <a:alpha val="0"/>
                  </a:schemeClr>
                </a:gs>
                <a:gs pos="100000">
                  <a:srgbClr val="C00000"/>
                </a:gs>
              </a:gsLst>
              <a:lin ang="10800000" scaled="1"/>
              <a:tileRect/>
            </a:grad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Helvetica" panose="020B0604020202020204" pitchFamily="34" charset="0"/>
            </a:endParaRPr>
          </a:p>
        </p:txBody>
      </p:sp>
      <p:sp>
        <p:nvSpPr>
          <p:cNvPr id="17" name="矩形: 对角圆角 16"/>
          <p:cNvSpPr/>
          <p:nvPr/>
        </p:nvSpPr>
        <p:spPr>
          <a:xfrm flipH="1">
            <a:off x="8163795" y="1698255"/>
            <a:ext cx="3594549" cy="1529137"/>
          </a:xfrm>
          <a:prstGeom prst="round2DiagRect">
            <a:avLst/>
          </a:prstGeom>
          <a:solidFill>
            <a:schemeClr val="bg1"/>
          </a:solidFill>
          <a:ln>
            <a:gradFill flip="none" rotWithShape="1">
              <a:gsLst>
                <a:gs pos="0">
                  <a:schemeClr val="bg1">
                    <a:alpha val="0"/>
                  </a:schemeClr>
                </a:gs>
                <a:gs pos="100000">
                  <a:srgbClr val="C00000"/>
                </a:gs>
              </a:gsLst>
              <a:lin ang="10800000" scaled="1"/>
              <a:tileRect/>
            </a:grad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Helvetica" panose="020B0604020202020204" pitchFamily="34" charset="0"/>
            </a:endParaRPr>
          </a:p>
        </p:txBody>
      </p:sp>
      <p:grpSp>
        <p:nvGrpSpPr>
          <p:cNvPr id="7" name="组合 6"/>
          <p:cNvGrpSpPr/>
          <p:nvPr/>
        </p:nvGrpSpPr>
        <p:grpSpPr>
          <a:xfrm>
            <a:off x="433656" y="2026288"/>
            <a:ext cx="11365865" cy="1015365"/>
            <a:chOff x="412" y="3961"/>
            <a:chExt cx="17899" cy="1599"/>
          </a:xfrm>
        </p:grpSpPr>
        <p:sp>
          <p:nvSpPr>
            <p:cNvPr id="14" name="矩形 13"/>
            <p:cNvSpPr/>
            <p:nvPr/>
          </p:nvSpPr>
          <p:spPr>
            <a:xfrm>
              <a:off x="412" y="3961"/>
              <a:ext cx="6110" cy="1514"/>
            </a:xfrm>
            <a:prstGeom prst="rect">
              <a:avLst/>
            </a:prstGeom>
          </p:spPr>
          <p:txBody>
            <a:bodyPr wrap="square">
              <a:spAutoFit/>
            </a:bodyPr>
            <a:lstStyle/>
            <a:p>
              <a:pPr algn="ctr">
                <a:lnSpc>
                  <a:spcPct val="150000"/>
                </a:lnSpc>
                <a:spcBef>
                  <a:spcPct val="0"/>
                </a:spcBef>
              </a:pPr>
              <a:r>
                <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rPr>
                <a:t>党的十九大通过的</a:t>
              </a:r>
              <a:endPar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endParaRPr>
            </a:p>
            <a:p>
              <a:pPr algn="ctr">
                <a:lnSpc>
                  <a:spcPct val="150000"/>
                </a:lnSpc>
                <a:spcBef>
                  <a:spcPct val="0"/>
                </a:spcBef>
              </a:pPr>
              <a:r>
                <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rPr>
                <a:t>《中国共产党章程（修正案）》</a:t>
              </a:r>
              <a:endPar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endParaRPr>
            </a:p>
          </p:txBody>
        </p:sp>
        <p:sp>
          <p:nvSpPr>
            <p:cNvPr id="18" name="矩形 17"/>
            <p:cNvSpPr/>
            <p:nvPr/>
          </p:nvSpPr>
          <p:spPr>
            <a:xfrm>
              <a:off x="12614" y="3961"/>
              <a:ext cx="5697" cy="1599"/>
            </a:xfrm>
            <a:prstGeom prst="rect">
              <a:avLst/>
            </a:prstGeom>
          </p:spPr>
          <p:txBody>
            <a:bodyPr wrap="square">
              <a:spAutoFit/>
            </a:bodyPr>
            <a:lstStyle/>
            <a:p>
              <a:pPr algn="ctr">
                <a:lnSpc>
                  <a:spcPct val="150000"/>
                </a:lnSpc>
                <a:spcBef>
                  <a:spcPct val="0"/>
                </a:spcBef>
              </a:pPr>
              <a:r>
                <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rPr>
                <a:t>党的二十大通过的</a:t>
              </a:r>
              <a:endParaRPr lang="en-US" altLang="zh-CN" sz="2000" b="1" dirty="0">
                <a:solidFill>
                  <a:prstClr val="black">
                    <a:lumMod val="85000"/>
                    <a:lumOff val="15000"/>
                  </a:prstClr>
                </a:solidFill>
                <a:latin typeface="华文中宋" panose="02010600040101010101" pitchFamily="2" charset="-122"/>
                <a:ea typeface="华文中宋" panose="02010600040101010101" pitchFamily="2" charset="-122"/>
              </a:endParaRPr>
            </a:p>
            <a:p>
              <a:pPr algn="ctr">
                <a:lnSpc>
                  <a:spcPct val="150000"/>
                </a:lnSpc>
                <a:spcBef>
                  <a:spcPct val="0"/>
                </a:spcBef>
              </a:pPr>
              <a:r>
                <a:rPr lang="en-US" altLang="zh-CN" sz="2000" b="1" dirty="0">
                  <a:solidFill>
                    <a:prstClr val="black">
                      <a:lumMod val="85000"/>
                      <a:lumOff val="15000"/>
                    </a:prstClr>
                  </a:solidFill>
                  <a:latin typeface="华文中宋" panose="02010600040101010101" pitchFamily="2" charset="-122"/>
                  <a:ea typeface="华文中宋" panose="02010600040101010101" pitchFamily="2" charset="-122"/>
                </a:rPr>
                <a:t>《</a:t>
              </a:r>
              <a:r>
                <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rPr>
                <a:t>中国共产党章程（修正案）</a:t>
              </a:r>
              <a:r>
                <a:rPr lang="en-US" altLang="zh-CN" sz="2000" b="1" dirty="0">
                  <a:solidFill>
                    <a:prstClr val="black">
                      <a:lumMod val="85000"/>
                      <a:lumOff val="15000"/>
                    </a:prstClr>
                  </a:solidFill>
                  <a:latin typeface="华文中宋" panose="02010600040101010101" pitchFamily="2" charset="-122"/>
                  <a:ea typeface="华文中宋" panose="02010600040101010101" pitchFamily="2" charset="-122"/>
                </a:rPr>
                <a:t>》</a:t>
              </a:r>
              <a:endParaRPr lang="zh-CN" altLang="en-US" sz="2000" b="1" dirty="0">
                <a:solidFill>
                  <a:prstClr val="black">
                    <a:lumMod val="85000"/>
                    <a:lumOff val="15000"/>
                  </a:prstClr>
                </a:solidFill>
                <a:latin typeface="华文中宋" panose="02010600040101010101" pitchFamily="2" charset="-122"/>
                <a:ea typeface="华文中宋" panose="02010600040101010101" pitchFamily="2" charset="-122"/>
              </a:endParaRPr>
            </a:p>
          </p:txBody>
        </p:sp>
      </p:grpSp>
      <p:sp>
        <p:nvSpPr>
          <p:cNvPr id="19" name="Freeform 105"/>
          <p:cNvSpPr/>
          <p:nvPr/>
        </p:nvSpPr>
        <p:spPr bwMode="auto">
          <a:xfrm>
            <a:off x="4436641" y="1591898"/>
            <a:ext cx="3318718" cy="1741850"/>
          </a:xfrm>
          <a:prstGeom prst="roundRect">
            <a:avLst/>
          </a:prstGeom>
          <a:noFill/>
          <a:ln w="19050">
            <a:noFill/>
          </a:ln>
        </p:spPr>
        <p:txBody>
          <a:bodyPr vert="horz" wrap="square" lIns="91440" tIns="45720" rIns="91440" bIns="45720" numCol="1" anchor="t" anchorCtr="0" compatLnSpc="1"/>
          <a:lstStyle/>
          <a:p>
            <a:pPr algn="ctr">
              <a:lnSpc>
                <a:spcPct val="150000"/>
              </a:lnSpc>
            </a:pPr>
            <a:r>
              <a:rPr lang="zh-CN" altLang="en-US" sz="2200" b="1" dirty="0">
                <a:solidFill>
                  <a:srgbClr val="C00000"/>
                </a:solidFill>
                <a:latin typeface="华文中宋" panose="02010600040101010101" pitchFamily="2" charset="-122"/>
                <a:ea typeface="华文中宋" panose="02010600040101010101" pitchFamily="2" charset="-122"/>
              </a:rPr>
              <a:t>中国特色社会主义</a:t>
            </a:r>
            <a:endParaRPr lang="zh-CN" altLang="en-US" sz="2200" b="1" dirty="0">
              <a:solidFill>
                <a:srgbClr val="C00000"/>
              </a:solidFill>
              <a:latin typeface="华文中宋" panose="02010600040101010101" pitchFamily="2" charset="-122"/>
              <a:ea typeface="华文中宋" panose="02010600040101010101" pitchFamily="2" charset="-122"/>
            </a:endParaRPr>
          </a:p>
          <a:p>
            <a:pPr algn="ctr">
              <a:lnSpc>
                <a:spcPct val="150000"/>
              </a:lnSpc>
            </a:pPr>
            <a:r>
              <a:rPr lang="zh-CN" altLang="en-US" sz="2200" b="1" dirty="0">
                <a:solidFill>
                  <a:srgbClr val="C00000"/>
                </a:solidFill>
                <a:latin typeface="华文中宋" panose="02010600040101010101" pitchFamily="2" charset="-122"/>
                <a:ea typeface="华文中宋" panose="02010600040101010101" pitchFamily="2" charset="-122"/>
              </a:rPr>
              <a:t>最本质的特征是</a:t>
            </a:r>
            <a:endParaRPr lang="zh-CN" altLang="en-US" sz="2200" b="1" dirty="0">
              <a:solidFill>
                <a:srgbClr val="C00000"/>
              </a:solidFill>
              <a:latin typeface="华文中宋" panose="02010600040101010101" pitchFamily="2" charset="-122"/>
              <a:ea typeface="华文中宋" panose="02010600040101010101" pitchFamily="2" charset="-122"/>
            </a:endParaRPr>
          </a:p>
          <a:p>
            <a:pPr algn="ctr">
              <a:lnSpc>
                <a:spcPct val="150000"/>
              </a:lnSpc>
            </a:pPr>
            <a:r>
              <a:rPr lang="zh-CN" altLang="en-US" sz="2200" b="1" dirty="0">
                <a:solidFill>
                  <a:srgbClr val="C00000"/>
                </a:solidFill>
                <a:latin typeface="华文中宋" panose="02010600040101010101" pitchFamily="2" charset="-122"/>
                <a:ea typeface="华文中宋" panose="02010600040101010101" pitchFamily="2" charset="-122"/>
              </a:rPr>
              <a:t>中国共产党领导</a:t>
            </a:r>
            <a:endParaRPr lang="zh-CN" altLang="en-US" sz="2200" b="1" dirty="0">
              <a:solidFill>
                <a:srgbClr val="C00000"/>
              </a:solidFill>
              <a:latin typeface="华文中宋" panose="02010600040101010101" pitchFamily="2" charset="-122"/>
              <a:ea typeface="华文中宋" panose="02010600040101010101" pitchFamily="2" charset="-122"/>
            </a:endParaRPr>
          </a:p>
        </p:txBody>
      </p:sp>
      <p:sp>
        <p:nvSpPr>
          <p:cNvPr id="2" name="箭头: 右 1"/>
          <p:cNvSpPr/>
          <p:nvPr/>
        </p:nvSpPr>
        <p:spPr>
          <a:xfrm>
            <a:off x="4284194" y="2310423"/>
            <a:ext cx="519127" cy="304800"/>
          </a:xfrm>
          <a:prstGeom prst="rightArrow">
            <a:avLst/>
          </a:prstGeom>
          <a:solidFill>
            <a:schemeClr val="bg1"/>
          </a:solidFill>
          <a:ln w="25400">
            <a:gradFill flip="none" rotWithShape="1">
              <a:gsLst>
                <a:gs pos="0">
                  <a:schemeClr val="bg1">
                    <a:alpha val="0"/>
                  </a:schemeClr>
                </a:gs>
                <a:gs pos="100000">
                  <a:srgbClr val="C00000"/>
                </a:gs>
              </a:gsLst>
              <a:lin ang="0" scaled="1"/>
              <a:tileRect/>
            </a:grad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p:cNvSpPr/>
          <p:nvPr/>
        </p:nvSpPr>
        <p:spPr>
          <a:xfrm flipH="1">
            <a:off x="7414831" y="2354583"/>
            <a:ext cx="559325" cy="304800"/>
          </a:xfrm>
          <a:prstGeom prst="rightArrow">
            <a:avLst/>
          </a:prstGeom>
          <a:solidFill>
            <a:schemeClr val="bg1"/>
          </a:solidFill>
          <a:ln w="25400">
            <a:gradFill flip="none" rotWithShape="1">
              <a:gsLst>
                <a:gs pos="0">
                  <a:schemeClr val="bg1">
                    <a:alpha val="0"/>
                  </a:schemeClr>
                </a:gs>
                <a:gs pos="100000">
                  <a:srgbClr val="C00000"/>
                </a:gs>
              </a:gsLst>
              <a:lin ang="0" scaled="1"/>
              <a:tileRect/>
            </a:grad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校徽及标准字（彩色）"/>
          <p:cNvPicPr>
            <a:picLocks noChangeAspect="1"/>
          </p:cNvPicPr>
          <p:nvPr/>
        </p:nvPicPr>
        <p:blipFill>
          <a:blip r:embed="rId1"/>
          <a:stretch>
            <a:fillRect/>
          </a:stretch>
        </p:blipFill>
        <p:spPr>
          <a:xfrm>
            <a:off x="252095" y="295910"/>
            <a:ext cx="2711120" cy="7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3" name="图片 2"/>
          <p:cNvPicPr/>
          <p:nvPr/>
        </p:nvPicPr>
        <p:blipFill>
          <a:blip r:embed="rId2"/>
          <a:stretch>
            <a:fillRect/>
          </a:stretch>
        </p:blipFill>
        <p:spPr>
          <a:xfrm>
            <a:off x="478790" y="1621155"/>
            <a:ext cx="2738755" cy="3907155"/>
          </a:xfrm>
          <a:prstGeom prst="rect">
            <a:avLst/>
          </a:prstGeom>
        </p:spPr>
      </p:pic>
      <p:sp>
        <p:nvSpPr>
          <p:cNvPr id="5" name="文本框 4"/>
          <p:cNvSpPr txBox="1"/>
          <p:nvPr/>
        </p:nvSpPr>
        <p:spPr>
          <a:xfrm>
            <a:off x="2962910" y="624205"/>
            <a:ext cx="4527550" cy="5256530"/>
          </a:xfrm>
          <a:prstGeom prst="rect">
            <a:avLst/>
          </a:prstGeom>
        </p:spPr>
        <p:txBody>
          <a:bodyPr>
            <a:noAutofit/>
          </a:bodyPr>
          <a:p>
            <a:pPr marL="63500" indent="0">
              <a:lnSpc>
                <a:spcPct val="50000"/>
              </a:lnSpc>
              <a:spcBef>
                <a:spcPts val="1400"/>
              </a:spcBef>
              <a:spcAft>
                <a:spcPts val="1400"/>
              </a:spcAft>
            </a:pPr>
            <a:r>
              <a:rPr lang="zh-CN" altLang="en-US" sz="1600" b="0">
                <a:solidFill>
                  <a:srgbClr val="2B2B2B"/>
                </a:solidFill>
                <a:latin typeface="pingfang sc"/>
                <a:ea typeface="pingfang sc"/>
              </a:rPr>
              <a:t>　　</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a:t>
            </a:r>
            <a:r>
              <a:rPr lang="en-US" altLang="zh-CN" sz="1600" b="0">
                <a:solidFill>
                  <a:srgbClr val="2B2B2B"/>
                </a:solidFill>
                <a:latin typeface="pingfang sc"/>
                <a:ea typeface="pingfang sc"/>
              </a:rPr>
              <a:t>      </a:t>
            </a:r>
            <a:r>
              <a:rPr lang="zh-CN" altLang="en-US" sz="1600" b="0">
                <a:solidFill>
                  <a:srgbClr val="2B2B2B"/>
                </a:solidFill>
                <a:latin typeface="pingfang sc"/>
                <a:ea typeface="pingfang sc"/>
              </a:rPr>
              <a:t>一、谱写新时代中国特色社会主义新篇章</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a:t>
            </a:r>
            <a:r>
              <a:rPr lang="zh-CN" altLang="en-US" sz="1600" b="0">
                <a:solidFill>
                  <a:srgbClr val="FF0000"/>
                </a:solidFill>
                <a:latin typeface="pingfang sc"/>
                <a:ea typeface="pingfang sc"/>
              </a:rPr>
              <a:t>二、坚持和加强党的全面领导</a:t>
            </a:r>
            <a:endParaRPr lang="zh-CN" altLang="en-US" sz="1600" b="0">
              <a:solidFill>
                <a:srgbClr val="FF0000"/>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三、完善和发展我国国家制度和治理体系</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四、坚持以人民为中心</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五、决胜全面建成小康社会，决战脱贫攻坚</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六、推动全面深化改革实现新突破</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七、形成全面开放新格局</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八、增强忧患意识，防范化解风险挑战</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九、推动经济高质量发展</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b="0">
                <a:solidFill>
                  <a:srgbClr val="2B2B2B"/>
                </a:solidFill>
                <a:latin typeface="pingfang sc"/>
                <a:ea typeface="pingfang sc"/>
              </a:rPr>
              <a:t>　　十、积极发展社会主义民主政治</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endParaRPr lang="zh-CN" altLang="en-US" sz="1600" b="0">
              <a:solidFill>
                <a:srgbClr val="2B2B2B"/>
              </a:solidFill>
              <a:latin typeface="pingfang sc"/>
              <a:ea typeface="pingfang sc"/>
            </a:endParaRPr>
          </a:p>
        </p:txBody>
      </p:sp>
      <p:sp>
        <p:nvSpPr>
          <p:cNvPr id="6" name="文本框 5"/>
          <p:cNvSpPr txBox="1"/>
          <p:nvPr/>
        </p:nvSpPr>
        <p:spPr>
          <a:xfrm>
            <a:off x="7490460" y="624205"/>
            <a:ext cx="6096000" cy="4282440"/>
          </a:xfrm>
          <a:prstGeom prst="rect">
            <a:avLst/>
          </a:prstGeom>
          <a:noFill/>
        </p:spPr>
        <p:txBody>
          <a:bodyPr wrap="square" rtlCol="0" anchor="t">
            <a:noAutofit/>
          </a:bodyPr>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a:t>
            </a:r>
            <a:endParaRPr lang="zh-CN" altLang="en-US" sz="1600">
              <a:solidFill>
                <a:srgbClr val="2B2B2B"/>
              </a:solidFill>
              <a:latin typeface="pingfang sc"/>
              <a:ea typeface="pingfang sc"/>
              <a:sym typeface="+mn-ea"/>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a:t>
            </a:r>
            <a:r>
              <a:rPr lang="en-US" altLang="zh-CN" sz="1600">
                <a:solidFill>
                  <a:srgbClr val="2B2B2B"/>
                </a:solidFill>
                <a:latin typeface="pingfang sc"/>
                <a:ea typeface="pingfang sc"/>
                <a:sym typeface="+mn-ea"/>
              </a:rPr>
              <a:t>      </a:t>
            </a:r>
            <a:r>
              <a:rPr lang="zh-CN" altLang="en-US" sz="1600">
                <a:solidFill>
                  <a:srgbClr val="2B2B2B"/>
                </a:solidFill>
                <a:latin typeface="pingfang sc"/>
                <a:ea typeface="pingfang sc"/>
                <a:sym typeface="+mn-ea"/>
              </a:rPr>
              <a:t>十一、铸就中华文化新辉煌</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十二、提高保障和改善民生水平</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十三、促进人与自然和谐共生</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十四、把人民军队全面建成世界一流军队</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十五、维护香港、澳门长期繁荣稳定，</a:t>
            </a:r>
            <a:endParaRPr lang="zh-CN" altLang="en-US" sz="1600">
              <a:solidFill>
                <a:srgbClr val="2B2B2B"/>
              </a:solidFill>
              <a:latin typeface="pingfang sc"/>
              <a:ea typeface="pingfang sc"/>
              <a:sym typeface="+mn-ea"/>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a:t>
            </a:r>
            <a:r>
              <a:rPr lang="en-US" altLang="zh-CN" sz="1600">
                <a:solidFill>
                  <a:srgbClr val="2B2B2B"/>
                </a:solidFill>
                <a:latin typeface="pingfang sc"/>
                <a:ea typeface="pingfang sc"/>
                <a:sym typeface="+mn-ea"/>
              </a:rPr>
              <a:t>                 </a:t>
            </a:r>
            <a:r>
              <a:rPr lang="zh-CN" altLang="en-US" sz="1600">
                <a:solidFill>
                  <a:srgbClr val="2B2B2B"/>
                </a:solidFill>
                <a:latin typeface="pingfang sc"/>
                <a:ea typeface="pingfang sc"/>
                <a:sym typeface="+mn-ea"/>
              </a:rPr>
              <a:t>推进祖国和平统一</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十六、深入推进中国特色大国外交</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十七、携手构建人类命运共同体</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十八、推动共建“一带一路”走深走实</a:t>
            </a:r>
            <a:endParaRPr lang="zh-CN" altLang="en-US" sz="1600" b="0">
              <a:solidFill>
                <a:srgbClr val="2B2B2B"/>
              </a:solidFill>
              <a:latin typeface="pingfang sc"/>
              <a:ea typeface="pingfang sc"/>
            </a:endParaRPr>
          </a:p>
          <a:p>
            <a:pPr marL="63500" indent="0">
              <a:lnSpc>
                <a:spcPct val="50000"/>
              </a:lnSpc>
              <a:spcBef>
                <a:spcPts val="1400"/>
              </a:spcBef>
              <a:spcAft>
                <a:spcPts val="1400"/>
              </a:spcAft>
            </a:pPr>
            <a:r>
              <a:rPr lang="zh-CN" altLang="en-US" sz="1600">
                <a:solidFill>
                  <a:srgbClr val="2B2B2B"/>
                </a:solidFill>
                <a:latin typeface="pingfang sc"/>
                <a:ea typeface="pingfang sc"/>
                <a:sym typeface="+mn-ea"/>
              </a:rPr>
              <a:t>　　</a:t>
            </a:r>
            <a:r>
              <a:rPr lang="zh-CN" altLang="en-US" sz="1600">
                <a:solidFill>
                  <a:srgbClr val="FF0000"/>
                </a:solidFill>
                <a:latin typeface="pingfang sc"/>
                <a:ea typeface="pingfang sc"/>
                <a:sym typeface="+mn-ea"/>
              </a:rPr>
              <a:t>十九、不忘初心、牢记使命，</a:t>
            </a:r>
            <a:endParaRPr lang="zh-CN" altLang="en-US" sz="1600">
              <a:solidFill>
                <a:srgbClr val="FF0000"/>
              </a:solidFill>
              <a:latin typeface="pingfang sc"/>
              <a:ea typeface="pingfang sc"/>
              <a:sym typeface="+mn-ea"/>
            </a:endParaRPr>
          </a:p>
          <a:p>
            <a:pPr marL="63500" indent="0">
              <a:lnSpc>
                <a:spcPct val="50000"/>
              </a:lnSpc>
              <a:spcBef>
                <a:spcPts val="1400"/>
              </a:spcBef>
              <a:spcAft>
                <a:spcPts val="1400"/>
              </a:spcAft>
            </a:pPr>
            <a:r>
              <a:rPr lang="zh-CN" altLang="en-US" sz="1600">
                <a:solidFill>
                  <a:srgbClr val="FF0000"/>
                </a:solidFill>
                <a:latin typeface="pingfang sc"/>
                <a:ea typeface="pingfang sc"/>
                <a:sym typeface="+mn-ea"/>
              </a:rPr>
              <a:t> </a:t>
            </a:r>
            <a:r>
              <a:rPr lang="en-US" altLang="zh-CN" sz="1600">
                <a:solidFill>
                  <a:srgbClr val="FF0000"/>
                </a:solidFill>
                <a:latin typeface="pingfang sc"/>
                <a:ea typeface="pingfang sc"/>
                <a:sym typeface="+mn-ea"/>
              </a:rPr>
              <a:t>                 </a:t>
            </a:r>
            <a:r>
              <a:rPr lang="zh-CN" altLang="en-US" sz="1600">
                <a:solidFill>
                  <a:srgbClr val="FF0000"/>
                </a:solidFill>
                <a:latin typeface="pingfang sc"/>
                <a:ea typeface="pingfang sc"/>
                <a:sym typeface="+mn-ea"/>
              </a:rPr>
              <a:t>把党的自我革命推向深入</a:t>
            </a:r>
            <a:endParaRPr lang="zh-CN" altLang="en-US" sz="1600">
              <a:solidFill>
                <a:srgbClr val="FF0000"/>
              </a:solidFill>
              <a:latin typeface="pingfang sc"/>
              <a:ea typeface="pingfang sc"/>
              <a:sym typeface="+mn-ea"/>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校徽及标准字（彩色）"/>
          <p:cNvPicPr>
            <a:picLocks noChangeAspect="1"/>
          </p:cNvPicPr>
          <p:nvPr/>
        </p:nvPicPr>
        <p:blipFill>
          <a:blip r:embed="rId1"/>
          <a:stretch>
            <a:fillRect/>
          </a:stretch>
        </p:blipFill>
        <p:spPr>
          <a:xfrm>
            <a:off x="252095" y="295910"/>
            <a:ext cx="2711120" cy="720000"/>
          </a:xfrm>
          <a:prstGeom prst="rect">
            <a:avLst/>
          </a:prstGeom>
        </p:spPr>
      </p:pic>
      <p:sp>
        <p:nvSpPr>
          <p:cNvPr id="3" name="文本框 2"/>
          <p:cNvSpPr txBox="1"/>
          <p:nvPr/>
        </p:nvSpPr>
        <p:spPr>
          <a:xfrm>
            <a:off x="831850" y="1630045"/>
            <a:ext cx="10506710" cy="3311525"/>
          </a:xfrm>
          <a:prstGeom prst="rect">
            <a:avLst/>
          </a:prstGeom>
        </p:spPr>
        <p:txBody>
          <a:bodyPr>
            <a:noAutofit/>
          </a:bodyPr>
          <a:p>
            <a:pPr marL="0" algn="l">
              <a:lnSpc>
                <a:spcPct val="150000"/>
              </a:lnSpc>
              <a:spcBef>
                <a:spcPts val="0"/>
              </a:spcBef>
              <a:spcAft>
                <a:spcPts val="0"/>
              </a:spcAft>
              <a:buClrTx/>
              <a:buSzTx/>
              <a:buNone/>
            </a:pPr>
            <a:r>
              <a:rPr lang="zh-CN" altLang="en-US" sz="2400" b="1" i="0" kern="100"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       中国共产党是中国工人阶级的先锋队，同时是中国人民和中华民族的先锋队，是中国特色社会主义事业的领导核心，代表中国先进生产力的发展要求，代表中国先进文化的前进方向，代表中国最广大人民的根本利益。</a:t>
            </a:r>
            <a:endParaRPr lang="zh-CN" altLang="en-US" sz="2400" b="1" i="0" kern="100"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endParaRPr>
          </a:p>
          <a:p>
            <a:pPr marL="0" indent="0">
              <a:lnSpc>
                <a:spcPct val="130000"/>
              </a:lnSpc>
            </a:pPr>
            <a:endParaRPr lang="zh-CN" altLang="en-US" sz="2000" b="0" i="0" u="sng">
              <a:solidFill>
                <a:srgbClr val="222222"/>
              </a:solidFill>
              <a:latin typeface="Arial" panose="020B0604020202020204"/>
              <a:ea typeface="Arial" panose="020B0604020202020204"/>
            </a:endParaRPr>
          </a:p>
          <a:p>
            <a:pPr marL="0" indent="0">
              <a:lnSpc>
                <a:spcPct val="130000"/>
              </a:lnSpc>
            </a:pPr>
            <a:endParaRPr lang="zh-CN" altLang="en-US" sz="2000" b="0" i="0" u="sng">
              <a:solidFill>
                <a:srgbClr val="222222"/>
              </a:solidFill>
              <a:latin typeface="Arial" panose="020B0604020202020204"/>
              <a:ea typeface="宋体" panose="02010600030101010101" pitchFamily="2" charset="-122"/>
            </a:endParaRPr>
          </a:p>
          <a:p>
            <a:pPr marL="0" lvl="1" algn="ctr">
              <a:lnSpc>
                <a:spcPct val="150000"/>
              </a:lnSpc>
              <a:buClrTx/>
              <a:buSzTx/>
              <a:buNone/>
            </a:pPr>
            <a:r>
              <a:rPr lang="zh-CN" altLang="en-US" sz="2200" b="1" i="0" dirty="0">
                <a:solidFill>
                  <a:srgbClr val="C00000"/>
                </a:solidFill>
                <a:latin typeface="华文中宋" panose="02010600040101010101" pitchFamily="2" charset="-122"/>
                <a:ea typeface="华文中宋" panose="02010600040101010101" pitchFamily="2" charset="-122"/>
              </a:rPr>
              <a:t>两个先锋队</a:t>
            </a:r>
            <a:endParaRPr lang="zh-CN" altLang="en-US" sz="2200" b="1" i="0" dirty="0">
              <a:solidFill>
                <a:srgbClr val="C00000"/>
              </a:solidFill>
              <a:latin typeface="华文中宋" panose="02010600040101010101" pitchFamily="2" charset="-122"/>
              <a:ea typeface="华文中宋" panose="02010600040101010101" pitchFamily="2" charset="-122"/>
            </a:endParaRPr>
          </a:p>
          <a:p>
            <a:pPr marL="0" lvl="1" algn="ctr">
              <a:lnSpc>
                <a:spcPct val="150000"/>
              </a:lnSpc>
              <a:buClrTx/>
              <a:buSzTx/>
              <a:buNone/>
            </a:pPr>
            <a:r>
              <a:rPr lang="zh-CN" altLang="en-US" sz="2200" b="1" i="0" dirty="0">
                <a:solidFill>
                  <a:srgbClr val="C00000"/>
                </a:solidFill>
                <a:latin typeface="华文中宋" panose="02010600040101010101" pitchFamily="2" charset="-122"/>
                <a:ea typeface="华文中宋" panose="02010600040101010101" pitchFamily="2" charset="-122"/>
              </a:rPr>
              <a:t>一个领导核心</a:t>
            </a:r>
            <a:endParaRPr lang="zh-CN" altLang="en-US" sz="2200" b="1" i="0" dirty="0">
              <a:solidFill>
                <a:srgbClr val="C00000"/>
              </a:solidFill>
              <a:latin typeface="华文中宋" panose="02010600040101010101" pitchFamily="2" charset="-122"/>
              <a:ea typeface="华文中宋" panose="02010600040101010101" pitchFamily="2" charset="-122"/>
            </a:endParaRPr>
          </a:p>
          <a:p>
            <a:pPr marL="0" lvl="1" algn="ctr">
              <a:lnSpc>
                <a:spcPct val="150000"/>
              </a:lnSpc>
              <a:buClrTx/>
              <a:buSzTx/>
              <a:buNone/>
            </a:pPr>
            <a:r>
              <a:rPr lang="zh-CN" altLang="en-US" sz="2200" b="1" i="0" dirty="0">
                <a:solidFill>
                  <a:srgbClr val="C00000"/>
                </a:solidFill>
                <a:latin typeface="华文中宋" panose="02010600040101010101" pitchFamily="2" charset="-122"/>
                <a:ea typeface="华文中宋" panose="02010600040101010101" pitchFamily="2" charset="-122"/>
              </a:rPr>
              <a:t>三个代表</a:t>
            </a:r>
            <a:endParaRPr lang="zh-CN" altLang="en-US" sz="2200" b="1" i="0" dirty="0">
              <a:solidFill>
                <a:srgbClr val="C00000"/>
              </a:solidFill>
              <a:latin typeface="华文中宋" panose="02010600040101010101" pitchFamily="2" charset="-122"/>
              <a:ea typeface="华文中宋" panose="02010600040101010101" pitchFamily="2" charset="-122"/>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 name="Title 6"/>
          <p:cNvSpPr txBox="1"/>
          <p:nvPr>
            <p:custDataLst>
              <p:tags r:id="rId1"/>
            </p:custDataLst>
          </p:nvPr>
        </p:nvSpPr>
        <p:spPr>
          <a:xfrm>
            <a:off x="2143760" y="1691640"/>
            <a:ext cx="7904480" cy="3843020"/>
          </a:xfrm>
          <a:prstGeom prst="rect">
            <a:avLst/>
          </a:prstGeom>
          <a:noFill/>
          <a:ln w="3175">
            <a:no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200000"/>
              </a:lnSpc>
              <a:spcBef>
                <a:spcPts val="0"/>
              </a:spcBef>
              <a:spcAft>
                <a:spcPts val="800"/>
              </a:spcAft>
            </a:pPr>
            <a:r>
              <a:rPr lang="zh-CN" altLang="en-US" sz="20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20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20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推进国家治理体系和治理能力现代化是完善和发展中国特色社会主义制度的必然要求，是实现社会主义现代化的</a:t>
            </a:r>
            <a:r>
              <a:rPr lang="zh-CN" altLang="en-US" sz="20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应有之义。</a:t>
            </a:r>
            <a:endParaRPr lang="zh-CN" altLang="en-US" sz="20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200000"/>
              </a:lnSpc>
              <a:spcBef>
                <a:spcPts val="0"/>
              </a:spcBef>
              <a:spcAft>
                <a:spcPts val="800"/>
              </a:spcAft>
            </a:pPr>
            <a:endParaRPr lang="zh-CN" altLang="en-US" sz="20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2" name="图片 1" descr="校徽及标准字（彩色）"/>
          <p:cNvPicPr>
            <a:picLocks noChangeAspect="1"/>
          </p:cNvPicPr>
          <p:nvPr/>
        </p:nvPicPr>
        <p:blipFill>
          <a:blip r:embed="rId2"/>
          <a:stretch>
            <a:fillRect/>
          </a:stretch>
        </p:blipFill>
        <p:spPr>
          <a:xfrm>
            <a:off x="252095" y="295910"/>
            <a:ext cx="2711120" cy="7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3">
                                            <p:txEl>
                                              <p:pRg st="0" end="0"/>
                                            </p:txEl>
                                          </p:spTgt>
                                        </p:tgtEl>
                                        <p:attrNameLst>
                                          <p:attrName>style.visibility</p:attrName>
                                        </p:attrNameLst>
                                      </p:cBhvr>
                                      <p:to>
                                        <p:strVal val="visible"/>
                                      </p:to>
                                    </p:set>
                                    <p:anim calcmode="discrete" valueType="clr">
                                      <p:cBhvr override="childStyle">
                                        <p:cTn id="7" dur="80"/>
                                        <p:tgtEl>
                                          <p:spTgt spid="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校徽及标准字（彩色）"/>
          <p:cNvPicPr>
            <a:picLocks noChangeAspect="1"/>
          </p:cNvPicPr>
          <p:nvPr/>
        </p:nvPicPr>
        <p:blipFill>
          <a:blip r:embed="rId1"/>
          <a:stretch>
            <a:fillRect/>
          </a:stretch>
        </p:blipFill>
        <p:spPr>
          <a:xfrm>
            <a:off x="252095" y="295910"/>
            <a:ext cx="2711120" cy="720000"/>
          </a:xfrm>
          <a:prstGeom prst="rect">
            <a:avLst/>
          </a:prstGeom>
        </p:spPr>
      </p:pic>
      <p:pic>
        <p:nvPicPr>
          <p:cNvPr id="4" name="图片 3"/>
          <p:cNvPicPr>
            <a:picLocks noChangeAspect="1"/>
          </p:cNvPicPr>
          <p:nvPr/>
        </p:nvPicPr>
        <p:blipFill>
          <a:blip r:embed="rId2"/>
          <a:srcRect r="26510" b="59861"/>
          <a:stretch>
            <a:fillRect/>
          </a:stretch>
        </p:blipFill>
        <p:spPr>
          <a:xfrm>
            <a:off x="1156970" y="1962150"/>
            <a:ext cx="6985000" cy="2423160"/>
          </a:xfrm>
          <a:prstGeom prst="rect">
            <a:avLst/>
          </a:prstGeom>
        </p:spPr>
      </p:pic>
      <p:sp>
        <p:nvSpPr>
          <p:cNvPr id="2" name="文本框 1"/>
          <p:cNvSpPr txBox="1"/>
          <p:nvPr/>
        </p:nvSpPr>
        <p:spPr>
          <a:xfrm>
            <a:off x="1346200" y="4417060"/>
            <a:ext cx="9098280" cy="460375"/>
          </a:xfrm>
          <a:prstGeom prst="rect">
            <a:avLst/>
          </a:prstGeom>
          <a:noFill/>
        </p:spPr>
        <p:txBody>
          <a:bodyPr wrap="square" rtlCol="0">
            <a:spAutoFit/>
          </a:bodyPr>
          <a:p>
            <a:r>
              <a:rPr lang="zh-CN" altLang="en-US" sz="2400"/>
              <a:t>请谈一谈，新时代青少年国家认同建构困境与对策？</a:t>
            </a:r>
            <a:endParaRPr lang="zh-CN" altLang="en-US" sz="2400"/>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74.4578793467493,&quot;left&quot;:51.87503937007874,&quot;top&quot;:94.99984251968503,&quot;width&quot;:529.1249606299212}"/>
</p:tagLst>
</file>

<file path=ppt/tags/tag65.xml><?xml version="1.0" encoding="utf-8"?>
<p:tagLst xmlns:p="http://schemas.openxmlformats.org/presentationml/2006/main">
  <p:tag name="KSO_WM_DIAGRAM_VIRTUALLY_FRAME" val="{&quot;height&quot;:574.4578793467493,&quot;left&quot;:51.87503937007874,&quot;top&quot;:94.99984251968503,&quot;width&quot;:529.1249606299212}"/>
</p:tagLst>
</file>

<file path=ppt/tags/tag66.xml><?xml version="1.0" encoding="utf-8"?>
<p:tagLst xmlns:p="http://schemas.openxmlformats.org/presentationml/2006/main">
  <p:tag name="KSO_WM_DIAGRAM_VIRTUALLY_FRAME" val="{&quot;height&quot;:574.4578793467493,&quot;left&quot;:51.87503937007874,&quot;top&quot;:94.99984251968503,&quot;width&quot;:529.1249606299212}"/>
</p:tagLst>
</file>

<file path=ppt/tags/tag67.xml><?xml version="1.0" encoding="utf-8"?>
<p:tagLst xmlns:p="http://schemas.openxmlformats.org/presentationml/2006/main">
  <p:tag name="KSO_WM_DIAGRAM_VIRTUALLY_FRAME" val="{&quot;height&quot;:574.4578793467493,&quot;left&quot;:51.87503937007874,&quot;top&quot;:94.99984251968503,&quot;width&quot;:529.1249606299212}"/>
</p:tagLst>
</file>

<file path=ppt/tags/tag68.xml><?xml version="1.0" encoding="utf-8"?>
<p:tagLst xmlns:p="http://schemas.openxmlformats.org/presentationml/2006/main">
  <p:tag name="KSO_WM_DIAGRAM_VIRTUALLY_FRAME" val="{&quot;height&quot;:276.2,&quot;left&quot;:73.19283464566925,&quot;top&quot;:296.8082677165354,&quot;width&quot;:848.8071653543308}"/>
</p:tagLst>
</file>

<file path=ppt/tags/tag69.xml><?xml version="1.0" encoding="utf-8"?>
<p:tagLst xmlns:p="http://schemas.openxmlformats.org/presentationml/2006/main">
  <p:tag name="KSO_WM_DIAGRAM_VIRTUALLY_FRAME" val="{&quot;height&quot;:276.2,&quot;left&quot;:73.19283464566925,&quot;top&quot;:296.8082677165354,&quot;width&quot;:848.8071653543308}"/>
</p:tagLst>
</file>

<file path=ppt/tags/tag70.xml><?xml version="1.0" encoding="utf-8"?>
<p:tagLst xmlns:p="http://schemas.openxmlformats.org/presentationml/2006/main">
  <p:tag name="KSO_WM_DIAGRAM_VIRTUALLY_FRAME" val="{&quot;height&quot;:276.2,&quot;left&quot;:73.19283464566925,&quot;top&quot;:296.8082677165354,&quot;width&quot;:848.8071653543308}"/>
</p:tagLst>
</file>

<file path=ppt/tags/tag7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29"/>
  <p:tag name="KSO_WM_UNIT_TEXT_FILL_FORE_SCHEMECOLOR_INDEX" val="13"/>
  <p:tag name="KSO_WM_UNIT_TEXT_FILL_TYPE" val="1"/>
  <p:tag name="KSO_WM_UNIT_USESOURCEFORMAT_APPLY" val="0"/>
  <p:tag name="KSO_WM_TEMPLATE_INDEX" val="20233280"/>
  <p:tag name="KSO_WM_UNIT_ID" val="custom20233280_1*a*1"/>
  <p:tag name="KSO_WM_UNIT_TEXT_TYPE" val="1"/>
  <p:tag name="KSO_WM_UNIT_PRESET_TEXT" val="单击此处添加标题内容"/>
</p:tagLst>
</file>

<file path=ppt/tags/tag72.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392*294.35"/>
  <p:tag name="KSO_WM_SLIDE_POSITION" val="481.164*175.9"/>
  <p:tag name="KSO_WM_DIAGRAM_GROUP_CODE" val="l1-1"/>
  <p:tag name="KSO_WM_SLIDE_DIAGTYPE" val="l"/>
  <p:tag name="KSO_WM_SLIDE_LAYOUT" val="a_d_l"/>
  <p:tag name="KSO_WM_SLIDE_LAYOUT_CNT" val="1_1_1"/>
  <p:tag name="KSO_WM_TEMPLATE_INDEX" val="20233280"/>
  <p:tag name="KSO_WM_TEMPLATE_SUBCATEGORY" val="0"/>
  <p:tag name="KSO_WM_SLIDE_INDEX" val="1"/>
  <p:tag name="KSO_WM_TAG_VERSION" val="3.0"/>
  <p:tag name="KSO_WM_SLIDE_ID" val="custom20233280_1"/>
  <p:tag name="KSO_WM_SLIDE_ITEM_CNT" val="3"/>
</p:tagLst>
</file>

<file path=ppt/tags/tag73.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1"/>
  <p:tag name="KSO_WM_UNIT_ID" val="custom160490_20*q_i*1_1"/>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4.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2"/>
  <p:tag name="KSO_WM_UNIT_ID" val="custom160490_20*q_i*1_2"/>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5.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3"/>
  <p:tag name="KSO_WM_UNIT_ID" val="custom160490_20*q_i*1_3"/>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6.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4"/>
  <p:tag name="KSO_WM_UNIT_ID" val="custom160490_20*q_i*1_4"/>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7.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5"/>
  <p:tag name="KSO_WM_UNIT_ID" val="custom160490_20*q_i*1_5"/>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8.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6"/>
  <p:tag name="KSO_WM_UNIT_ID" val="custom160490_20*q_i*1_6"/>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79.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i"/>
  <p:tag name="KSO_WM_UNIT_INDEX" val="1_7"/>
  <p:tag name="KSO_WM_UNIT_ID" val="custom160490_20*q_i*1_7"/>
  <p:tag name="KSO_WM_UNIT_CLEAR" val="1"/>
  <p:tag name="KSO_WM_UNIT_LAYERLEVEL" val="1_1"/>
  <p:tag name="KSO_WM_DIAGRAM_GROUP_CODE" val="q1-1"/>
  <p:tag name="KSO_WM_DIAGRAM_VIRTUALLY_FRAME" val="{&quot;height&quot;:246.2475590551181,&quot;left&quot;:-52.34795275590551,&quot;top&quot;:193.05763779527558,&quot;width&quot;:823.2228346456693}"/>
</p:tagLst>
</file>

<file path=ppt/tags/tag80.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2_1"/>
  <p:tag name="KSO_WM_UNIT_ID" val="custom160490_20*q_h_f*1_2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1.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3_1"/>
  <p:tag name="KSO_WM_UNIT_ID" val="custom160490_20*q_h_f*1_3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2.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4_1"/>
  <p:tag name="KSO_WM_UNIT_ID" val="custom160490_20*q_h_f*1_4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3.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5_1"/>
  <p:tag name="KSO_WM_UNIT_ID" val="custom160490_20*q_h_f*1_5_1"/>
  <p:tag name="KSO_WM_UNIT_CLEAR" val="1"/>
  <p:tag name="KSO_WM_UNIT_LAYERLEVEL" val="1_1_1"/>
  <p:tag name="KSO_WM_UNIT_VALUE" val="28"/>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4.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6_1"/>
  <p:tag name="KSO_WM_UNIT_ID" val="custom160490_20*q_h_f*1_6_1"/>
  <p:tag name="KSO_WM_UNIT_CLEAR" val="1"/>
  <p:tag name="KSO_WM_UNIT_LAYERLEVEL" val="1_1_1"/>
  <p:tag name="KSO_WM_UNIT_VALUE" val="28"/>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5.xml><?xml version="1.0" encoding="utf-8"?>
<p:tagLst xmlns:p="http://schemas.openxmlformats.org/presentationml/2006/main">
  <p:tag name="KSO_WM_TAG_VERSION" val="1.0"/>
  <p:tag name="KSO_WM_BEAUTIFY_FLAG" val="#wm#"/>
  <p:tag name="KSO_WM_TEMPLATE_CATEGORY" val="custom"/>
  <p:tag name="KSO_WM_TEMPLATE_INDEX" val="160490"/>
  <p:tag name="KSO_WM_UNIT_TYPE" val="q_h_f"/>
  <p:tag name="KSO_WM_UNIT_INDEX" val="1_1_1"/>
  <p:tag name="KSO_WM_UNIT_ID" val="custom160490_20*q_h_f*1_1_1"/>
  <p:tag name="KSO_WM_UNIT_CLEAR" val="1"/>
  <p:tag name="KSO_WM_UNIT_LAYERLEVEL" val="1_1_1"/>
  <p:tag name="KSO_WM_UNIT_VALUE" val="28"/>
  <p:tag name="KSO_WM_UNIT_HIGHLIGHT" val="0"/>
  <p:tag name="KSO_WM_UNIT_COMPATIBLE" val="0"/>
  <p:tag name="KSO_WM_UNIT_PRESET_TEXT_INDEX" val="4"/>
  <p:tag name="KSO_WM_UNIT_PRESET_TEXT_LEN" val="57"/>
  <p:tag name="KSO_WM_DIAGRAM_GROUP_CODE" val="q1-1"/>
  <p:tag name="KSO_WM_DIAGRAM_VIRTUALLY_FRAME" val="{&quot;height&quot;:246.2475590551181,&quot;left&quot;:-52.34795275590551,&quot;top&quot;:193.05763779527558,&quot;width&quot;:823.2228346456693}"/>
</p:tagLst>
</file>

<file path=ppt/tags/tag86.xml><?xml version="1.0" encoding="utf-8"?>
<p:tagLst xmlns:p="http://schemas.openxmlformats.org/presentationml/2006/main">
  <p:tag name="KSO_WM_TAG_VERSION" val="1.0"/>
  <p:tag name="KSO_WM_BEAUTIFY_FLAG" val="#wm#"/>
  <p:tag name="KSO_WM_TEMPLATE_CATEGORY" val="custom"/>
  <p:tag name="KSO_WM_TEMPLATE_INDEX" val="160490"/>
  <p:tag name="KSO_WM_UNIT_TYPE" val="a"/>
  <p:tag name="KSO_WM_UNIT_INDEX" val="1"/>
  <p:tag name="KSO_WM_UNIT_ID" val="custom160490_20*a*1"/>
  <p:tag name="KSO_WM_UNIT_CLEAR" val="1"/>
  <p:tag name="KSO_WM_UNIT_LAYERLEVEL" val="1"/>
  <p:tag name="KSO_WM_UNIT_VALUE" val="11"/>
  <p:tag name="KSO_WM_UNIT_ISCONTENTSTITLE" val="0"/>
  <p:tag name="KSO_WM_UNIT_HIGHLIGHT" val="0"/>
  <p:tag name="KSO_WM_UNIT_COMPATIBLE" val="0"/>
  <p:tag name="KSO_WM_UNIT_PRESET_TEXT_INDEX" val="3"/>
  <p:tag name="KSO_WM_UNIT_PRESET_TEXT_LEN" val="12"/>
</p:tagLst>
</file>

<file path=ppt/tags/tag87.xml><?xml version="1.0" encoding="utf-8"?>
<p:tagLst xmlns:p="http://schemas.openxmlformats.org/presentationml/2006/main">
  <p:tag name="KSO_WM_TEMPLATE_CATEGORY" val="custom"/>
  <p:tag name="KSO_WM_TEMPLATE_INDEX" val="160490"/>
  <p:tag name="KSO_WM_TAG_VERSION" val="1.0"/>
  <p:tag name="KSO_WM_SLIDE_ID" val="custom160490_20"/>
  <p:tag name="KSO_WM_SLIDE_INDEX" val="20"/>
  <p:tag name="KSO_WM_SLIDE_ITEM_CNT" val="6"/>
  <p:tag name="KSO_WM_SLIDE_LAYOUT" val="a_q"/>
  <p:tag name="KSO_WM_SLIDE_LAYOUT_CNT" val="1_1"/>
  <p:tag name="KSO_WM_SLIDE_TYPE" val="text"/>
  <p:tag name="KSO_WM_BEAUTIFY_FLAG" val="#wm#"/>
  <p:tag name="KSO_WM_SLIDE_POSITION" val="57*186"/>
  <p:tag name="KSO_WM_SLIDE_SIZE" val="823*253"/>
  <p:tag name="KSO_WM_DIAGRAM_GROUP_CODE" val="q1-1"/>
</p:tagLst>
</file>

<file path=ppt/tags/tag88.xml><?xml version="1.0" encoding="utf-8"?>
<p:tagLst xmlns:p="http://schemas.openxmlformats.org/presentationml/2006/main">
  <p:tag name="KSO_WM_BEAUTIFY_FLAG" val="#wm#"/>
  <p:tag name="KSO_WM_TEMPLATE_CATEGORY" val="custom"/>
  <p:tag name="KSO_WM_TEMPLATE_INDEX" val="20233280"/>
</p:tagLst>
</file>

<file path=ppt/tags/tag89.xml><?xml version="1.0" encoding="utf-8"?>
<p:tagLst xmlns:p="http://schemas.openxmlformats.org/presentationml/2006/main">
  <p:tag name="KSO_WM_BEAUTIFY_FLAG" val="#wm#"/>
  <p:tag name="KSO_WM_TEMPLATE_CATEGORY" val="custom"/>
  <p:tag name="KSO_WM_TEMPLATE_INDEX" val="20233280"/>
</p:tagLst>
</file>

<file path=ppt/tags/tag9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ID" val="diagram20212843_1*f*1"/>
  <p:tag name="KSO_WM_TEMPLATE_CATEGORY" val="diagram"/>
  <p:tag name="KSO_WM_TEMPLATE_INDEX" val="20212843"/>
  <p:tag name="KSO_WM_UNIT_LAYERLEVEL" val="1"/>
  <p:tag name="KSO_WM_TAG_VERSION" val="1.0"/>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1489</Words>
  <Application>WPS 演示</Application>
  <PresentationFormat>宽屏</PresentationFormat>
  <Paragraphs>161</Paragraphs>
  <Slides>27</Slides>
  <Notes>11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Wingdings</vt:lpstr>
      <vt:lpstr>微软雅黑</vt:lpstr>
      <vt:lpstr>思源宋体 Heavy</vt:lpstr>
      <vt:lpstr>阿里巴巴普惠体 R</vt:lpstr>
      <vt:lpstr>Hero</vt:lpstr>
      <vt:lpstr>Times New Roman</vt:lpstr>
      <vt:lpstr>Arial Unicode MS</vt:lpstr>
      <vt:lpstr>Calibri</vt:lpstr>
      <vt:lpstr>华文细黑</vt:lpstr>
      <vt:lpstr>仿宋</vt:lpstr>
      <vt:lpstr>pingfang sc</vt:lpstr>
      <vt:lpstr>ksdb</vt:lpstr>
      <vt:lpstr>华文中宋</vt:lpstr>
      <vt:lpstr>Helvetica</vt:lpstr>
      <vt:lpstr>Arial</vt:lpstr>
      <vt:lpstr>Segoe UI</vt:lpstr>
      <vt:lpstr>WPS</vt:lpstr>
      <vt:lpstr>政治学通论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善治  善治就是使公共利益最大化的公共管理过程 善治基本要素有合法性、透明性、责任性、法治、回应性和有效性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阿阴</cp:lastModifiedBy>
  <cp:revision>166</cp:revision>
  <dcterms:created xsi:type="dcterms:W3CDTF">2019-06-19T02:08:00Z</dcterms:created>
  <dcterms:modified xsi:type="dcterms:W3CDTF">2024-12-17T14:08:44Z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2F430E8E305046448A7742528647E332_13</vt:lpwstr>
  </property>
</Properties>
</file>