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3"/>
  </p:notesMasterIdLst>
  <p:handoutMasterIdLst>
    <p:handoutMasterId r:id="rId24"/>
  </p:handoutMasterIdLst>
  <p:sldIdLst>
    <p:sldId id="3146" r:id="rId3"/>
    <p:sldId id="3381" r:id="rId4"/>
    <p:sldId id="3362" r:id="rId5"/>
    <p:sldId id="3384" r:id="rId6"/>
    <p:sldId id="3385" r:id="rId7"/>
    <p:sldId id="3400" r:id="rId8"/>
    <p:sldId id="3394" r:id="rId9"/>
    <p:sldId id="3399" r:id="rId10"/>
    <p:sldId id="3401" r:id="rId11"/>
    <p:sldId id="3389" r:id="rId12"/>
    <p:sldId id="3431" r:id="rId13"/>
    <p:sldId id="3432" r:id="rId14"/>
    <p:sldId id="3433" r:id="rId15"/>
    <p:sldId id="3390" r:id="rId16"/>
    <p:sldId id="3396" r:id="rId17"/>
    <p:sldId id="3397" r:id="rId18"/>
    <p:sldId id="3392" r:id="rId19"/>
    <p:sldId id="3402" r:id="rId20"/>
    <p:sldId id="3380" r:id="rId21"/>
    <p:sldId id="3430" r:id="rId22"/>
  </p:sldIdLst>
  <p:sldSz cx="9644063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007DDD"/>
    <a:srgbClr val="005EA6"/>
    <a:srgbClr val="F2F2F2"/>
    <a:srgbClr val="003399"/>
    <a:srgbClr val="20517E"/>
    <a:srgbClr val="FF9900"/>
    <a:srgbClr val="BE720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278" autoAdjust="0"/>
    <p:restoredTop sz="93608" autoAdjust="0"/>
  </p:normalViewPr>
  <p:slideViewPr>
    <p:cSldViewPr>
      <p:cViewPr varScale="1">
        <p:scale>
          <a:sx n="68" d="100"/>
          <a:sy n="68" d="100"/>
        </p:scale>
        <p:origin x="-1452" y="-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2021/3/5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2021/3/5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3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9846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3587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0392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2851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10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888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11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888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12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888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13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888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14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5765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15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3628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806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9971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32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2021/3/5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883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77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6204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2021/3/5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C18CB02-8922-464D-9137-A10AF3A83F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56" r="7553" b="19402"/>
          <a:stretch/>
        </p:blipFill>
        <p:spPr bwMode="auto">
          <a:xfrm>
            <a:off x="7630343" y="77746"/>
            <a:ext cx="1958407" cy="5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2582307-9923-43E5-A4A0-C5C0B90703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9583" y="53310"/>
            <a:ext cx="3407545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事件的独立性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50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506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2366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__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__3.docx"/><Relationship Id="rId4" Type="http://schemas.openxmlformats.org/officeDocument/2006/relationships/package" Target="../embeddings/Microsoft_Office_Word___2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__5.docx"/><Relationship Id="rId4" Type="http://schemas.openxmlformats.org/officeDocument/2006/relationships/package" Target="../embeddings/Microsoft_Office_Word___4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Microsoft_Office_Word___7.docx"/><Relationship Id="rId4" Type="http://schemas.openxmlformats.org/officeDocument/2006/relationships/package" Target="../embeddings/Microsoft_Office_Word___6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package" Target="../embeddings/Microsoft_Office_Word___11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Office_Word___10.docx"/><Relationship Id="rId5" Type="http://schemas.openxmlformats.org/officeDocument/2006/relationships/package" Target="../embeddings/Microsoft_Office_Word___9.docx"/><Relationship Id="rId4" Type="http://schemas.openxmlformats.org/officeDocument/2006/relationships/package" Target="../embeddings/Microsoft_Office_Word___8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Word___13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Microsoft_Office_Word___14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Microsoft_Office_Word___15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Microsoft_Office_Word___16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__17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package" Target="../embeddings/Microsoft_Office_Word___19.docx"/><Relationship Id="rId4" Type="http://schemas.openxmlformats.org/officeDocument/2006/relationships/package" Target="../embeddings/Microsoft_Office_Word___18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package" Target="../embeddings/Microsoft_Office_Word___21.docx"/><Relationship Id="rId4" Type="http://schemas.openxmlformats.org/officeDocument/2006/relationships/package" Target="../embeddings/Microsoft_Office_Word___20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package" Target="../embeddings/Microsoft_Office_Word___23.docx"/><Relationship Id="rId4" Type="http://schemas.openxmlformats.org/officeDocument/2006/relationships/package" Target="../embeddings/Microsoft_Office_Word___22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package" Target="../embeddings/Microsoft_Office_Word___25.docx"/><Relationship Id="rId4" Type="http://schemas.openxmlformats.org/officeDocument/2006/relationships/package" Target="../embeddings/Microsoft_Office_Word___24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package" Target="../embeddings/Microsoft_Office_Word___27.docx"/><Relationship Id="rId4" Type="http://schemas.openxmlformats.org/officeDocument/2006/relationships/package" Target="../embeddings/Microsoft_Office_Word___26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725613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61748" y="1232694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62531" y="1111899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79707" y="1793478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420814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940851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445597" y="1087726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126591" y="2467319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725842" y="1187450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742973" y="2154885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50818" y="1930201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894090" y="2334017"/>
            <a:ext cx="6551508" cy="98672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2090721" y="3859984"/>
            <a:ext cx="4158245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1.6  </a:t>
              </a:r>
              <a:r>
                <a:rPr lang="zh-CN" altLang="en-US" sz="3200" b="1" dirty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事件的独立性</a:t>
              </a:r>
            </a:p>
          </p:txBody>
        </p:sp>
      </p:grpSp>
      <p:sp>
        <p:nvSpPr>
          <p:cNvPr id="49" name="TextBox 24"/>
          <p:cNvSpPr txBox="1">
            <a:spLocks noChangeArrowheads="1"/>
          </p:cNvSpPr>
          <p:nvPr/>
        </p:nvSpPr>
        <p:spPr bwMode="auto">
          <a:xfrm>
            <a:off x="819150" y="2457450"/>
            <a:ext cx="6571834" cy="74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第</a:t>
            </a:r>
            <a:r>
              <a:rPr lang="en-US" altLang="zh-CN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1</a:t>
            </a:r>
            <a:r>
              <a:rPr lang="zh-CN" altLang="en-US" sz="4000" b="1" dirty="0">
                <a:solidFill>
                  <a:srgbClr val="20517E"/>
                </a:solidFill>
                <a:latin typeface="微软雅黑"/>
                <a:ea typeface="迷你简菱心"/>
                <a:cs typeface="迷你简菱心"/>
              </a:rPr>
              <a:t>章  随机事件及其概率</a:t>
            </a:r>
          </a:p>
        </p:txBody>
      </p:sp>
    </p:spTree>
    <p:extLst>
      <p:ext uri="{BB962C8B-B14F-4D97-AF65-F5344CB8AC3E}">
        <p14:creationId xmlns=""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66678" y="2151053"/>
            <a:ext cx="438286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独立的定义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1791" y="1809105"/>
            <a:ext cx="9445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1791" y="2822253"/>
            <a:ext cx="944562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MH_Text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694670" y="3188870"/>
            <a:ext cx="536298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charset="0"/>
                <a:ea typeface="微软雅黑"/>
                <a:cs typeface="微软雅黑"/>
                <a:sym typeface="Arial" charset="0"/>
              </a:rPr>
              <a:t>独立的性质</a:t>
            </a:r>
            <a:endParaRPr lang="en-US" altLang="zh-CN" sz="3200" b="1" dirty="0">
              <a:solidFill>
                <a:srgbClr val="20517E"/>
              </a:solidFill>
              <a:latin typeface="Arial" charset="0"/>
              <a:ea typeface="微软雅黑"/>
              <a:cs typeface="微软雅黑"/>
              <a:sym typeface="Arial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7593E73-4C1B-4760-8289-796DC8786BDD}"/>
              </a:ext>
            </a:extLst>
          </p:cNvPr>
          <p:cNvGrpSpPr/>
          <p:nvPr/>
        </p:nvGrpSpPr>
        <p:grpSpPr>
          <a:xfrm>
            <a:off x="-50745" y="23"/>
            <a:ext cx="2640528" cy="7232650"/>
            <a:chOff x="-1" y="-10609"/>
            <a:chExt cx="2640528" cy="7232650"/>
          </a:xfrm>
        </p:grpSpPr>
        <p:sp>
          <p:nvSpPr>
            <p:cNvPr id="13" name="任意多边形 18">
              <a:extLst>
                <a:ext uri="{FF2B5EF4-FFF2-40B4-BE49-F238E27FC236}">
                  <a16:creationId xmlns:a16="http://schemas.microsoft.com/office/drawing/2014/main" xmlns="" id="{1C68BBD0-8D03-4091-BC10-6020B740C499}"/>
                </a:ext>
              </a:extLst>
            </p:cNvPr>
            <p:cNvSpPr/>
            <p:nvPr/>
          </p:nvSpPr>
          <p:spPr>
            <a:xfrm>
              <a:off x="-1" y="85033"/>
              <a:ext cx="2578919" cy="7132637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14" name="任意多边形 23">
              <a:extLst>
                <a:ext uri="{FF2B5EF4-FFF2-40B4-BE49-F238E27FC236}">
                  <a16:creationId xmlns:a16="http://schemas.microsoft.com/office/drawing/2014/main" xmlns="" id="{1E1152D2-E632-4542-A55F-AA447D3C75D4}"/>
                </a:ext>
              </a:extLst>
            </p:cNvPr>
            <p:cNvSpPr/>
            <p:nvPr/>
          </p:nvSpPr>
          <p:spPr>
            <a:xfrm>
              <a:off x="3293" y="-10609"/>
              <a:ext cx="2637234" cy="7232650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15" name="Picture 3" descr="C:\Users\Administrator\Desktop\未标题-2.png">
              <a:extLst>
                <a:ext uri="{FF2B5EF4-FFF2-40B4-BE49-F238E27FC236}">
                  <a16:creationId xmlns:a16="http://schemas.microsoft.com/office/drawing/2014/main" xmlns="" id="{DEC2C973-D2E9-475A-A686-7668DEEAC8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/>
            <a:srcRect l="10650" t="6323" r="10429" b="8719"/>
            <a:stretch/>
          </p:blipFill>
          <p:spPr bwMode="auto">
            <a:xfrm>
              <a:off x="69503" y="4036356"/>
              <a:ext cx="2160240" cy="159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MH_Others_1">
            <a:extLst>
              <a:ext uri="{FF2B5EF4-FFF2-40B4-BE49-F238E27FC236}">
                <a16:creationId xmlns:a16="http://schemas.microsoft.com/office/drawing/2014/main" xmlns="" id="{2235F430-7637-4492-8AA2-081868F06E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1511" y="2176165"/>
            <a:ext cx="1795229" cy="17235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21" name="Picture 12">
            <a:extLst>
              <a:ext uri="{FF2B5EF4-FFF2-40B4-BE49-F238E27FC236}">
                <a16:creationId xmlns:a16="http://schemas.microsoft.com/office/drawing/2014/main" xmlns="" id="{AA9E3CDE-F6DD-4E22-9FF0-C148A7761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56" r="7553" b="19402"/>
          <a:stretch/>
        </p:blipFill>
        <p:spPr bwMode="auto">
          <a:xfrm>
            <a:off x="7126287" y="87935"/>
            <a:ext cx="2448272" cy="7200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9392" y="1737246"/>
            <a:ext cx="8663119" cy="39253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5199549"/>
              </p:ext>
            </p:extLst>
          </p:nvPr>
        </p:nvGraphicFramePr>
        <p:xfrm>
          <a:off x="789583" y="1570038"/>
          <a:ext cx="8072437" cy="4267200"/>
        </p:xfrm>
        <a:graphic>
          <a:graphicData uri="http://schemas.openxmlformats.org/presentationml/2006/ole">
            <p:oleObj spid="_x0000_s2070" name="Document" r:id="rId4" imgW="8148050" imgH="4304249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661791" y="4336405"/>
            <a:ext cx="3168352" cy="16229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55386600"/>
              </p:ext>
            </p:extLst>
          </p:nvPr>
        </p:nvGraphicFramePr>
        <p:xfrm>
          <a:off x="573088" y="3713163"/>
          <a:ext cx="8016875" cy="3362325"/>
        </p:xfrm>
        <a:graphic>
          <a:graphicData uri="http://schemas.openxmlformats.org/presentationml/2006/ole">
            <p:oleObj spid="_x0000_s3106" name="Document" r:id="rId4" imgW="8005834" imgH="3360640" progId="Word.Document.12">
              <p:embed/>
            </p:oleObj>
          </a:graphicData>
        </a:graphic>
      </p:graphicFrame>
      <p:cxnSp>
        <p:nvCxnSpPr>
          <p:cNvPr id="10" name="直接连接符 9"/>
          <p:cNvCxnSpPr/>
          <p:nvPr/>
        </p:nvCxnSpPr>
        <p:spPr>
          <a:xfrm>
            <a:off x="-2505" y="3472309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云形标注 5"/>
          <p:cNvSpPr/>
          <p:nvPr/>
        </p:nvSpPr>
        <p:spPr>
          <a:xfrm>
            <a:off x="6491042" y="3976365"/>
            <a:ext cx="2592288" cy="1080120"/>
          </a:xfrm>
          <a:prstGeom prst="cloudCallout">
            <a:avLst>
              <a:gd name="adj1" fmla="val -73092"/>
              <a:gd name="adj2" fmla="val 897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sz="2400" b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</a:p>
          <a:p>
            <a:pPr algn="ctr"/>
            <a:r>
              <a:rPr lang="zh-CN" altLang="en-US" sz="2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两两独立</a:t>
            </a:r>
          </a:p>
        </p:txBody>
      </p:sp>
      <p:graphicFrame>
        <p:nvGraphicFramePr>
          <p:cNvPr id="9" name="Object 30">
            <a:extLst>
              <a:ext uri="{FF2B5EF4-FFF2-40B4-BE49-F238E27FC236}">
                <a16:creationId xmlns:a16="http://schemas.microsoft.com/office/drawing/2014/main" xmlns="" id="{04661DFF-28D6-4328-B094-D4056F66DE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55601880"/>
              </p:ext>
            </p:extLst>
          </p:nvPr>
        </p:nvGraphicFramePr>
        <p:xfrm>
          <a:off x="556984" y="1004317"/>
          <a:ext cx="8007350" cy="2540000"/>
        </p:xfrm>
        <a:graphic>
          <a:graphicData uri="http://schemas.openxmlformats.org/presentationml/2006/ole">
            <p:oleObj spid="_x0000_s3107" name="Document" r:id="rId5" imgW="8097105" imgH="2571127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4074961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02334147"/>
              </p:ext>
            </p:extLst>
          </p:nvPr>
        </p:nvGraphicFramePr>
        <p:xfrm>
          <a:off x="646113" y="3040261"/>
          <a:ext cx="8682037" cy="2624137"/>
        </p:xfrm>
        <a:graphic>
          <a:graphicData uri="http://schemas.openxmlformats.org/presentationml/2006/ole">
            <p:oleObj spid="_x0000_s18445" name="Document" r:id="rId4" imgW="8700735" imgH="2620337" progId="Word.Document.12">
              <p:embed/>
            </p:oleObj>
          </a:graphicData>
        </a:graphic>
      </p:graphicFrame>
      <p:graphicFrame>
        <p:nvGraphicFramePr>
          <p:cNvPr id="4" name="Object 30">
            <a:extLst>
              <a:ext uri="{FF2B5EF4-FFF2-40B4-BE49-F238E27FC236}">
                <a16:creationId xmlns:a16="http://schemas.microsoft.com/office/drawing/2014/main" xmlns="" id="{55DE23BA-D1E0-4B13-968C-5298974DE8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69172142"/>
              </p:ext>
            </p:extLst>
          </p:nvPr>
        </p:nvGraphicFramePr>
        <p:xfrm>
          <a:off x="646113" y="1672109"/>
          <a:ext cx="7489825" cy="674688"/>
        </p:xfrm>
        <a:graphic>
          <a:graphicData uri="http://schemas.openxmlformats.org/presentationml/2006/ole">
            <p:oleObj spid="_x0000_s18446" name="Document" r:id="rId5" imgW="7508042" imgH="673134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8899075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47635775"/>
              </p:ext>
            </p:extLst>
          </p:nvPr>
        </p:nvGraphicFramePr>
        <p:xfrm>
          <a:off x="493491" y="3184277"/>
          <a:ext cx="8261350" cy="3673475"/>
        </p:xfrm>
        <a:graphic>
          <a:graphicData uri="http://schemas.openxmlformats.org/presentationml/2006/ole">
            <p:oleObj spid="_x0000_s12332" name="文档" r:id="rId4" imgW="8412328" imgH="3763682" progId="Word.Document.12">
              <p:embed/>
            </p:oleObj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0" y="3013367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41751232"/>
              </p:ext>
            </p:extLst>
          </p:nvPr>
        </p:nvGraphicFramePr>
        <p:xfrm>
          <a:off x="527688" y="1082967"/>
          <a:ext cx="9115425" cy="1930400"/>
        </p:xfrm>
        <a:graphic>
          <a:graphicData uri="http://schemas.openxmlformats.org/presentationml/2006/ole">
            <p:oleObj spid="_x0000_s12333" name="Document" r:id="rId5" imgW="9133910" imgH="1927806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246095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2829010"/>
            <a:ext cx="964406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27467709"/>
              </p:ext>
            </p:extLst>
          </p:nvPr>
        </p:nvGraphicFramePr>
        <p:xfrm>
          <a:off x="433388" y="2909888"/>
          <a:ext cx="8775700" cy="1181100"/>
        </p:xfrm>
        <a:graphic>
          <a:graphicData uri="http://schemas.openxmlformats.org/presentationml/2006/ole">
            <p:oleObj spid="_x0000_s17438" name="Document" r:id="rId4" imgW="8795678" imgH="1187862" progId="Word.Document.12">
              <p:embed/>
            </p:oleObj>
          </a:graphicData>
        </a:graphic>
      </p:graphicFrame>
      <p:graphicFrame>
        <p:nvGraphicFramePr>
          <p:cNvPr id="1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82712444"/>
              </p:ext>
            </p:extLst>
          </p:nvPr>
        </p:nvGraphicFramePr>
        <p:xfrm>
          <a:off x="425450" y="4119563"/>
          <a:ext cx="8488363" cy="1376362"/>
        </p:xfrm>
        <a:graphic>
          <a:graphicData uri="http://schemas.openxmlformats.org/presentationml/2006/ole">
            <p:oleObj spid="_x0000_s17439" name="Document" r:id="rId5" imgW="8514442" imgH="1381110" progId="Word.Document.12">
              <p:embed/>
            </p:oleObj>
          </a:graphicData>
        </a:graphic>
      </p:graphicFrame>
      <p:graphicFrame>
        <p:nvGraphicFramePr>
          <p:cNvPr id="1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55739572"/>
              </p:ext>
            </p:extLst>
          </p:nvPr>
        </p:nvGraphicFramePr>
        <p:xfrm>
          <a:off x="789583" y="5938196"/>
          <a:ext cx="6672941" cy="792259"/>
        </p:xfrm>
        <a:graphic>
          <a:graphicData uri="http://schemas.openxmlformats.org/presentationml/2006/ole">
            <p:oleObj spid="_x0000_s17440" name="文档" r:id="rId6" imgW="6672941" imgH="792259" progId="Word.Document.12">
              <p:embed/>
            </p:oleObj>
          </a:graphicData>
        </a:graphic>
      </p:graphicFrame>
      <p:cxnSp>
        <p:nvCxnSpPr>
          <p:cNvPr id="3" name="直接箭头连接符 2"/>
          <p:cNvCxnSpPr/>
          <p:nvPr/>
        </p:nvCxnSpPr>
        <p:spPr>
          <a:xfrm>
            <a:off x="2373759" y="5309675"/>
            <a:ext cx="0" cy="6510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5326087" y="5301001"/>
            <a:ext cx="0" cy="6510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30">
            <a:extLst>
              <a:ext uri="{FF2B5EF4-FFF2-40B4-BE49-F238E27FC236}">
                <a16:creationId xmlns:a16="http://schemas.microsoft.com/office/drawing/2014/main" xmlns="" id="{D1819D9C-2873-4268-8D33-F664489FCE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86751101"/>
              </p:ext>
            </p:extLst>
          </p:nvPr>
        </p:nvGraphicFramePr>
        <p:xfrm>
          <a:off x="429543" y="952029"/>
          <a:ext cx="9115425" cy="1930400"/>
        </p:xfrm>
        <a:graphic>
          <a:graphicData uri="http://schemas.openxmlformats.org/presentationml/2006/ole">
            <p:oleObj spid="_x0000_s17441" name="Document" r:id="rId7" imgW="9133910" imgH="1927806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4722071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11335795"/>
              </p:ext>
            </p:extLst>
          </p:nvPr>
        </p:nvGraphicFramePr>
        <p:xfrm>
          <a:off x="464313" y="1044557"/>
          <a:ext cx="8672512" cy="2392363"/>
        </p:xfrm>
        <a:graphic>
          <a:graphicData uri="http://schemas.openxmlformats.org/presentationml/2006/ole">
            <p:oleObj spid="_x0000_s19470" name="文档" r:id="rId3" imgW="8587758" imgH="2377984" progId="Word.Document.12">
              <p:embed/>
            </p:oleObj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44551216"/>
              </p:ext>
            </p:extLst>
          </p:nvPr>
        </p:nvGraphicFramePr>
        <p:xfrm>
          <a:off x="457200" y="3544888"/>
          <a:ext cx="8658225" cy="4913312"/>
        </p:xfrm>
        <a:graphic>
          <a:graphicData uri="http://schemas.openxmlformats.org/presentationml/2006/ole">
            <p:oleObj spid="_x0000_s19471" name="文档" r:id="rId4" imgW="8562191" imgH="4856791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8266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46677745"/>
              </p:ext>
            </p:extLst>
          </p:nvPr>
        </p:nvGraphicFramePr>
        <p:xfrm>
          <a:off x="396875" y="1036638"/>
          <a:ext cx="8777288" cy="5576887"/>
        </p:xfrm>
        <a:graphic>
          <a:graphicData uri="http://schemas.openxmlformats.org/presentationml/2006/ole">
            <p:oleObj spid="_x0000_s7212" name="文档" r:id="rId4" imgW="8713434" imgH="5549589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11194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46677745"/>
              </p:ext>
            </p:extLst>
          </p:nvPr>
        </p:nvGraphicFramePr>
        <p:xfrm>
          <a:off x="396875" y="898525"/>
          <a:ext cx="8488363" cy="6081713"/>
        </p:xfrm>
        <a:graphic>
          <a:graphicData uri="http://schemas.openxmlformats.org/presentationml/2006/ole">
            <p:oleObj spid="_x0000_s53250" name="文档" r:id="rId4" imgW="8713434" imgH="6243468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11194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46677745"/>
              </p:ext>
            </p:extLst>
          </p:nvPr>
        </p:nvGraphicFramePr>
        <p:xfrm>
          <a:off x="396875" y="958875"/>
          <a:ext cx="8785225" cy="6300788"/>
        </p:xfrm>
        <a:graphic>
          <a:graphicData uri="http://schemas.openxmlformats.org/presentationml/2006/ole">
            <p:oleObj spid="_x0000_s54274" name="文档" r:id="rId4" imgW="8713434" imgH="6244908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11194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46677745"/>
              </p:ext>
            </p:extLst>
          </p:nvPr>
        </p:nvGraphicFramePr>
        <p:xfrm>
          <a:off x="396875" y="960438"/>
          <a:ext cx="8777288" cy="6827837"/>
        </p:xfrm>
        <a:graphic>
          <a:graphicData uri="http://schemas.openxmlformats.org/presentationml/2006/ole">
            <p:oleObj spid="_x0000_s55298" name="文档" r:id="rId4" imgW="8713434" imgH="6787192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111943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41255362"/>
              </p:ext>
            </p:extLst>
          </p:nvPr>
        </p:nvGraphicFramePr>
        <p:xfrm>
          <a:off x="496986" y="1025525"/>
          <a:ext cx="8645525" cy="1773238"/>
        </p:xfrm>
        <a:graphic>
          <a:graphicData uri="http://schemas.openxmlformats.org/presentationml/2006/ole">
            <p:oleObj spid="_x0000_s8225" name="文档" r:id="rId4" imgW="8656898" imgH="1783488" progId="Word.Document.12">
              <p:embed/>
            </p:oleObj>
          </a:graphicData>
        </a:graphic>
      </p:graphicFrame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958852" y="3480983"/>
            <a:ext cx="3391571" cy="1136301"/>
            <a:chOff x="60" y="30"/>
            <a:chExt cx="3732" cy="1084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60" y="528"/>
              <a:ext cx="480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528" y="240"/>
              <a:ext cx="1152" cy="672"/>
            </a:xfrm>
            <a:prstGeom prst="rect">
              <a:avLst/>
            </a:prstGeom>
            <a:noFill/>
            <a:ln w="28575" cap="flat" cmpd="sng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680" y="528"/>
              <a:ext cx="432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816" y="30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816" y="778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112" y="240"/>
              <a:ext cx="1152" cy="672"/>
            </a:xfrm>
            <a:prstGeom prst="rect">
              <a:avLst/>
            </a:prstGeom>
            <a:noFill/>
            <a:ln w="28575" cap="flat" cmpd="sng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400" y="32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400" y="768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3264" y="528"/>
              <a:ext cx="528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1113620" y="3408975"/>
            <a:ext cx="3204355" cy="1380420"/>
            <a:chOff x="0" y="0"/>
            <a:chExt cx="9428" cy="3497"/>
          </a:xfrm>
        </p:grpSpPr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0" y="1577"/>
              <a:ext cx="1440" cy="0"/>
            </a:xfrm>
            <a:prstGeom prst="line">
              <a:avLst/>
            </a:prstGeom>
            <a:noFill/>
            <a:ln w="28575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440" y="497"/>
              <a:ext cx="6480" cy="25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7920" y="1697"/>
              <a:ext cx="1440" cy="0"/>
            </a:xfrm>
            <a:prstGeom prst="line">
              <a:avLst/>
            </a:prstGeom>
            <a:noFill/>
            <a:ln w="28575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160" y="1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5400" y="1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160" y="265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5400" y="265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8" y="1560"/>
              <a:ext cx="1440" cy="0"/>
            </a:xfrm>
            <a:prstGeom prst="line">
              <a:avLst/>
            </a:prstGeom>
            <a:noFill/>
            <a:ln w="38100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440" y="480"/>
              <a:ext cx="6480" cy="25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7988" y="1680"/>
              <a:ext cx="1440" cy="0"/>
            </a:xfrm>
            <a:prstGeom prst="line">
              <a:avLst/>
            </a:prstGeom>
            <a:noFill/>
            <a:ln w="38100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160" y="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5400" y="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160" y="264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5400" y="264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358987" y="5006428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Times New Roman" pitchFamily="18" charset="0"/>
                <a:ea typeface="微软雅黑" pitchFamily="34" charset="-122"/>
              </a:rPr>
              <a:t>图</a:t>
            </a:r>
            <a:r>
              <a:rPr lang="en-US" altLang="zh-CN" b="1" dirty="0">
                <a:latin typeface="Times New Roman" pitchFamily="18" charset="0"/>
                <a:ea typeface="微软雅黑" pitchFamily="34" charset="-122"/>
              </a:rPr>
              <a:t>1</a:t>
            </a:r>
            <a:endParaRPr lang="zh-CN" altLang="en-US" b="1" dirty="0"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84699" y="4876612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Times New Roman" pitchFamily="18" charset="0"/>
                <a:ea typeface="微软雅黑" pitchFamily="34" charset="-122"/>
              </a:rPr>
              <a:t>图</a:t>
            </a:r>
            <a:r>
              <a:rPr lang="en-US" altLang="zh-CN" b="1" dirty="0">
                <a:latin typeface="Times New Roman" pitchFamily="18" charset="0"/>
                <a:ea typeface="微软雅黑" pitchFamily="34" charset="-122"/>
              </a:rPr>
              <a:t>2</a:t>
            </a:r>
            <a:endParaRPr lang="zh-CN" altLang="en-US" b="1" dirty="0">
              <a:latin typeface="Times New Roman" pitchFamily="18" charset="0"/>
              <a:ea typeface="微软雅黑" pitchFamily="34" charset="-122"/>
            </a:endParaRPr>
          </a:p>
        </p:txBody>
      </p:sp>
      <p:graphicFrame>
        <p:nvGraphicFramePr>
          <p:cNvPr id="3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2556030"/>
              </p:ext>
            </p:extLst>
          </p:nvPr>
        </p:nvGraphicFramePr>
        <p:xfrm>
          <a:off x="529877" y="5495925"/>
          <a:ext cx="8756650" cy="1228725"/>
        </p:xfrm>
        <a:graphic>
          <a:graphicData uri="http://schemas.openxmlformats.org/presentationml/2006/ole">
            <p:oleObj spid="_x0000_s8226" name="Document" r:id="rId5" imgW="8779573" imgH="1226655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623599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5758135" y="5033916"/>
            <a:ext cx="3204355" cy="1380420"/>
            <a:chOff x="0" y="0"/>
            <a:chExt cx="9428" cy="3497"/>
          </a:xfrm>
        </p:grpSpPr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0" y="1577"/>
              <a:ext cx="1440" cy="0"/>
            </a:xfrm>
            <a:prstGeom prst="line">
              <a:avLst/>
            </a:prstGeom>
            <a:noFill/>
            <a:ln w="28575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440" y="497"/>
              <a:ext cx="6480" cy="25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7920" y="1697"/>
              <a:ext cx="1440" cy="0"/>
            </a:xfrm>
            <a:prstGeom prst="line">
              <a:avLst/>
            </a:prstGeom>
            <a:noFill/>
            <a:ln w="28575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160" y="1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5400" y="1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160" y="265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5400" y="2657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8" y="1560"/>
              <a:ext cx="1440" cy="0"/>
            </a:xfrm>
            <a:prstGeom prst="line">
              <a:avLst/>
            </a:prstGeom>
            <a:noFill/>
            <a:ln w="38100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440" y="480"/>
              <a:ext cx="6480" cy="252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7988" y="1680"/>
              <a:ext cx="1440" cy="0"/>
            </a:xfrm>
            <a:prstGeom prst="line">
              <a:avLst/>
            </a:prstGeom>
            <a:noFill/>
            <a:ln w="38100" cap="flat" cmpd="sng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160" y="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5400" y="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160" y="264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5400" y="2640"/>
              <a:ext cx="1440" cy="840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003502" y="6631369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Times New Roman" pitchFamily="18" charset="0"/>
                <a:ea typeface="微软雅黑" pitchFamily="34" charset="-122"/>
              </a:rPr>
              <a:t>图</a:t>
            </a:r>
            <a:r>
              <a:rPr lang="en-US" altLang="zh-CN" b="1" dirty="0">
                <a:latin typeface="Times New Roman" pitchFamily="18" charset="0"/>
                <a:ea typeface="微软雅黑" pitchFamily="34" charset="-122"/>
              </a:rPr>
              <a:t>1</a:t>
            </a:r>
            <a:endParaRPr lang="zh-CN" altLang="en-US" b="1" dirty="0">
              <a:latin typeface="Times New Roman" pitchFamily="18" charset="0"/>
              <a:ea typeface="微软雅黑" pitchFamily="34" charset="-122"/>
            </a:endParaRPr>
          </a:p>
        </p:txBody>
      </p:sp>
      <p:graphicFrame>
        <p:nvGraphicFramePr>
          <p:cNvPr id="3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55574660"/>
              </p:ext>
            </p:extLst>
          </p:nvPr>
        </p:nvGraphicFramePr>
        <p:xfrm>
          <a:off x="499268" y="3330430"/>
          <a:ext cx="8639175" cy="2995612"/>
        </p:xfrm>
        <a:graphic>
          <a:graphicData uri="http://schemas.openxmlformats.org/presentationml/2006/ole">
            <p:oleObj spid="_x0000_s14370" name="文档" r:id="rId4" imgW="8715235" imgH="3026492" progId="Word.Document.12">
              <p:embed/>
            </p:oleObj>
          </a:graphicData>
        </a:graphic>
      </p:graphicFrame>
      <p:graphicFrame>
        <p:nvGraphicFramePr>
          <p:cNvPr id="3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46928129"/>
              </p:ext>
            </p:extLst>
          </p:nvPr>
        </p:nvGraphicFramePr>
        <p:xfrm>
          <a:off x="499268" y="1222364"/>
          <a:ext cx="8645525" cy="1792287"/>
        </p:xfrm>
        <a:graphic>
          <a:graphicData uri="http://schemas.openxmlformats.org/presentationml/2006/ole">
            <p:oleObj spid="_x0000_s14371" name="文档" r:id="rId5" imgW="8656898" imgH="1798971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4286899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398095" y="3832349"/>
            <a:ext cx="3391571" cy="1136301"/>
            <a:chOff x="60" y="30"/>
            <a:chExt cx="3732" cy="1084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60" y="528"/>
              <a:ext cx="480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528" y="240"/>
              <a:ext cx="1152" cy="672"/>
            </a:xfrm>
            <a:prstGeom prst="rect">
              <a:avLst/>
            </a:prstGeom>
            <a:noFill/>
            <a:ln w="28575" cap="flat" cmpd="sng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680" y="528"/>
              <a:ext cx="432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816" y="30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816" y="778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112" y="240"/>
              <a:ext cx="1152" cy="672"/>
            </a:xfrm>
            <a:prstGeom prst="rect">
              <a:avLst/>
            </a:prstGeom>
            <a:noFill/>
            <a:ln w="28575" cap="flat" cmpd="sng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400" y="32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400" y="768"/>
              <a:ext cx="576" cy="336"/>
            </a:xfrm>
            <a:prstGeom prst="rect">
              <a:avLst/>
            </a:prstGeom>
            <a:solidFill>
              <a:srgbClr val="FF9999"/>
            </a:solidFill>
            <a:ln w="57150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1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1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3264" y="528"/>
              <a:ext cx="528" cy="0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823942" y="5227978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Times New Roman" pitchFamily="18" charset="0"/>
                <a:ea typeface="微软雅黑" pitchFamily="34" charset="-122"/>
              </a:rPr>
              <a:t>图</a:t>
            </a:r>
            <a:r>
              <a:rPr lang="en-US" altLang="zh-CN" b="1" dirty="0">
                <a:latin typeface="Times New Roman" pitchFamily="18" charset="0"/>
                <a:ea typeface="微软雅黑" pitchFamily="34" charset="-122"/>
              </a:rPr>
              <a:t>2</a:t>
            </a:r>
            <a:endParaRPr lang="zh-CN" altLang="en-US" b="1" dirty="0">
              <a:latin typeface="Times New Roman" pitchFamily="18" charset="0"/>
              <a:ea typeface="微软雅黑" pitchFamily="34" charset="-122"/>
            </a:endParaRPr>
          </a:p>
        </p:txBody>
      </p:sp>
      <p:graphicFrame>
        <p:nvGraphicFramePr>
          <p:cNvPr id="3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4398411"/>
              </p:ext>
            </p:extLst>
          </p:nvPr>
        </p:nvGraphicFramePr>
        <p:xfrm>
          <a:off x="499268" y="3354725"/>
          <a:ext cx="8726475" cy="3169397"/>
        </p:xfrm>
        <a:graphic>
          <a:graphicData uri="http://schemas.openxmlformats.org/presentationml/2006/ole">
            <p:oleObj spid="_x0000_s15394" name="文档" r:id="rId4" imgW="8735761" imgH="3170525" progId="Word.Document.12">
              <p:embed/>
            </p:oleObj>
          </a:graphicData>
        </a:graphic>
      </p:graphicFrame>
      <p:graphicFrame>
        <p:nvGraphicFramePr>
          <p:cNvPr id="16" name="Object 30">
            <a:extLst>
              <a:ext uri="{FF2B5EF4-FFF2-40B4-BE49-F238E27FC236}">
                <a16:creationId xmlns:a16="http://schemas.microsoft.com/office/drawing/2014/main" xmlns="" id="{0087D3D3-7B36-4904-83D6-BBBA874021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83243173"/>
              </p:ext>
            </p:extLst>
          </p:nvPr>
        </p:nvGraphicFramePr>
        <p:xfrm>
          <a:off x="499268" y="1222364"/>
          <a:ext cx="8645525" cy="1792287"/>
        </p:xfrm>
        <a:graphic>
          <a:graphicData uri="http://schemas.openxmlformats.org/presentationml/2006/ole">
            <p:oleObj spid="_x0000_s15395" name="文档" r:id="rId5" imgW="8656898" imgH="1798971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8745682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25410227"/>
              </p:ext>
            </p:extLst>
          </p:nvPr>
        </p:nvGraphicFramePr>
        <p:xfrm>
          <a:off x="563563" y="1036638"/>
          <a:ext cx="8321675" cy="1173162"/>
        </p:xfrm>
        <a:graphic>
          <a:graphicData uri="http://schemas.openxmlformats.org/presentationml/2006/ole">
            <p:oleObj spid="_x0000_s10278" name="文档" r:id="rId4" imgW="8394743" imgH="1189352" progId="Word.Document.12">
              <p:embed/>
            </p:oleObj>
          </a:graphicData>
        </a:graphic>
      </p:graphicFrame>
      <p:graphicFrame>
        <p:nvGraphicFramePr>
          <p:cNvPr id="1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5153920"/>
              </p:ext>
            </p:extLst>
          </p:nvPr>
        </p:nvGraphicFramePr>
        <p:xfrm>
          <a:off x="579438" y="2270125"/>
          <a:ext cx="7802562" cy="4832350"/>
        </p:xfrm>
        <a:graphic>
          <a:graphicData uri="http://schemas.openxmlformats.org/presentationml/2006/ole">
            <p:oleObj spid="_x0000_s10279" name="文档" r:id="rId5" imgW="8002589" imgH="4954013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4874564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6104" y="2552757"/>
            <a:ext cx="5256584" cy="4381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Object 3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5037381"/>
              </p:ext>
            </p:extLst>
          </p:nvPr>
        </p:nvGraphicFramePr>
        <p:xfrm>
          <a:off x="655638" y="2392363"/>
          <a:ext cx="8077200" cy="4435475"/>
        </p:xfrm>
        <a:graphic>
          <a:graphicData uri="http://schemas.openxmlformats.org/presentationml/2006/ole">
            <p:oleObj spid="_x0000_s20494" name="文档" r:id="rId4" imgW="8026716" imgH="4409568" progId="Word.Document.12">
              <p:embed/>
            </p:oleObj>
          </a:graphicData>
        </a:graphic>
      </p:graphicFrame>
      <p:graphicFrame>
        <p:nvGraphicFramePr>
          <p:cNvPr id="7" name="Object 30">
            <a:extLst>
              <a:ext uri="{FF2B5EF4-FFF2-40B4-BE49-F238E27FC236}">
                <a16:creationId xmlns:a16="http://schemas.microsoft.com/office/drawing/2014/main" xmlns="" id="{DE66506C-46CE-41CF-AAC9-F24DD29725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83687070"/>
              </p:ext>
            </p:extLst>
          </p:nvPr>
        </p:nvGraphicFramePr>
        <p:xfrm>
          <a:off x="563563" y="1036638"/>
          <a:ext cx="8321675" cy="1173162"/>
        </p:xfrm>
        <a:graphic>
          <a:graphicData uri="http://schemas.openxmlformats.org/presentationml/2006/ole">
            <p:oleObj spid="_x0000_s20495" name="文档" r:id="rId5" imgW="8394743" imgH="1189352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190307439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37991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1612" y="2235969"/>
            <a:ext cx="716756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6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1612" y="3389288"/>
            <a:ext cx="716756" cy="87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59" y="0"/>
            <a:ext cx="2000250" cy="7393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MH_Text_1"/>
          <p:cNvSpPr/>
          <p:nvPr>
            <p:custDataLst>
              <p:tags r:id="rId1"/>
            </p:custDataLst>
          </p:nvPr>
        </p:nvSpPr>
        <p:spPr>
          <a:xfrm>
            <a:off x="1840185" y="2421712"/>
            <a:ext cx="463803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独立的定义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MH_Text_1"/>
          <p:cNvSpPr/>
          <p:nvPr>
            <p:custDataLst>
              <p:tags r:id="rId2"/>
            </p:custDataLst>
          </p:nvPr>
        </p:nvSpPr>
        <p:spPr>
          <a:xfrm>
            <a:off x="1820767" y="3582601"/>
            <a:ext cx="2887257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独立的性质</a:t>
            </a:r>
            <a:endParaRPr lang="en-US" altLang="zh-CN" sz="3200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文本框 108"/>
          <p:cNvSpPr txBox="1">
            <a:spLocks noChangeArrowheads="1"/>
          </p:cNvSpPr>
          <p:nvPr/>
        </p:nvSpPr>
        <p:spPr bwMode="auto">
          <a:xfrm>
            <a:off x="1541554" y="536430"/>
            <a:ext cx="3914702" cy="684797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7" rIns="68576" bIns="3428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defRPr/>
            </a:pPr>
            <a:r>
              <a:rPr lang="zh-CN" altLang="en-US" sz="4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 事件的独立性</a:t>
            </a:r>
            <a:endParaRPr lang="zh-CN" altLang="en-US" sz="40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</Words>
  <Application>Microsoft Office PowerPoint</Application>
  <PresentationFormat>自定义</PresentationFormat>
  <Paragraphs>63</Paragraphs>
  <Slides>20</Slides>
  <Notes>17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1_自定义设计方案</vt:lpstr>
      <vt:lpstr>2_自定义设计方案</vt:lpstr>
      <vt:lpstr>Document</vt:lpstr>
      <vt:lpstr>文档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2021-03-05T02:43:49Z</dcterms:modified>
</cp:coreProperties>
</file>