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  <p:sldMasterId id="2147483951" r:id="rId2"/>
  </p:sldMasterIdLst>
  <p:notesMasterIdLst>
    <p:notesMasterId r:id="rId37"/>
  </p:notesMasterIdLst>
  <p:handoutMasterIdLst>
    <p:handoutMasterId r:id="rId38"/>
  </p:handoutMasterIdLst>
  <p:sldIdLst>
    <p:sldId id="3146" r:id="rId3"/>
    <p:sldId id="3382" r:id="rId4"/>
    <p:sldId id="3362" r:id="rId5"/>
    <p:sldId id="3383" r:id="rId6"/>
    <p:sldId id="3378" r:id="rId7"/>
    <p:sldId id="3386" r:id="rId8"/>
    <p:sldId id="3387" r:id="rId9"/>
    <p:sldId id="3388" r:id="rId10"/>
    <p:sldId id="3389" r:id="rId11"/>
    <p:sldId id="3390" r:id="rId12"/>
    <p:sldId id="3391" r:id="rId13"/>
    <p:sldId id="3392" r:id="rId14"/>
    <p:sldId id="3393" r:id="rId15"/>
    <p:sldId id="3398" r:id="rId16"/>
    <p:sldId id="3399" r:id="rId17"/>
    <p:sldId id="3400" r:id="rId18"/>
    <p:sldId id="3419" r:id="rId19"/>
    <p:sldId id="3408" r:id="rId20"/>
    <p:sldId id="3409" r:id="rId21"/>
    <p:sldId id="3410" r:id="rId22"/>
    <p:sldId id="3394" r:id="rId23"/>
    <p:sldId id="3395" r:id="rId24"/>
    <p:sldId id="3396" r:id="rId25"/>
    <p:sldId id="3412" r:id="rId26"/>
    <p:sldId id="3413" r:id="rId27"/>
    <p:sldId id="3414" r:id="rId28"/>
    <p:sldId id="3417" r:id="rId29"/>
    <p:sldId id="3402" r:id="rId30"/>
    <p:sldId id="3403" r:id="rId31"/>
    <p:sldId id="3418" r:id="rId32"/>
    <p:sldId id="3405" r:id="rId33"/>
    <p:sldId id="3406" r:id="rId34"/>
    <p:sldId id="3380" r:id="rId35"/>
    <p:sldId id="3416" r:id="rId36"/>
  </p:sldIdLst>
  <p:sldSz cx="9644063" cy="7232650"/>
  <p:notesSz cx="6858000" cy="9144000"/>
  <p:custDataLst>
    <p:tags r:id="rId3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>
          <p15:clr>
            <a:srgbClr val="A4A3A4"/>
          </p15:clr>
        </p15:guide>
        <p15:guide id="2" orient="horz" pos="4228">
          <p15:clr>
            <a:srgbClr val="A4A3A4"/>
          </p15:clr>
        </p15:guide>
        <p15:guide id="3" pos="1983">
          <p15:clr>
            <a:srgbClr val="A4A3A4"/>
          </p15:clr>
        </p15:guide>
        <p15:guide id="4" pos="418">
          <p15:clr>
            <a:srgbClr val="A4A3A4"/>
          </p15:clr>
        </p15:guide>
        <p15:guide id="5" pos="5691">
          <p15:clr>
            <a:srgbClr val="A4A3A4"/>
          </p15:clr>
        </p15:guide>
        <p15:guide id="6" pos="282">
          <p15:clr>
            <a:srgbClr val="A4A3A4"/>
          </p15:clr>
        </p15:guide>
        <p15:guide id="7" pos="101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EBF7"/>
    <a:srgbClr val="800000"/>
    <a:srgbClr val="005EA6"/>
    <a:srgbClr val="FFFFFF"/>
    <a:srgbClr val="FFFFCC"/>
    <a:srgbClr val="C9F0FF"/>
    <a:srgbClr val="FF99FF"/>
    <a:srgbClr val="0000FF"/>
    <a:srgbClr val="007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78" autoAdjust="0"/>
    <p:restoredTop sz="94424" autoAdjust="0"/>
  </p:normalViewPr>
  <p:slideViewPr>
    <p:cSldViewPr>
      <p:cViewPr varScale="1">
        <p:scale>
          <a:sx n="71" d="100"/>
          <a:sy n="71" d="100"/>
        </p:scale>
        <p:origin x="1380" y="54"/>
      </p:cViewPr>
      <p:guideLst>
        <p:guide orient="horz" pos="328"/>
        <p:guide orient="horz" pos="4228"/>
        <p:guide pos="1983"/>
        <p:guide pos="418"/>
        <p:guide pos="5691"/>
        <p:guide pos="282"/>
        <p:guide pos="1013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46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gs" Target="tags/tag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3" Type="http://schemas.openxmlformats.org/officeDocument/2006/relationships/image" Target="../media/image21.emf"/><Relationship Id="rId3" Type="http://schemas.openxmlformats.org/officeDocument/2006/relationships/image" Target="../media/image11.wmf"/><Relationship Id="rId7" Type="http://schemas.openxmlformats.org/officeDocument/2006/relationships/image" Target="../media/image15.wmf"/><Relationship Id="rId12" Type="http://schemas.openxmlformats.org/officeDocument/2006/relationships/image" Target="../media/image20.emf"/><Relationship Id="rId2" Type="http://schemas.openxmlformats.org/officeDocument/2006/relationships/image" Target="../media/image10.wmf"/><Relationship Id="rId1" Type="http://schemas.openxmlformats.org/officeDocument/2006/relationships/image" Target="../media/image9.emf"/><Relationship Id="rId6" Type="http://schemas.openxmlformats.org/officeDocument/2006/relationships/image" Target="../media/image14.wmf"/><Relationship Id="rId11" Type="http://schemas.openxmlformats.org/officeDocument/2006/relationships/image" Target="../media/image19.wmf"/><Relationship Id="rId5" Type="http://schemas.openxmlformats.org/officeDocument/2006/relationships/image" Target="../media/image13.wmf"/><Relationship Id="rId10" Type="http://schemas.openxmlformats.org/officeDocument/2006/relationships/image" Target="../media/image18.wmf"/><Relationship Id="rId4" Type="http://schemas.openxmlformats.org/officeDocument/2006/relationships/image" Target="../media/image12.wmf"/><Relationship Id="rId9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image" Target="../media/image29.wmf"/><Relationship Id="rId7" Type="http://schemas.openxmlformats.org/officeDocument/2006/relationships/image" Target="../media/image32.wmf"/><Relationship Id="rId12" Type="http://schemas.openxmlformats.org/officeDocument/2006/relationships/image" Target="../media/image36.emf"/><Relationship Id="rId2" Type="http://schemas.openxmlformats.org/officeDocument/2006/relationships/image" Target="../media/image28.wmf"/><Relationship Id="rId1" Type="http://schemas.openxmlformats.org/officeDocument/2006/relationships/image" Target="../media/image10.wmf"/><Relationship Id="rId6" Type="http://schemas.openxmlformats.org/officeDocument/2006/relationships/image" Target="../media/image16.wmf"/><Relationship Id="rId11" Type="http://schemas.openxmlformats.org/officeDocument/2006/relationships/image" Target="../media/image22.emf"/><Relationship Id="rId5" Type="http://schemas.openxmlformats.org/officeDocument/2006/relationships/image" Target="../media/image31.wmf"/><Relationship Id="rId10" Type="http://schemas.openxmlformats.org/officeDocument/2006/relationships/image" Target="../media/image35.wmf"/><Relationship Id="rId4" Type="http://schemas.openxmlformats.org/officeDocument/2006/relationships/image" Target="../media/image30.wmf"/><Relationship Id="rId9" Type="http://schemas.openxmlformats.org/officeDocument/2006/relationships/image" Target="../media/image34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image" Target="../media/image10.wmf"/><Relationship Id="rId7" Type="http://schemas.openxmlformats.org/officeDocument/2006/relationships/image" Target="../media/image16.wmf"/><Relationship Id="rId2" Type="http://schemas.openxmlformats.org/officeDocument/2006/relationships/image" Target="../media/image38.emf"/><Relationship Id="rId1" Type="http://schemas.openxmlformats.org/officeDocument/2006/relationships/image" Target="../media/image37.emf"/><Relationship Id="rId6" Type="http://schemas.openxmlformats.org/officeDocument/2006/relationships/image" Target="../media/image31.wmf"/><Relationship Id="rId11" Type="http://schemas.openxmlformats.org/officeDocument/2006/relationships/image" Target="../media/image42.emf"/><Relationship Id="rId5" Type="http://schemas.openxmlformats.org/officeDocument/2006/relationships/image" Target="../media/image30.wmf"/><Relationship Id="rId10" Type="http://schemas.openxmlformats.org/officeDocument/2006/relationships/image" Target="../media/image41.wmf"/><Relationship Id="rId4" Type="http://schemas.openxmlformats.org/officeDocument/2006/relationships/image" Target="../media/image29.wmf"/><Relationship Id="rId9" Type="http://schemas.openxmlformats.org/officeDocument/2006/relationships/image" Target="../media/image40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image" Target="../media/image28.wmf"/><Relationship Id="rId7" Type="http://schemas.openxmlformats.org/officeDocument/2006/relationships/image" Target="../media/image45.wmf"/><Relationship Id="rId2" Type="http://schemas.openxmlformats.org/officeDocument/2006/relationships/image" Target="../media/image10.wmf"/><Relationship Id="rId1" Type="http://schemas.openxmlformats.org/officeDocument/2006/relationships/image" Target="../media/image43.emf"/><Relationship Id="rId6" Type="http://schemas.openxmlformats.org/officeDocument/2006/relationships/image" Target="../media/image44.wmf"/><Relationship Id="rId5" Type="http://schemas.openxmlformats.org/officeDocument/2006/relationships/image" Target="../media/image16.wmf"/><Relationship Id="rId4" Type="http://schemas.openxmlformats.org/officeDocument/2006/relationships/image" Target="../media/image2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7" Type="http://schemas.openxmlformats.org/officeDocument/2006/relationships/image" Target="../media/image49.wmf"/><Relationship Id="rId2" Type="http://schemas.openxmlformats.org/officeDocument/2006/relationships/image" Target="../media/image10.wmf"/><Relationship Id="rId1" Type="http://schemas.openxmlformats.org/officeDocument/2006/relationships/image" Target="../media/image47.emf"/><Relationship Id="rId6" Type="http://schemas.openxmlformats.org/officeDocument/2006/relationships/image" Target="../media/image48.wmf"/><Relationship Id="rId5" Type="http://schemas.openxmlformats.org/officeDocument/2006/relationships/image" Target="../media/image16.wmf"/><Relationship Id="rId4" Type="http://schemas.openxmlformats.org/officeDocument/2006/relationships/image" Target="../media/image29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image" Target="../media/image50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image" Target="../media/image54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image" Target="../media/image58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emf"/><Relationship Id="rId1" Type="http://schemas.openxmlformats.org/officeDocument/2006/relationships/image" Target="../media/image60.emf"/><Relationship Id="rId5" Type="http://schemas.openxmlformats.org/officeDocument/2006/relationships/image" Target="../media/image64.emf"/><Relationship Id="rId4" Type="http://schemas.openxmlformats.org/officeDocument/2006/relationships/image" Target="../media/image6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image" Target="../media/image68.emf"/><Relationship Id="rId1" Type="http://schemas.openxmlformats.org/officeDocument/2006/relationships/image" Target="../media/image67.emf"/><Relationship Id="rId5" Type="http://schemas.openxmlformats.org/officeDocument/2006/relationships/image" Target="../media/image62.wmf"/><Relationship Id="rId4" Type="http://schemas.openxmlformats.org/officeDocument/2006/relationships/image" Target="../media/image70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2.emf"/><Relationship Id="rId1" Type="http://schemas.openxmlformats.org/officeDocument/2006/relationships/image" Target="../media/image71.emf"/><Relationship Id="rId4" Type="http://schemas.openxmlformats.org/officeDocument/2006/relationships/image" Target="../media/image67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wmf"/><Relationship Id="rId1" Type="http://schemas.openxmlformats.org/officeDocument/2006/relationships/image" Target="../media/image75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2" Type="http://schemas.openxmlformats.org/officeDocument/2006/relationships/image" Target="../media/image80.emf"/><Relationship Id="rId1" Type="http://schemas.openxmlformats.org/officeDocument/2006/relationships/image" Target="../media/image79.emf"/><Relationship Id="rId4" Type="http://schemas.openxmlformats.org/officeDocument/2006/relationships/image" Target="../media/image82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5.wmf"/><Relationship Id="rId2" Type="http://schemas.openxmlformats.org/officeDocument/2006/relationships/image" Target="../media/image84.wmf"/><Relationship Id="rId1" Type="http://schemas.openxmlformats.org/officeDocument/2006/relationships/image" Target="../media/image83.wmf"/><Relationship Id="rId4" Type="http://schemas.openxmlformats.org/officeDocument/2006/relationships/image" Target="../media/image86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image" Target="../media/image88.emf"/><Relationship Id="rId1" Type="http://schemas.openxmlformats.org/officeDocument/2006/relationships/image" Target="../media/image87.emf"/><Relationship Id="rId5" Type="http://schemas.openxmlformats.org/officeDocument/2006/relationships/image" Target="../media/image89.emf"/><Relationship Id="rId4" Type="http://schemas.openxmlformats.org/officeDocument/2006/relationships/image" Target="../media/image81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2" Type="http://schemas.openxmlformats.org/officeDocument/2006/relationships/image" Target="../media/image85.wmf"/><Relationship Id="rId1" Type="http://schemas.openxmlformats.org/officeDocument/2006/relationships/image" Target="../media/image84.wmf"/><Relationship Id="rId4" Type="http://schemas.openxmlformats.org/officeDocument/2006/relationships/image" Target="../media/image83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image" Target="../media/image91.emf"/><Relationship Id="rId1" Type="http://schemas.openxmlformats.org/officeDocument/2006/relationships/image" Target="../media/image87.emf"/><Relationship Id="rId5" Type="http://schemas.openxmlformats.org/officeDocument/2006/relationships/image" Target="../media/image89.emf"/><Relationship Id="rId4" Type="http://schemas.openxmlformats.org/officeDocument/2006/relationships/image" Target="../media/image81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3.emf"/><Relationship Id="rId1" Type="http://schemas.openxmlformats.org/officeDocument/2006/relationships/image" Target="../media/image92.e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96.emf"/><Relationship Id="rId2" Type="http://schemas.openxmlformats.org/officeDocument/2006/relationships/image" Target="../media/image95.emf"/><Relationship Id="rId1" Type="http://schemas.openxmlformats.org/officeDocument/2006/relationships/image" Target="../media/image94.emf"/><Relationship Id="rId4" Type="http://schemas.openxmlformats.org/officeDocument/2006/relationships/image" Target="../media/image97.e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emf"/><Relationship Id="rId2" Type="http://schemas.openxmlformats.org/officeDocument/2006/relationships/image" Target="../media/image99.emf"/><Relationship Id="rId1" Type="http://schemas.openxmlformats.org/officeDocument/2006/relationships/image" Target="../media/image98.emf"/><Relationship Id="rId5" Type="http://schemas.openxmlformats.org/officeDocument/2006/relationships/image" Target="../media/image102.emf"/><Relationship Id="rId4" Type="http://schemas.openxmlformats.org/officeDocument/2006/relationships/image" Target="../media/image101.e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emf"/><Relationship Id="rId2" Type="http://schemas.openxmlformats.org/officeDocument/2006/relationships/image" Target="../media/image104.emf"/><Relationship Id="rId1" Type="http://schemas.openxmlformats.org/officeDocument/2006/relationships/image" Target="../media/image103.emf"/><Relationship Id="rId4" Type="http://schemas.openxmlformats.org/officeDocument/2006/relationships/image" Target="../media/image106.e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emf"/><Relationship Id="rId2" Type="http://schemas.openxmlformats.org/officeDocument/2006/relationships/image" Target="../media/image108.emf"/><Relationship Id="rId1" Type="http://schemas.openxmlformats.org/officeDocument/2006/relationships/image" Target="../media/image10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D68F386-D22A-41FD-AE0B-E4A706B48231}" type="datetimeFigureOut">
              <a:rPr lang="zh-CN" altLang="en-US"/>
              <a:pPr>
                <a:defRPr/>
              </a:pPr>
              <a:t>2024/3/21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4452C91-2659-4861-AB72-AF8A48A3A1B0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19554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E77EFA4B-17A6-4B11-B671-909BF41FBABD}" type="datetimeFigureOut">
              <a:rPr lang="zh-CN" altLang="en-US"/>
              <a:pPr>
                <a:defRPr/>
              </a:pPr>
              <a:t>2024/3/21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08D92C49-EF0A-435C-A244-7D1AFB4E6FB3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220266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2560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D5BFD68-699A-4B65-B4AC-04C6740F160B}" type="slidenum">
              <a:rPr lang="zh-CN" altLang="en-US" smtClean="0">
                <a:ea typeface="宋体" charset="-122"/>
              </a:rPr>
              <a:pPr/>
              <a:t>1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19439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60419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4409462-3F8C-4AC4-97DE-CFB825F28965}" type="slidenum">
              <a:rPr lang="zh-CN" altLang="en-US" sz="1200">
                <a:latin typeface="Times New Roman" pitchFamily="18" charset="0"/>
                <a:ea typeface="微软雅黑" pitchFamily="34" charset="-122"/>
              </a:rPr>
              <a:pPr algn="r"/>
              <a:t>2</a:t>
            </a:fld>
            <a:endParaRPr lang="en-US" altLang="zh-CN" sz="1200">
              <a:latin typeface="Times New Roman" pitchFamily="18" charset="0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2275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2969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777F9C4-9851-406C-82FF-87CF6FFECD39}" type="slidenum">
              <a:rPr lang="zh-CN" altLang="en-US" smtClean="0">
                <a:latin typeface="Calibri" pitchFamily="34" charset="0"/>
                <a:ea typeface="宋体" charset="-122"/>
              </a:rPr>
              <a:pPr/>
              <a:t>3</a:t>
            </a:fld>
            <a:endParaRPr lang="en-US" altLang="zh-CN" smtClean="0">
              <a:latin typeface="Calibri" pitchFamily="34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24673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644063" cy="722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Line 6"/>
          <p:cNvSpPr>
            <a:spLocks noChangeShapeType="1"/>
          </p:cNvSpPr>
          <p:nvPr userDrawn="1"/>
        </p:nvSpPr>
        <p:spPr bwMode="auto">
          <a:xfrm flipH="1">
            <a:off x="242888" y="555625"/>
            <a:ext cx="0" cy="3702050"/>
          </a:xfrm>
          <a:prstGeom prst="line">
            <a:avLst/>
          </a:prstGeom>
          <a:noFill/>
          <a:ln w="28575">
            <a:solidFill>
              <a:srgbClr val="5F5F5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  <p:sp>
        <p:nvSpPr>
          <p:cNvPr id="4" name="Line 7"/>
          <p:cNvSpPr>
            <a:spLocks noChangeShapeType="1"/>
          </p:cNvSpPr>
          <p:nvPr userDrawn="1"/>
        </p:nvSpPr>
        <p:spPr bwMode="auto">
          <a:xfrm flipH="1">
            <a:off x="188913" y="411163"/>
            <a:ext cx="0" cy="4037012"/>
          </a:xfrm>
          <a:prstGeom prst="line">
            <a:avLst/>
          </a:prstGeom>
          <a:noFill/>
          <a:ln w="28575">
            <a:solidFill>
              <a:srgbClr val="1188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19050"/>
            <a:ext cx="9672638" cy="724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10"/>
          <p:cNvSpPr/>
          <p:nvPr userDrawn="1"/>
        </p:nvSpPr>
        <p:spPr>
          <a:xfrm rot="10800000" flipH="1">
            <a:off x="5446713" y="6943725"/>
            <a:ext cx="266700" cy="101600"/>
          </a:xfrm>
          <a:prstGeom prst="rect">
            <a:avLst/>
          </a:prstGeom>
          <a:solidFill>
            <a:srgbClr val="FDD4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11"/>
          <p:cNvSpPr/>
          <p:nvPr userDrawn="1"/>
        </p:nvSpPr>
        <p:spPr>
          <a:xfrm rot="10800000" flipH="1">
            <a:off x="5065713" y="6943725"/>
            <a:ext cx="268287" cy="101600"/>
          </a:xfrm>
          <a:prstGeom prst="rect">
            <a:avLst/>
          </a:prstGeom>
          <a:solidFill>
            <a:srgbClr val="72A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12"/>
          <p:cNvSpPr/>
          <p:nvPr userDrawn="1"/>
        </p:nvSpPr>
        <p:spPr>
          <a:xfrm rot="10800000" flipH="1">
            <a:off x="4686300" y="6943725"/>
            <a:ext cx="268288" cy="101600"/>
          </a:xfrm>
          <a:prstGeom prst="rect">
            <a:avLst/>
          </a:prstGeom>
          <a:solidFill>
            <a:srgbClr val="F5A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" name="Picture 2" descr="D:\哈尔滨工程大学-课程\幕课\概率论与数理统计\PPT\包图网_134176金融数据PPT矢量图形\未标题-2.png"/>
          <p:cNvPicPr>
            <a:picLocks noChangeAspect="1" noChangeArrowheads="1"/>
          </p:cNvPicPr>
          <p:nvPr userDrawn="1"/>
        </p:nvPicPr>
        <p:blipFill>
          <a:blip r:embed="rId3"/>
          <a:srcRect t="16666" b="29166"/>
          <a:stretch>
            <a:fillRect/>
          </a:stretch>
        </p:blipFill>
        <p:spPr bwMode="auto">
          <a:xfrm>
            <a:off x="155575" y="41275"/>
            <a:ext cx="1014413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14"/>
          <p:cNvSpPr/>
          <p:nvPr userDrawn="1"/>
        </p:nvSpPr>
        <p:spPr>
          <a:xfrm rot="10800000">
            <a:off x="5902325" y="6943725"/>
            <a:ext cx="3514725" cy="1016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rgbClr val="9CD8C7"/>
              </a:gs>
              <a:gs pos="57000">
                <a:srgbClr val="7A93CB"/>
              </a:gs>
              <a:gs pos="100000">
                <a:srgbClr val="FFEFC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: 圆角 5"/>
          <p:cNvSpPr/>
          <p:nvPr userDrawn="1"/>
        </p:nvSpPr>
        <p:spPr>
          <a:xfrm>
            <a:off x="241300" y="998538"/>
            <a:ext cx="9183688" cy="5762625"/>
          </a:xfrm>
          <a:prstGeom prst="roundRect">
            <a:avLst>
              <a:gd name="adj" fmla="val 6667"/>
            </a:avLst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3180" y="385763"/>
            <a:ext cx="8317707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 advTm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 userDrawn="1"/>
        </p:nvGrpSpPr>
        <p:grpSpPr bwMode="auto">
          <a:xfrm>
            <a:off x="150813" y="909638"/>
            <a:ext cx="6480175" cy="114300"/>
            <a:chOff x="142844" y="642924"/>
            <a:chExt cx="5040000" cy="80962"/>
          </a:xfrm>
        </p:grpSpPr>
        <p:cxnSp>
          <p:nvCxnSpPr>
            <p:cNvPr id="3" name="直接连接符 8"/>
            <p:cNvCxnSpPr/>
            <p:nvPr/>
          </p:nvCxnSpPr>
          <p:spPr>
            <a:xfrm flipH="1">
              <a:off x="142844" y="642924"/>
              <a:ext cx="5040000" cy="0"/>
            </a:xfrm>
            <a:prstGeom prst="line">
              <a:avLst/>
            </a:prstGeom>
            <a:ln w="25400"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9"/>
            <p:cNvCxnSpPr/>
            <p:nvPr/>
          </p:nvCxnSpPr>
          <p:spPr>
            <a:xfrm flipH="1">
              <a:off x="142844" y="723886"/>
              <a:ext cx="5040000" cy="0"/>
            </a:xfrm>
            <a:prstGeom prst="line">
              <a:avLst/>
            </a:prstGeom>
            <a:ln w="57150">
              <a:solidFill>
                <a:srgbClr val="20517E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reeform 583"/>
          <p:cNvSpPr>
            <a:spLocks/>
          </p:cNvSpPr>
          <p:nvPr/>
        </p:nvSpPr>
        <p:spPr bwMode="auto">
          <a:xfrm>
            <a:off x="133350" y="209550"/>
            <a:ext cx="541338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 dirty="0">
              <a:ea typeface="宋体" panose="02010600030101010101" pitchFamily="2" charset="-122"/>
            </a:endParaRPr>
          </a:p>
        </p:txBody>
      </p:sp>
      <p:sp>
        <p:nvSpPr>
          <p:cNvPr id="6" name="Freeform 584"/>
          <p:cNvSpPr>
            <a:spLocks/>
          </p:cNvSpPr>
          <p:nvPr/>
        </p:nvSpPr>
        <p:spPr bwMode="auto">
          <a:xfrm>
            <a:off x="495300" y="347663"/>
            <a:ext cx="141288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7" name="Freeform 585"/>
          <p:cNvSpPr>
            <a:spLocks/>
          </p:cNvSpPr>
          <p:nvPr/>
        </p:nvSpPr>
        <p:spPr bwMode="auto">
          <a:xfrm>
            <a:off x="327025" y="469900"/>
            <a:ext cx="120650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8" name="Freeform 586"/>
          <p:cNvSpPr>
            <a:spLocks/>
          </p:cNvSpPr>
          <p:nvPr/>
        </p:nvSpPr>
        <p:spPr bwMode="auto">
          <a:xfrm>
            <a:off x="150813" y="506413"/>
            <a:ext cx="128587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pic>
        <p:nvPicPr>
          <p:cNvPr id="9" name="Picture 12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54850" y="12700"/>
            <a:ext cx="2576513" cy="98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日期占位符 1"/>
          <p:cNvSpPr>
            <a:spLocks noGrp="1"/>
          </p:cNvSpPr>
          <p:nvPr>
            <p:ph type="dt" sz="half" idx="10"/>
          </p:nvPr>
        </p:nvSpPr>
        <p:spPr>
          <a:xfrm>
            <a:off x="482600" y="6704013"/>
            <a:ext cx="2249488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BA662ECC-2522-4C29-A345-BB6FA7E26F4D}" type="datetimeFigureOut">
              <a:rPr lang="zh-CN" altLang="en-US"/>
              <a:pPr>
                <a:defRPr/>
              </a:pPr>
              <a:t>2024/3/21</a:t>
            </a:fld>
            <a:endParaRPr lang="zh-CN" altLang="en-US"/>
          </a:p>
        </p:txBody>
      </p:sp>
      <p:sp>
        <p:nvSpPr>
          <p:cNvPr id="11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295650" y="6704013"/>
            <a:ext cx="3054350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911975" y="6704013"/>
            <a:ext cx="2249488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8EA55A1A-A8E2-4EAE-96B7-48915DBA648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advTm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3305" y="1183677"/>
            <a:ext cx="8197454" cy="2518034"/>
          </a:xfrm>
        </p:spPr>
        <p:txBody>
          <a:bodyPr anchor="b"/>
          <a:lstStyle>
            <a:lvl1pPr algn="ctr">
              <a:defRPr sz="632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5508" y="3798816"/>
            <a:ext cx="7233047" cy="1746216"/>
          </a:xfrm>
        </p:spPr>
        <p:txBody>
          <a:bodyPr/>
          <a:lstStyle>
            <a:lvl1pPr marL="0" indent="0" algn="ctr">
              <a:buNone/>
              <a:defRPr sz="2531"/>
            </a:lvl1pPr>
            <a:lvl2pPr marL="482163" indent="0" algn="ctr">
              <a:buNone/>
              <a:defRPr sz="2109"/>
            </a:lvl2pPr>
            <a:lvl3pPr marL="964326" indent="0" algn="ctr">
              <a:buNone/>
              <a:defRPr sz="1898"/>
            </a:lvl3pPr>
            <a:lvl4pPr marL="1446489" indent="0" algn="ctr">
              <a:buNone/>
              <a:defRPr sz="1687"/>
            </a:lvl4pPr>
            <a:lvl5pPr marL="1928652" indent="0" algn="ctr">
              <a:buNone/>
              <a:defRPr sz="1687"/>
            </a:lvl5pPr>
            <a:lvl6pPr marL="2410816" indent="0" algn="ctr">
              <a:buNone/>
              <a:defRPr sz="1687"/>
            </a:lvl6pPr>
            <a:lvl7pPr marL="2892979" indent="0" algn="ctr">
              <a:buNone/>
              <a:defRPr sz="1687"/>
            </a:lvl7pPr>
            <a:lvl8pPr marL="3375142" indent="0" algn="ctr">
              <a:buNone/>
              <a:defRPr sz="1687"/>
            </a:lvl8pPr>
            <a:lvl9pPr marL="3857305" indent="0" algn="ctr">
              <a:buNone/>
              <a:defRPr sz="1687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F9083-5AF2-4793-A7DD-2124DEE7D23D}" type="datetimeFigureOut">
              <a:rPr lang="en-US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780FF1-0145-4308-ADA4-D9BAD98A54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280EC-4E77-4198-B183-AABA4C562806}" type="datetimeFigureOut">
              <a:rPr lang="en-US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B5F9F-9A6B-4DC5-A087-966439AAEF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007" y="1803142"/>
            <a:ext cx="8318004" cy="3008581"/>
          </a:xfrm>
        </p:spPr>
        <p:txBody>
          <a:bodyPr anchor="b"/>
          <a:lstStyle>
            <a:lvl1pPr>
              <a:defRPr sz="632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007" y="4840185"/>
            <a:ext cx="8318004" cy="1582142"/>
          </a:xfrm>
        </p:spPr>
        <p:txBody>
          <a:bodyPr/>
          <a:lstStyle>
            <a:lvl1pPr marL="0" indent="0">
              <a:buNone/>
              <a:defRPr sz="2531">
                <a:solidFill>
                  <a:schemeClr val="tx1"/>
                </a:solidFill>
              </a:defRPr>
            </a:lvl1pPr>
            <a:lvl2pPr marL="482163" indent="0">
              <a:buNone/>
              <a:defRPr sz="2109">
                <a:solidFill>
                  <a:schemeClr val="tx1">
                    <a:tint val="75000"/>
                  </a:schemeClr>
                </a:solidFill>
              </a:defRPr>
            </a:lvl2pPr>
            <a:lvl3pPr marL="964326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3pPr>
            <a:lvl4pPr marL="144648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4pPr>
            <a:lvl5pPr marL="192865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5pPr>
            <a:lvl6pPr marL="2410816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6pPr>
            <a:lvl7pPr marL="289297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7pPr>
            <a:lvl8pPr marL="337514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8pPr>
            <a:lvl9pPr marL="3857305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C131EA-B51B-442E-8378-6BD46B1C214B}" type="datetimeFigureOut">
              <a:rPr lang="en-US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9E765-9C15-4FBF-9E28-947A00C9BA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3029" y="1925358"/>
            <a:ext cx="4098727" cy="4589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2307" y="1925358"/>
            <a:ext cx="4098727" cy="4589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0DF37-74CF-431C-AD76-5644869252A2}" type="datetimeFigureOut">
              <a:rPr lang="en-US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0BDA4-95F1-45A8-8DE9-AA543B447A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385073"/>
            <a:ext cx="8318004" cy="139797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4287" y="1773004"/>
            <a:ext cx="4079890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287" y="2641926"/>
            <a:ext cx="4079890" cy="38858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2307" y="1773004"/>
            <a:ext cx="4099983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2307" y="2641926"/>
            <a:ext cx="4099983" cy="38858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956C8F-CAA9-4393-84EA-03F1EA4B72D4}" type="datetimeFigureOut">
              <a:rPr lang="en-US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2A0233-F887-47C0-9AA9-6DE6DC0D36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E508F-E993-4FD9-9225-A0C07C5173B6}" type="datetimeFigureOut">
              <a:rPr lang="en-US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AD49F-84B7-463D-913D-119125D942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8"/>
          <p:cNvCxnSpPr/>
          <p:nvPr/>
        </p:nvCxnSpPr>
        <p:spPr bwMode="auto">
          <a:xfrm flipH="1">
            <a:off x="150813" y="790575"/>
            <a:ext cx="6480175" cy="0"/>
          </a:xfrm>
          <a:prstGeom prst="line">
            <a:avLst/>
          </a:prstGeom>
          <a:ln w="2540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9"/>
          <p:cNvCxnSpPr/>
          <p:nvPr/>
        </p:nvCxnSpPr>
        <p:spPr bwMode="auto">
          <a:xfrm flipH="1">
            <a:off x="150813" y="904875"/>
            <a:ext cx="6480175" cy="0"/>
          </a:xfrm>
          <a:prstGeom prst="line">
            <a:avLst/>
          </a:prstGeom>
          <a:ln w="57150">
            <a:solidFill>
              <a:srgbClr val="20517E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 583"/>
          <p:cNvSpPr>
            <a:spLocks/>
          </p:cNvSpPr>
          <p:nvPr userDrawn="1"/>
        </p:nvSpPr>
        <p:spPr bwMode="auto">
          <a:xfrm>
            <a:off x="177800" y="87313"/>
            <a:ext cx="720725" cy="277812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 dirty="0">
              <a:ea typeface="宋体" panose="02010600030101010101" pitchFamily="2" charset="-122"/>
            </a:endParaRPr>
          </a:p>
        </p:txBody>
      </p:sp>
      <p:sp>
        <p:nvSpPr>
          <p:cNvPr id="5" name="Freeform 584"/>
          <p:cNvSpPr>
            <a:spLocks/>
          </p:cNvSpPr>
          <p:nvPr userDrawn="1"/>
        </p:nvSpPr>
        <p:spPr bwMode="auto">
          <a:xfrm>
            <a:off x="660400" y="225425"/>
            <a:ext cx="188913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6" name="Freeform 585"/>
          <p:cNvSpPr>
            <a:spLocks/>
          </p:cNvSpPr>
          <p:nvPr userDrawn="1"/>
        </p:nvSpPr>
        <p:spPr bwMode="auto">
          <a:xfrm>
            <a:off x="434975" y="347663"/>
            <a:ext cx="161925" cy="338137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7" name="Freeform 586"/>
          <p:cNvSpPr>
            <a:spLocks/>
          </p:cNvSpPr>
          <p:nvPr userDrawn="1"/>
        </p:nvSpPr>
        <p:spPr bwMode="auto">
          <a:xfrm>
            <a:off x="201613" y="384175"/>
            <a:ext cx="169862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54850" y="12700"/>
            <a:ext cx="2576513" cy="98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文本框 12"/>
          <p:cNvSpPr txBox="1">
            <a:spLocks noChangeArrowheads="1"/>
          </p:cNvSpPr>
          <p:nvPr userDrawn="1"/>
        </p:nvSpPr>
        <p:spPr bwMode="auto">
          <a:xfrm>
            <a:off x="884759" y="136058"/>
            <a:ext cx="8195933" cy="1131071"/>
          </a:xfrm>
          <a:prstGeom prst="rect">
            <a:avLst/>
          </a:prstGeom>
          <a:noFill/>
          <a:ln>
            <a:noFill/>
          </a:ln>
          <a:extLst/>
        </p:spPr>
        <p:txBody>
          <a:bodyPr lIns="91434" tIns="45716" rIns="91434" bIns="45716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离散型随机变量及其分布律</a:t>
            </a:r>
            <a:endParaRPr lang="zh-CN" altLang="en-US" sz="32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defRPr/>
            </a:pP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3B9E16B-9D76-4E6A-9758-5EE0F2193E62}" type="datetimeFigureOut">
              <a:rPr lang="zh-CN" altLang="en-US"/>
              <a:pPr>
                <a:defRPr/>
              </a:pPr>
              <a:t>2024/3/21</a:t>
            </a:fld>
            <a:endParaRPr lang="zh-CN" altLang="en-US"/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4E5D59B-F7A2-49B5-9C1A-87A38F48D9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9983" y="1041369"/>
            <a:ext cx="4882307" cy="5139869"/>
          </a:xfrm>
        </p:spPr>
        <p:txBody>
          <a:bodyPr/>
          <a:lstStyle>
            <a:lvl1pPr>
              <a:defRPr sz="3375"/>
            </a:lvl1pPr>
            <a:lvl2pPr>
              <a:defRPr sz="2953"/>
            </a:lvl2pPr>
            <a:lvl3pPr>
              <a:defRPr sz="2531"/>
            </a:lvl3pPr>
            <a:lvl4pPr>
              <a:defRPr sz="2109"/>
            </a:lvl4pPr>
            <a:lvl5pPr>
              <a:defRPr sz="2109"/>
            </a:lvl5pPr>
            <a:lvl6pPr>
              <a:defRPr sz="2109"/>
            </a:lvl6pPr>
            <a:lvl7pPr>
              <a:defRPr sz="2109"/>
            </a:lvl7pPr>
            <a:lvl8pPr>
              <a:defRPr sz="2109"/>
            </a:lvl8pPr>
            <a:lvl9pPr>
              <a:defRPr sz="210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AA360-4603-4627-98E3-B49C4EFC0169}" type="datetimeFigureOut">
              <a:rPr lang="en-US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D28E0-4933-425D-815D-91F4578571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99983" y="1041369"/>
            <a:ext cx="4882307" cy="5139869"/>
          </a:xfrm>
        </p:spPr>
        <p:txBody>
          <a:bodyPr anchor="t"/>
          <a:lstStyle>
            <a:lvl1pPr marL="0" indent="0">
              <a:buNone/>
              <a:defRPr sz="3375"/>
            </a:lvl1pPr>
            <a:lvl2pPr marL="482163" indent="0">
              <a:buNone/>
              <a:defRPr sz="2953"/>
            </a:lvl2pPr>
            <a:lvl3pPr marL="964326" indent="0">
              <a:buNone/>
              <a:defRPr sz="2531"/>
            </a:lvl3pPr>
            <a:lvl4pPr marL="1446489" indent="0">
              <a:buNone/>
              <a:defRPr sz="2109"/>
            </a:lvl4pPr>
            <a:lvl5pPr marL="1928652" indent="0">
              <a:buNone/>
              <a:defRPr sz="2109"/>
            </a:lvl5pPr>
            <a:lvl6pPr marL="2410816" indent="0">
              <a:buNone/>
              <a:defRPr sz="2109"/>
            </a:lvl6pPr>
            <a:lvl7pPr marL="2892979" indent="0">
              <a:buNone/>
              <a:defRPr sz="2109"/>
            </a:lvl7pPr>
            <a:lvl8pPr marL="3375142" indent="0">
              <a:buNone/>
              <a:defRPr sz="2109"/>
            </a:lvl8pPr>
            <a:lvl9pPr marL="3857305" indent="0">
              <a:buNone/>
              <a:defRPr sz="2109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737A2-67D3-4D0E-AD5C-842C3F677613}" type="datetimeFigureOut">
              <a:rPr lang="en-US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A887A-53B7-4B9B-8A90-D2951F0FAB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BE054-B5B2-4A81-9BDB-DE0AC0EAEE09}" type="datetimeFigureOut">
              <a:rPr lang="en-US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F2479-5543-4609-B224-ED306CA9E0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01533" y="385071"/>
            <a:ext cx="2079501" cy="612933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3030" y="385071"/>
            <a:ext cx="6117952" cy="612933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C4B87-1BD1-4070-9504-136A12DC8C2C}" type="datetimeFigureOut">
              <a:rPr lang="en-US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C3C40-B61E-4981-9AAF-BFAA9C5A35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</p:sldLayoutIdLst>
  <p:transition advTm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5pPr>
      <a:lvl6pPr marL="342892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6pPr>
      <a:lvl7pPr marL="685783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7pPr>
      <a:lvl8pPr marL="1028675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8pPr>
      <a:lvl9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9pPr>
    </p:titleStyle>
    <p:bodyStyle>
      <a:lvl1pPr marL="169863" indent="-169863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2763" indent="-169863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5663" indent="-169863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8563" indent="-169863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1463" indent="-169863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3575" y="385763"/>
            <a:ext cx="8316913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575" y="1925638"/>
            <a:ext cx="8316913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3575" y="6704013"/>
            <a:ext cx="21701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565709E-FF06-466D-9EF3-0B89A1F3698F}" type="datetimeFigureOut">
              <a:rPr lang="en-US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94050" y="6704013"/>
            <a:ext cx="325596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0375" y="6704013"/>
            <a:ext cx="21701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ABC8EE2-00AD-4EA2-89C0-5D6F81BD3B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69" r:id="rId2"/>
    <p:sldLayoutId id="2147483968" r:id="rId3"/>
    <p:sldLayoutId id="2147483967" r:id="rId4"/>
    <p:sldLayoutId id="2147483966" r:id="rId5"/>
    <p:sldLayoutId id="2147483965" r:id="rId6"/>
    <p:sldLayoutId id="2147483976" r:id="rId7"/>
    <p:sldLayoutId id="2147483964" r:id="rId8"/>
    <p:sldLayoutId id="2147483963" r:id="rId9"/>
    <p:sldLayoutId id="2147483962" r:id="rId10"/>
    <p:sldLayoutId id="2147483961" r:id="rId11"/>
    <p:sldLayoutId id="2147483977" r:id="rId12"/>
    <p:sldLayoutId id="2147483978" r:id="rId13"/>
    <p:sldLayoutId id="2147483979" r:id="rId14"/>
  </p:sldLayoutIdLst>
  <p:txStyles>
    <p:titleStyle>
      <a:lvl1pPr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2pPr>
      <a:lvl3pPr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3pPr>
      <a:lvl4pPr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4pPr>
      <a:lvl5pPr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5pPr>
      <a:lvl6pPr marL="457200"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6pPr>
      <a:lvl7pPr marL="914400"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7pPr>
      <a:lvl8pPr marL="1371600"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8pPr>
      <a:lvl9pPr marL="1828800"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9pPr>
    </p:titleStyle>
    <p:bodyStyle>
      <a:lvl1pPr marL="239713" indent="-239713" algn="l" defTabSz="963613" rtl="0" fontAlgn="base">
        <a:lnSpc>
          <a:spcPct val="90000"/>
        </a:lnSpc>
        <a:spcBef>
          <a:spcPts val="1050"/>
        </a:spcBef>
        <a:spcAft>
          <a:spcPct val="0"/>
        </a:spcAft>
        <a:buFont typeface="Arial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39713" algn="l" defTabSz="963613" rtl="0" fontAlgn="base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04913" indent="-239713" algn="l" defTabSz="963613" rtl="0" fontAlgn="base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7513" indent="-239713" algn="l" defTabSz="963613" rtl="0" fontAlgn="base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168525" indent="-239713" algn="l" defTabSz="963613" rtl="0" fontAlgn="base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4.xml"/><Relationship Id="rId7" Type="http://schemas.openxmlformats.org/officeDocument/2006/relationships/image" Target="../media/image3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5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8.emf"/><Relationship Id="rId2" Type="http://schemas.openxmlformats.org/officeDocument/2006/relationships/tags" Target="../tags/tag6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Word___1.docx"/><Relationship Id="rId5" Type="http://schemas.openxmlformats.org/officeDocument/2006/relationships/image" Target="../media/image7.emf"/><Relationship Id="rId4" Type="http://schemas.openxmlformats.org/officeDocument/2006/relationships/package" Target="../embeddings/Microsoft_Word___.docx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oleObject" Target="../embeddings/oleObject5.bin"/><Relationship Id="rId18" Type="http://schemas.openxmlformats.org/officeDocument/2006/relationships/image" Target="../media/image16.wmf"/><Relationship Id="rId26" Type="http://schemas.openxmlformats.org/officeDocument/2006/relationships/oleObject" Target="../embeddings/oleObject12.bin"/><Relationship Id="rId3" Type="http://schemas.openxmlformats.org/officeDocument/2006/relationships/package" Target="../embeddings/Microsoft_Word___2.docx"/><Relationship Id="rId21" Type="http://schemas.openxmlformats.org/officeDocument/2006/relationships/oleObject" Target="../embeddings/oleObject9.bin"/><Relationship Id="rId7" Type="http://schemas.openxmlformats.org/officeDocument/2006/relationships/oleObject" Target="../embeddings/oleObject2.bin"/><Relationship Id="rId12" Type="http://schemas.openxmlformats.org/officeDocument/2006/relationships/image" Target="../media/image13.wmf"/><Relationship Id="rId17" Type="http://schemas.openxmlformats.org/officeDocument/2006/relationships/oleObject" Target="../embeddings/oleObject7.bin"/><Relationship Id="rId25" Type="http://schemas.openxmlformats.org/officeDocument/2006/relationships/oleObject" Target="../embeddings/oleObject11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5.wmf"/><Relationship Id="rId20" Type="http://schemas.openxmlformats.org/officeDocument/2006/relationships/image" Target="../media/image17.wmf"/><Relationship Id="rId29" Type="http://schemas.openxmlformats.org/officeDocument/2006/relationships/package" Target="../embeddings/Microsoft_Word___4.docx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4.bin"/><Relationship Id="rId24" Type="http://schemas.openxmlformats.org/officeDocument/2006/relationships/image" Target="../media/image19.wmf"/><Relationship Id="rId5" Type="http://schemas.openxmlformats.org/officeDocument/2006/relationships/oleObject" Target="../embeddings/oleObject1.bin"/><Relationship Id="rId15" Type="http://schemas.openxmlformats.org/officeDocument/2006/relationships/oleObject" Target="../embeddings/oleObject6.bin"/><Relationship Id="rId23" Type="http://schemas.openxmlformats.org/officeDocument/2006/relationships/oleObject" Target="../embeddings/oleObject10.bin"/><Relationship Id="rId28" Type="http://schemas.openxmlformats.org/officeDocument/2006/relationships/image" Target="../media/image20.emf"/><Relationship Id="rId10" Type="http://schemas.openxmlformats.org/officeDocument/2006/relationships/image" Target="../media/image12.wmf"/><Relationship Id="rId19" Type="http://schemas.openxmlformats.org/officeDocument/2006/relationships/oleObject" Target="../embeddings/oleObject8.bin"/><Relationship Id="rId4" Type="http://schemas.openxmlformats.org/officeDocument/2006/relationships/image" Target="../media/image9.emf"/><Relationship Id="rId9" Type="http://schemas.openxmlformats.org/officeDocument/2006/relationships/oleObject" Target="../embeddings/oleObject3.bin"/><Relationship Id="rId14" Type="http://schemas.openxmlformats.org/officeDocument/2006/relationships/image" Target="../media/image14.wmf"/><Relationship Id="rId22" Type="http://schemas.openxmlformats.org/officeDocument/2006/relationships/image" Target="../media/image18.wmf"/><Relationship Id="rId27" Type="http://schemas.openxmlformats.org/officeDocument/2006/relationships/package" Target="../embeddings/Microsoft_Word___3.docx"/><Relationship Id="rId30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13" Type="http://schemas.openxmlformats.org/officeDocument/2006/relationships/package" Target="../embeddings/Microsoft_Word___10.docx"/><Relationship Id="rId3" Type="http://schemas.openxmlformats.org/officeDocument/2006/relationships/package" Target="../embeddings/Microsoft_Word___5.docx"/><Relationship Id="rId7" Type="http://schemas.openxmlformats.org/officeDocument/2006/relationships/package" Target="../embeddings/Microsoft_Word___7.docx"/><Relationship Id="rId12" Type="http://schemas.openxmlformats.org/officeDocument/2006/relationships/image" Target="../media/image26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3.emf"/><Relationship Id="rId11" Type="http://schemas.openxmlformats.org/officeDocument/2006/relationships/package" Target="../embeddings/Microsoft_Word___9.docx"/><Relationship Id="rId5" Type="http://schemas.openxmlformats.org/officeDocument/2006/relationships/package" Target="../embeddings/Microsoft_Word___6.docx"/><Relationship Id="rId10" Type="http://schemas.openxmlformats.org/officeDocument/2006/relationships/image" Target="../media/image25.emf"/><Relationship Id="rId4" Type="http://schemas.openxmlformats.org/officeDocument/2006/relationships/image" Target="../media/image22.emf"/><Relationship Id="rId9" Type="http://schemas.openxmlformats.org/officeDocument/2006/relationships/package" Target="../embeddings/Microsoft_Word___8.docx"/><Relationship Id="rId14" Type="http://schemas.openxmlformats.org/officeDocument/2006/relationships/image" Target="../media/image27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13" Type="http://schemas.openxmlformats.org/officeDocument/2006/relationships/oleObject" Target="../embeddings/oleObject18.bin"/><Relationship Id="rId18" Type="http://schemas.openxmlformats.org/officeDocument/2006/relationships/image" Target="../media/image33.wmf"/><Relationship Id="rId26" Type="http://schemas.openxmlformats.org/officeDocument/2006/relationships/image" Target="../media/image36.emf"/><Relationship Id="rId3" Type="http://schemas.openxmlformats.org/officeDocument/2006/relationships/oleObject" Target="../embeddings/oleObject13.bin"/><Relationship Id="rId21" Type="http://schemas.openxmlformats.org/officeDocument/2006/relationships/oleObject" Target="../embeddings/oleObject22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31.wmf"/><Relationship Id="rId17" Type="http://schemas.openxmlformats.org/officeDocument/2006/relationships/oleObject" Target="../embeddings/oleObject20.bin"/><Relationship Id="rId25" Type="http://schemas.openxmlformats.org/officeDocument/2006/relationships/package" Target="../embeddings/Microsoft_Word___12.docx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32.wmf"/><Relationship Id="rId20" Type="http://schemas.openxmlformats.org/officeDocument/2006/relationships/image" Target="../media/image34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28.wmf"/><Relationship Id="rId11" Type="http://schemas.openxmlformats.org/officeDocument/2006/relationships/oleObject" Target="../embeddings/oleObject17.bin"/><Relationship Id="rId24" Type="http://schemas.openxmlformats.org/officeDocument/2006/relationships/image" Target="../media/image22.emf"/><Relationship Id="rId5" Type="http://schemas.openxmlformats.org/officeDocument/2006/relationships/oleObject" Target="../embeddings/oleObject14.bin"/><Relationship Id="rId15" Type="http://schemas.openxmlformats.org/officeDocument/2006/relationships/oleObject" Target="../embeddings/oleObject19.bin"/><Relationship Id="rId23" Type="http://schemas.openxmlformats.org/officeDocument/2006/relationships/package" Target="../embeddings/Microsoft_Word___11.docx"/><Relationship Id="rId10" Type="http://schemas.openxmlformats.org/officeDocument/2006/relationships/image" Target="../media/image30.wmf"/><Relationship Id="rId19" Type="http://schemas.openxmlformats.org/officeDocument/2006/relationships/oleObject" Target="../embeddings/oleObject21.bin"/><Relationship Id="rId4" Type="http://schemas.openxmlformats.org/officeDocument/2006/relationships/image" Target="../media/image10.wmf"/><Relationship Id="rId9" Type="http://schemas.openxmlformats.org/officeDocument/2006/relationships/oleObject" Target="../embeddings/oleObject16.bin"/><Relationship Id="rId14" Type="http://schemas.openxmlformats.org/officeDocument/2006/relationships/image" Target="../media/image16.wmf"/><Relationship Id="rId22" Type="http://schemas.openxmlformats.org/officeDocument/2006/relationships/image" Target="../media/image35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oleObject" Target="../embeddings/oleObject26.bin"/><Relationship Id="rId18" Type="http://schemas.openxmlformats.org/officeDocument/2006/relationships/image" Target="../media/image39.wmf"/><Relationship Id="rId3" Type="http://schemas.openxmlformats.org/officeDocument/2006/relationships/package" Target="../embeddings/Microsoft_Word___13.docx"/><Relationship Id="rId21" Type="http://schemas.openxmlformats.org/officeDocument/2006/relationships/oleObject" Target="../embeddings/oleObject30.bin"/><Relationship Id="rId7" Type="http://schemas.openxmlformats.org/officeDocument/2006/relationships/oleObject" Target="../embeddings/oleObject23.bin"/><Relationship Id="rId12" Type="http://schemas.openxmlformats.org/officeDocument/2006/relationships/image" Target="../media/image30.wmf"/><Relationship Id="rId17" Type="http://schemas.openxmlformats.org/officeDocument/2006/relationships/oleObject" Target="../embeddings/oleObject28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6.wmf"/><Relationship Id="rId20" Type="http://schemas.openxmlformats.org/officeDocument/2006/relationships/image" Target="../media/image40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38.emf"/><Relationship Id="rId11" Type="http://schemas.openxmlformats.org/officeDocument/2006/relationships/oleObject" Target="../embeddings/oleObject25.bin"/><Relationship Id="rId24" Type="http://schemas.openxmlformats.org/officeDocument/2006/relationships/image" Target="../media/image42.emf"/><Relationship Id="rId5" Type="http://schemas.openxmlformats.org/officeDocument/2006/relationships/package" Target="../embeddings/Microsoft_Word___14.docx"/><Relationship Id="rId15" Type="http://schemas.openxmlformats.org/officeDocument/2006/relationships/oleObject" Target="../embeddings/oleObject27.bin"/><Relationship Id="rId23" Type="http://schemas.openxmlformats.org/officeDocument/2006/relationships/package" Target="../embeddings/Microsoft_Word___15.docx"/><Relationship Id="rId10" Type="http://schemas.openxmlformats.org/officeDocument/2006/relationships/image" Target="../media/image29.wmf"/><Relationship Id="rId19" Type="http://schemas.openxmlformats.org/officeDocument/2006/relationships/oleObject" Target="../embeddings/oleObject29.bin"/><Relationship Id="rId4" Type="http://schemas.openxmlformats.org/officeDocument/2006/relationships/image" Target="../media/image37.emf"/><Relationship Id="rId9" Type="http://schemas.openxmlformats.org/officeDocument/2006/relationships/oleObject" Target="../embeddings/oleObject24.bin"/><Relationship Id="rId14" Type="http://schemas.openxmlformats.org/officeDocument/2006/relationships/image" Target="../media/image31.wmf"/><Relationship Id="rId22" Type="http://schemas.openxmlformats.org/officeDocument/2006/relationships/image" Target="../media/image41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13" Type="http://schemas.openxmlformats.org/officeDocument/2006/relationships/image" Target="../media/image16.wmf"/><Relationship Id="rId18" Type="http://schemas.openxmlformats.org/officeDocument/2006/relationships/package" Target="../embeddings/Microsoft_Word___17.docx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0.wmf"/><Relationship Id="rId12" Type="http://schemas.openxmlformats.org/officeDocument/2006/relationships/oleObject" Target="../embeddings/oleObject34.bin"/><Relationship Id="rId17" Type="http://schemas.openxmlformats.org/officeDocument/2006/relationships/image" Target="../media/image45.wmf"/><Relationship Id="rId2" Type="http://schemas.openxmlformats.org/officeDocument/2006/relationships/tags" Target="../tags/tag7.xml"/><Relationship Id="rId16" Type="http://schemas.openxmlformats.org/officeDocument/2006/relationships/oleObject" Target="../embeddings/oleObject36.bin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1.bin"/><Relationship Id="rId11" Type="http://schemas.openxmlformats.org/officeDocument/2006/relationships/image" Target="../media/image29.wmf"/><Relationship Id="rId5" Type="http://schemas.openxmlformats.org/officeDocument/2006/relationships/image" Target="../media/image43.emf"/><Relationship Id="rId15" Type="http://schemas.openxmlformats.org/officeDocument/2006/relationships/image" Target="../media/image44.wmf"/><Relationship Id="rId10" Type="http://schemas.openxmlformats.org/officeDocument/2006/relationships/oleObject" Target="../embeddings/oleObject33.bin"/><Relationship Id="rId19" Type="http://schemas.openxmlformats.org/officeDocument/2006/relationships/image" Target="../media/image46.emf"/><Relationship Id="rId4" Type="http://schemas.openxmlformats.org/officeDocument/2006/relationships/package" Target="../embeddings/Microsoft_Word___16.docx"/><Relationship Id="rId9" Type="http://schemas.openxmlformats.org/officeDocument/2006/relationships/image" Target="../media/image28.wmf"/><Relationship Id="rId14" Type="http://schemas.openxmlformats.org/officeDocument/2006/relationships/oleObject" Target="../embeddings/oleObject35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13" Type="http://schemas.openxmlformats.org/officeDocument/2006/relationships/oleObject" Target="../embeddings/oleObject41.bin"/><Relationship Id="rId3" Type="http://schemas.openxmlformats.org/officeDocument/2006/relationships/package" Target="../embeddings/Microsoft_Word___18.docx"/><Relationship Id="rId7" Type="http://schemas.openxmlformats.org/officeDocument/2006/relationships/oleObject" Target="../embeddings/oleObject38.bin"/><Relationship Id="rId12" Type="http://schemas.openxmlformats.org/officeDocument/2006/relationships/image" Target="../media/image16.wmf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49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40.bin"/><Relationship Id="rId5" Type="http://schemas.openxmlformats.org/officeDocument/2006/relationships/oleObject" Target="../embeddings/oleObject37.bin"/><Relationship Id="rId15" Type="http://schemas.openxmlformats.org/officeDocument/2006/relationships/oleObject" Target="../embeddings/oleObject42.bin"/><Relationship Id="rId10" Type="http://schemas.openxmlformats.org/officeDocument/2006/relationships/image" Target="../media/image29.wmf"/><Relationship Id="rId4" Type="http://schemas.openxmlformats.org/officeDocument/2006/relationships/image" Target="../media/image47.emf"/><Relationship Id="rId9" Type="http://schemas.openxmlformats.org/officeDocument/2006/relationships/oleObject" Target="../embeddings/oleObject39.bin"/><Relationship Id="rId14" Type="http://schemas.openxmlformats.org/officeDocument/2006/relationships/image" Target="../media/image48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package" Target="../embeddings/Microsoft_Word___19.docx"/><Relationship Id="rId7" Type="http://schemas.openxmlformats.org/officeDocument/2006/relationships/image" Target="../media/image51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package" Target="../embeddings/Microsoft_Word___20.docx"/><Relationship Id="rId5" Type="http://schemas.openxmlformats.org/officeDocument/2006/relationships/image" Target="../media/image52.png"/><Relationship Id="rId4" Type="http://schemas.openxmlformats.org/officeDocument/2006/relationships/image" Target="../media/image5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21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55.emf"/><Relationship Id="rId5" Type="http://schemas.openxmlformats.org/officeDocument/2006/relationships/package" Target="../embeddings/Microsoft_Word___22.docx"/><Relationship Id="rId4" Type="http://schemas.openxmlformats.org/officeDocument/2006/relationships/image" Target="../media/image5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23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5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24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5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25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9.emf"/><Relationship Id="rId5" Type="http://schemas.openxmlformats.org/officeDocument/2006/relationships/package" Target="../embeddings/Microsoft_Word___26.docx"/><Relationship Id="rId4" Type="http://schemas.openxmlformats.org/officeDocument/2006/relationships/image" Target="../media/image58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wmf"/><Relationship Id="rId3" Type="http://schemas.openxmlformats.org/officeDocument/2006/relationships/package" Target="../embeddings/Microsoft_Word___27.docx"/><Relationship Id="rId7" Type="http://schemas.openxmlformats.org/officeDocument/2006/relationships/oleObject" Target="../embeddings/oleObject43.bin"/><Relationship Id="rId12" Type="http://schemas.openxmlformats.org/officeDocument/2006/relationships/image" Target="../media/image64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61.emf"/><Relationship Id="rId11" Type="http://schemas.openxmlformats.org/officeDocument/2006/relationships/package" Target="../embeddings/Microsoft_Word___30.docx"/><Relationship Id="rId5" Type="http://schemas.openxmlformats.org/officeDocument/2006/relationships/package" Target="../embeddings/Microsoft_Word___28.docx"/><Relationship Id="rId10" Type="http://schemas.openxmlformats.org/officeDocument/2006/relationships/image" Target="../media/image63.emf"/><Relationship Id="rId4" Type="http://schemas.openxmlformats.org/officeDocument/2006/relationships/image" Target="../media/image60.emf"/><Relationship Id="rId9" Type="http://schemas.openxmlformats.org/officeDocument/2006/relationships/package" Target="../embeddings/Microsoft_Word___29.docx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31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66.png"/><Relationship Id="rId4" Type="http://schemas.openxmlformats.org/officeDocument/2006/relationships/image" Target="../media/image65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emf"/><Relationship Id="rId3" Type="http://schemas.openxmlformats.org/officeDocument/2006/relationships/package" Target="../embeddings/Microsoft_Word___32.docx"/><Relationship Id="rId7" Type="http://schemas.openxmlformats.org/officeDocument/2006/relationships/package" Target="../embeddings/Microsoft_Word___34.docx"/><Relationship Id="rId12" Type="http://schemas.openxmlformats.org/officeDocument/2006/relationships/image" Target="../media/image62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68.emf"/><Relationship Id="rId11" Type="http://schemas.openxmlformats.org/officeDocument/2006/relationships/oleObject" Target="../embeddings/oleObject44.bin"/><Relationship Id="rId5" Type="http://schemas.openxmlformats.org/officeDocument/2006/relationships/package" Target="../embeddings/Microsoft_Word___33.docx"/><Relationship Id="rId10" Type="http://schemas.openxmlformats.org/officeDocument/2006/relationships/image" Target="../media/image70.emf"/><Relationship Id="rId4" Type="http://schemas.openxmlformats.org/officeDocument/2006/relationships/image" Target="../media/image67.emf"/><Relationship Id="rId9" Type="http://schemas.openxmlformats.org/officeDocument/2006/relationships/package" Target="../embeddings/Microsoft_Word___35.docx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emf"/><Relationship Id="rId3" Type="http://schemas.openxmlformats.org/officeDocument/2006/relationships/package" Target="../embeddings/Microsoft_Word___36.docx"/><Relationship Id="rId7" Type="http://schemas.openxmlformats.org/officeDocument/2006/relationships/package" Target="../embeddings/Microsoft_Word___38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72.emf"/><Relationship Id="rId5" Type="http://schemas.openxmlformats.org/officeDocument/2006/relationships/package" Target="../embeddings/Microsoft_Word___37.docx"/><Relationship Id="rId10" Type="http://schemas.openxmlformats.org/officeDocument/2006/relationships/image" Target="../media/image67.emf"/><Relationship Id="rId4" Type="http://schemas.openxmlformats.org/officeDocument/2006/relationships/image" Target="../media/image71.emf"/><Relationship Id="rId9" Type="http://schemas.openxmlformats.org/officeDocument/2006/relationships/package" Target="../embeddings/Microsoft_Word___39.docx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40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74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emf"/><Relationship Id="rId3" Type="http://schemas.openxmlformats.org/officeDocument/2006/relationships/package" Target="../embeddings/Microsoft_Word___41.docx"/><Relationship Id="rId7" Type="http://schemas.openxmlformats.org/officeDocument/2006/relationships/package" Target="../embeddings/Microsoft_Word___42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76.w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75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43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78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wmf"/><Relationship Id="rId3" Type="http://schemas.openxmlformats.org/officeDocument/2006/relationships/package" Target="../embeddings/Microsoft_Word___44.docx"/><Relationship Id="rId7" Type="http://schemas.openxmlformats.org/officeDocument/2006/relationships/oleObject" Target="../embeddings/oleObject4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80.emf"/><Relationship Id="rId5" Type="http://schemas.openxmlformats.org/officeDocument/2006/relationships/package" Target="../embeddings/Microsoft_Word___45.docx"/><Relationship Id="rId10" Type="http://schemas.openxmlformats.org/officeDocument/2006/relationships/image" Target="../media/image82.emf"/><Relationship Id="rId4" Type="http://schemas.openxmlformats.org/officeDocument/2006/relationships/image" Target="../media/image79.emf"/><Relationship Id="rId9" Type="http://schemas.openxmlformats.org/officeDocument/2006/relationships/package" Target="../embeddings/Microsoft_Word___46.docx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13" Type="http://schemas.openxmlformats.org/officeDocument/2006/relationships/image" Target="../media/image85.wmf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9.bin"/><Relationship Id="rId12" Type="http://schemas.openxmlformats.org/officeDocument/2006/relationships/oleObject" Target="../embeddings/oleObject5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84.wmf"/><Relationship Id="rId11" Type="http://schemas.openxmlformats.org/officeDocument/2006/relationships/oleObject" Target="../embeddings/oleObject53.bin"/><Relationship Id="rId5" Type="http://schemas.openxmlformats.org/officeDocument/2006/relationships/oleObject" Target="../embeddings/oleObject48.bin"/><Relationship Id="rId15" Type="http://schemas.openxmlformats.org/officeDocument/2006/relationships/image" Target="../media/image86.wmf"/><Relationship Id="rId10" Type="http://schemas.openxmlformats.org/officeDocument/2006/relationships/oleObject" Target="../embeddings/oleObject52.bin"/><Relationship Id="rId4" Type="http://schemas.openxmlformats.org/officeDocument/2006/relationships/image" Target="../media/image83.wmf"/><Relationship Id="rId9" Type="http://schemas.openxmlformats.org/officeDocument/2006/relationships/oleObject" Target="../embeddings/oleObject51.bin"/><Relationship Id="rId14" Type="http://schemas.openxmlformats.org/officeDocument/2006/relationships/oleObject" Target="../embeddings/oleObject55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emf"/><Relationship Id="rId3" Type="http://schemas.openxmlformats.org/officeDocument/2006/relationships/package" Target="../embeddings/Microsoft_Word___47.docx"/><Relationship Id="rId7" Type="http://schemas.openxmlformats.org/officeDocument/2006/relationships/package" Target="../embeddings/Microsoft_Word___49.docx"/><Relationship Id="rId12" Type="http://schemas.openxmlformats.org/officeDocument/2006/relationships/image" Target="../media/image89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88.emf"/><Relationship Id="rId11" Type="http://schemas.openxmlformats.org/officeDocument/2006/relationships/package" Target="../embeddings/Microsoft_Word___50.docx"/><Relationship Id="rId5" Type="http://schemas.openxmlformats.org/officeDocument/2006/relationships/package" Target="../embeddings/Microsoft_Word___48.docx"/><Relationship Id="rId10" Type="http://schemas.openxmlformats.org/officeDocument/2006/relationships/image" Target="../media/image81.wmf"/><Relationship Id="rId4" Type="http://schemas.openxmlformats.org/officeDocument/2006/relationships/image" Target="../media/image87.emf"/><Relationship Id="rId9" Type="http://schemas.openxmlformats.org/officeDocument/2006/relationships/oleObject" Target="../embeddings/oleObject56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1.bin"/><Relationship Id="rId13" Type="http://schemas.openxmlformats.org/officeDocument/2006/relationships/oleObject" Target="../embeddings/oleObject64.bin"/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60.bin"/><Relationship Id="rId12" Type="http://schemas.openxmlformats.org/officeDocument/2006/relationships/image" Target="../media/image90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59.bin"/><Relationship Id="rId11" Type="http://schemas.openxmlformats.org/officeDocument/2006/relationships/oleObject" Target="../embeddings/oleObject63.bin"/><Relationship Id="rId5" Type="http://schemas.openxmlformats.org/officeDocument/2006/relationships/oleObject" Target="../embeddings/oleObject58.bin"/><Relationship Id="rId15" Type="http://schemas.openxmlformats.org/officeDocument/2006/relationships/oleObject" Target="../embeddings/oleObject65.bin"/><Relationship Id="rId10" Type="http://schemas.openxmlformats.org/officeDocument/2006/relationships/image" Target="../media/image85.wmf"/><Relationship Id="rId4" Type="http://schemas.openxmlformats.org/officeDocument/2006/relationships/image" Target="../media/image84.wmf"/><Relationship Id="rId9" Type="http://schemas.openxmlformats.org/officeDocument/2006/relationships/oleObject" Target="../embeddings/oleObject62.bin"/><Relationship Id="rId14" Type="http://schemas.openxmlformats.org/officeDocument/2006/relationships/image" Target="../media/image83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emf"/><Relationship Id="rId3" Type="http://schemas.openxmlformats.org/officeDocument/2006/relationships/package" Target="../embeddings/Microsoft_Word___51.docx"/><Relationship Id="rId7" Type="http://schemas.openxmlformats.org/officeDocument/2006/relationships/package" Target="../embeddings/Microsoft_Word___53.docx"/><Relationship Id="rId12" Type="http://schemas.openxmlformats.org/officeDocument/2006/relationships/image" Target="../media/image89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91.emf"/><Relationship Id="rId11" Type="http://schemas.openxmlformats.org/officeDocument/2006/relationships/package" Target="../embeddings/Microsoft_Word___54.docx"/><Relationship Id="rId5" Type="http://schemas.openxmlformats.org/officeDocument/2006/relationships/package" Target="../embeddings/Microsoft_Word___52.docx"/><Relationship Id="rId10" Type="http://schemas.openxmlformats.org/officeDocument/2006/relationships/image" Target="../media/image81.wmf"/><Relationship Id="rId4" Type="http://schemas.openxmlformats.org/officeDocument/2006/relationships/image" Target="../media/image87.emf"/><Relationship Id="rId9" Type="http://schemas.openxmlformats.org/officeDocument/2006/relationships/oleObject" Target="../embeddings/oleObject66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55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93.emf"/><Relationship Id="rId5" Type="http://schemas.openxmlformats.org/officeDocument/2006/relationships/package" Target="../embeddings/Microsoft_Word___56.docx"/><Relationship Id="rId4" Type="http://schemas.openxmlformats.org/officeDocument/2006/relationships/image" Target="../media/image92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emf"/><Relationship Id="rId3" Type="http://schemas.openxmlformats.org/officeDocument/2006/relationships/package" Target="../embeddings/Microsoft_Word___57.docx"/><Relationship Id="rId7" Type="http://schemas.openxmlformats.org/officeDocument/2006/relationships/package" Target="../embeddings/Microsoft_Word___59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95.emf"/><Relationship Id="rId5" Type="http://schemas.openxmlformats.org/officeDocument/2006/relationships/package" Target="../embeddings/Microsoft_Word___58.docx"/><Relationship Id="rId10" Type="http://schemas.openxmlformats.org/officeDocument/2006/relationships/image" Target="../media/image97.emf"/><Relationship Id="rId4" Type="http://schemas.openxmlformats.org/officeDocument/2006/relationships/image" Target="../media/image94.emf"/><Relationship Id="rId9" Type="http://schemas.openxmlformats.org/officeDocument/2006/relationships/package" Target="../embeddings/Microsoft_Word___60.docx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emf"/><Relationship Id="rId3" Type="http://schemas.openxmlformats.org/officeDocument/2006/relationships/package" Target="../embeddings/Microsoft_Word___61.docx"/><Relationship Id="rId7" Type="http://schemas.openxmlformats.org/officeDocument/2006/relationships/package" Target="../embeddings/Microsoft_Word___63.docx"/><Relationship Id="rId12" Type="http://schemas.openxmlformats.org/officeDocument/2006/relationships/image" Target="../media/image102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99.emf"/><Relationship Id="rId11" Type="http://schemas.openxmlformats.org/officeDocument/2006/relationships/package" Target="../embeddings/Microsoft_Word___65.docx"/><Relationship Id="rId5" Type="http://schemas.openxmlformats.org/officeDocument/2006/relationships/package" Target="../embeddings/Microsoft_Word___62.docx"/><Relationship Id="rId10" Type="http://schemas.openxmlformats.org/officeDocument/2006/relationships/image" Target="../media/image101.emf"/><Relationship Id="rId4" Type="http://schemas.openxmlformats.org/officeDocument/2006/relationships/image" Target="../media/image98.emf"/><Relationship Id="rId9" Type="http://schemas.openxmlformats.org/officeDocument/2006/relationships/package" Target="../embeddings/Microsoft_Word___64.docx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emf"/><Relationship Id="rId3" Type="http://schemas.openxmlformats.org/officeDocument/2006/relationships/package" Target="../embeddings/Microsoft_Word___66.docx"/><Relationship Id="rId7" Type="http://schemas.openxmlformats.org/officeDocument/2006/relationships/package" Target="../embeddings/Microsoft_Word___68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104.emf"/><Relationship Id="rId5" Type="http://schemas.openxmlformats.org/officeDocument/2006/relationships/package" Target="../embeddings/Microsoft_Word___67.docx"/><Relationship Id="rId10" Type="http://schemas.openxmlformats.org/officeDocument/2006/relationships/image" Target="../media/image106.emf"/><Relationship Id="rId4" Type="http://schemas.openxmlformats.org/officeDocument/2006/relationships/image" Target="../media/image103.emf"/><Relationship Id="rId9" Type="http://schemas.openxmlformats.org/officeDocument/2006/relationships/package" Target="../embeddings/Microsoft_Word___69.docx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emf"/><Relationship Id="rId3" Type="http://schemas.openxmlformats.org/officeDocument/2006/relationships/package" Target="../embeddings/Microsoft_Word___70.docx"/><Relationship Id="rId7" Type="http://schemas.openxmlformats.org/officeDocument/2006/relationships/package" Target="../embeddings/Microsoft_Word___72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108.emf"/><Relationship Id="rId5" Type="http://schemas.openxmlformats.org/officeDocument/2006/relationships/package" Target="../embeddings/Microsoft_Word___71.docx"/><Relationship Id="rId4" Type="http://schemas.openxmlformats.org/officeDocument/2006/relationships/image" Target="../media/image107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11.jpeg"/><Relationship Id="rId4" Type="http://schemas.openxmlformats.org/officeDocument/2006/relationships/image" Target="../media/image11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10"/>
          <p:cNvSpPr txBox="1"/>
          <p:nvPr/>
        </p:nvSpPr>
        <p:spPr>
          <a:xfrm>
            <a:off x="646113" y="2103438"/>
            <a:ext cx="4964112" cy="744537"/>
          </a:xfrm>
          <a:prstGeom prst="rect">
            <a:avLst/>
          </a:prstGeom>
          <a:noFill/>
        </p:spPr>
        <p:txBody>
          <a:bodyPr wrap="none" lIns="51429" tIns="25715" rIns="51429" bIns="25715">
            <a:spAutoFit/>
          </a:bodyPr>
          <a:lstStyle/>
          <a:p>
            <a:pPr algn="ctr">
              <a:defRPr/>
            </a:pPr>
            <a:r>
              <a:rPr lang="zh-CN" altLang="en-US" sz="4500" b="1" spc="225" dirty="0">
                <a:solidFill>
                  <a:srgbClr val="20517E"/>
                </a:solidFill>
                <a:latin typeface="微软雅黑" panose="020B0503020204020204" pitchFamily="34" charset="-122"/>
                <a:ea typeface="迷你简菱心"/>
                <a:cs typeface="Arial" panose="020B0604020202020204" pitchFamily="34" charset="0"/>
              </a:rPr>
              <a:t>概率论与数理统计</a:t>
            </a:r>
          </a:p>
        </p:txBody>
      </p:sp>
      <p:sp>
        <p:nvSpPr>
          <p:cNvPr id="71" name="矩形 70"/>
          <p:cNvSpPr/>
          <p:nvPr/>
        </p:nvSpPr>
        <p:spPr>
          <a:xfrm>
            <a:off x="714677" y="2888252"/>
            <a:ext cx="4761185" cy="513597"/>
          </a:xfrm>
          <a:prstGeom prst="rect">
            <a:avLst/>
          </a:prstGeom>
        </p:spPr>
        <p:txBody>
          <a:bodyPr lIns="51429" tIns="25715" rIns="51429" bIns="25715" anchor="ctr">
            <a:spAutoFit/>
          </a:bodyPr>
          <a:lstStyle/>
          <a:p>
            <a:pPr algn="ctr">
              <a:defRPr/>
            </a:pPr>
            <a:r>
              <a:rPr lang="en-US" altLang="zh-CN" sz="3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宋体" panose="02010600030101010101" pitchFamily="2" charset="-122"/>
                <a:sym typeface="Arial" panose="020B0604020202020204" pitchFamily="34" charset="0"/>
              </a:rPr>
              <a:t>Probability and Statistics</a:t>
            </a:r>
            <a:endParaRPr lang="en-US" altLang="zh-CN" sz="3000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862013" y="4337050"/>
            <a:ext cx="468947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213"/>
            <a:r>
              <a:rPr lang="en-US" altLang="zh-CN" sz="2700" b="1">
                <a:solidFill>
                  <a:srgbClr val="863C36"/>
                </a:solidFill>
                <a:latin typeface="华文行楷" pitchFamily="2" charset="-122"/>
                <a:ea typeface="华文行楷" pitchFamily="2" charset="-122"/>
                <a:cs typeface="叶根友毛笔行书简体"/>
              </a:rPr>
              <a:t>— </a:t>
            </a:r>
            <a:r>
              <a:rPr lang="zh-CN" altLang="en-US" sz="2700" b="1">
                <a:solidFill>
                  <a:srgbClr val="863C36"/>
                </a:solidFill>
                <a:latin typeface="华文行楷" pitchFamily="2" charset="-122"/>
                <a:ea typeface="华文行楷" pitchFamily="2" charset="-122"/>
                <a:cs typeface="叶根友毛笔行书简体"/>
              </a:rPr>
              <a:t>概率论与数理统计教学组</a:t>
            </a:r>
            <a:r>
              <a:rPr lang="en-US" altLang="zh-CN" sz="2700" b="1">
                <a:solidFill>
                  <a:srgbClr val="863C36"/>
                </a:solidFill>
                <a:latin typeface="华文行楷" pitchFamily="2" charset="-122"/>
                <a:ea typeface="华文行楷" pitchFamily="2" charset="-122"/>
                <a:cs typeface="叶根友毛笔行书简体"/>
              </a:rPr>
              <a:t>—</a:t>
            </a:r>
            <a:endParaRPr lang="zh-CN" altLang="en-US" sz="2700" b="1">
              <a:solidFill>
                <a:srgbClr val="863C36"/>
              </a:solidFill>
              <a:latin typeface="华文行楷" pitchFamily="2" charset="-122"/>
              <a:ea typeface="华文行楷" pitchFamily="2" charset="-122"/>
              <a:cs typeface="叶根友毛笔行书简体"/>
            </a:endParaRPr>
          </a:p>
        </p:txBody>
      </p:sp>
      <p:pic>
        <p:nvPicPr>
          <p:cNvPr id="24580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02325" y="2481263"/>
            <a:ext cx="3427413" cy="302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1779588" y="4941888"/>
            <a:ext cx="25273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213"/>
            <a:r>
              <a:rPr lang="zh-CN" altLang="en-US" sz="2700" b="1">
                <a:solidFill>
                  <a:srgbClr val="863C36"/>
                </a:solidFill>
                <a:latin typeface="华文行楷" pitchFamily="2" charset="-122"/>
                <a:ea typeface="华文行楷" pitchFamily="2" charset="-122"/>
                <a:cs typeface="叶根友毛笔行书简体"/>
              </a:rPr>
              <a:t>哈尔滨工程大学</a:t>
            </a: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17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椭圆 333"/>
          <p:cNvSpPr>
            <a:spLocks noChangeArrowheads="1"/>
          </p:cNvSpPr>
          <p:nvPr/>
        </p:nvSpPr>
        <p:spPr bwMode="auto">
          <a:xfrm>
            <a:off x="328613" y="1725613"/>
            <a:ext cx="715962" cy="71437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68" name="椭圆 334"/>
          <p:cNvSpPr>
            <a:spLocks noChangeArrowheads="1"/>
          </p:cNvSpPr>
          <p:nvPr/>
        </p:nvSpPr>
        <p:spPr bwMode="auto">
          <a:xfrm>
            <a:off x="8261350" y="1233488"/>
            <a:ext cx="290513" cy="28892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3" name="组合 335"/>
          <p:cNvGrpSpPr/>
          <p:nvPr/>
        </p:nvGrpSpPr>
        <p:grpSpPr>
          <a:xfrm>
            <a:off x="8643807" y="4807525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37" name="同心圆 3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38" name="椭圆 33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4" name="组合 338"/>
          <p:cNvGrpSpPr/>
          <p:nvPr/>
        </p:nvGrpSpPr>
        <p:grpSpPr>
          <a:xfrm>
            <a:off x="8862531" y="1111899"/>
            <a:ext cx="658023" cy="65798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0" name="同心圆 3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1" name="椭圆 34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5" name="组合 341"/>
          <p:cNvGrpSpPr/>
          <p:nvPr/>
        </p:nvGrpSpPr>
        <p:grpSpPr>
          <a:xfrm>
            <a:off x="7864879" y="5495500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3" name="同心圆 3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4" name="椭圆 34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6" name="组合 344"/>
          <p:cNvGrpSpPr/>
          <p:nvPr/>
        </p:nvGrpSpPr>
        <p:grpSpPr>
          <a:xfrm>
            <a:off x="7239151" y="4814454"/>
            <a:ext cx="303665" cy="30364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6" name="同心圆 3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7" name="椭圆 34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3" name="椭圆 347"/>
          <p:cNvSpPr>
            <a:spLocks noChangeArrowheads="1"/>
          </p:cNvSpPr>
          <p:nvPr/>
        </p:nvSpPr>
        <p:spPr bwMode="auto">
          <a:xfrm>
            <a:off x="9080500" y="1793875"/>
            <a:ext cx="288925" cy="28892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74" name="椭圆 348"/>
          <p:cNvSpPr>
            <a:spLocks noChangeArrowheads="1"/>
          </p:cNvSpPr>
          <p:nvPr/>
        </p:nvSpPr>
        <p:spPr bwMode="auto">
          <a:xfrm>
            <a:off x="179388" y="1420813"/>
            <a:ext cx="142875" cy="146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7" name="组合 349"/>
          <p:cNvGrpSpPr/>
          <p:nvPr/>
        </p:nvGrpSpPr>
        <p:grpSpPr>
          <a:xfrm>
            <a:off x="592810" y="940851"/>
            <a:ext cx="476921" cy="47689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1" name="同心圆 3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2" name="椭圆 3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7" name="椭圆 355"/>
          <p:cNvSpPr>
            <a:spLocks noChangeArrowheads="1"/>
          </p:cNvSpPr>
          <p:nvPr/>
        </p:nvSpPr>
        <p:spPr bwMode="auto">
          <a:xfrm>
            <a:off x="8494713" y="4967288"/>
            <a:ext cx="400050" cy="400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8" name="组合 356"/>
          <p:cNvGrpSpPr/>
          <p:nvPr/>
        </p:nvGrpSpPr>
        <p:grpSpPr>
          <a:xfrm>
            <a:off x="8641805" y="5491030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58" name="同心圆 3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9" name="椭圆 35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9" name="组合 359"/>
          <p:cNvGrpSpPr/>
          <p:nvPr/>
        </p:nvGrpSpPr>
        <p:grpSpPr>
          <a:xfrm>
            <a:off x="7445597" y="1087726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1" name="同心圆 3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2" name="椭圆 36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0" name="组合 362"/>
          <p:cNvGrpSpPr/>
          <p:nvPr/>
        </p:nvGrpSpPr>
        <p:grpSpPr>
          <a:xfrm>
            <a:off x="9126591" y="2467319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4" name="同心圆 3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5" name="椭圆 36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1" name="椭圆 365"/>
          <p:cNvSpPr>
            <a:spLocks noChangeArrowheads="1"/>
          </p:cNvSpPr>
          <p:nvPr/>
        </p:nvSpPr>
        <p:spPr bwMode="auto">
          <a:xfrm>
            <a:off x="6726238" y="1187450"/>
            <a:ext cx="144462" cy="144463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11" name="组合 366"/>
          <p:cNvGrpSpPr/>
          <p:nvPr/>
        </p:nvGrpSpPr>
        <p:grpSpPr>
          <a:xfrm>
            <a:off x="7742973" y="2154885"/>
            <a:ext cx="767711" cy="76766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8" name="同心圆 3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9" name="椭圆 36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2" name="组合 369"/>
          <p:cNvGrpSpPr/>
          <p:nvPr/>
        </p:nvGrpSpPr>
        <p:grpSpPr>
          <a:xfrm>
            <a:off x="8550818" y="1930201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71" name="同心圆 3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72" name="椭圆 37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4" name="椭圆 372"/>
          <p:cNvSpPr>
            <a:spLocks noChangeArrowheads="1"/>
          </p:cNvSpPr>
          <p:nvPr/>
        </p:nvSpPr>
        <p:spPr bwMode="auto">
          <a:xfrm>
            <a:off x="6823075" y="5572125"/>
            <a:ext cx="144463" cy="146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895813" y="2176165"/>
            <a:ext cx="6891986" cy="986726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2" name="圆角矩形 51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39763" indent="-182563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638" indent="-55403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圆角矩形 52"/>
            <p:cNvSpPr/>
            <p:nvPr/>
          </p:nvSpPr>
          <p:spPr>
            <a:xfrm>
              <a:off x="4351930" y="1373339"/>
              <a:ext cx="3764602" cy="2584451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39763" indent="-182563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638" indent="-55403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8387" name="TextBox 24"/>
          <p:cNvSpPr txBox="1">
            <a:spLocks noChangeArrowheads="1"/>
          </p:cNvSpPr>
          <p:nvPr/>
        </p:nvSpPr>
        <p:spPr bwMode="auto">
          <a:xfrm>
            <a:off x="788988" y="2300288"/>
            <a:ext cx="6953250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583" tIns="64291" rIns="128583" bIns="64291">
            <a:spAutoFit/>
          </a:bodyPr>
          <a:lstStyle/>
          <a:p>
            <a:pPr algn="ctr"/>
            <a:r>
              <a:rPr lang="zh-CN" altLang="en-US" sz="4000" b="1">
                <a:solidFill>
                  <a:srgbClr val="20517E"/>
                </a:solidFill>
                <a:latin typeface="微软雅黑" pitchFamily="34" charset="-122"/>
                <a:ea typeface="迷你简菱心"/>
                <a:cs typeface="迷你简菱心"/>
              </a:rPr>
              <a:t>第</a:t>
            </a:r>
            <a:r>
              <a:rPr lang="en-US" altLang="zh-CN" sz="4000" b="1">
                <a:solidFill>
                  <a:srgbClr val="20517E"/>
                </a:solidFill>
                <a:latin typeface="微软雅黑" pitchFamily="34" charset="-122"/>
                <a:ea typeface="迷你简菱心"/>
                <a:cs typeface="迷你简菱心"/>
              </a:rPr>
              <a:t>2</a:t>
            </a:r>
            <a:r>
              <a:rPr lang="zh-CN" altLang="en-US" sz="4000" b="1">
                <a:solidFill>
                  <a:srgbClr val="20517E"/>
                </a:solidFill>
                <a:latin typeface="微软雅黑" pitchFamily="34" charset="-122"/>
                <a:ea typeface="迷你简菱心"/>
                <a:cs typeface="迷你简菱心"/>
              </a:rPr>
              <a:t>章  随机变量及其分布</a:t>
            </a:r>
          </a:p>
        </p:txBody>
      </p:sp>
      <p:grpSp>
        <p:nvGrpSpPr>
          <p:cNvPr id="58" name="组合 50"/>
          <p:cNvGrpSpPr>
            <a:grpSpLocks/>
          </p:cNvGrpSpPr>
          <p:nvPr/>
        </p:nvGrpSpPr>
        <p:grpSpPr bwMode="auto">
          <a:xfrm>
            <a:off x="573088" y="3717925"/>
            <a:ext cx="7518400" cy="754063"/>
            <a:chOff x="3529795" y="3140059"/>
            <a:chExt cx="7629050" cy="1353108"/>
          </a:xfrm>
        </p:grpSpPr>
        <p:sp>
          <p:nvSpPr>
            <p:cNvPr id="59" name="圆角矩形 58"/>
            <p:cNvSpPr/>
            <p:nvPr/>
          </p:nvSpPr>
          <p:spPr>
            <a:xfrm>
              <a:off x="3639334" y="3140059"/>
              <a:ext cx="7519511" cy="1353108"/>
            </a:xfrm>
            <a:prstGeom prst="roundRect">
              <a:avLst/>
            </a:pr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Times New Roman" pitchFamily="18" charset="0"/>
                <a:ea typeface="迷你简菱心"/>
              </a:endParaRPr>
            </a:p>
          </p:txBody>
        </p:sp>
        <p:sp>
          <p:nvSpPr>
            <p:cNvPr id="58390" name="TextBox 24"/>
            <p:cNvSpPr txBox="1">
              <a:spLocks noChangeArrowheads="1"/>
            </p:cNvSpPr>
            <p:nvPr/>
          </p:nvSpPr>
          <p:spPr bwMode="auto">
            <a:xfrm>
              <a:off x="3529795" y="3216488"/>
              <a:ext cx="7507795" cy="1159453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3600" b="1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      </a:t>
              </a:r>
              <a:r>
                <a:rPr lang="en-US" altLang="zh-CN" sz="3200" b="1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2.2    </a:t>
              </a:r>
              <a:r>
                <a:rPr lang="zh-CN" altLang="en-US" sz="3200" b="1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离散型随机变量及其分布律</a:t>
              </a:r>
            </a:p>
          </p:txBody>
        </p:sp>
      </p:grp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05556E-6 -2.96296E-6 L 0.05121 -0.3145 " pathEditMode="relative" rAng="0" ptsTypes="AA">
                                      <p:cBhvr>
                                        <p:cTn id="13" dur="500" spd="-1000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-1574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05556E-6 -2.46914E-6 L -0.13889 -0.41882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4" y="-2095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8.33333E-7 -2.96296E-6 L -0.0125 -0.41666 " pathEditMode="relative" rAng="0" ptsTypes="AA">
                                      <p:cBhvr>
                                        <p:cTn id="31" dur="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-2083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8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9.88142E-7 L -0.07444 -0.19917 " pathEditMode="relative" rAng="0" ptsTypes="AA">
                                      <p:cBhvr>
                                        <p:cTn id="40" dur="500" spd="-1000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" y="-1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4655 0.09135 L -0.14333 -0.26767 " pathEditMode="relative" rAng="0" ptsTypes="AA">
                                      <p:cBhvr>
                                        <p:cTn id="49" dur="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-18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8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3457E-7 -4.79578E-6 L 0.09679 -0.23408 " pathEditMode="relative" rAng="0" ptsTypes="AA">
                                      <p:cBhvr>
                                        <p:cTn id="58" dur="500" spd="-1000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-11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-0.05121 -0.27871 " pathEditMode="relative" rAng="0" ptsTypes="AA">
                                      <p:cBhvr>
                                        <p:cTn id="67" dur="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9" y="-1395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77778E-7 -2.34568E-6 L 0.13021 -0.19259 " pathEditMode="relative" rAng="0" ptsTypes="AA">
                                      <p:cBhvr>
                                        <p:cTn id="76" dur="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0" y="-963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8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44444E-6 3.95062E-6 L 0.14375 0.17222 " pathEditMode="relative" rAng="0" ptsTypes="AA">
                                      <p:cBhvr>
                                        <p:cTn id="92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861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33333E-6 7.52158E-7 L -0.00486 0.28175 " pathEditMode="relative" rAng="0" ptsTypes="AA">
                                      <p:cBhvr>
                                        <p:cTn id="101" dur="5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4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44444E-6 2.96296E-6 L 0.0625 0.20555 " pathEditMode="relative" rAng="0" ptsTypes="AA">
                                      <p:cBhvr>
                                        <p:cTn id="110" dur="500" spd="-1000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10278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8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77778E-7 -2.46914E-6 L -0.01371 0.35 " pathEditMode="relative" rAng="0" ptsTypes="AA">
                                      <p:cBhvr>
                                        <p:cTn id="119" dur="500" spd="-1000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175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35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61111E-6 2.46914E-7 L 0.16875 -0.04074 " pathEditMode="relative" rAng="0" ptsTypes="AA">
                                      <p:cBhvr>
                                        <p:cTn id="121" dur="500" spd="-1000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-2037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3.08642E-6 L -0.04756 0.38549 " pathEditMode="relative" rAng="0" ptsTypes="AA">
                                      <p:cBhvr>
                                        <p:cTn id="130" dur="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19259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875 0.25895 " pathEditMode="relative" rAng="0" ptsTypes="AA">
                                      <p:cBhvr>
                                        <p:cTn id="134" dur="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75" y="12932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2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3.61111E-6 4.69136E-6 L -0.18368 0.37438 " pathEditMode="relative" rAng="0" ptsTypes="AA">
                                      <p:cBhvr>
                                        <p:cTn id="148" dur="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4" y="18704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8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42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61111E-6 -3.08642E-6 L -0.19879 0.28334 " pathEditMode="relative" rAng="0" ptsTypes="AA">
                                      <p:cBhvr>
                                        <p:cTn id="157" dur="500" spd="-1000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48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100"/>
                            </p:stCondLst>
                            <p:childTnLst>
                              <p:par>
                                <p:cTn id="1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nimBg="1"/>
      <p:bldP spid="88067" grpId="1" animBg="1"/>
      <p:bldP spid="88067" grpId="2" animBg="1"/>
      <p:bldP spid="88068" grpId="0" animBg="1"/>
      <p:bldP spid="88068" grpId="1" animBg="1"/>
      <p:bldP spid="88068" grpId="2" animBg="1"/>
      <p:bldP spid="88073" grpId="0" animBg="1"/>
      <p:bldP spid="88073" grpId="1" animBg="1"/>
      <p:bldP spid="88073" grpId="2" animBg="1"/>
      <p:bldP spid="88074" grpId="0" animBg="1"/>
      <p:bldP spid="88074" grpId="1" animBg="1"/>
      <p:bldP spid="88074" grpId="2" animBg="1"/>
      <p:bldP spid="88077" grpId="0" animBg="1"/>
      <p:bldP spid="88077" grpId="1" animBg="1"/>
      <p:bldP spid="88077" grpId="2" animBg="1"/>
      <p:bldP spid="88081" grpId="0" animBg="1"/>
      <p:bldP spid="88081" grpId="1" animBg="1"/>
      <p:bldP spid="88081" grpId="2" animBg="1"/>
      <p:bldP spid="88084" grpId="0" animBg="1"/>
      <p:bldP spid="88084" grpId="1" animBg="1"/>
      <p:bldP spid="88084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65" name="组合 1"/>
          <p:cNvGrpSpPr>
            <a:grpSpLocks/>
          </p:cNvGrpSpPr>
          <p:nvPr/>
        </p:nvGrpSpPr>
        <p:grpSpPr bwMode="auto">
          <a:xfrm>
            <a:off x="-376238" y="0"/>
            <a:ext cx="10115551" cy="7232650"/>
            <a:chOff x="-376237" y="904081"/>
            <a:chExt cx="10114842" cy="5424488"/>
          </a:xfrm>
        </p:grpSpPr>
        <p:sp>
          <p:nvSpPr>
            <p:cNvPr id="19" name="任意多边形 18"/>
            <p:cNvSpPr/>
            <p:nvPr/>
          </p:nvSpPr>
          <p:spPr>
            <a:xfrm>
              <a:off x="-376237" y="979091"/>
              <a:ext cx="3012865" cy="5349478"/>
            </a:xfrm>
            <a:custGeom>
              <a:avLst/>
              <a:gdLst>
                <a:gd name="connsiteX0" fmla="*/ 0 w 4092551"/>
                <a:gd name="connsiteY0" fmla="*/ 0 h 7232650"/>
                <a:gd name="connsiteX1" fmla="*/ 3970644 w 4092551"/>
                <a:gd name="connsiteY1" fmla="*/ 0 h 7232650"/>
                <a:gd name="connsiteX2" fmla="*/ 3901482 w 4092551"/>
                <a:gd name="connsiteY2" fmla="*/ 83956 h 7232650"/>
                <a:gd name="connsiteX3" fmla="*/ 3775778 w 4092551"/>
                <a:gd name="connsiteY3" fmla="*/ 271197 h 7232650"/>
                <a:gd name="connsiteX4" fmla="*/ 3665160 w 4092551"/>
                <a:gd name="connsiteY4" fmla="*/ 462568 h 7232650"/>
                <a:gd name="connsiteX5" fmla="*/ 3577168 w 4092551"/>
                <a:gd name="connsiteY5" fmla="*/ 656692 h 7232650"/>
                <a:gd name="connsiteX6" fmla="*/ 3501746 w 4092551"/>
                <a:gd name="connsiteY6" fmla="*/ 857702 h 7232650"/>
                <a:gd name="connsiteX7" fmla="*/ 3448950 w 4092551"/>
                <a:gd name="connsiteY7" fmla="*/ 1060085 h 7232650"/>
                <a:gd name="connsiteX8" fmla="*/ 3406211 w 4092551"/>
                <a:gd name="connsiteY8" fmla="*/ 1265224 h 7232650"/>
                <a:gd name="connsiteX9" fmla="*/ 3378556 w 4092551"/>
                <a:gd name="connsiteY9" fmla="*/ 1474493 h 7232650"/>
                <a:gd name="connsiteX10" fmla="*/ 3365985 w 4092551"/>
                <a:gd name="connsiteY10" fmla="*/ 1686516 h 7232650"/>
                <a:gd name="connsiteX11" fmla="*/ 3365985 w 4092551"/>
                <a:gd name="connsiteY11" fmla="*/ 1901292 h 7232650"/>
                <a:gd name="connsiteX12" fmla="*/ 3373529 w 4092551"/>
                <a:gd name="connsiteY12" fmla="*/ 2117444 h 7232650"/>
                <a:gd name="connsiteX13" fmla="*/ 3396154 w 4092551"/>
                <a:gd name="connsiteY13" fmla="*/ 2337728 h 7232650"/>
                <a:gd name="connsiteX14" fmla="*/ 3423810 w 4092551"/>
                <a:gd name="connsiteY14" fmla="*/ 2556633 h 7232650"/>
                <a:gd name="connsiteX15" fmla="*/ 3459007 w 4092551"/>
                <a:gd name="connsiteY15" fmla="*/ 2781047 h 7232650"/>
                <a:gd name="connsiteX16" fmla="*/ 3496718 w 4092551"/>
                <a:gd name="connsiteY16" fmla="*/ 3005461 h 7232650"/>
                <a:gd name="connsiteX17" fmla="*/ 3546999 w 4092551"/>
                <a:gd name="connsiteY17" fmla="*/ 3231249 h 7232650"/>
                <a:gd name="connsiteX18" fmla="*/ 3594766 w 4092551"/>
                <a:gd name="connsiteY18" fmla="*/ 3458416 h 7232650"/>
                <a:gd name="connsiteX19" fmla="*/ 3647561 w 4092551"/>
                <a:gd name="connsiteY19" fmla="*/ 3684206 h 7232650"/>
                <a:gd name="connsiteX20" fmla="*/ 3705385 w 4092551"/>
                <a:gd name="connsiteY20" fmla="*/ 3914125 h 7232650"/>
                <a:gd name="connsiteX21" fmla="*/ 3758180 w 4092551"/>
                <a:gd name="connsiteY21" fmla="*/ 4142670 h 7232650"/>
                <a:gd name="connsiteX22" fmla="*/ 3813489 w 4092551"/>
                <a:gd name="connsiteY22" fmla="*/ 4371213 h 7232650"/>
                <a:gd name="connsiteX23" fmla="*/ 3866285 w 4092551"/>
                <a:gd name="connsiteY23" fmla="*/ 4603887 h 7232650"/>
                <a:gd name="connsiteX24" fmla="*/ 3916566 w 4092551"/>
                <a:gd name="connsiteY24" fmla="*/ 4832430 h 7232650"/>
                <a:gd name="connsiteX25" fmla="*/ 3964334 w 4092551"/>
                <a:gd name="connsiteY25" fmla="*/ 5060974 h 7232650"/>
                <a:gd name="connsiteX26" fmla="*/ 4004558 w 4092551"/>
                <a:gd name="connsiteY26" fmla="*/ 5288141 h 7232650"/>
                <a:gd name="connsiteX27" fmla="*/ 4039755 w 4092551"/>
                <a:gd name="connsiteY27" fmla="*/ 5513930 h 7232650"/>
                <a:gd name="connsiteX28" fmla="*/ 4064896 w 4092551"/>
                <a:gd name="connsiteY28" fmla="*/ 5741097 h 7232650"/>
                <a:gd name="connsiteX29" fmla="*/ 4082494 w 4092551"/>
                <a:gd name="connsiteY29" fmla="*/ 5968264 h 7232650"/>
                <a:gd name="connsiteX30" fmla="*/ 4092551 w 4092551"/>
                <a:gd name="connsiteY30" fmla="*/ 6189924 h 7232650"/>
                <a:gd name="connsiteX31" fmla="*/ 4092551 w 4092551"/>
                <a:gd name="connsiteY31" fmla="*/ 6411583 h 7232650"/>
                <a:gd name="connsiteX32" fmla="*/ 4077466 w 4092551"/>
                <a:gd name="connsiteY32" fmla="*/ 6630490 h 7232650"/>
                <a:gd name="connsiteX33" fmla="*/ 4052325 w 4092551"/>
                <a:gd name="connsiteY33" fmla="*/ 6849396 h 7232650"/>
                <a:gd name="connsiteX34" fmla="*/ 4012101 w 4092551"/>
                <a:gd name="connsiteY34" fmla="*/ 7064172 h 7232650"/>
                <a:gd name="connsiteX35" fmla="*/ 3966153 w 4092551"/>
                <a:gd name="connsiteY35" fmla="*/ 7232650 h 7232650"/>
                <a:gd name="connsiteX36" fmla="*/ 3317841 w 4092551"/>
                <a:gd name="connsiteY36" fmla="*/ 7232650 h 7232650"/>
                <a:gd name="connsiteX37" fmla="*/ 3372178 w 4092551"/>
                <a:gd name="connsiteY37" fmla="*/ 7038402 h 7232650"/>
                <a:gd name="connsiteX38" fmla="*/ 3409977 w 4092551"/>
                <a:gd name="connsiteY38" fmla="*/ 6841630 h 7232650"/>
                <a:gd name="connsiteX39" fmla="*/ 3433602 w 4092551"/>
                <a:gd name="connsiteY39" fmla="*/ 6641073 h 7232650"/>
                <a:gd name="connsiteX40" fmla="*/ 3447778 w 4092551"/>
                <a:gd name="connsiteY40" fmla="*/ 6440516 h 7232650"/>
                <a:gd name="connsiteX41" fmla="*/ 3447778 w 4092551"/>
                <a:gd name="connsiteY41" fmla="*/ 6237437 h 7232650"/>
                <a:gd name="connsiteX42" fmla="*/ 3438327 w 4092551"/>
                <a:gd name="connsiteY42" fmla="*/ 6034358 h 7232650"/>
                <a:gd name="connsiteX43" fmla="*/ 3421790 w 4092551"/>
                <a:gd name="connsiteY43" fmla="*/ 5826233 h 7232650"/>
                <a:gd name="connsiteX44" fmla="*/ 3398165 w 4092551"/>
                <a:gd name="connsiteY44" fmla="*/ 5618108 h 7232650"/>
                <a:gd name="connsiteX45" fmla="*/ 3365090 w 4092551"/>
                <a:gd name="connsiteY45" fmla="*/ 5411245 h 7232650"/>
                <a:gd name="connsiteX46" fmla="*/ 3327290 w 4092551"/>
                <a:gd name="connsiteY46" fmla="*/ 5203120 h 7232650"/>
                <a:gd name="connsiteX47" fmla="*/ 3282402 w 4092551"/>
                <a:gd name="connsiteY47" fmla="*/ 4993734 h 7232650"/>
                <a:gd name="connsiteX48" fmla="*/ 3235153 w 4092551"/>
                <a:gd name="connsiteY48" fmla="*/ 4784348 h 7232650"/>
                <a:gd name="connsiteX49" fmla="*/ 3185540 w 4092551"/>
                <a:gd name="connsiteY49" fmla="*/ 4571178 h 7232650"/>
                <a:gd name="connsiteX50" fmla="*/ 3133565 w 4092551"/>
                <a:gd name="connsiteY50" fmla="*/ 4361792 h 7232650"/>
                <a:gd name="connsiteX51" fmla="*/ 3083953 w 4092551"/>
                <a:gd name="connsiteY51" fmla="*/ 4152405 h 7232650"/>
                <a:gd name="connsiteX52" fmla="*/ 3029615 w 4092551"/>
                <a:gd name="connsiteY52" fmla="*/ 3941758 h 7232650"/>
                <a:gd name="connsiteX53" fmla="*/ 2980003 w 4092551"/>
                <a:gd name="connsiteY53" fmla="*/ 3734895 h 7232650"/>
                <a:gd name="connsiteX54" fmla="*/ 2935115 w 4092551"/>
                <a:gd name="connsiteY54" fmla="*/ 3526770 h 7232650"/>
                <a:gd name="connsiteX55" fmla="*/ 2887865 w 4092551"/>
                <a:gd name="connsiteY55" fmla="*/ 3319907 h 7232650"/>
                <a:gd name="connsiteX56" fmla="*/ 2852428 w 4092551"/>
                <a:gd name="connsiteY56" fmla="*/ 3114306 h 7232650"/>
                <a:gd name="connsiteX57" fmla="*/ 2819353 w 4092551"/>
                <a:gd name="connsiteY57" fmla="*/ 2908704 h 7232650"/>
                <a:gd name="connsiteX58" fmla="*/ 2793365 w 4092551"/>
                <a:gd name="connsiteY58" fmla="*/ 2708147 h 7232650"/>
                <a:gd name="connsiteX59" fmla="*/ 2772103 w 4092551"/>
                <a:gd name="connsiteY59" fmla="*/ 2506328 h 7232650"/>
                <a:gd name="connsiteX60" fmla="*/ 2765015 w 4092551"/>
                <a:gd name="connsiteY60" fmla="*/ 2308294 h 7232650"/>
                <a:gd name="connsiteX61" fmla="*/ 2765015 w 4092551"/>
                <a:gd name="connsiteY61" fmla="*/ 2111522 h 7232650"/>
                <a:gd name="connsiteX62" fmla="*/ 2776827 w 4092551"/>
                <a:gd name="connsiteY62" fmla="*/ 1917273 h 7232650"/>
                <a:gd name="connsiteX63" fmla="*/ 2802815 w 4092551"/>
                <a:gd name="connsiteY63" fmla="*/ 1725546 h 7232650"/>
                <a:gd name="connsiteX64" fmla="*/ 2842978 w 4092551"/>
                <a:gd name="connsiteY64" fmla="*/ 1537603 h 7232650"/>
                <a:gd name="connsiteX65" fmla="*/ 2892590 w 4092551"/>
                <a:gd name="connsiteY65" fmla="*/ 1352182 h 7232650"/>
                <a:gd name="connsiteX66" fmla="*/ 2963465 w 4092551"/>
                <a:gd name="connsiteY66" fmla="*/ 1168023 h 7232650"/>
                <a:gd name="connsiteX67" fmla="*/ 3046152 w 4092551"/>
                <a:gd name="connsiteY67" fmla="*/ 990172 h 7232650"/>
                <a:gd name="connsiteX68" fmla="*/ 3150102 w 4092551"/>
                <a:gd name="connsiteY68" fmla="*/ 814841 h 7232650"/>
                <a:gd name="connsiteX69" fmla="*/ 3268228 w 4092551"/>
                <a:gd name="connsiteY69" fmla="*/ 643297 h 7232650"/>
                <a:gd name="connsiteX70" fmla="*/ 3409977 w 4092551"/>
                <a:gd name="connsiteY70" fmla="*/ 475536 h 7232650"/>
                <a:gd name="connsiteX71" fmla="*/ 3570627 w 4092551"/>
                <a:gd name="connsiteY71" fmla="*/ 314081 h 7232650"/>
                <a:gd name="connsiteX72" fmla="*/ 3752540 w 4092551"/>
                <a:gd name="connsiteY72" fmla="*/ 155149 h 7232650"/>
                <a:gd name="connsiteX73" fmla="*/ 3960440 w 4092551"/>
                <a:gd name="connsiteY73" fmla="*/ 2 h 7232650"/>
                <a:gd name="connsiteX74" fmla="*/ 2301446 w 4092551"/>
                <a:gd name="connsiteY74" fmla="*/ 2 h 7232650"/>
                <a:gd name="connsiteX75" fmla="*/ 2301446 w 4092551"/>
                <a:gd name="connsiteY75" fmla="*/ 0 h 7232650"/>
                <a:gd name="connsiteX76" fmla="*/ 0 w 4092551"/>
                <a:gd name="connsiteY76" fmla="*/ 0 h 723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4092551" h="7232650">
                  <a:moveTo>
                    <a:pt x="0" y="0"/>
                  </a:moveTo>
                  <a:lnTo>
                    <a:pt x="3970644" y="0"/>
                  </a:lnTo>
                  <a:lnTo>
                    <a:pt x="3901482" y="83956"/>
                  </a:lnTo>
                  <a:lnTo>
                    <a:pt x="3775778" y="271197"/>
                  </a:lnTo>
                  <a:lnTo>
                    <a:pt x="3665160" y="462568"/>
                  </a:lnTo>
                  <a:lnTo>
                    <a:pt x="3577168" y="656692"/>
                  </a:lnTo>
                  <a:lnTo>
                    <a:pt x="3501746" y="857702"/>
                  </a:lnTo>
                  <a:lnTo>
                    <a:pt x="3448950" y="1060085"/>
                  </a:lnTo>
                  <a:lnTo>
                    <a:pt x="3406211" y="1265224"/>
                  </a:lnTo>
                  <a:lnTo>
                    <a:pt x="3378556" y="1474493"/>
                  </a:lnTo>
                  <a:lnTo>
                    <a:pt x="3365985" y="1686516"/>
                  </a:lnTo>
                  <a:lnTo>
                    <a:pt x="3365985" y="1901292"/>
                  </a:lnTo>
                  <a:lnTo>
                    <a:pt x="3373529" y="2117444"/>
                  </a:lnTo>
                  <a:lnTo>
                    <a:pt x="3396154" y="2337728"/>
                  </a:lnTo>
                  <a:lnTo>
                    <a:pt x="3423810" y="2556633"/>
                  </a:lnTo>
                  <a:lnTo>
                    <a:pt x="3459007" y="2781047"/>
                  </a:lnTo>
                  <a:lnTo>
                    <a:pt x="3496718" y="3005461"/>
                  </a:lnTo>
                  <a:lnTo>
                    <a:pt x="3546999" y="3231249"/>
                  </a:lnTo>
                  <a:lnTo>
                    <a:pt x="3594766" y="3458416"/>
                  </a:lnTo>
                  <a:lnTo>
                    <a:pt x="3647561" y="3684206"/>
                  </a:lnTo>
                  <a:lnTo>
                    <a:pt x="3705385" y="3914125"/>
                  </a:lnTo>
                  <a:lnTo>
                    <a:pt x="3758180" y="4142670"/>
                  </a:lnTo>
                  <a:lnTo>
                    <a:pt x="3813489" y="4371213"/>
                  </a:lnTo>
                  <a:lnTo>
                    <a:pt x="3866285" y="4603887"/>
                  </a:lnTo>
                  <a:lnTo>
                    <a:pt x="3916566" y="4832430"/>
                  </a:lnTo>
                  <a:lnTo>
                    <a:pt x="3964334" y="5060974"/>
                  </a:lnTo>
                  <a:lnTo>
                    <a:pt x="4004558" y="5288141"/>
                  </a:lnTo>
                  <a:lnTo>
                    <a:pt x="4039755" y="5513930"/>
                  </a:lnTo>
                  <a:lnTo>
                    <a:pt x="4064896" y="5741097"/>
                  </a:lnTo>
                  <a:lnTo>
                    <a:pt x="4082494" y="5968264"/>
                  </a:lnTo>
                  <a:lnTo>
                    <a:pt x="4092551" y="6189924"/>
                  </a:lnTo>
                  <a:lnTo>
                    <a:pt x="4092551" y="6411583"/>
                  </a:lnTo>
                  <a:lnTo>
                    <a:pt x="4077466" y="6630490"/>
                  </a:lnTo>
                  <a:lnTo>
                    <a:pt x="4052325" y="6849396"/>
                  </a:lnTo>
                  <a:lnTo>
                    <a:pt x="4012101" y="7064172"/>
                  </a:lnTo>
                  <a:lnTo>
                    <a:pt x="3966153" y="7232650"/>
                  </a:lnTo>
                  <a:lnTo>
                    <a:pt x="3317841" y="7232650"/>
                  </a:lnTo>
                  <a:lnTo>
                    <a:pt x="3372178" y="7038402"/>
                  </a:lnTo>
                  <a:lnTo>
                    <a:pt x="3409977" y="6841630"/>
                  </a:lnTo>
                  <a:lnTo>
                    <a:pt x="3433602" y="6641073"/>
                  </a:lnTo>
                  <a:lnTo>
                    <a:pt x="3447778" y="6440516"/>
                  </a:lnTo>
                  <a:lnTo>
                    <a:pt x="3447778" y="6237437"/>
                  </a:lnTo>
                  <a:lnTo>
                    <a:pt x="3438327" y="6034358"/>
                  </a:lnTo>
                  <a:lnTo>
                    <a:pt x="3421790" y="5826233"/>
                  </a:lnTo>
                  <a:lnTo>
                    <a:pt x="3398165" y="5618108"/>
                  </a:lnTo>
                  <a:lnTo>
                    <a:pt x="3365090" y="5411245"/>
                  </a:lnTo>
                  <a:lnTo>
                    <a:pt x="3327290" y="5203120"/>
                  </a:lnTo>
                  <a:lnTo>
                    <a:pt x="3282402" y="4993734"/>
                  </a:lnTo>
                  <a:lnTo>
                    <a:pt x="3235153" y="4784348"/>
                  </a:lnTo>
                  <a:lnTo>
                    <a:pt x="3185540" y="4571178"/>
                  </a:lnTo>
                  <a:lnTo>
                    <a:pt x="3133565" y="4361792"/>
                  </a:lnTo>
                  <a:lnTo>
                    <a:pt x="3083953" y="4152405"/>
                  </a:lnTo>
                  <a:lnTo>
                    <a:pt x="3029615" y="3941758"/>
                  </a:lnTo>
                  <a:lnTo>
                    <a:pt x="2980003" y="3734895"/>
                  </a:lnTo>
                  <a:lnTo>
                    <a:pt x="2935115" y="3526770"/>
                  </a:lnTo>
                  <a:lnTo>
                    <a:pt x="2887865" y="3319907"/>
                  </a:lnTo>
                  <a:lnTo>
                    <a:pt x="2852428" y="3114306"/>
                  </a:lnTo>
                  <a:lnTo>
                    <a:pt x="2819353" y="2908704"/>
                  </a:lnTo>
                  <a:lnTo>
                    <a:pt x="2793365" y="2708147"/>
                  </a:lnTo>
                  <a:lnTo>
                    <a:pt x="2772103" y="2506328"/>
                  </a:lnTo>
                  <a:lnTo>
                    <a:pt x="2765015" y="2308294"/>
                  </a:lnTo>
                  <a:lnTo>
                    <a:pt x="2765015" y="2111522"/>
                  </a:lnTo>
                  <a:lnTo>
                    <a:pt x="2776827" y="1917273"/>
                  </a:lnTo>
                  <a:lnTo>
                    <a:pt x="2802815" y="1725546"/>
                  </a:lnTo>
                  <a:lnTo>
                    <a:pt x="2842978" y="1537603"/>
                  </a:lnTo>
                  <a:lnTo>
                    <a:pt x="2892590" y="1352182"/>
                  </a:lnTo>
                  <a:lnTo>
                    <a:pt x="2963465" y="1168023"/>
                  </a:lnTo>
                  <a:lnTo>
                    <a:pt x="3046152" y="990172"/>
                  </a:lnTo>
                  <a:lnTo>
                    <a:pt x="3150102" y="814841"/>
                  </a:lnTo>
                  <a:lnTo>
                    <a:pt x="3268228" y="643297"/>
                  </a:lnTo>
                  <a:lnTo>
                    <a:pt x="3409977" y="475536"/>
                  </a:lnTo>
                  <a:lnTo>
                    <a:pt x="3570627" y="314081"/>
                  </a:lnTo>
                  <a:lnTo>
                    <a:pt x="3752540" y="155149"/>
                  </a:lnTo>
                  <a:lnTo>
                    <a:pt x="3960440" y="2"/>
                  </a:lnTo>
                  <a:lnTo>
                    <a:pt x="2301446" y="2"/>
                  </a:lnTo>
                  <a:lnTo>
                    <a:pt x="23014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72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BE7202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11087" y="904081"/>
              <a:ext cx="2636652" cy="5424488"/>
            </a:xfrm>
            <a:custGeom>
              <a:avLst/>
              <a:gdLst>
                <a:gd name="connsiteX0" fmla="*/ 0 w 5137382"/>
                <a:gd name="connsiteY0" fmla="*/ 0 h 7232652"/>
                <a:gd name="connsiteX1" fmla="*/ 3477047 w 5137382"/>
                <a:gd name="connsiteY1" fmla="*/ 0 h 7232652"/>
                <a:gd name="connsiteX2" fmla="*/ 3477047 w 5137382"/>
                <a:gd name="connsiteY2" fmla="*/ 2 h 7232652"/>
                <a:gd name="connsiteX3" fmla="*/ 5137382 w 5137382"/>
                <a:gd name="connsiteY3" fmla="*/ 2 h 7232652"/>
                <a:gd name="connsiteX4" fmla="*/ 4929314 w 5137382"/>
                <a:gd name="connsiteY4" fmla="*/ 155149 h 7232652"/>
                <a:gd name="connsiteX5" fmla="*/ 4747254 w 5137382"/>
                <a:gd name="connsiteY5" fmla="*/ 314081 h 7232652"/>
                <a:gd name="connsiteX6" fmla="*/ 4586474 w 5137382"/>
                <a:gd name="connsiteY6" fmla="*/ 475535 h 7232652"/>
                <a:gd name="connsiteX7" fmla="*/ 4444610 w 5137382"/>
                <a:gd name="connsiteY7" fmla="*/ 643296 h 7232652"/>
                <a:gd name="connsiteX8" fmla="*/ 4326389 w 5137382"/>
                <a:gd name="connsiteY8" fmla="*/ 814841 h 7232652"/>
                <a:gd name="connsiteX9" fmla="*/ 4222355 w 5137382"/>
                <a:gd name="connsiteY9" fmla="*/ 990171 h 7232652"/>
                <a:gd name="connsiteX10" fmla="*/ 4139601 w 5137382"/>
                <a:gd name="connsiteY10" fmla="*/ 1168023 h 7232652"/>
                <a:gd name="connsiteX11" fmla="*/ 4068669 w 5137382"/>
                <a:gd name="connsiteY11" fmla="*/ 1352182 h 7232652"/>
                <a:gd name="connsiteX12" fmla="*/ 4019016 w 5137382"/>
                <a:gd name="connsiteY12" fmla="*/ 1537602 h 7232652"/>
                <a:gd name="connsiteX13" fmla="*/ 3978821 w 5137382"/>
                <a:gd name="connsiteY13" fmla="*/ 1725545 h 7232652"/>
                <a:gd name="connsiteX14" fmla="*/ 3952812 w 5137382"/>
                <a:gd name="connsiteY14" fmla="*/ 1917272 h 7232652"/>
                <a:gd name="connsiteX15" fmla="*/ 3940990 w 5137382"/>
                <a:gd name="connsiteY15" fmla="*/ 2111522 h 7232652"/>
                <a:gd name="connsiteX16" fmla="*/ 3940990 w 5137382"/>
                <a:gd name="connsiteY16" fmla="*/ 2308294 h 7232652"/>
                <a:gd name="connsiteX17" fmla="*/ 3948084 w 5137382"/>
                <a:gd name="connsiteY17" fmla="*/ 2506328 h 7232652"/>
                <a:gd name="connsiteX18" fmla="*/ 3969363 w 5137382"/>
                <a:gd name="connsiteY18" fmla="*/ 2708146 h 7232652"/>
                <a:gd name="connsiteX19" fmla="*/ 3995372 w 5137382"/>
                <a:gd name="connsiteY19" fmla="*/ 2908703 h 7232652"/>
                <a:gd name="connsiteX20" fmla="*/ 4028474 w 5137382"/>
                <a:gd name="connsiteY20" fmla="*/ 3114305 h 7232652"/>
                <a:gd name="connsiteX21" fmla="*/ 4063940 w 5137382"/>
                <a:gd name="connsiteY21" fmla="*/ 3319907 h 7232652"/>
                <a:gd name="connsiteX22" fmla="*/ 4111228 w 5137382"/>
                <a:gd name="connsiteY22" fmla="*/ 3526770 h 7232652"/>
                <a:gd name="connsiteX23" fmla="*/ 4156152 w 5137382"/>
                <a:gd name="connsiteY23" fmla="*/ 3734895 h 7232652"/>
                <a:gd name="connsiteX24" fmla="*/ 4205804 w 5137382"/>
                <a:gd name="connsiteY24" fmla="*/ 3941758 h 7232652"/>
                <a:gd name="connsiteX25" fmla="*/ 4260186 w 5137382"/>
                <a:gd name="connsiteY25" fmla="*/ 4152405 h 7232652"/>
                <a:gd name="connsiteX26" fmla="*/ 4309838 w 5137382"/>
                <a:gd name="connsiteY26" fmla="*/ 4361792 h 7232652"/>
                <a:gd name="connsiteX27" fmla="*/ 4361855 w 5137382"/>
                <a:gd name="connsiteY27" fmla="*/ 4571178 h 7232652"/>
                <a:gd name="connsiteX28" fmla="*/ 4411508 w 5137382"/>
                <a:gd name="connsiteY28" fmla="*/ 4784348 h 7232652"/>
                <a:gd name="connsiteX29" fmla="*/ 4458796 w 5137382"/>
                <a:gd name="connsiteY29" fmla="*/ 4993734 h 7232652"/>
                <a:gd name="connsiteX30" fmla="*/ 4503720 w 5137382"/>
                <a:gd name="connsiteY30" fmla="*/ 5203120 h 7232652"/>
                <a:gd name="connsiteX31" fmla="*/ 4541550 w 5137382"/>
                <a:gd name="connsiteY31" fmla="*/ 5411245 h 7232652"/>
                <a:gd name="connsiteX32" fmla="*/ 4574652 w 5137382"/>
                <a:gd name="connsiteY32" fmla="*/ 5618108 h 7232652"/>
                <a:gd name="connsiteX33" fmla="*/ 4598296 w 5137382"/>
                <a:gd name="connsiteY33" fmla="*/ 5826233 h 7232652"/>
                <a:gd name="connsiteX34" fmla="*/ 4614847 w 5137382"/>
                <a:gd name="connsiteY34" fmla="*/ 6034358 h 7232652"/>
                <a:gd name="connsiteX35" fmla="*/ 4624305 w 5137382"/>
                <a:gd name="connsiteY35" fmla="*/ 6237437 h 7232652"/>
                <a:gd name="connsiteX36" fmla="*/ 4624305 w 5137382"/>
                <a:gd name="connsiteY36" fmla="*/ 6440516 h 7232652"/>
                <a:gd name="connsiteX37" fmla="*/ 4610118 w 5137382"/>
                <a:gd name="connsiteY37" fmla="*/ 6641073 h 7232652"/>
                <a:gd name="connsiteX38" fmla="*/ 4586474 w 5137382"/>
                <a:gd name="connsiteY38" fmla="*/ 6841630 h 7232652"/>
                <a:gd name="connsiteX39" fmla="*/ 4548644 w 5137382"/>
                <a:gd name="connsiteY39" fmla="*/ 7038402 h 7232652"/>
                <a:gd name="connsiteX40" fmla="*/ 4494262 w 5137382"/>
                <a:gd name="connsiteY40" fmla="*/ 7232652 h 7232652"/>
                <a:gd name="connsiteX41" fmla="*/ 3042515 w 5137382"/>
                <a:gd name="connsiteY41" fmla="*/ 7232652 h 7232652"/>
                <a:gd name="connsiteX42" fmla="*/ 3042515 w 5137382"/>
                <a:gd name="connsiteY42" fmla="*/ 7232650 h 7232652"/>
                <a:gd name="connsiteX43" fmla="*/ 0 w 5137382"/>
                <a:gd name="connsiteY43" fmla="*/ 7232650 h 7232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137382" h="7232652">
                  <a:moveTo>
                    <a:pt x="0" y="0"/>
                  </a:moveTo>
                  <a:lnTo>
                    <a:pt x="3477047" y="0"/>
                  </a:lnTo>
                  <a:lnTo>
                    <a:pt x="3477047" y="2"/>
                  </a:lnTo>
                  <a:lnTo>
                    <a:pt x="5137382" y="2"/>
                  </a:lnTo>
                  <a:lnTo>
                    <a:pt x="4929314" y="155149"/>
                  </a:lnTo>
                  <a:lnTo>
                    <a:pt x="4747254" y="314081"/>
                  </a:lnTo>
                  <a:lnTo>
                    <a:pt x="4586474" y="475535"/>
                  </a:lnTo>
                  <a:lnTo>
                    <a:pt x="4444610" y="643296"/>
                  </a:lnTo>
                  <a:lnTo>
                    <a:pt x="4326389" y="814841"/>
                  </a:lnTo>
                  <a:lnTo>
                    <a:pt x="4222355" y="990171"/>
                  </a:lnTo>
                  <a:lnTo>
                    <a:pt x="4139601" y="1168023"/>
                  </a:lnTo>
                  <a:lnTo>
                    <a:pt x="4068669" y="1352182"/>
                  </a:lnTo>
                  <a:lnTo>
                    <a:pt x="4019016" y="1537602"/>
                  </a:lnTo>
                  <a:lnTo>
                    <a:pt x="3978821" y="1725545"/>
                  </a:lnTo>
                  <a:lnTo>
                    <a:pt x="3952812" y="1917272"/>
                  </a:lnTo>
                  <a:lnTo>
                    <a:pt x="3940990" y="2111522"/>
                  </a:lnTo>
                  <a:lnTo>
                    <a:pt x="3940990" y="2308294"/>
                  </a:lnTo>
                  <a:lnTo>
                    <a:pt x="3948084" y="2506328"/>
                  </a:lnTo>
                  <a:lnTo>
                    <a:pt x="3969363" y="2708146"/>
                  </a:lnTo>
                  <a:lnTo>
                    <a:pt x="3995372" y="2908703"/>
                  </a:lnTo>
                  <a:lnTo>
                    <a:pt x="4028474" y="3114305"/>
                  </a:lnTo>
                  <a:lnTo>
                    <a:pt x="4063940" y="3319907"/>
                  </a:lnTo>
                  <a:lnTo>
                    <a:pt x="4111228" y="3526770"/>
                  </a:lnTo>
                  <a:lnTo>
                    <a:pt x="4156152" y="3734895"/>
                  </a:lnTo>
                  <a:lnTo>
                    <a:pt x="4205804" y="3941758"/>
                  </a:lnTo>
                  <a:lnTo>
                    <a:pt x="4260186" y="4152405"/>
                  </a:lnTo>
                  <a:lnTo>
                    <a:pt x="4309838" y="4361792"/>
                  </a:lnTo>
                  <a:lnTo>
                    <a:pt x="4361855" y="4571178"/>
                  </a:lnTo>
                  <a:lnTo>
                    <a:pt x="4411508" y="4784348"/>
                  </a:lnTo>
                  <a:lnTo>
                    <a:pt x="4458796" y="4993734"/>
                  </a:lnTo>
                  <a:lnTo>
                    <a:pt x="4503720" y="5203120"/>
                  </a:lnTo>
                  <a:lnTo>
                    <a:pt x="4541550" y="5411245"/>
                  </a:lnTo>
                  <a:lnTo>
                    <a:pt x="4574652" y="5618108"/>
                  </a:lnTo>
                  <a:lnTo>
                    <a:pt x="4598296" y="5826233"/>
                  </a:lnTo>
                  <a:lnTo>
                    <a:pt x="4614847" y="6034358"/>
                  </a:lnTo>
                  <a:lnTo>
                    <a:pt x="4624305" y="6237437"/>
                  </a:lnTo>
                  <a:lnTo>
                    <a:pt x="4624305" y="6440516"/>
                  </a:lnTo>
                  <a:lnTo>
                    <a:pt x="4610118" y="6641073"/>
                  </a:lnTo>
                  <a:lnTo>
                    <a:pt x="4586474" y="6841630"/>
                  </a:lnTo>
                  <a:lnTo>
                    <a:pt x="4548644" y="7038402"/>
                  </a:lnTo>
                  <a:lnTo>
                    <a:pt x="4494262" y="7232652"/>
                  </a:lnTo>
                  <a:lnTo>
                    <a:pt x="3042515" y="7232652"/>
                  </a:lnTo>
                  <a:lnTo>
                    <a:pt x="3042515" y="7232650"/>
                  </a:lnTo>
                  <a:lnTo>
                    <a:pt x="0" y="7232650"/>
                  </a:lnTo>
                  <a:close/>
                </a:path>
              </a:pathLst>
            </a:cu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20517E"/>
                </a:solidFill>
              </a:endParaRPr>
            </a:p>
          </p:txBody>
        </p:sp>
        <p:pic>
          <p:nvPicPr>
            <p:cNvPr id="62474" name="Picture 12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738355" y="904082"/>
              <a:ext cx="2000250" cy="739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5" name="MH_Others_1"/>
          <p:cNvSpPr txBox="1"/>
          <p:nvPr>
            <p:custDataLst>
              <p:tags r:id="rId2"/>
            </p:custDataLst>
          </p:nvPr>
        </p:nvSpPr>
        <p:spPr>
          <a:xfrm>
            <a:off x="74434" y="1802863"/>
            <a:ext cx="2155309" cy="1723549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学习</a:t>
            </a:r>
            <a:endParaRPr lang="en-US" altLang="zh-CN" sz="56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迷你简菱心" pitchFamily="49" charset="-122"/>
              <a:ea typeface="迷你简菱心" pitchFamily="49" charset="-122"/>
              <a:sym typeface="Arial" panose="020B0604020202020204" pitchFamily="34" charset="0"/>
            </a:endParaRPr>
          </a:p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要点</a:t>
            </a:r>
          </a:p>
        </p:txBody>
      </p:sp>
      <p:pic>
        <p:nvPicPr>
          <p:cNvPr id="62467" name="Picture 3" descr="C:\Users\Administrator\Desktop\未标题-2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-150813" y="3917950"/>
            <a:ext cx="2738438" cy="18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8" name="MH_Text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11588" y="3584575"/>
            <a:ext cx="561816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zh-CN" altLang="en-US" sz="3200" b="1">
                <a:solidFill>
                  <a:srgbClr val="20517E"/>
                </a:solidFill>
                <a:latin typeface="Arial" charset="0"/>
                <a:ea typeface="微软雅黑" pitchFamily="34" charset="-122"/>
                <a:sym typeface="Arial" charset="0"/>
              </a:rPr>
              <a:t>常见的离散型随机变量的分布</a:t>
            </a:r>
            <a:endParaRPr lang="en-US" altLang="zh-CN" sz="3200" b="1">
              <a:solidFill>
                <a:srgbClr val="20517E"/>
              </a:solidFill>
              <a:latin typeface="Arial" charset="0"/>
              <a:ea typeface="微软雅黑" pitchFamily="34" charset="-122"/>
              <a:sym typeface="Arial" charset="0"/>
            </a:endParaRPr>
          </a:p>
        </p:txBody>
      </p:sp>
      <p:pic>
        <p:nvPicPr>
          <p:cNvPr id="62469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662238" y="1957388"/>
            <a:ext cx="944562" cy="11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0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663825" y="3254375"/>
            <a:ext cx="944563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71" name="MH_Text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783013" y="2308225"/>
            <a:ext cx="5246687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zh-CN" altLang="en-US" sz="3200" b="1">
                <a:solidFill>
                  <a:srgbClr val="20517E"/>
                </a:solidFill>
                <a:latin typeface="Arial" charset="0"/>
                <a:ea typeface="微软雅黑" pitchFamily="34" charset="-122"/>
                <a:sym typeface="Arial" charset="0"/>
              </a:rPr>
              <a:t>离散型随机变量的概念</a:t>
            </a:r>
            <a:endParaRPr lang="en-US" altLang="zh-CN" sz="3200" b="1">
              <a:solidFill>
                <a:srgbClr val="20517E"/>
              </a:solidFill>
              <a:latin typeface="Arial" charset="0"/>
              <a:ea typeface="微软雅黑" pitchFamily="34" charset="-122"/>
              <a:sym typeface="Arial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98"/>
          <p:cNvGraphicFramePr>
            <a:graphicFrameLocks noChangeAspect="1"/>
          </p:cNvGraphicFramePr>
          <p:nvPr/>
        </p:nvGraphicFramePr>
        <p:xfrm>
          <a:off x="552450" y="1892300"/>
          <a:ext cx="7988300" cy="154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" name="文档" r:id="rId4" imgW="7987512" imgH="1546035" progId="">
                  <p:embed/>
                </p:oleObj>
              </mc:Choice>
              <mc:Fallback>
                <p:oleObj name="文档" r:id="rId4" imgW="7987512" imgH="1546035" progId="">
                  <p:embed/>
                  <p:pic>
                    <p:nvPicPr>
                      <p:cNvPr id="0" name="Picture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" y="1892300"/>
                        <a:ext cx="7988300" cy="1546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99"/>
          <p:cNvGraphicFramePr>
            <a:graphicFrameLocks noChangeAspect="1"/>
          </p:cNvGraphicFramePr>
          <p:nvPr/>
        </p:nvGraphicFramePr>
        <p:xfrm>
          <a:off x="571500" y="3514725"/>
          <a:ext cx="7912100" cy="3341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" name="文档" r:id="rId6" imgW="7912042" imgH="3341393" progId="">
                  <p:embed/>
                </p:oleObj>
              </mc:Choice>
              <mc:Fallback>
                <p:oleObj name="文档" r:id="rId6" imgW="7912042" imgH="3341393" progId="">
                  <p:embed/>
                  <p:pic>
                    <p:nvPicPr>
                      <p:cNvPr id="0" name="Picture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3514725"/>
                        <a:ext cx="7912100" cy="3341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4" name="MH_Text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96900" y="1203325"/>
            <a:ext cx="52466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zh-CN" altLang="en-US" sz="2400" b="1">
                <a:solidFill>
                  <a:srgbClr val="005EA6"/>
                </a:solidFill>
                <a:latin typeface="Arial" charset="0"/>
                <a:ea typeface="微软雅黑" pitchFamily="34" charset="-122"/>
                <a:sym typeface="Arial" charset="0"/>
              </a:rPr>
              <a:t>一、离散型随机变量的概念</a:t>
            </a:r>
            <a:endParaRPr lang="en-US" altLang="zh-CN" sz="2400" b="1">
              <a:solidFill>
                <a:srgbClr val="005EA6"/>
              </a:solidFill>
              <a:latin typeface="Arial" charset="0"/>
              <a:ea typeface="微软雅黑" pitchFamily="34" charset="-122"/>
              <a:sym typeface="Arial" charset="0"/>
            </a:endParaRPr>
          </a:p>
        </p:txBody>
      </p:sp>
      <p:sp>
        <p:nvSpPr>
          <p:cNvPr id="2" name="云形标注 1"/>
          <p:cNvSpPr/>
          <p:nvPr/>
        </p:nvSpPr>
        <p:spPr>
          <a:xfrm>
            <a:off x="6118225" y="2679700"/>
            <a:ext cx="3238500" cy="1008063"/>
          </a:xfrm>
          <a:prstGeom prst="cloudCallout">
            <a:avLst>
              <a:gd name="adj1" fmla="val -71916"/>
              <a:gd name="adj2" fmla="val 5449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b="1" dirty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可列无限多个</a:t>
            </a:r>
          </a:p>
        </p:txBody>
      </p:sp>
      <p:sp>
        <p:nvSpPr>
          <p:cNvPr id="9" name="云形标注 8"/>
          <p:cNvSpPr/>
          <p:nvPr/>
        </p:nvSpPr>
        <p:spPr>
          <a:xfrm>
            <a:off x="5254625" y="5776913"/>
            <a:ext cx="3236913" cy="1008062"/>
          </a:xfrm>
          <a:prstGeom prst="cloudCallout">
            <a:avLst>
              <a:gd name="adj1" fmla="val 28588"/>
              <a:gd name="adj2" fmla="val -10690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b="1" dirty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可列无限多个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21" name="Object 67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5207623"/>
              </p:ext>
            </p:extLst>
          </p:nvPr>
        </p:nvGraphicFramePr>
        <p:xfrm>
          <a:off x="563563" y="1201738"/>
          <a:ext cx="7766050" cy="2581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26" name="文档" r:id="rId3" imgW="7880119" imgH="2627656" progId="Word.Document.12">
                  <p:embed/>
                </p:oleObj>
              </mc:Choice>
              <mc:Fallback>
                <p:oleObj name="文档" r:id="rId3" imgW="7880119" imgH="2627656" progId="Word.Document.12">
                  <p:embed/>
                  <p:pic>
                    <p:nvPicPr>
                      <p:cNvPr id="0" name="Picture 6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563" y="1201738"/>
                        <a:ext cx="7766050" cy="2581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组合 14"/>
          <p:cNvGrpSpPr>
            <a:grpSpLocks/>
          </p:cNvGrpSpPr>
          <p:nvPr/>
        </p:nvGrpSpPr>
        <p:grpSpPr bwMode="auto">
          <a:xfrm>
            <a:off x="1571625" y="4130675"/>
            <a:ext cx="5643563" cy="1214438"/>
            <a:chOff x="1214401" y="4330705"/>
            <a:chExt cx="5643602" cy="1214446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1214401" y="4902209"/>
              <a:ext cx="564360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393790" y="4937134"/>
              <a:ext cx="1214446" cy="15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722" name="Object 674"/>
            <p:cNvGraphicFramePr>
              <a:graphicFrameLocks noChangeAspect="1"/>
            </p:cNvGraphicFramePr>
            <p:nvPr/>
          </p:nvGraphicFramePr>
          <p:xfrm>
            <a:off x="1479518" y="4457065"/>
            <a:ext cx="306387" cy="273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27" name="Equation" r:id="rId5" imgW="304536" imgH="266469" progId="Equation.DSMT4">
                    <p:embed/>
                  </p:oleObj>
                </mc:Choice>
                <mc:Fallback>
                  <p:oleObj name="Equation" r:id="rId5" imgW="304536" imgH="266469" progId="Equation.DSMT4">
                    <p:embed/>
                    <p:pic>
                      <p:nvPicPr>
                        <p:cNvPr id="0" name="Picture 67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79518" y="4457065"/>
                          <a:ext cx="306387" cy="2730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23" name="Object 675"/>
            <p:cNvGraphicFramePr>
              <a:graphicFrameLocks noChangeAspect="1"/>
            </p:cNvGraphicFramePr>
            <p:nvPr/>
          </p:nvGraphicFramePr>
          <p:xfrm>
            <a:off x="2379663" y="4402138"/>
            <a:ext cx="293687" cy="3762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28" name="Equation" r:id="rId7" imgW="291973" imgH="368140" progId="Equation.DSMT4">
                    <p:embed/>
                  </p:oleObj>
                </mc:Choice>
                <mc:Fallback>
                  <p:oleObj name="Equation" r:id="rId7" imgW="291973" imgH="368140" progId="Equation.DSMT4">
                    <p:embed/>
                    <p:pic>
                      <p:nvPicPr>
                        <p:cNvPr id="0" name="Picture 67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79663" y="4402138"/>
                          <a:ext cx="293687" cy="3762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24" name="Object 676"/>
            <p:cNvGraphicFramePr>
              <a:graphicFrameLocks noChangeAspect="1"/>
            </p:cNvGraphicFramePr>
            <p:nvPr/>
          </p:nvGraphicFramePr>
          <p:xfrm>
            <a:off x="3136900" y="4416425"/>
            <a:ext cx="319088" cy="377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29" name="Equation" r:id="rId9" imgW="317362" imgH="368140" progId="Equation.DSMT4">
                    <p:embed/>
                  </p:oleObj>
                </mc:Choice>
                <mc:Fallback>
                  <p:oleObj name="Equation" r:id="rId9" imgW="317362" imgH="368140" progId="Equation.DSMT4">
                    <p:embed/>
                    <p:pic>
                      <p:nvPicPr>
                        <p:cNvPr id="0" name="Picture 67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36900" y="4416425"/>
                          <a:ext cx="319088" cy="3778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25" name="Object 677"/>
            <p:cNvGraphicFramePr>
              <a:graphicFrameLocks noChangeAspect="1"/>
            </p:cNvGraphicFramePr>
            <p:nvPr/>
          </p:nvGraphicFramePr>
          <p:xfrm>
            <a:off x="5202238" y="4452938"/>
            <a:ext cx="331787" cy="3762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30" name="Equation" r:id="rId11" imgW="330200" imgH="368300" progId="Equation.DSMT4">
                    <p:embed/>
                  </p:oleObj>
                </mc:Choice>
                <mc:Fallback>
                  <p:oleObj name="Equation" r:id="rId11" imgW="330200" imgH="368300" progId="Equation.DSMT4">
                    <p:embed/>
                    <p:pic>
                      <p:nvPicPr>
                        <p:cNvPr id="0" name="Picture 67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02238" y="4452938"/>
                          <a:ext cx="331787" cy="3762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26" name="Object 678"/>
            <p:cNvGraphicFramePr>
              <a:graphicFrameLocks noChangeAspect="1"/>
            </p:cNvGraphicFramePr>
            <p:nvPr/>
          </p:nvGraphicFramePr>
          <p:xfrm>
            <a:off x="4162425" y="4537075"/>
            <a:ext cx="293688" cy="155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31" name="Equation" r:id="rId13" imgW="291973" imgH="152334" progId="Equation.DSMT4">
                    <p:embed/>
                  </p:oleObj>
                </mc:Choice>
                <mc:Fallback>
                  <p:oleObj name="Equation" r:id="rId13" imgW="291973" imgH="152334" progId="Equation.DSMT4">
                    <p:embed/>
                    <p:pic>
                      <p:nvPicPr>
                        <p:cNvPr id="0" name="Picture 67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62425" y="4537075"/>
                          <a:ext cx="293688" cy="1555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27" name="Object 679"/>
            <p:cNvGraphicFramePr>
              <a:graphicFrameLocks noChangeAspect="1"/>
            </p:cNvGraphicFramePr>
            <p:nvPr/>
          </p:nvGraphicFramePr>
          <p:xfrm>
            <a:off x="6107113" y="4552950"/>
            <a:ext cx="292100" cy="155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32" name="Equation" r:id="rId15" imgW="291973" imgH="152334" progId="Equation.DSMT4">
                    <p:embed/>
                  </p:oleObj>
                </mc:Choice>
                <mc:Fallback>
                  <p:oleObj name="Equation" r:id="rId15" imgW="291973" imgH="152334" progId="Equation.DSMT4">
                    <p:embed/>
                    <p:pic>
                      <p:nvPicPr>
                        <p:cNvPr id="0" name="Picture 67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07113" y="4552950"/>
                          <a:ext cx="292100" cy="1555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28" name="Object 680"/>
            <p:cNvGraphicFramePr>
              <a:graphicFrameLocks noChangeAspect="1"/>
            </p:cNvGraphicFramePr>
            <p:nvPr/>
          </p:nvGraphicFramePr>
          <p:xfrm>
            <a:off x="1450975" y="5119688"/>
            <a:ext cx="344488" cy="3762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33" name="Equation" r:id="rId17" imgW="342751" imgH="368140" progId="Equation.DSMT4">
                    <p:embed/>
                  </p:oleObj>
                </mc:Choice>
                <mc:Fallback>
                  <p:oleObj name="Equation" r:id="rId17" imgW="342751" imgH="368140" progId="Equation.DSMT4">
                    <p:embed/>
                    <p:pic>
                      <p:nvPicPr>
                        <p:cNvPr id="0" name="Picture 68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50975" y="5119688"/>
                          <a:ext cx="344488" cy="3762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29" name="Object 681"/>
            <p:cNvGraphicFramePr>
              <a:graphicFrameLocks noChangeAspect="1"/>
            </p:cNvGraphicFramePr>
            <p:nvPr/>
          </p:nvGraphicFramePr>
          <p:xfrm>
            <a:off x="2366963" y="5092700"/>
            <a:ext cx="306387" cy="376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34" name="Equation" r:id="rId19" imgW="304668" imgH="368140" progId="Equation.DSMT4">
                    <p:embed/>
                  </p:oleObj>
                </mc:Choice>
                <mc:Fallback>
                  <p:oleObj name="Equation" r:id="rId19" imgW="304668" imgH="368140" progId="Equation.DSMT4">
                    <p:embed/>
                    <p:pic>
                      <p:nvPicPr>
                        <p:cNvPr id="0" name="Picture 68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66963" y="5092700"/>
                          <a:ext cx="306387" cy="3762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30" name="Object 682"/>
            <p:cNvGraphicFramePr>
              <a:graphicFrameLocks noChangeAspect="1"/>
            </p:cNvGraphicFramePr>
            <p:nvPr/>
          </p:nvGraphicFramePr>
          <p:xfrm>
            <a:off x="3129886" y="5106683"/>
            <a:ext cx="319088" cy="377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35" name="Equation" r:id="rId21" imgW="317362" imgH="368140" progId="Equation.DSMT4">
                    <p:embed/>
                  </p:oleObj>
                </mc:Choice>
                <mc:Fallback>
                  <p:oleObj name="Equation" r:id="rId21" imgW="317362" imgH="368140" progId="Equation.DSMT4">
                    <p:embed/>
                    <p:pic>
                      <p:nvPicPr>
                        <p:cNvPr id="0" name="Picture 68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29886" y="5106683"/>
                          <a:ext cx="319088" cy="3778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31" name="Object 683"/>
            <p:cNvGraphicFramePr>
              <a:graphicFrameLocks noChangeAspect="1"/>
            </p:cNvGraphicFramePr>
            <p:nvPr/>
          </p:nvGraphicFramePr>
          <p:xfrm>
            <a:off x="5195224" y="5143196"/>
            <a:ext cx="331787" cy="3762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36" name="Equation" r:id="rId23" imgW="330200" imgH="368300" progId="Equation.DSMT4">
                    <p:embed/>
                  </p:oleObj>
                </mc:Choice>
                <mc:Fallback>
                  <p:oleObj name="Equation" r:id="rId23" imgW="330200" imgH="368300" progId="Equation.DSMT4">
                    <p:embed/>
                    <p:pic>
                      <p:nvPicPr>
                        <p:cNvPr id="0" name="Picture 68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95224" y="5143196"/>
                          <a:ext cx="331787" cy="3762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32" name="Object 684"/>
            <p:cNvGraphicFramePr>
              <a:graphicFrameLocks noChangeAspect="1"/>
            </p:cNvGraphicFramePr>
            <p:nvPr/>
          </p:nvGraphicFramePr>
          <p:xfrm>
            <a:off x="4155411" y="5227333"/>
            <a:ext cx="293688" cy="155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37" name="Equation" r:id="rId25" imgW="291973" imgH="152334" progId="Equation.DSMT4">
                    <p:embed/>
                  </p:oleObj>
                </mc:Choice>
                <mc:Fallback>
                  <p:oleObj name="Equation" r:id="rId25" imgW="291973" imgH="152334" progId="Equation.DSMT4">
                    <p:embed/>
                    <p:pic>
                      <p:nvPicPr>
                        <p:cNvPr id="0" name="Picture 68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55411" y="5227333"/>
                          <a:ext cx="293688" cy="1555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33" name="Object 685"/>
            <p:cNvGraphicFramePr>
              <a:graphicFrameLocks noChangeAspect="1"/>
            </p:cNvGraphicFramePr>
            <p:nvPr/>
          </p:nvGraphicFramePr>
          <p:xfrm>
            <a:off x="6100099" y="5243208"/>
            <a:ext cx="292100" cy="155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38" name="Equation" r:id="rId26" imgW="291973" imgH="152334" progId="Equation.DSMT4">
                    <p:embed/>
                  </p:oleObj>
                </mc:Choice>
                <mc:Fallback>
                  <p:oleObj name="Equation" r:id="rId26" imgW="291973" imgH="152334" progId="Equation.DSMT4">
                    <p:embed/>
                    <p:pic>
                      <p:nvPicPr>
                        <p:cNvPr id="0" name="Picture 68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00099" y="5243208"/>
                          <a:ext cx="292100" cy="1555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0" name="Object 686"/>
          <p:cNvGraphicFramePr>
            <a:graphicFrameLocks noChangeAspect="1"/>
          </p:cNvGraphicFramePr>
          <p:nvPr/>
        </p:nvGraphicFramePr>
        <p:xfrm>
          <a:off x="593725" y="5768975"/>
          <a:ext cx="5786438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39" name="文档" r:id="rId27" imgW="5785936" imgH="1033810" progId="">
                  <p:embed/>
                </p:oleObj>
              </mc:Choice>
              <mc:Fallback>
                <p:oleObj name="文档" r:id="rId27" imgW="5785936" imgH="1033810" progId="">
                  <p:embed/>
                  <p:pic>
                    <p:nvPicPr>
                      <p:cNvPr id="0" name="Picture 6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725" y="5768975"/>
                        <a:ext cx="5786438" cy="1035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687"/>
          <p:cNvGraphicFramePr>
            <a:graphicFrameLocks noChangeAspect="1"/>
          </p:cNvGraphicFramePr>
          <p:nvPr/>
        </p:nvGraphicFramePr>
        <p:xfrm>
          <a:off x="563563" y="3430588"/>
          <a:ext cx="7880350" cy="998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0" name="文档" r:id="rId29" imgW="7880119" imgH="998063" progId="">
                  <p:embed/>
                </p:oleObj>
              </mc:Choice>
              <mc:Fallback>
                <p:oleObj name="文档" r:id="rId29" imgW="7880119" imgH="998063" progId="">
                  <p:embed/>
                  <p:pic>
                    <p:nvPicPr>
                      <p:cNvPr id="0" name="Picture 6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563" y="3430588"/>
                        <a:ext cx="7880350" cy="998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87" name="Object 167"/>
          <p:cNvGraphicFramePr>
            <a:graphicFrameLocks noChangeAspect="1"/>
          </p:cNvGraphicFramePr>
          <p:nvPr/>
        </p:nvGraphicFramePr>
        <p:xfrm>
          <a:off x="430213" y="1096963"/>
          <a:ext cx="8237537" cy="2303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9" name="文档" r:id="rId3" imgW="8238767" imgH="2303754" progId="">
                  <p:embed/>
                </p:oleObj>
              </mc:Choice>
              <mc:Fallback>
                <p:oleObj name="文档" r:id="rId3" imgW="8238767" imgH="2303754" progId="">
                  <p:embed/>
                  <p:pic>
                    <p:nvPicPr>
                      <p:cNvPr id="0" name="Picture 1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213" y="1096963"/>
                        <a:ext cx="8237537" cy="2303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68"/>
          <p:cNvGraphicFramePr>
            <a:graphicFrameLocks noChangeAspect="1"/>
          </p:cNvGraphicFramePr>
          <p:nvPr/>
        </p:nvGraphicFramePr>
        <p:xfrm>
          <a:off x="1004888" y="4337050"/>
          <a:ext cx="2587625" cy="1417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0" name="文档" r:id="rId5" imgW="2587552" imgH="1418963" progId="">
                  <p:embed/>
                </p:oleObj>
              </mc:Choice>
              <mc:Fallback>
                <p:oleObj name="文档" r:id="rId5" imgW="2587552" imgH="1418963" progId="">
                  <p:embed/>
                  <p:pic>
                    <p:nvPicPr>
                      <p:cNvPr id="0" name="Picture 1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4888" y="4337050"/>
                        <a:ext cx="2587625" cy="1417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69"/>
          <p:cNvGraphicFramePr>
            <a:graphicFrameLocks noChangeAspect="1"/>
          </p:cNvGraphicFramePr>
          <p:nvPr/>
        </p:nvGraphicFramePr>
        <p:xfrm>
          <a:off x="4030663" y="4337050"/>
          <a:ext cx="3886200" cy="103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1" name="文档" r:id="rId7" imgW="3886862" imgH="1034890" progId="">
                  <p:embed/>
                </p:oleObj>
              </mc:Choice>
              <mc:Fallback>
                <p:oleObj name="文档" r:id="rId7" imgW="3886862" imgH="1034890" progId="">
                  <p:embed/>
                  <p:pic>
                    <p:nvPicPr>
                      <p:cNvPr id="0" name="Picture 1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0663" y="4337050"/>
                        <a:ext cx="3886200" cy="1033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170"/>
          <p:cNvGraphicFramePr>
            <a:graphicFrameLocks noChangeAspect="1"/>
          </p:cNvGraphicFramePr>
          <p:nvPr/>
        </p:nvGraphicFramePr>
        <p:xfrm>
          <a:off x="1004888" y="5416550"/>
          <a:ext cx="3059112" cy="1379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2" name="文档" r:id="rId9" imgW="3058179" imgH="1379357" progId="">
                  <p:embed/>
                </p:oleObj>
              </mc:Choice>
              <mc:Fallback>
                <p:oleObj name="文档" r:id="rId9" imgW="3058179" imgH="1379357" progId="">
                  <p:embed/>
                  <p:pic>
                    <p:nvPicPr>
                      <p:cNvPr id="0" name="Picture 1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4888" y="5416550"/>
                        <a:ext cx="3059112" cy="1379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71"/>
          <p:cNvGraphicFramePr>
            <a:graphicFrameLocks noChangeAspect="1"/>
          </p:cNvGraphicFramePr>
          <p:nvPr/>
        </p:nvGraphicFramePr>
        <p:xfrm>
          <a:off x="4678363" y="5421313"/>
          <a:ext cx="3044825" cy="1262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3" name="文档" r:id="rId11" imgW="3044856" imgH="1261261" progId="">
                  <p:embed/>
                </p:oleObj>
              </mc:Choice>
              <mc:Fallback>
                <p:oleObj name="文档" r:id="rId11" imgW="3044856" imgH="1261261" progId="">
                  <p:embed/>
                  <p:pic>
                    <p:nvPicPr>
                      <p:cNvPr id="0" name="Picture 1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8363" y="5421313"/>
                        <a:ext cx="3044825" cy="1262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92" name="Object 172"/>
          <p:cNvGraphicFramePr>
            <a:graphicFrameLocks noChangeAspect="1"/>
          </p:cNvGraphicFramePr>
          <p:nvPr/>
        </p:nvGraphicFramePr>
        <p:xfrm>
          <a:off x="441325" y="2963863"/>
          <a:ext cx="8335963" cy="163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4" name="文档" r:id="rId13" imgW="8336277" imgH="1630266" progId="">
                  <p:embed/>
                </p:oleObj>
              </mc:Choice>
              <mc:Fallback>
                <p:oleObj name="文档" r:id="rId13" imgW="8336277" imgH="1630266" progId="">
                  <p:embed/>
                  <p:pic>
                    <p:nvPicPr>
                      <p:cNvPr id="0" name="Picture 1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325" y="2963863"/>
                        <a:ext cx="8335963" cy="1630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2214563" y="4473575"/>
            <a:ext cx="4286250" cy="1571625"/>
            <a:chOff x="1214401" y="4330705"/>
            <a:chExt cx="4286280" cy="1571636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1214401" y="4902209"/>
              <a:ext cx="428628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rot="5400000">
              <a:off x="1215194" y="5115729"/>
              <a:ext cx="157163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6710" name="Object 566"/>
            <p:cNvGraphicFramePr>
              <a:graphicFrameLocks noChangeAspect="1"/>
            </p:cNvGraphicFramePr>
            <p:nvPr/>
          </p:nvGraphicFramePr>
          <p:xfrm>
            <a:off x="1479518" y="4457065"/>
            <a:ext cx="306387" cy="273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94" name="Equation" r:id="rId3" imgW="304536" imgH="266469" progId="Equation.DSMT4">
                    <p:embed/>
                  </p:oleObj>
                </mc:Choice>
                <mc:Fallback>
                  <p:oleObj name="Equation" r:id="rId3" imgW="304536" imgH="266469" progId="Equation.DSMT4">
                    <p:embed/>
                    <p:pic>
                      <p:nvPicPr>
                        <p:cNvPr id="0" name="Picture 56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79518" y="4457065"/>
                          <a:ext cx="306387" cy="2730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711" name="Object 567"/>
            <p:cNvGraphicFramePr>
              <a:graphicFrameLocks noChangeAspect="1"/>
            </p:cNvGraphicFramePr>
            <p:nvPr/>
          </p:nvGraphicFramePr>
          <p:xfrm>
            <a:off x="2430461" y="4477067"/>
            <a:ext cx="190500" cy="2857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95" name="Equation" r:id="rId5" imgW="190500" imgH="279400" progId="Equation.DSMT4">
                    <p:embed/>
                  </p:oleObj>
                </mc:Choice>
                <mc:Fallback>
                  <p:oleObj name="Equation" r:id="rId5" imgW="190500" imgH="279400" progId="Equation.DSMT4">
                    <p:embed/>
                    <p:pic>
                      <p:nvPicPr>
                        <p:cNvPr id="0" name="Picture 56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30461" y="4477067"/>
                          <a:ext cx="190500" cy="2857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712" name="Object 568"/>
            <p:cNvGraphicFramePr>
              <a:graphicFrameLocks noChangeAspect="1"/>
            </p:cNvGraphicFramePr>
            <p:nvPr/>
          </p:nvGraphicFramePr>
          <p:xfrm>
            <a:off x="3213099" y="4468812"/>
            <a:ext cx="165100" cy="273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96" name="Equation" r:id="rId7" imgW="164885" imgH="266353" progId="Equation.DSMT4">
                    <p:embed/>
                  </p:oleObj>
                </mc:Choice>
                <mc:Fallback>
                  <p:oleObj name="Equation" r:id="rId7" imgW="164885" imgH="266353" progId="Equation.DSMT4">
                    <p:embed/>
                    <p:pic>
                      <p:nvPicPr>
                        <p:cNvPr id="0" name="Picture 56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13099" y="4468812"/>
                          <a:ext cx="165100" cy="2730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713" name="Object 569"/>
            <p:cNvGraphicFramePr>
              <a:graphicFrameLocks noChangeAspect="1"/>
            </p:cNvGraphicFramePr>
            <p:nvPr/>
          </p:nvGraphicFramePr>
          <p:xfrm>
            <a:off x="4929177" y="4497387"/>
            <a:ext cx="192088" cy="2857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97" name="Equation" r:id="rId9" imgW="190500" imgH="279400" progId="Equation.DSMT4">
                    <p:embed/>
                  </p:oleObj>
                </mc:Choice>
                <mc:Fallback>
                  <p:oleObj name="Equation" r:id="rId9" imgW="190500" imgH="279400" progId="Equation.DSMT4">
                    <p:embed/>
                    <p:pic>
                      <p:nvPicPr>
                        <p:cNvPr id="0" name="Picture 56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29177" y="4497387"/>
                          <a:ext cx="192088" cy="2857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714" name="Object 570"/>
            <p:cNvGraphicFramePr>
              <a:graphicFrameLocks noChangeAspect="1"/>
            </p:cNvGraphicFramePr>
            <p:nvPr/>
          </p:nvGraphicFramePr>
          <p:xfrm>
            <a:off x="4015104" y="4478337"/>
            <a:ext cx="192087" cy="273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98" name="Equation" r:id="rId11" imgW="190335" imgH="266469" progId="Equation.DSMT4">
                    <p:embed/>
                  </p:oleObj>
                </mc:Choice>
                <mc:Fallback>
                  <p:oleObj name="Equation" r:id="rId11" imgW="190335" imgH="266469" progId="Equation.DSMT4">
                    <p:embed/>
                    <p:pic>
                      <p:nvPicPr>
                        <p:cNvPr id="0" name="Picture 57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15104" y="4478337"/>
                          <a:ext cx="192087" cy="2730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715" name="Object 571"/>
            <p:cNvGraphicFramePr>
              <a:graphicFrameLocks noChangeAspect="1"/>
            </p:cNvGraphicFramePr>
            <p:nvPr/>
          </p:nvGraphicFramePr>
          <p:xfrm>
            <a:off x="1450975" y="5195888"/>
            <a:ext cx="344488" cy="3762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99" name="Equation" r:id="rId13" imgW="342751" imgH="368140" progId="Equation.DSMT4">
                    <p:embed/>
                  </p:oleObj>
                </mc:Choice>
                <mc:Fallback>
                  <p:oleObj name="Equation" r:id="rId13" imgW="342751" imgH="368140" progId="Equation.DSMT4">
                    <p:embed/>
                    <p:pic>
                      <p:nvPicPr>
                        <p:cNvPr id="0" name="Picture 57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50975" y="5195888"/>
                          <a:ext cx="344488" cy="3762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716" name="Object 572"/>
            <p:cNvGraphicFramePr>
              <a:graphicFrameLocks noChangeAspect="1"/>
            </p:cNvGraphicFramePr>
            <p:nvPr/>
          </p:nvGraphicFramePr>
          <p:xfrm>
            <a:off x="2405061" y="5014605"/>
            <a:ext cx="228600" cy="752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800" name="Equation" r:id="rId15" imgW="228600" imgH="736600" progId="Equation.DSMT4">
                    <p:embed/>
                  </p:oleObj>
                </mc:Choice>
                <mc:Fallback>
                  <p:oleObj name="Equation" r:id="rId15" imgW="228600" imgH="736600" progId="Equation.DSMT4">
                    <p:embed/>
                    <p:pic>
                      <p:nvPicPr>
                        <p:cNvPr id="0" name="Picture 57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5061" y="5014605"/>
                          <a:ext cx="228600" cy="752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717" name="Object 573"/>
            <p:cNvGraphicFramePr>
              <a:graphicFrameLocks noChangeAspect="1"/>
            </p:cNvGraphicFramePr>
            <p:nvPr/>
          </p:nvGraphicFramePr>
          <p:xfrm>
            <a:off x="3168649" y="5003815"/>
            <a:ext cx="242887" cy="755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801" name="Equation" r:id="rId17" imgW="241300" imgH="736600" progId="Equation.DSMT4">
                    <p:embed/>
                  </p:oleObj>
                </mc:Choice>
                <mc:Fallback>
                  <p:oleObj name="Equation" r:id="rId17" imgW="241300" imgH="736600" progId="Equation.DSMT4">
                    <p:embed/>
                    <p:pic>
                      <p:nvPicPr>
                        <p:cNvPr id="0" name="Picture 57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68649" y="5003815"/>
                          <a:ext cx="242887" cy="7556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718" name="Object 574"/>
            <p:cNvGraphicFramePr>
              <a:graphicFrameLocks noChangeAspect="1"/>
            </p:cNvGraphicFramePr>
            <p:nvPr/>
          </p:nvGraphicFramePr>
          <p:xfrm>
            <a:off x="4837737" y="5006990"/>
            <a:ext cx="396875" cy="752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802" name="Equation" r:id="rId19" imgW="393529" imgH="736280" progId="Equation.DSMT4">
                    <p:embed/>
                  </p:oleObj>
                </mc:Choice>
                <mc:Fallback>
                  <p:oleObj name="Equation" r:id="rId19" imgW="393529" imgH="736280" progId="Equation.DSMT4">
                    <p:embed/>
                    <p:pic>
                      <p:nvPicPr>
                        <p:cNvPr id="0" name="Picture 57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37737" y="5006990"/>
                          <a:ext cx="396875" cy="752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719" name="Object 575"/>
            <p:cNvGraphicFramePr>
              <a:graphicFrameLocks noChangeAspect="1"/>
            </p:cNvGraphicFramePr>
            <p:nvPr/>
          </p:nvGraphicFramePr>
          <p:xfrm>
            <a:off x="3929045" y="5006990"/>
            <a:ext cx="369887" cy="752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803" name="Equation" r:id="rId21" imgW="368300" imgH="736600" progId="Equation.DSMT4">
                    <p:embed/>
                  </p:oleObj>
                </mc:Choice>
                <mc:Fallback>
                  <p:oleObj name="Equation" r:id="rId21" imgW="368300" imgH="736600" progId="Equation.DSMT4">
                    <p:embed/>
                    <p:pic>
                      <p:nvPicPr>
                        <p:cNvPr id="0" name="Picture 57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29045" y="5006990"/>
                          <a:ext cx="369887" cy="752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720" name="Object 576"/>
          <p:cNvGraphicFramePr>
            <a:graphicFrameLocks noChangeAspect="1"/>
          </p:cNvGraphicFramePr>
          <p:nvPr/>
        </p:nvGraphicFramePr>
        <p:xfrm>
          <a:off x="430213" y="1096963"/>
          <a:ext cx="8237537" cy="2303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4" name="文档" r:id="rId23" imgW="8238767" imgH="2303754" progId="">
                  <p:embed/>
                </p:oleObj>
              </mc:Choice>
              <mc:Fallback>
                <p:oleObj name="文档" r:id="rId23" imgW="8238767" imgH="2303754" progId="">
                  <p:embed/>
                  <p:pic>
                    <p:nvPicPr>
                      <p:cNvPr id="0" name="Picture 5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213" y="1096963"/>
                        <a:ext cx="8237537" cy="2303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21" name="Object 577"/>
          <p:cNvGraphicFramePr>
            <a:graphicFrameLocks noChangeAspect="1"/>
          </p:cNvGraphicFramePr>
          <p:nvPr/>
        </p:nvGraphicFramePr>
        <p:xfrm>
          <a:off x="444500" y="2959100"/>
          <a:ext cx="8335963" cy="163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5" name="文档" r:id="rId25" imgW="8336277" imgH="1630266" progId="">
                  <p:embed/>
                </p:oleObj>
              </mc:Choice>
              <mc:Fallback>
                <p:oleObj name="文档" r:id="rId25" imgW="8336277" imgH="1630266" progId="">
                  <p:embed/>
                  <p:pic>
                    <p:nvPicPr>
                      <p:cNvPr id="0" name="Picture 5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500" y="2959100"/>
                        <a:ext cx="8335963" cy="163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479"/>
          <p:cNvGraphicFramePr>
            <a:graphicFrameLocks noChangeAspect="1"/>
          </p:cNvGraphicFramePr>
          <p:nvPr/>
        </p:nvGraphicFramePr>
        <p:xfrm>
          <a:off x="622300" y="3962400"/>
          <a:ext cx="8197850" cy="189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24" name="文档" r:id="rId3" imgW="8198555" imgH="1891958" progId="">
                  <p:embed/>
                </p:oleObj>
              </mc:Choice>
              <mc:Fallback>
                <p:oleObj name="文档" r:id="rId3" imgW="8198555" imgH="1891958" progId="">
                  <p:embed/>
                  <p:pic>
                    <p:nvPicPr>
                      <p:cNvPr id="0" name="Picture 4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300" y="3962400"/>
                        <a:ext cx="8197850" cy="1892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48" name="Object 480"/>
          <p:cNvGraphicFramePr>
            <a:graphicFrameLocks noChangeAspect="1"/>
          </p:cNvGraphicFramePr>
          <p:nvPr/>
        </p:nvGraphicFramePr>
        <p:xfrm>
          <a:off x="622300" y="1011238"/>
          <a:ext cx="7800975" cy="301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25" name="文档" r:id="rId5" imgW="7800474" imgH="3012879" progId="">
                  <p:embed/>
                </p:oleObj>
              </mc:Choice>
              <mc:Fallback>
                <p:oleObj name="文档" r:id="rId5" imgW="7800474" imgH="3012879" progId="">
                  <p:embed/>
                  <p:pic>
                    <p:nvPicPr>
                      <p:cNvPr id="0" name="Picture 4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300" y="1011238"/>
                        <a:ext cx="7800975" cy="301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658" name="组合 3"/>
          <p:cNvGrpSpPr>
            <a:grpSpLocks/>
          </p:cNvGrpSpPr>
          <p:nvPr/>
        </p:nvGrpSpPr>
        <p:grpSpPr bwMode="auto">
          <a:xfrm>
            <a:off x="2265363" y="1693863"/>
            <a:ext cx="4857750" cy="1285875"/>
            <a:chOff x="1214401" y="4330705"/>
            <a:chExt cx="4857784" cy="1285884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1214401" y="4902209"/>
              <a:ext cx="4857784" cy="15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rot="5400000">
              <a:off x="1358070" y="4972853"/>
              <a:ext cx="128588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7649" name="Object 481"/>
            <p:cNvGraphicFramePr>
              <a:graphicFrameLocks noChangeAspect="1"/>
            </p:cNvGraphicFramePr>
            <p:nvPr/>
          </p:nvGraphicFramePr>
          <p:xfrm>
            <a:off x="1479518" y="4457065"/>
            <a:ext cx="306387" cy="273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26" name="Equation" r:id="rId7" imgW="304536" imgH="266469" progId="Equation.DSMT4">
                    <p:embed/>
                  </p:oleObj>
                </mc:Choice>
                <mc:Fallback>
                  <p:oleObj name="Equation" r:id="rId7" imgW="304536" imgH="266469" progId="Equation.DSMT4">
                    <p:embed/>
                    <p:pic>
                      <p:nvPicPr>
                        <p:cNvPr id="0" name="Picture 48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79518" y="4457065"/>
                          <a:ext cx="306387" cy="2730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650" name="Object 482"/>
            <p:cNvGraphicFramePr>
              <a:graphicFrameLocks noChangeAspect="1"/>
            </p:cNvGraphicFramePr>
            <p:nvPr/>
          </p:nvGraphicFramePr>
          <p:xfrm>
            <a:off x="2428847" y="4468812"/>
            <a:ext cx="165100" cy="273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27" name="Equation" r:id="rId9" imgW="164885" imgH="266353" progId="Equation.DSMT4">
                    <p:embed/>
                  </p:oleObj>
                </mc:Choice>
                <mc:Fallback>
                  <p:oleObj name="Equation" r:id="rId9" imgW="164885" imgH="266353" progId="Equation.DSMT4">
                    <p:embed/>
                    <p:pic>
                      <p:nvPicPr>
                        <p:cNvPr id="0" name="Picture 48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28847" y="4468812"/>
                          <a:ext cx="165100" cy="2730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651" name="Object 483"/>
            <p:cNvGraphicFramePr>
              <a:graphicFrameLocks noChangeAspect="1"/>
            </p:cNvGraphicFramePr>
            <p:nvPr/>
          </p:nvGraphicFramePr>
          <p:xfrm>
            <a:off x="5214929" y="4497387"/>
            <a:ext cx="192088" cy="2857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28" name="Equation" r:id="rId11" imgW="190500" imgH="279400" progId="Equation.DSMT4">
                    <p:embed/>
                  </p:oleObj>
                </mc:Choice>
                <mc:Fallback>
                  <p:oleObj name="Equation" r:id="rId11" imgW="190500" imgH="279400" progId="Equation.DSMT4">
                    <p:embed/>
                    <p:pic>
                      <p:nvPicPr>
                        <p:cNvPr id="0" name="Picture 48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14929" y="4497387"/>
                          <a:ext cx="192088" cy="2857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652" name="Object 484"/>
            <p:cNvGraphicFramePr>
              <a:graphicFrameLocks noChangeAspect="1"/>
            </p:cNvGraphicFramePr>
            <p:nvPr/>
          </p:nvGraphicFramePr>
          <p:xfrm>
            <a:off x="3736958" y="4478337"/>
            <a:ext cx="192087" cy="273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29" name="Equation" r:id="rId13" imgW="190335" imgH="266469" progId="Equation.DSMT4">
                    <p:embed/>
                  </p:oleObj>
                </mc:Choice>
                <mc:Fallback>
                  <p:oleObj name="Equation" r:id="rId13" imgW="190335" imgH="266469" progId="Equation.DSMT4">
                    <p:embed/>
                    <p:pic>
                      <p:nvPicPr>
                        <p:cNvPr id="0" name="Picture 48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36958" y="4478337"/>
                          <a:ext cx="192087" cy="2730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653" name="Object 485"/>
            <p:cNvGraphicFramePr>
              <a:graphicFrameLocks noChangeAspect="1"/>
            </p:cNvGraphicFramePr>
            <p:nvPr/>
          </p:nvGraphicFramePr>
          <p:xfrm>
            <a:off x="1450975" y="5195888"/>
            <a:ext cx="344488" cy="3762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30" name="Equation" r:id="rId15" imgW="342751" imgH="368140" progId="Equation.DSMT4">
                    <p:embed/>
                  </p:oleObj>
                </mc:Choice>
                <mc:Fallback>
                  <p:oleObj name="Equation" r:id="rId15" imgW="342751" imgH="368140" progId="Equation.DSMT4">
                    <p:embed/>
                    <p:pic>
                      <p:nvPicPr>
                        <p:cNvPr id="0" name="Picture 48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50975" y="5195888"/>
                          <a:ext cx="344488" cy="3762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654" name="Object 486"/>
            <p:cNvGraphicFramePr>
              <a:graphicFrameLocks noChangeAspect="1"/>
            </p:cNvGraphicFramePr>
            <p:nvPr/>
          </p:nvGraphicFramePr>
          <p:xfrm>
            <a:off x="2360606" y="5221305"/>
            <a:ext cx="317500" cy="3381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31" name="Equation" r:id="rId17" imgW="317362" imgH="330057" progId="Equation.DSMT4">
                    <p:embed/>
                  </p:oleObj>
                </mc:Choice>
                <mc:Fallback>
                  <p:oleObj name="Equation" r:id="rId17" imgW="317362" imgH="330057" progId="Equation.DSMT4">
                    <p:embed/>
                    <p:pic>
                      <p:nvPicPr>
                        <p:cNvPr id="0" name="Picture 48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60606" y="5221305"/>
                          <a:ext cx="317500" cy="3381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655" name="Object 487"/>
            <p:cNvGraphicFramePr>
              <a:graphicFrameLocks noChangeAspect="1"/>
            </p:cNvGraphicFramePr>
            <p:nvPr/>
          </p:nvGraphicFramePr>
          <p:xfrm>
            <a:off x="3272775" y="5244159"/>
            <a:ext cx="1176338" cy="352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32" name="Equation" r:id="rId19" imgW="1167893" imgH="342751" progId="Equation.DSMT4">
                    <p:embed/>
                  </p:oleObj>
                </mc:Choice>
                <mc:Fallback>
                  <p:oleObj name="Equation" r:id="rId19" imgW="1167893" imgH="342751" progId="Equation.DSMT4">
                    <p:embed/>
                    <p:pic>
                      <p:nvPicPr>
                        <p:cNvPr id="0" name="Picture 48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72775" y="5244159"/>
                          <a:ext cx="1176338" cy="3524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656" name="Object 488"/>
            <p:cNvGraphicFramePr>
              <a:graphicFrameLocks noChangeAspect="1"/>
            </p:cNvGraphicFramePr>
            <p:nvPr/>
          </p:nvGraphicFramePr>
          <p:xfrm>
            <a:off x="4852983" y="5181618"/>
            <a:ext cx="933450" cy="4016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33" name="Equation" r:id="rId21" imgW="926698" imgH="393529" progId="Equation.DSMT4">
                    <p:embed/>
                  </p:oleObj>
                </mc:Choice>
                <mc:Fallback>
                  <p:oleObj name="Equation" r:id="rId21" imgW="926698" imgH="393529" progId="Equation.DSMT4">
                    <p:embed/>
                    <p:pic>
                      <p:nvPicPr>
                        <p:cNvPr id="0" name="Picture 48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52983" y="5181618"/>
                          <a:ext cx="933450" cy="4016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6" name="Object 489"/>
          <p:cNvGraphicFramePr>
            <a:graphicFrameLocks noChangeAspect="1"/>
          </p:cNvGraphicFramePr>
          <p:nvPr/>
        </p:nvGraphicFramePr>
        <p:xfrm>
          <a:off x="209550" y="5526088"/>
          <a:ext cx="8178800" cy="124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34" name="文档" r:id="rId23" imgW="8198555" imgH="1247627" progId="">
                  <p:embed/>
                </p:oleObj>
              </mc:Choice>
              <mc:Fallback>
                <p:oleObj name="文档" r:id="rId23" imgW="8198555" imgH="1247627" progId="">
                  <p:embed/>
                  <p:pic>
                    <p:nvPicPr>
                      <p:cNvPr id="0" name="Picture 4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550" y="5526088"/>
                        <a:ext cx="8178800" cy="1247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650163" y="4408488"/>
            <a:ext cx="1492250" cy="431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aphicFrame>
        <p:nvGraphicFramePr>
          <p:cNvPr id="19814" name="Object 358"/>
          <p:cNvGraphicFramePr>
            <a:graphicFrameLocks noChangeAspect="1"/>
          </p:cNvGraphicFramePr>
          <p:nvPr/>
        </p:nvGraphicFramePr>
        <p:xfrm>
          <a:off x="614363" y="1757363"/>
          <a:ext cx="8713787" cy="337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0" name="文档" r:id="rId4" imgW="8713231" imgH="3378840" progId="">
                  <p:embed/>
                </p:oleObj>
              </mc:Choice>
              <mc:Fallback>
                <p:oleObj name="文档" r:id="rId4" imgW="8713231" imgH="3378840" progId="">
                  <p:embed/>
                  <p:pic>
                    <p:nvPicPr>
                      <p:cNvPr id="0" name="Picture 3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363" y="1757363"/>
                        <a:ext cx="8713787" cy="3379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组合 14"/>
          <p:cNvGrpSpPr>
            <a:grpSpLocks/>
          </p:cNvGrpSpPr>
          <p:nvPr/>
        </p:nvGrpSpPr>
        <p:grpSpPr bwMode="auto">
          <a:xfrm>
            <a:off x="5110163" y="5210175"/>
            <a:ext cx="2357437" cy="1285875"/>
            <a:chOff x="1214401" y="4330705"/>
            <a:chExt cx="2357454" cy="1285884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1214401" y="4902209"/>
              <a:ext cx="235745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358070" y="4972853"/>
              <a:ext cx="128588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9815" name="Object 359"/>
            <p:cNvGraphicFramePr>
              <a:graphicFrameLocks noChangeAspect="1"/>
            </p:cNvGraphicFramePr>
            <p:nvPr/>
          </p:nvGraphicFramePr>
          <p:xfrm>
            <a:off x="1479518" y="4457065"/>
            <a:ext cx="306387" cy="273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871" name="Equation" r:id="rId6" imgW="304536" imgH="266469" progId="Equation.DSMT4">
                    <p:embed/>
                  </p:oleObj>
                </mc:Choice>
                <mc:Fallback>
                  <p:oleObj name="Equation" r:id="rId6" imgW="304536" imgH="266469" progId="Equation.DSMT4">
                    <p:embed/>
                    <p:pic>
                      <p:nvPicPr>
                        <p:cNvPr id="0" name="Picture 35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79518" y="4457065"/>
                          <a:ext cx="306387" cy="2730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816" name="Object 360"/>
            <p:cNvGraphicFramePr>
              <a:graphicFrameLocks noChangeAspect="1"/>
            </p:cNvGraphicFramePr>
            <p:nvPr/>
          </p:nvGraphicFramePr>
          <p:xfrm>
            <a:off x="2430461" y="4446587"/>
            <a:ext cx="190500" cy="2857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872" name="Equation" r:id="rId8" imgW="190500" imgH="279400" progId="Equation.DSMT4">
                    <p:embed/>
                  </p:oleObj>
                </mc:Choice>
                <mc:Fallback>
                  <p:oleObj name="Equation" r:id="rId8" imgW="190500" imgH="279400" progId="Equation.DSMT4">
                    <p:embed/>
                    <p:pic>
                      <p:nvPicPr>
                        <p:cNvPr id="0" name="Picture 36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30461" y="4446587"/>
                          <a:ext cx="190500" cy="2857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817" name="Object 361"/>
            <p:cNvGraphicFramePr>
              <a:graphicFrameLocks noChangeAspect="1"/>
            </p:cNvGraphicFramePr>
            <p:nvPr/>
          </p:nvGraphicFramePr>
          <p:xfrm>
            <a:off x="3213099" y="4468812"/>
            <a:ext cx="165100" cy="273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873" name="Equation" r:id="rId10" imgW="164885" imgH="266353" progId="Equation.DSMT4">
                    <p:embed/>
                  </p:oleObj>
                </mc:Choice>
                <mc:Fallback>
                  <p:oleObj name="Equation" r:id="rId10" imgW="164885" imgH="266353" progId="Equation.DSMT4">
                    <p:embed/>
                    <p:pic>
                      <p:nvPicPr>
                        <p:cNvPr id="0" name="Picture 36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13099" y="4468812"/>
                          <a:ext cx="165100" cy="2730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818" name="Object 362"/>
            <p:cNvGraphicFramePr>
              <a:graphicFrameLocks noChangeAspect="1"/>
            </p:cNvGraphicFramePr>
            <p:nvPr/>
          </p:nvGraphicFramePr>
          <p:xfrm>
            <a:off x="1450975" y="5150168"/>
            <a:ext cx="344488" cy="3762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874" name="Equation" r:id="rId12" imgW="342751" imgH="368140" progId="Equation.DSMT4">
                    <p:embed/>
                  </p:oleObj>
                </mc:Choice>
                <mc:Fallback>
                  <p:oleObj name="Equation" r:id="rId12" imgW="342751" imgH="368140" progId="Equation.DSMT4">
                    <p:embed/>
                    <p:pic>
                      <p:nvPicPr>
                        <p:cNvPr id="0" name="Picture 36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50975" y="5150168"/>
                          <a:ext cx="344488" cy="3762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819" name="Object 363"/>
            <p:cNvGraphicFramePr>
              <a:graphicFrameLocks noChangeAspect="1"/>
            </p:cNvGraphicFramePr>
            <p:nvPr/>
          </p:nvGraphicFramePr>
          <p:xfrm>
            <a:off x="2201856" y="5214933"/>
            <a:ext cx="635000" cy="3508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875" name="Equation" r:id="rId14" imgW="634725" imgH="342751" progId="Equation.DSMT4">
                    <p:embed/>
                  </p:oleObj>
                </mc:Choice>
                <mc:Fallback>
                  <p:oleObj name="Equation" r:id="rId14" imgW="634725" imgH="342751" progId="Equation.DSMT4">
                    <p:embed/>
                    <p:pic>
                      <p:nvPicPr>
                        <p:cNvPr id="0" name="Picture 36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1856" y="5214933"/>
                          <a:ext cx="635000" cy="3508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820" name="Object 364"/>
            <p:cNvGraphicFramePr>
              <a:graphicFrameLocks noChangeAspect="1"/>
            </p:cNvGraphicFramePr>
            <p:nvPr/>
          </p:nvGraphicFramePr>
          <p:xfrm>
            <a:off x="3168643" y="5267638"/>
            <a:ext cx="242888" cy="2873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876" name="Equation" r:id="rId16" imgW="241195" imgH="279279" progId="Equation.DSMT4">
                    <p:embed/>
                  </p:oleObj>
                </mc:Choice>
                <mc:Fallback>
                  <p:oleObj name="Equation" r:id="rId16" imgW="241195" imgH="279279" progId="Equation.DSMT4">
                    <p:embed/>
                    <p:pic>
                      <p:nvPicPr>
                        <p:cNvPr id="0" name="Picture 36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68643" y="5267638"/>
                          <a:ext cx="242888" cy="2873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9824" name="MH_Text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85788" y="1196975"/>
            <a:ext cx="6048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zh-CN" altLang="en-US" sz="2400" b="1">
                <a:solidFill>
                  <a:srgbClr val="005EA6"/>
                </a:solidFill>
                <a:latin typeface="Arial" charset="0"/>
                <a:ea typeface="微软雅黑" pitchFamily="34" charset="-122"/>
                <a:sym typeface="Arial" charset="0"/>
              </a:rPr>
              <a:t>二、常见的离散型随机变量的分布</a:t>
            </a:r>
            <a:endParaRPr lang="en-US" altLang="zh-CN" sz="2400" b="1">
              <a:solidFill>
                <a:srgbClr val="005EA6"/>
              </a:solidFill>
              <a:latin typeface="Arial" charset="0"/>
              <a:ea typeface="微软雅黑" pitchFamily="34" charset="-122"/>
              <a:sym typeface="Arial" charset="0"/>
            </a:endParaRPr>
          </a:p>
        </p:txBody>
      </p:sp>
      <p:graphicFrame>
        <p:nvGraphicFramePr>
          <p:cNvPr id="2" name="Object 365"/>
          <p:cNvGraphicFramePr>
            <a:graphicFrameLocks noChangeAspect="1"/>
          </p:cNvGraphicFramePr>
          <p:nvPr/>
        </p:nvGraphicFramePr>
        <p:xfrm>
          <a:off x="-95250" y="5549900"/>
          <a:ext cx="864076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7" name="文档" r:id="rId18" imgW="8713231" imgH="947561" progId="">
                  <p:embed/>
                </p:oleObj>
              </mc:Choice>
              <mc:Fallback>
                <p:oleObj name="文档" r:id="rId18" imgW="8713231" imgH="947561" progId="">
                  <p:embed/>
                  <p:pic>
                    <p:nvPicPr>
                      <p:cNvPr id="0" name="Picture 3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95250" y="5549900"/>
                        <a:ext cx="8640763" cy="930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797" name="Object 317"/>
          <p:cNvGraphicFramePr>
            <a:graphicFrameLocks noChangeAspect="1"/>
          </p:cNvGraphicFramePr>
          <p:nvPr/>
        </p:nvGraphicFramePr>
        <p:xfrm>
          <a:off x="520700" y="1295400"/>
          <a:ext cx="7924800" cy="454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46" name="文档" r:id="rId3" imgW="7946848" imgH="4557114" progId="">
                  <p:embed/>
                </p:oleObj>
              </mc:Choice>
              <mc:Fallback>
                <p:oleObj name="文档" r:id="rId3" imgW="7946848" imgH="4557114" progId="">
                  <p:embed/>
                  <p:pic>
                    <p:nvPicPr>
                      <p:cNvPr id="0" name="Picture 3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700" y="1295400"/>
                        <a:ext cx="7924800" cy="4546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804" name="组合 13"/>
          <p:cNvGrpSpPr>
            <a:grpSpLocks/>
          </p:cNvGrpSpPr>
          <p:nvPr/>
        </p:nvGrpSpPr>
        <p:grpSpPr bwMode="auto">
          <a:xfrm>
            <a:off x="2928938" y="3760788"/>
            <a:ext cx="2357437" cy="1285875"/>
            <a:chOff x="1214401" y="4330705"/>
            <a:chExt cx="2357454" cy="1285884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1214401" y="4902209"/>
              <a:ext cx="2357454" cy="15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rot="5400000">
              <a:off x="1358070" y="4972853"/>
              <a:ext cx="128588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0798" name="Object 318"/>
            <p:cNvGraphicFramePr>
              <a:graphicFrameLocks noChangeAspect="1"/>
            </p:cNvGraphicFramePr>
            <p:nvPr/>
          </p:nvGraphicFramePr>
          <p:xfrm>
            <a:off x="1479518" y="4457065"/>
            <a:ext cx="306387" cy="273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847" name="Equation" r:id="rId5" imgW="304536" imgH="266469" progId="Equation.DSMT4">
                    <p:embed/>
                  </p:oleObj>
                </mc:Choice>
                <mc:Fallback>
                  <p:oleObj name="Equation" r:id="rId5" imgW="304536" imgH="266469" progId="Equation.DSMT4">
                    <p:embed/>
                    <p:pic>
                      <p:nvPicPr>
                        <p:cNvPr id="0" name="Picture 3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79518" y="4457065"/>
                          <a:ext cx="306387" cy="2730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799" name="Object 319"/>
            <p:cNvGraphicFramePr>
              <a:graphicFrameLocks noChangeAspect="1"/>
            </p:cNvGraphicFramePr>
            <p:nvPr/>
          </p:nvGraphicFramePr>
          <p:xfrm>
            <a:off x="2430461" y="4446587"/>
            <a:ext cx="190500" cy="2857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848" name="Equation" r:id="rId7" imgW="190500" imgH="279400" progId="Equation.DSMT4">
                    <p:embed/>
                  </p:oleObj>
                </mc:Choice>
                <mc:Fallback>
                  <p:oleObj name="Equation" r:id="rId7" imgW="190500" imgH="279400" progId="Equation.DSMT4">
                    <p:embed/>
                    <p:pic>
                      <p:nvPicPr>
                        <p:cNvPr id="0" name="Picture 3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30461" y="4446587"/>
                          <a:ext cx="190500" cy="2857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800" name="Object 320"/>
            <p:cNvGraphicFramePr>
              <a:graphicFrameLocks noChangeAspect="1"/>
            </p:cNvGraphicFramePr>
            <p:nvPr/>
          </p:nvGraphicFramePr>
          <p:xfrm>
            <a:off x="3213099" y="4468812"/>
            <a:ext cx="165100" cy="273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849" name="Equation" r:id="rId9" imgW="164885" imgH="266353" progId="Equation.DSMT4">
                    <p:embed/>
                  </p:oleObj>
                </mc:Choice>
                <mc:Fallback>
                  <p:oleObj name="Equation" r:id="rId9" imgW="164885" imgH="266353" progId="Equation.DSMT4">
                    <p:embed/>
                    <p:pic>
                      <p:nvPicPr>
                        <p:cNvPr id="0" name="Picture 3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13099" y="4468812"/>
                          <a:ext cx="165100" cy="2730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801" name="Object 321"/>
            <p:cNvGraphicFramePr>
              <a:graphicFrameLocks noChangeAspect="1"/>
            </p:cNvGraphicFramePr>
            <p:nvPr/>
          </p:nvGraphicFramePr>
          <p:xfrm>
            <a:off x="1450975" y="5150168"/>
            <a:ext cx="344488" cy="3762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850" name="Equation" r:id="rId11" imgW="342751" imgH="368140" progId="Equation.DSMT4">
                    <p:embed/>
                  </p:oleObj>
                </mc:Choice>
                <mc:Fallback>
                  <p:oleObj name="Equation" r:id="rId11" imgW="342751" imgH="368140" progId="Equation.DSMT4">
                    <p:embed/>
                    <p:pic>
                      <p:nvPicPr>
                        <p:cNvPr id="0" name="Picture 3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50975" y="5150168"/>
                          <a:ext cx="344488" cy="3762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802" name="Object 322"/>
            <p:cNvGraphicFramePr>
              <a:graphicFrameLocks noChangeAspect="1"/>
            </p:cNvGraphicFramePr>
            <p:nvPr/>
          </p:nvGraphicFramePr>
          <p:xfrm>
            <a:off x="2309801" y="5246691"/>
            <a:ext cx="419100" cy="2857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851" name="Equation" r:id="rId13" imgW="419100" imgH="279400" progId="Equation.DSMT4">
                    <p:embed/>
                  </p:oleObj>
                </mc:Choice>
                <mc:Fallback>
                  <p:oleObj name="Equation" r:id="rId13" imgW="419100" imgH="279400" progId="Equation.DSMT4">
                    <p:embed/>
                    <p:pic>
                      <p:nvPicPr>
                        <p:cNvPr id="0" name="Picture 3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09801" y="5246691"/>
                          <a:ext cx="419100" cy="2857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803" name="Object 323"/>
            <p:cNvGraphicFramePr>
              <a:graphicFrameLocks noChangeAspect="1"/>
            </p:cNvGraphicFramePr>
            <p:nvPr/>
          </p:nvGraphicFramePr>
          <p:xfrm>
            <a:off x="3079738" y="5236848"/>
            <a:ext cx="420688" cy="287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852" name="Equation" r:id="rId15" imgW="419100" imgH="279400" progId="Equation.DSMT4">
                    <p:embed/>
                  </p:oleObj>
                </mc:Choice>
                <mc:Fallback>
                  <p:oleObj name="Equation" r:id="rId15" imgW="419100" imgH="279400" progId="Equation.DSMT4">
                    <p:embed/>
                    <p:pic>
                      <p:nvPicPr>
                        <p:cNvPr id="0" name="Picture 3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79738" y="5236848"/>
                          <a:ext cx="420688" cy="2873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6" name="Object 92"/>
          <p:cNvGraphicFramePr>
            <a:graphicFrameLocks noChangeAspect="1"/>
          </p:cNvGraphicFramePr>
          <p:nvPr/>
        </p:nvGraphicFramePr>
        <p:xfrm>
          <a:off x="4219575" y="1830388"/>
          <a:ext cx="5716588" cy="182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0" name="文档" r:id="rId3" imgW="5716734" imgH="1823926" progId="">
                  <p:embed/>
                </p:oleObj>
              </mc:Choice>
              <mc:Fallback>
                <p:oleObj name="文档" r:id="rId3" imgW="5716734" imgH="1823926" progId="">
                  <p:embed/>
                  <p:pic>
                    <p:nvPicPr>
                      <p:cNvPr id="0" name="Picture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9575" y="1830388"/>
                        <a:ext cx="5716588" cy="1824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598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81063" y="3471863"/>
            <a:ext cx="2740025" cy="180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1597" name="Object 93"/>
          <p:cNvGraphicFramePr>
            <a:graphicFrameLocks noChangeAspect="1"/>
          </p:cNvGraphicFramePr>
          <p:nvPr/>
        </p:nvGraphicFramePr>
        <p:xfrm>
          <a:off x="4276725" y="3860800"/>
          <a:ext cx="3903663" cy="187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1" name="文档" r:id="rId6" imgW="3904326" imgH="1872880" progId="">
                  <p:embed/>
                </p:oleObj>
              </mc:Choice>
              <mc:Fallback>
                <p:oleObj name="文档" r:id="rId6" imgW="3904326" imgH="1872880" progId="">
                  <p:embed/>
                  <p:pic>
                    <p:nvPicPr>
                      <p:cNvPr id="0" name="Picture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6725" y="3860800"/>
                        <a:ext cx="3903663" cy="1873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599" name="Picture 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62013" y="1455738"/>
            <a:ext cx="2759075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862013" y="5581650"/>
            <a:ext cx="79930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005EA6"/>
                </a:solidFill>
                <a:latin typeface="微软雅黑" pitchFamily="34" charset="-122"/>
                <a:ea typeface="微软雅黑" pitchFamily="34" charset="-122"/>
              </a:rPr>
              <a:t>注</a:t>
            </a:r>
            <a:r>
              <a:rPr lang="zh-CN" altLang="en-US" sz="2400" b="1">
                <a:latin typeface="微软雅黑" pitchFamily="34" charset="-122"/>
                <a:ea typeface="微软雅黑" pitchFamily="34" charset="-122"/>
              </a:rPr>
              <a:t>  当样本空间中</a:t>
            </a:r>
            <a:r>
              <a:rPr lang="zh-CN" altLang="en-US" sz="2400" b="1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只有两个样本点</a:t>
            </a:r>
            <a:r>
              <a:rPr lang="zh-CN" altLang="en-US" sz="2400" b="1">
                <a:latin typeface="微软雅黑" pitchFamily="34" charset="-122"/>
                <a:ea typeface="微软雅黑" pitchFamily="34" charset="-122"/>
              </a:rPr>
              <a:t>时，定义的随机变量一般服从</a:t>
            </a:r>
            <a:r>
              <a:rPr lang="zh-CN" altLang="en-US" sz="2400" b="1">
                <a:solidFill>
                  <a:srgbClr val="800000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（</a:t>
            </a:r>
            <a:r>
              <a:rPr lang="en-US" altLang="zh-CN" sz="2400" b="1">
                <a:solidFill>
                  <a:srgbClr val="800000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0-1</a:t>
            </a:r>
            <a:r>
              <a:rPr lang="zh-CN" altLang="en-US" sz="2400" b="1">
                <a:solidFill>
                  <a:srgbClr val="800000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）分布</a:t>
            </a:r>
            <a:r>
              <a:rPr lang="zh-CN" altLang="en-US" sz="2400" b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。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57" name="Object 65"/>
          <p:cNvGraphicFramePr>
            <a:graphicFrameLocks noChangeAspect="1"/>
          </p:cNvGraphicFramePr>
          <p:nvPr/>
        </p:nvGraphicFramePr>
        <p:xfrm>
          <a:off x="615950" y="1147763"/>
          <a:ext cx="7950200" cy="2719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1" name="文档" r:id="rId3" imgW="7950310" imgH="2719469" progId="">
                  <p:embed/>
                </p:oleObj>
              </mc:Choice>
              <mc:Fallback>
                <p:oleObj name="文档" r:id="rId3" imgW="7950310" imgH="2719469" progId="">
                  <p:embed/>
                  <p:pic>
                    <p:nvPicPr>
                      <p:cNvPr id="0" name="Picture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950" y="1147763"/>
                        <a:ext cx="7950200" cy="2719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66"/>
          <p:cNvGraphicFramePr>
            <a:graphicFrameLocks noChangeAspect="1"/>
          </p:cNvGraphicFramePr>
          <p:nvPr/>
        </p:nvGraphicFramePr>
        <p:xfrm>
          <a:off x="630238" y="3673475"/>
          <a:ext cx="8085137" cy="245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2" name="文档" r:id="rId5" imgW="8084702" imgH="2450979" progId="">
                  <p:embed/>
                </p:oleObj>
              </mc:Choice>
              <mc:Fallback>
                <p:oleObj name="文档" r:id="rId5" imgW="8084702" imgH="2450979" progId="">
                  <p:embed/>
                  <p:pic>
                    <p:nvPicPr>
                      <p:cNvPr id="0" name="Picture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238" y="3673475"/>
                        <a:ext cx="8085137" cy="2451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698" name="Object 170"/>
          <p:cNvGraphicFramePr>
            <a:graphicFrameLocks noChangeAspect="1"/>
          </p:cNvGraphicFramePr>
          <p:nvPr/>
        </p:nvGraphicFramePr>
        <p:xfrm>
          <a:off x="430213" y="2122488"/>
          <a:ext cx="7848600" cy="293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05" name="文档" r:id="rId3" imgW="7881436" imgH="2939807" progId="">
                  <p:embed/>
                </p:oleObj>
              </mc:Choice>
              <mc:Fallback>
                <p:oleObj name="文档" r:id="rId3" imgW="7881436" imgH="2939807" progId="">
                  <p:embed/>
                  <p:pic>
                    <p:nvPicPr>
                      <p:cNvPr id="0" name="Picture 1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213" y="2122488"/>
                        <a:ext cx="7848600" cy="2933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椭圆 8"/>
          <p:cNvSpPr/>
          <p:nvPr/>
        </p:nvSpPr>
        <p:spPr>
          <a:xfrm>
            <a:off x="4678015" y="2127250"/>
            <a:ext cx="680839" cy="571500"/>
          </a:xfrm>
          <a:prstGeom prst="ellipse">
            <a:avLst/>
          </a:prstGeom>
          <a:noFill/>
          <a:ln w="34925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4389983" y="3330575"/>
            <a:ext cx="628451" cy="571500"/>
          </a:xfrm>
          <a:prstGeom prst="ellipse">
            <a:avLst/>
          </a:prstGeom>
          <a:noFill/>
          <a:ln w="34925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7442200" y="1981200"/>
            <a:ext cx="1597025" cy="2212975"/>
            <a:chOff x="7293471" y="964356"/>
            <a:chExt cx="1559934" cy="1565298"/>
          </a:xfrm>
        </p:grpSpPr>
        <p:sp>
          <p:nvSpPr>
            <p:cNvPr id="7" name="圆角矩形标注 6"/>
            <p:cNvSpPr/>
            <p:nvPr/>
          </p:nvSpPr>
          <p:spPr>
            <a:xfrm>
              <a:off x="7429926" y="1256305"/>
              <a:ext cx="1356802" cy="1072353"/>
            </a:xfrm>
            <a:prstGeom prst="wedgeRoundRectCallout">
              <a:avLst>
                <a:gd name="adj1" fmla="val -115626"/>
                <a:gd name="adj2" fmla="val 28392"/>
                <a:gd name="adj3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400" b="1" i="1" dirty="0">
                  <a:solidFill>
                    <a:srgbClr val="800000"/>
                  </a:solidFill>
                  <a:latin typeface="微软雅黑" pitchFamily="34" charset="-122"/>
                  <a:ea typeface="微软雅黑" pitchFamily="34" charset="-122"/>
                </a:rPr>
                <a:t>n</a:t>
              </a:r>
              <a:r>
                <a:rPr lang="zh-CN" altLang="en-US" sz="2400" b="1" dirty="0">
                  <a:solidFill>
                    <a:srgbClr val="800000"/>
                  </a:solidFill>
                  <a:latin typeface="微软雅黑" pitchFamily="34" charset="-122"/>
                  <a:ea typeface="微软雅黑" pitchFamily="34" charset="-122"/>
                </a:rPr>
                <a:t>次中发生的次数</a:t>
              </a:r>
            </a:p>
          </p:txBody>
        </p:sp>
        <p:sp>
          <p:nvSpPr>
            <p:cNvPr id="8" name="圆角矩形标注 7"/>
            <p:cNvSpPr/>
            <p:nvPr/>
          </p:nvSpPr>
          <p:spPr>
            <a:xfrm>
              <a:off x="7293471" y="964356"/>
              <a:ext cx="1559934" cy="1565298"/>
            </a:xfrm>
            <a:prstGeom prst="wedgeRoundRectCallout">
              <a:avLst>
                <a:gd name="adj1" fmla="val -97933"/>
                <a:gd name="adj2" fmla="val -25652"/>
                <a:gd name="adj3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i="1" dirty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itchFamily="34" charset="-122"/>
                  <a:cs typeface="Times New Roman" panose="02020603050405020304" pitchFamily="18" charset="0"/>
                </a:rPr>
                <a:t>n</a:t>
              </a:r>
              <a:r>
                <a:rPr lang="zh-CN" altLang="en-US" sz="2400" b="1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 重伯努利试验中</a:t>
              </a:r>
              <a:r>
                <a:rPr lang="zh-CN" altLang="en-US" sz="2400" b="1" dirty="0">
                  <a:solidFill>
                    <a:srgbClr val="800000"/>
                  </a:solidFill>
                  <a:latin typeface="微软雅黑" pitchFamily="34" charset="-122"/>
                  <a:ea typeface="微软雅黑" pitchFamily="34" charset="-122"/>
                </a:rPr>
                <a:t>某结果发生的次数</a:t>
              </a:r>
              <a:r>
                <a:rPr lang="zh-CN" altLang="en-US" sz="2400" b="1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如何分布</a:t>
              </a:r>
            </a:p>
          </p:txBody>
        </p:sp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210425" y="4949825"/>
            <a:ext cx="1479550" cy="4333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aphicFrame>
        <p:nvGraphicFramePr>
          <p:cNvPr id="9266" name="Object 50"/>
          <p:cNvGraphicFramePr>
            <a:graphicFrameLocks noChangeAspect="1"/>
          </p:cNvGraphicFramePr>
          <p:nvPr/>
        </p:nvGraphicFramePr>
        <p:xfrm>
          <a:off x="582613" y="1166813"/>
          <a:ext cx="8093075" cy="558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3" name="文档" r:id="rId3" imgW="8093698" imgH="5579405" progId="">
                  <p:embed/>
                </p:oleObj>
              </mc:Choice>
              <mc:Fallback>
                <p:oleObj name="文档" r:id="rId3" imgW="8093698" imgH="5579405" progId="">
                  <p:embed/>
                  <p:pic>
                    <p:nvPicPr>
                      <p:cNvPr id="0" name="Picture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613" y="1166813"/>
                        <a:ext cx="8093075" cy="5580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10" name="Object 70"/>
          <p:cNvGraphicFramePr>
            <a:graphicFrameLocks noChangeAspect="1"/>
          </p:cNvGraphicFramePr>
          <p:nvPr/>
        </p:nvGraphicFramePr>
        <p:xfrm>
          <a:off x="725488" y="1087438"/>
          <a:ext cx="8377237" cy="343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4" name="文档" r:id="rId3" imgW="8376564" imgH="3435114" progId="">
                  <p:embed/>
                </p:oleObj>
              </mc:Choice>
              <mc:Fallback>
                <p:oleObj name="文档" r:id="rId3" imgW="8376564" imgH="3435114" progId="">
                  <p:embed/>
                  <p:pic>
                    <p:nvPicPr>
                      <p:cNvPr id="0" name="Picture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488" y="1087438"/>
                        <a:ext cx="8377237" cy="3435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71"/>
          <p:cNvGraphicFramePr>
            <a:graphicFrameLocks noChangeAspect="1"/>
          </p:cNvGraphicFramePr>
          <p:nvPr/>
        </p:nvGraphicFramePr>
        <p:xfrm>
          <a:off x="876300" y="4533900"/>
          <a:ext cx="8377238" cy="212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5" name="文档" r:id="rId5" imgW="8376564" imgH="2127013" progId="">
                  <p:embed/>
                </p:oleObj>
              </mc:Choice>
              <mc:Fallback>
                <p:oleObj name="文档" r:id="rId5" imgW="8376564" imgH="2127013" progId="">
                  <p:embed/>
                  <p:pic>
                    <p:nvPicPr>
                      <p:cNvPr id="0" name="Picture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300" y="4533900"/>
                        <a:ext cx="8377238" cy="212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59" name="Object 195"/>
          <p:cNvGraphicFramePr>
            <a:graphicFrameLocks noChangeAspect="1"/>
          </p:cNvGraphicFramePr>
          <p:nvPr/>
        </p:nvGraphicFramePr>
        <p:xfrm>
          <a:off x="660400" y="1168400"/>
          <a:ext cx="8331200" cy="224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94" name="文档" r:id="rId3" imgW="8333757" imgH="2247600" progId="">
                  <p:embed/>
                </p:oleObj>
              </mc:Choice>
              <mc:Fallback>
                <p:oleObj name="文档" r:id="rId3" imgW="8333757" imgH="2247600" progId="">
                  <p:embed/>
                  <p:pic>
                    <p:nvPicPr>
                      <p:cNvPr id="0" name="Picture 1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400" y="1168400"/>
                        <a:ext cx="8331200" cy="224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196"/>
          <p:cNvGraphicFramePr>
            <a:graphicFrameLocks noChangeAspect="1"/>
          </p:cNvGraphicFramePr>
          <p:nvPr/>
        </p:nvGraphicFramePr>
        <p:xfrm>
          <a:off x="635000" y="3006725"/>
          <a:ext cx="8893175" cy="1296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95" name="文档" r:id="rId5" imgW="8893572" imgH="1296894" progId="">
                  <p:embed/>
                </p:oleObj>
              </mc:Choice>
              <mc:Fallback>
                <p:oleObj name="文档" r:id="rId5" imgW="8893572" imgH="1296894" progId="">
                  <p:embed/>
                  <p:pic>
                    <p:nvPicPr>
                      <p:cNvPr id="0" name="Picture 1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000" y="3006725"/>
                        <a:ext cx="8893175" cy="1296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97"/>
          <p:cNvGraphicFramePr>
            <a:graphicFrameLocks noChangeAspect="1"/>
          </p:cNvGraphicFramePr>
          <p:nvPr/>
        </p:nvGraphicFramePr>
        <p:xfrm>
          <a:off x="5830888" y="5919788"/>
          <a:ext cx="35052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96" name="Equation" r:id="rId7" imgW="3504960" imgH="812520" progId="Equation.DSMT4">
                  <p:embed/>
                </p:oleObj>
              </mc:Choice>
              <mc:Fallback>
                <p:oleObj name="Equation" r:id="rId7" imgW="3504960" imgH="812520" progId="Equation.DSMT4">
                  <p:embed/>
                  <p:pic>
                    <p:nvPicPr>
                      <p:cNvPr id="0" name="Picture 1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0888" y="5919788"/>
                        <a:ext cx="3505200" cy="812800"/>
                      </a:xfrm>
                      <a:prstGeom prst="rect">
                        <a:avLst/>
                      </a:prstGeom>
                      <a:solidFill>
                        <a:srgbClr val="DEEBF7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98"/>
          <p:cNvGraphicFramePr>
            <a:graphicFrameLocks noChangeAspect="1"/>
          </p:cNvGraphicFramePr>
          <p:nvPr/>
        </p:nvGraphicFramePr>
        <p:xfrm>
          <a:off x="677863" y="3908425"/>
          <a:ext cx="4664075" cy="98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97" name="文档" r:id="rId9" imgW="4663568" imgH="989894" progId="">
                  <p:embed/>
                </p:oleObj>
              </mc:Choice>
              <mc:Fallback>
                <p:oleObj name="文档" r:id="rId9" imgW="4663568" imgH="989894" progId="">
                  <p:embed/>
                  <p:pic>
                    <p:nvPicPr>
                      <p:cNvPr id="0" name="Picture 1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863" y="3908425"/>
                        <a:ext cx="4664075" cy="989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19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5870242"/>
              </p:ext>
            </p:extLst>
          </p:nvPr>
        </p:nvGraphicFramePr>
        <p:xfrm>
          <a:off x="650875" y="4797425"/>
          <a:ext cx="8093075" cy="149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98" name="文档" r:id="rId11" imgW="7216050" imgH="1510776" progId="Word.Document.12">
                  <p:embed/>
                </p:oleObj>
              </mc:Choice>
              <mc:Fallback>
                <p:oleObj name="文档" r:id="rId11" imgW="7216050" imgH="1510776" progId="Word.Document.12">
                  <p:embed/>
                  <p:pic>
                    <p:nvPicPr>
                      <p:cNvPr id="0" name="Picture 1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875" y="4797425"/>
                        <a:ext cx="8093075" cy="149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3888702"/>
              </p:ext>
            </p:extLst>
          </p:nvPr>
        </p:nvGraphicFramePr>
        <p:xfrm>
          <a:off x="357535" y="1024037"/>
          <a:ext cx="9234488" cy="5246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1" name="文档" r:id="rId3" imgW="8376916" imgH="4755211" progId="Word.Document.12">
                  <p:embed/>
                </p:oleObj>
              </mc:Choice>
              <mc:Fallback>
                <p:oleObj name="文档" r:id="rId3" imgW="8376916" imgH="475521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535" y="1024037"/>
                        <a:ext cx="9234488" cy="5246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819" name="图片 2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287" y="3679894"/>
            <a:ext cx="2517776" cy="2024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1187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818" name="Object 194"/>
          <p:cNvGraphicFramePr>
            <a:graphicFrameLocks noChangeAspect="1"/>
          </p:cNvGraphicFramePr>
          <p:nvPr/>
        </p:nvGraphicFramePr>
        <p:xfrm>
          <a:off x="425450" y="1025525"/>
          <a:ext cx="8937625" cy="30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53" name="文档" r:id="rId3" imgW="8937847" imgH="3047874" progId="">
                  <p:embed/>
                </p:oleObj>
              </mc:Choice>
              <mc:Fallback>
                <p:oleObj name="文档" r:id="rId3" imgW="8937847" imgH="3047874" progId="">
                  <p:embed/>
                  <p:pic>
                    <p:nvPicPr>
                      <p:cNvPr id="0" name="Picture 1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450" y="1025525"/>
                        <a:ext cx="8937625" cy="304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195"/>
          <p:cNvGraphicFramePr>
            <a:graphicFrameLocks noChangeAspect="1"/>
          </p:cNvGraphicFramePr>
          <p:nvPr/>
        </p:nvGraphicFramePr>
        <p:xfrm>
          <a:off x="425450" y="3436938"/>
          <a:ext cx="8616950" cy="151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54" name="文档" r:id="rId5" imgW="8616761" imgH="1521620" progId="">
                  <p:embed/>
                </p:oleObj>
              </mc:Choice>
              <mc:Fallback>
                <p:oleObj name="文档" r:id="rId5" imgW="8616761" imgH="1521620" progId="">
                  <p:embed/>
                  <p:pic>
                    <p:nvPicPr>
                      <p:cNvPr id="0" name="Picture 1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450" y="3436938"/>
                        <a:ext cx="8616950" cy="1517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96"/>
          <p:cNvGraphicFramePr>
            <a:graphicFrameLocks noChangeAspect="1"/>
          </p:cNvGraphicFramePr>
          <p:nvPr/>
        </p:nvGraphicFramePr>
        <p:xfrm>
          <a:off x="441325" y="4651375"/>
          <a:ext cx="9121775" cy="200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55" name="文档" r:id="rId7" imgW="9121427" imgH="1999498" progId="">
                  <p:embed/>
                </p:oleObj>
              </mc:Choice>
              <mc:Fallback>
                <p:oleObj name="文档" r:id="rId7" imgW="9121427" imgH="1999498" progId="">
                  <p:embed/>
                  <p:pic>
                    <p:nvPicPr>
                      <p:cNvPr id="0" name="Picture 1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325" y="4651375"/>
                        <a:ext cx="9121775" cy="200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197"/>
          <p:cNvGraphicFramePr>
            <a:graphicFrameLocks noChangeAspect="1"/>
          </p:cNvGraphicFramePr>
          <p:nvPr/>
        </p:nvGraphicFramePr>
        <p:xfrm>
          <a:off x="3073400" y="5472113"/>
          <a:ext cx="7378700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56" name="文档" r:id="rId9" imgW="7393884" imgH="1174555" progId="">
                  <p:embed/>
                </p:oleObj>
              </mc:Choice>
              <mc:Fallback>
                <p:oleObj name="文档" r:id="rId9" imgW="7393884" imgH="1174555" progId="">
                  <p:embed/>
                  <p:pic>
                    <p:nvPicPr>
                      <p:cNvPr id="0" name="Picture 1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3400" y="5472113"/>
                        <a:ext cx="7378700" cy="1174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98"/>
          <p:cNvGraphicFramePr>
            <a:graphicFrameLocks noChangeAspect="1"/>
          </p:cNvGraphicFramePr>
          <p:nvPr/>
        </p:nvGraphicFramePr>
        <p:xfrm>
          <a:off x="6081713" y="6234113"/>
          <a:ext cx="35052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57" name="Equation" r:id="rId11" imgW="3504960" imgH="812520" progId="Equation.DSMT4">
                  <p:embed/>
                </p:oleObj>
              </mc:Choice>
              <mc:Fallback>
                <p:oleObj name="Equation" r:id="rId11" imgW="3504960" imgH="812520" progId="Equation.DSMT4">
                  <p:embed/>
                  <p:pic>
                    <p:nvPicPr>
                      <p:cNvPr id="0" name="Picture 1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1713" y="6234113"/>
                        <a:ext cx="3505200" cy="812800"/>
                      </a:xfrm>
                      <a:prstGeom prst="rect">
                        <a:avLst/>
                      </a:prstGeom>
                      <a:solidFill>
                        <a:srgbClr val="DEEBF7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51"/>
          <p:cNvGraphicFramePr>
            <a:graphicFrameLocks noChangeAspect="1"/>
          </p:cNvGraphicFramePr>
          <p:nvPr/>
        </p:nvGraphicFramePr>
        <p:xfrm>
          <a:off x="469900" y="3416300"/>
          <a:ext cx="8839200" cy="138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27" name="文档" r:id="rId3" imgW="8843897" imgH="1397885" progId="">
                  <p:embed/>
                </p:oleObj>
              </mc:Choice>
              <mc:Fallback>
                <p:oleObj name="文档" r:id="rId3" imgW="8843897" imgH="1397885" progId="">
                  <p:embed/>
                  <p:pic>
                    <p:nvPicPr>
                      <p:cNvPr id="0" name="Picture 1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900" y="3416300"/>
                        <a:ext cx="8839200" cy="1384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52"/>
          <p:cNvGraphicFramePr>
            <a:graphicFrameLocks noChangeAspect="1"/>
          </p:cNvGraphicFramePr>
          <p:nvPr/>
        </p:nvGraphicFramePr>
        <p:xfrm>
          <a:off x="495300" y="4625975"/>
          <a:ext cx="9024938" cy="193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28" name="文档" r:id="rId5" imgW="9024774" imgH="1932037" progId="">
                  <p:embed/>
                </p:oleObj>
              </mc:Choice>
              <mc:Fallback>
                <p:oleObj name="文档" r:id="rId5" imgW="9024774" imgH="1932037" progId="">
                  <p:embed/>
                  <p:pic>
                    <p:nvPicPr>
                      <p:cNvPr id="0" name="Picture 1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" y="4625975"/>
                        <a:ext cx="9024938" cy="1931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53"/>
          <p:cNvGraphicFramePr>
            <a:graphicFrameLocks noChangeAspect="1"/>
          </p:cNvGraphicFramePr>
          <p:nvPr/>
        </p:nvGraphicFramePr>
        <p:xfrm>
          <a:off x="508000" y="6172200"/>
          <a:ext cx="9024938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29" name="文档" r:id="rId7" imgW="9024958" imgH="911735" progId="">
                  <p:embed/>
                </p:oleObj>
              </mc:Choice>
              <mc:Fallback>
                <p:oleObj name="文档" r:id="rId7" imgW="9024958" imgH="911735" progId="">
                  <p:embed/>
                  <p:pic>
                    <p:nvPicPr>
                      <p:cNvPr id="0" name="Picture 1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000" y="6172200"/>
                        <a:ext cx="9024938" cy="911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802" name="Object 154"/>
          <p:cNvGraphicFramePr>
            <a:graphicFrameLocks noChangeAspect="1"/>
          </p:cNvGraphicFramePr>
          <p:nvPr/>
        </p:nvGraphicFramePr>
        <p:xfrm>
          <a:off x="425450" y="1025525"/>
          <a:ext cx="8937625" cy="30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30" name="文档" r:id="rId9" imgW="8937847" imgH="3047874" progId="">
                  <p:embed/>
                </p:oleObj>
              </mc:Choice>
              <mc:Fallback>
                <p:oleObj name="文档" r:id="rId9" imgW="8937847" imgH="3047874" progId="">
                  <p:embed/>
                  <p:pic>
                    <p:nvPicPr>
                      <p:cNvPr id="0" name="Picture 1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450" y="1025525"/>
                        <a:ext cx="8937625" cy="304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719" name="Object 47"/>
          <p:cNvGraphicFramePr>
            <a:graphicFrameLocks noChangeAspect="1"/>
          </p:cNvGraphicFramePr>
          <p:nvPr/>
        </p:nvGraphicFramePr>
        <p:xfrm>
          <a:off x="681038" y="1273175"/>
          <a:ext cx="8461375" cy="522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26" name="文档" r:id="rId3" imgW="8461618" imgH="5223576" progId="">
                  <p:embed/>
                </p:oleObj>
              </mc:Choice>
              <mc:Fallback>
                <p:oleObj name="文档" r:id="rId3" imgW="8461618" imgH="5223576" progId="">
                  <p:embed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038" y="1273175"/>
                        <a:ext cx="8461375" cy="5222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7373938" y="3140075"/>
            <a:ext cx="1295400" cy="431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573713" y="3149600"/>
            <a:ext cx="1254125" cy="4333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6243638" y="5043488"/>
            <a:ext cx="331787" cy="482600"/>
          </a:xfrm>
          <a:prstGeom prst="roundRect">
            <a:avLst/>
          </a:prstGeom>
          <a:solidFill>
            <a:srgbClr val="DEEBF7"/>
          </a:solidFill>
          <a:ln w="254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4749800" y="4827588"/>
            <a:ext cx="792163" cy="965200"/>
          </a:xfrm>
          <a:prstGeom prst="roundRect">
            <a:avLst/>
          </a:prstGeom>
          <a:solidFill>
            <a:srgbClr val="DEEBF7"/>
          </a:solidFill>
          <a:ln w="254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aphicFrame>
        <p:nvGraphicFramePr>
          <p:cNvPr id="23674" name="Object 122"/>
          <p:cNvGraphicFramePr>
            <a:graphicFrameLocks noChangeAspect="1"/>
          </p:cNvGraphicFramePr>
          <p:nvPr/>
        </p:nvGraphicFramePr>
        <p:xfrm>
          <a:off x="504825" y="1087438"/>
          <a:ext cx="9017000" cy="3500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95" name="文档" r:id="rId3" imgW="9083271" imgH="3548830" progId="">
                  <p:embed/>
                </p:oleObj>
              </mc:Choice>
              <mc:Fallback>
                <p:oleObj name="文档" r:id="rId3" imgW="9083271" imgH="3548830" progId="">
                  <p:embed/>
                  <p:pic>
                    <p:nvPicPr>
                      <p:cNvPr id="0" name="Picture 1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825" y="1087438"/>
                        <a:ext cx="9017000" cy="3500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1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4214188"/>
              </p:ext>
            </p:extLst>
          </p:nvPr>
        </p:nvGraphicFramePr>
        <p:xfrm>
          <a:off x="3740150" y="5919788"/>
          <a:ext cx="51308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96" name="Equation" r:id="rId5" imgW="5130720" imgH="749160" progId="Equation.DSMT4">
                  <p:embed/>
                </p:oleObj>
              </mc:Choice>
              <mc:Fallback>
                <p:oleObj name="Equation" r:id="rId5" imgW="5130720" imgH="749160" progId="Equation.DSMT4">
                  <p:embed/>
                  <p:pic>
                    <p:nvPicPr>
                      <p:cNvPr id="0" name="Picture 1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0150" y="5919788"/>
                        <a:ext cx="5130800" cy="749300"/>
                      </a:xfrm>
                      <a:prstGeom prst="rect">
                        <a:avLst/>
                      </a:prstGeom>
                      <a:solidFill>
                        <a:srgbClr val="DEEBF7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24"/>
          <p:cNvGraphicFramePr>
            <a:graphicFrameLocks noChangeAspect="1"/>
          </p:cNvGraphicFramePr>
          <p:nvPr/>
        </p:nvGraphicFramePr>
        <p:xfrm>
          <a:off x="457200" y="3798888"/>
          <a:ext cx="8597900" cy="200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97" name="文档" r:id="rId7" imgW="8597683" imgH="2009809" progId="">
                  <p:embed/>
                </p:oleObj>
              </mc:Choice>
              <mc:Fallback>
                <p:oleObj name="文档" r:id="rId7" imgW="8597683" imgH="2009809" progId="">
                  <p:embed/>
                  <p:pic>
                    <p:nvPicPr>
                      <p:cNvPr id="0" name="Picture 1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798888"/>
                        <a:ext cx="8597900" cy="2009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5" grpId="0" animBg="1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346" name="Object 58"/>
          <p:cNvGraphicFramePr>
            <a:graphicFrameLocks noChangeAspect="1"/>
          </p:cNvGraphicFramePr>
          <p:nvPr/>
        </p:nvGraphicFramePr>
        <p:xfrm>
          <a:off x="646113" y="1387475"/>
          <a:ext cx="7918450" cy="5246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3" name="文档" r:id="rId3" imgW="7918989" imgH="5246081" progId="">
                  <p:embed/>
                </p:oleObj>
              </mc:Choice>
              <mc:Fallback>
                <p:oleObj name="文档" r:id="rId3" imgW="7918989" imgH="5246081" progId="">
                  <p:embed/>
                  <p:pic>
                    <p:nvPicPr>
                      <p:cNvPr id="0" name="Picture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113" y="1387475"/>
                        <a:ext cx="7918450" cy="5246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188"/>
          <p:cNvGraphicFramePr>
            <a:graphicFrameLocks noChangeAspect="1"/>
          </p:cNvGraphicFramePr>
          <p:nvPr/>
        </p:nvGraphicFramePr>
        <p:xfrm>
          <a:off x="711200" y="3111500"/>
          <a:ext cx="8832850" cy="150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8" name="文档" r:id="rId3" imgW="8833098" imgH="1501079" progId="">
                  <p:embed/>
                </p:oleObj>
              </mc:Choice>
              <mc:Fallback>
                <p:oleObj name="文档" r:id="rId3" imgW="8833098" imgH="1501079" progId="">
                  <p:embed/>
                  <p:pic>
                    <p:nvPicPr>
                      <p:cNvPr id="0" name="Picture 1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200" y="3111500"/>
                        <a:ext cx="8832850" cy="1501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01" name="Object 189"/>
          <p:cNvGraphicFramePr>
            <a:graphicFrameLocks noChangeAspect="1"/>
          </p:cNvGraphicFramePr>
          <p:nvPr/>
        </p:nvGraphicFramePr>
        <p:xfrm>
          <a:off x="723900" y="1168400"/>
          <a:ext cx="8020050" cy="208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9" name="文档" r:id="rId5" imgW="8020400" imgH="2088857" progId="">
                  <p:embed/>
                </p:oleObj>
              </mc:Choice>
              <mc:Fallback>
                <p:oleObj name="文档" r:id="rId5" imgW="8020400" imgH="2088857" progId="">
                  <p:embed/>
                  <p:pic>
                    <p:nvPicPr>
                      <p:cNvPr id="0" name="Picture 1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" y="1168400"/>
                        <a:ext cx="8020050" cy="2089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90"/>
          <p:cNvGraphicFramePr>
            <a:graphicFrameLocks noChangeAspect="1"/>
          </p:cNvGraphicFramePr>
          <p:nvPr/>
        </p:nvGraphicFramePr>
        <p:xfrm>
          <a:off x="6694488" y="5702300"/>
          <a:ext cx="24511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30" name="Equation" r:id="rId7" imgW="2451100" imgH="749300" progId="Equation.DSMT4">
                  <p:embed/>
                </p:oleObj>
              </mc:Choice>
              <mc:Fallback>
                <p:oleObj name="Equation" r:id="rId7" imgW="2451100" imgH="749300" progId="Equation.DSMT4">
                  <p:embed/>
                  <p:pic>
                    <p:nvPicPr>
                      <p:cNvPr id="0" name="Picture 1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4488" y="5702300"/>
                        <a:ext cx="2451100" cy="749300"/>
                      </a:xfrm>
                      <a:prstGeom prst="rect">
                        <a:avLst/>
                      </a:prstGeom>
                      <a:solidFill>
                        <a:srgbClr val="DEEBF7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191"/>
          <p:cNvGraphicFramePr>
            <a:graphicFrameLocks noChangeAspect="1"/>
          </p:cNvGraphicFramePr>
          <p:nvPr/>
        </p:nvGraphicFramePr>
        <p:xfrm>
          <a:off x="103188" y="4146550"/>
          <a:ext cx="8766175" cy="154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31" name="文档" r:id="rId9" imgW="8833098" imgH="1568227" progId="">
                  <p:embed/>
                </p:oleObj>
              </mc:Choice>
              <mc:Fallback>
                <p:oleObj name="文档" r:id="rId9" imgW="8833098" imgH="1568227" progId="">
                  <p:embed/>
                  <p:pic>
                    <p:nvPicPr>
                      <p:cNvPr id="0" name="Picture 1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188" y="4146550"/>
                        <a:ext cx="8766175" cy="1544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41288" y="1954213"/>
          <a:ext cx="9361040" cy="159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99077">
                <a:tc>
                  <a:txBody>
                    <a:bodyPr/>
                    <a:lstStyle/>
                    <a:p>
                      <a:pPr algn="l"/>
                      <a:r>
                        <a:rPr lang="en-US" altLang="zh-CN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zh-CN" altLang="en-US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00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0.9048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0.8187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0.7408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0.6730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0.6065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0.5488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0.4966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0.4493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0.4066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07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077"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41288" y="3903663"/>
          <a:ext cx="9361040" cy="19893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99077">
                <a:tc>
                  <a:txBody>
                    <a:bodyPr/>
                    <a:lstStyle/>
                    <a:p>
                      <a:pPr algn="l"/>
                      <a:r>
                        <a:rPr lang="en-US" altLang="zh-CN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zh-CN" altLang="en-US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4.0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5.0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00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0.3679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0.2231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0.1353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0.0821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0.0498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0.0302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0.0183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0.0111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0.0067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077"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07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0.9489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07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0.9786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altLang="zh-CN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46050" y="5940425"/>
          <a:ext cx="9361040" cy="7981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9907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0.9972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077"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0917" name="Object 197"/>
          <p:cNvGraphicFramePr>
            <a:graphicFrameLocks noChangeAspect="1"/>
          </p:cNvGraphicFramePr>
          <p:nvPr/>
        </p:nvGraphicFramePr>
        <p:xfrm>
          <a:off x="742950" y="1958975"/>
          <a:ext cx="261938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0" name="Equation" r:id="rId3" imgW="228600" imgH="279400" progId="Equation.DSMT4">
                  <p:embed/>
                </p:oleObj>
              </mc:Choice>
              <mc:Fallback>
                <p:oleObj name="Equation" r:id="rId3" imgW="228600" imgH="279400" progId="Equation.DSMT4">
                  <p:embed/>
                  <p:pic>
                    <p:nvPicPr>
                      <p:cNvPr id="0" name="Picture 1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0" y="1958975"/>
                        <a:ext cx="261938" cy="328613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直接连接符 6"/>
          <p:cNvCxnSpPr/>
          <p:nvPr/>
        </p:nvCxnSpPr>
        <p:spPr>
          <a:xfrm>
            <a:off x="141288" y="1998663"/>
            <a:ext cx="863600" cy="360362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918" name="Object 198"/>
          <p:cNvGraphicFramePr>
            <a:graphicFrameLocks noChangeAspect="1"/>
          </p:cNvGraphicFramePr>
          <p:nvPr/>
        </p:nvGraphicFramePr>
        <p:xfrm>
          <a:off x="560388" y="3222625"/>
          <a:ext cx="84137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1" name="Equation" r:id="rId5" imgW="88823" imgH="279158" progId="Equation.DSMT4">
                  <p:embed/>
                </p:oleObj>
              </mc:Choice>
              <mc:Fallback>
                <p:oleObj name="Equation" r:id="rId5" imgW="88823" imgH="279158" progId="Equation.DSMT4">
                  <p:embed/>
                  <p:pic>
                    <p:nvPicPr>
                      <p:cNvPr id="0" name="Picture 1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388" y="3222625"/>
                        <a:ext cx="84137" cy="269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919" name="Object 199"/>
          <p:cNvGraphicFramePr>
            <a:graphicFrameLocks noChangeAspect="1"/>
          </p:cNvGraphicFramePr>
          <p:nvPr/>
        </p:nvGraphicFramePr>
        <p:xfrm>
          <a:off x="768350" y="3889375"/>
          <a:ext cx="261938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2" name="Equation" r:id="rId7" imgW="228600" imgH="279400" progId="Equation.DSMT4">
                  <p:embed/>
                </p:oleObj>
              </mc:Choice>
              <mc:Fallback>
                <p:oleObj name="Equation" r:id="rId7" imgW="228600" imgH="279400" progId="Equation.DSMT4">
                  <p:embed/>
                  <p:pic>
                    <p:nvPicPr>
                      <p:cNvPr id="0" name="Picture 1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350" y="3889375"/>
                        <a:ext cx="261938" cy="355600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直接连接符 10"/>
          <p:cNvCxnSpPr/>
          <p:nvPr/>
        </p:nvCxnSpPr>
        <p:spPr>
          <a:xfrm>
            <a:off x="166688" y="3917950"/>
            <a:ext cx="863600" cy="360363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920" name="Object 200"/>
          <p:cNvGraphicFramePr>
            <a:graphicFrameLocks noChangeAspect="1"/>
          </p:cNvGraphicFramePr>
          <p:nvPr/>
        </p:nvGraphicFramePr>
        <p:xfrm>
          <a:off x="534988" y="4768850"/>
          <a:ext cx="84137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3" name="Equation" r:id="rId8" imgW="88823" imgH="279158" progId="Equation.DSMT4">
                  <p:embed/>
                </p:oleObj>
              </mc:Choice>
              <mc:Fallback>
                <p:oleObj name="Equation" r:id="rId8" imgW="88823" imgH="279158" progId="Equation.DSMT4">
                  <p:embed/>
                  <p:pic>
                    <p:nvPicPr>
                      <p:cNvPr id="0" name="Picture 2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988" y="4768850"/>
                        <a:ext cx="84137" cy="269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921" name="Object 201"/>
          <p:cNvGraphicFramePr>
            <a:graphicFrameLocks noChangeAspect="1"/>
          </p:cNvGraphicFramePr>
          <p:nvPr/>
        </p:nvGraphicFramePr>
        <p:xfrm>
          <a:off x="574675" y="6408738"/>
          <a:ext cx="84138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4" name="Equation" r:id="rId9" imgW="88823" imgH="279158" progId="Equation.DSMT4">
                  <p:embed/>
                </p:oleObj>
              </mc:Choice>
              <mc:Fallback>
                <p:oleObj name="Equation" r:id="rId9" imgW="88823" imgH="279158" progId="Equation.DSMT4">
                  <p:embed/>
                  <p:pic>
                    <p:nvPicPr>
                      <p:cNvPr id="0" name="Picture 2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675" y="6408738"/>
                        <a:ext cx="84138" cy="269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922" name="Object 202"/>
          <p:cNvGraphicFramePr>
            <a:graphicFrameLocks noChangeAspect="1"/>
          </p:cNvGraphicFramePr>
          <p:nvPr/>
        </p:nvGraphicFramePr>
        <p:xfrm>
          <a:off x="7126288" y="4768850"/>
          <a:ext cx="84137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5" name="Equation" r:id="rId10" imgW="88823" imgH="279158" progId="Equation.DSMT4">
                  <p:embed/>
                </p:oleObj>
              </mc:Choice>
              <mc:Fallback>
                <p:oleObj name="Equation" r:id="rId10" imgW="88823" imgH="279158" progId="Equation.DSMT4">
                  <p:embed/>
                  <p:pic>
                    <p:nvPicPr>
                      <p:cNvPr id="0" name="Picture 2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6288" y="4768850"/>
                        <a:ext cx="84137" cy="269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923" name="Object 203"/>
          <p:cNvGraphicFramePr>
            <a:graphicFrameLocks noChangeAspect="1"/>
          </p:cNvGraphicFramePr>
          <p:nvPr/>
        </p:nvGraphicFramePr>
        <p:xfrm>
          <a:off x="7126288" y="6424613"/>
          <a:ext cx="84137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6" name="Equation" r:id="rId11" imgW="88823" imgH="279158" progId="Equation.DSMT4">
                  <p:embed/>
                </p:oleObj>
              </mc:Choice>
              <mc:Fallback>
                <p:oleObj name="Equation" r:id="rId11" imgW="88823" imgH="279158" progId="Equation.DSMT4">
                  <p:embed/>
                  <p:pic>
                    <p:nvPicPr>
                      <p:cNvPr id="0" name="Picture 2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6288" y="6424613"/>
                        <a:ext cx="84137" cy="269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矩形 15"/>
          <p:cNvSpPr/>
          <p:nvPr/>
        </p:nvSpPr>
        <p:spPr>
          <a:xfrm>
            <a:off x="6694488" y="3851275"/>
            <a:ext cx="936625" cy="3221038"/>
          </a:xfrm>
          <a:prstGeom prst="rect">
            <a:avLst/>
          </a:prstGeom>
          <a:noFill/>
          <a:ln w="349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aphicFrame>
        <p:nvGraphicFramePr>
          <p:cNvPr id="30924" name="Object 204"/>
          <p:cNvGraphicFramePr>
            <a:graphicFrameLocks noChangeAspect="1"/>
          </p:cNvGraphicFramePr>
          <p:nvPr/>
        </p:nvGraphicFramePr>
        <p:xfrm>
          <a:off x="2457450" y="1071563"/>
          <a:ext cx="3746500" cy="747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7" name="Equation" r:id="rId12" imgW="3746160" imgH="749160" progId="Equation.DSMT4">
                  <p:embed/>
                </p:oleObj>
              </mc:Choice>
              <mc:Fallback>
                <p:oleObj name="Equation" r:id="rId12" imgW="3746160" imgH="749160" progId="Equation.DSMT4">
                  <p:embed/>
                  <p:pic>
                    <p:nvPicPr>
                      <p:cNvPr id="0" name="Picture 2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7450" y="1071563"/>
                        <a:ext cx="3746500" cy="747712"/>
                      </a:xfrm>
                      <a:prstGeom prst="rect">
                        <a:avLst/>
                      </a:prstGeom>
                      <a:solidFill>
                        <a:srgbClr val="C9F0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089" name="Rectangle 14"/>
          <p:cNvSpPr>
            <a:spLocks noChangeArrowheads="1"/>
          </p:cNvSpPr>
          <p:nvPr/>
        </p:nvSpPr>
        <p:spPr bwMode="auto">
          <a:xfrm>
            <a:off x="0" y="0"/>
            <a:ext cx="9644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8" name="Object 205"/>
          <p:cNvGraphicFramePr>
            <a:graphicFrameLocks noChangeAspect="1"/>
          </p:cNvGraphicFramePr>
          <p:nvPr/>
        </p:nvGraphicFramePr>
        <p:xfrm>
          <a:off x="862013" y="2909888"/>
          <a:ext cx="828675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8" name="Equation" r:id="rId14" imgW="7848360" imgH="749160" progId="Equation.DSMT4">
                  <p:embed/>
                </p:oleObj>
              </mc:Choice>
              <mc:Fallback>
                <p:oleObj name="Equation" r:id="rId14" imgW="7848360" imgH="749160" progId="Equation.DSMT4">
                  <p:embed/>
                  <p:pic>
                    <p:nvPicPr>
                      <p:cNvPr id="0" name="Picture 2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013" y="2909888"/>
                        <a:ext cx="8286750" cy="850900"/>
                      </a:xfrm>
                      <a:prstGeom prst="rect">
                        <a:avLst/>
                      </a:prstGeom>
                      <a:solidFill>
                        <a:srgbClr val="FF99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矩形 19"/>
          <p:cNvSpPr/>
          <p:nvPr/>
        </p:nvSpPr>
        <p:spPr>
          <a:xfrm>
            <a:off x="6550025" y="5919788"/>
            <a:ext cx="1223963" cy="433387"/>
          </a:xfrm>
          <a:prstGeom prst="rect">
            <a:avLst/>
          </a:prstGeom>
          <a:noFill/>
          <a:ln w="34925"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91"/>
          <p:cNvGraphicFramePr>
            <a:graphicFrameLocks noChangeAspect="1"/>
          </p:cNvGraphicFramePr>
          <p:nvPr/>
        </p:nvGraphicFramePr>
        <p:xfrm>
          <a:off x="738188" y="4408488"/>
          <a:ext cx="8802687" cy="74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4" name="文档" r:id="rId3" imgW="8802861" imgH="744420" progId="">
                  <p:embed/>
                </p:oleObj>
              </mc:Choice>
              <mc:Fallback>
                <p:oleObj name="文档" r:id="rId3" imgW="8802861" imgH="744420" progId="">
                  <p:embed/>
                  <p:pic>
                    <p:nvPicPr>
                      <p:cNvPr id="0" name="Picture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188" y="4408488"/>
                        <a:ext cx="8802687" cy="744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92"/>
          <p:cNvGraphicFramePr>
            <a:graphicFrameLocks noChangeAspect="1"/>
          </p:cNvGraphicFramePr>
          <p:nvPr/>
        </p:nvGraphicFramePr>
        <p:xfrm>
          <a:off x="738188" y="4903788"/>
          <a:ext cx="8832850" cy="1227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5" name="文档" r:id="rId5" imgW="8833098" imgH="1227434" progId="Word.Document.12">
                  <p:embed/>
                </p:oleObj>
              </mc:Choice>
              <mc:Fallback>
                <p:oleObj name="文档" r:id="rId5" imgW="8833098" imgH="1227434" progId="Word.Document.12">
                  <p:embed/>
                  <p:pic>
                    <p:nvPicPr>
                      <p:cNvPr id="0" name="Picture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188" y="4903788"/>
                        <a:ext cx="8832850" cy="1227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861" name="Object 93"/>
          <p:cNvGraphicFramePr>
            <a:graphicFrameLocks noChangeAspect="1"/>
          </p:cNvGraphicFramePr>
          <p:nvPr/>
        </p:nvGraphicFramePr>
        <p:xfrm>
          <a:off x="723900" y="1168400"/>
          <a:ext cx="8020050" cy="208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6" name="文档" r:id="rId7" imgW="8020400" imgH="2088857" progId="">
                  <p:embed/>
                </p:oleObj>
              </mc:Choice>
              <mc:Fallback>
                <p:oleObj name="文档" r:id="rId7" imgW="8020400" imgH="2088857" progId="">
                  <p:embed/>
                  <p:pic>
                    <p:nvPicPr>
                      <p:cNvPr id="0" name="Picture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" y="1168400"/>
                        <a:ext cx="8020050" cy="2089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862" name="Object 94"/>
          <p:cNvGraphicFramePr>
            <a:graphicFrameLocks noChangeAspect="1"/>
          </p:cNvGraphicFramePr>
          <p:nvPr/>
        </p:nvGraphicFramePr>
        <p:xfrm>
          <a:off x="6694488" y="5702300"/>
          <a:ext cx="24511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7" name="Equation" r:id="rId9" imgW="2451100" imgH="749300" progId="Equation.DSMT4">
                  <p:embed/>
                </p:oleObj>
              </mc:Choice>
              <mc:Fallback>
                <p:oleObj name="Equation" r:id="rId9" imgW="2451100" imgH="749300" progId="Equation.DSMT4">
                  <p:embed/>
                  <p:pic>
                    <p:nvPicPr>
                      <p:cNvPr id="0" name="Picture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4488" y="5702300"/>
                        <a:ext cx="2451100" cy="749300"/>
                      </a:xfrm>
                      <a:prstGeom prst="rect">
                        <a:avLst/>
                      </a:prstGeom>
                      <a:solidFill>
                        <a:srgbClr val="DEEBF7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863" name="Object 95"/>
          <p:cNvGraphicFramePr>
            <a:graphicFrameLocks noChangeAspect="1"/>
          </p:cNvGraphicFramePr>
          <p:nvPr/>
        </p:nvGraphicFramePr>
        <p:xfrm>
          <a:off x="711200" y="3111500"/>
          <a:ext cx="8832850" cy="150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8" name="文档" r:id="rId11" imgW="8833098" imgH="1506133" progId="">
                  <p:embed/>
                </p:oleObj>
              </mc:Choice>
              <mc:Fallback>
                <p:oleObj name="文档" r:id="rId11" imgW="8833098" imgH="1506133" progId="">
                  <p:embed/>
                  <p:pic>
                    <p:nvPicPr>
                      <p:cNvPr id="0" name="Picture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200" y="3111500"/>
                        <a:ext cx="8832850" cy="1501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41288" y="1954213"/>
          <a:ext cx="9361040" cy="159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99077">
                <a:tc>
                  <a:txBody>
                    <a:bodyPr/>
                    <a:lstStyle/>
                    <a:p>
                      <a:pPr algn="l"/>
                      <a:r>
                        <a:rPr lang="en-US" altLang="zh-CN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zh-CN" altLang="en-US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00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0.9048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0.8187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0.7408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0.6730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0.6065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0.5488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0.4966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0.4493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0.4066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07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077"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41288" y="3903663"/>
          <a:ext cx="9361040" cy="19893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99077">
                <a:tc>
                  <a:txBody>
                    <a:bodyPr/>
                    <a:lstStyle/>
                    <a:p>
                      <a:pPr algn="l"/>
                      <a:r>
                        <a:rPr lang="en-US" altLang="zh-CN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zh-CN" altLang="en-US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4.0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5.0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00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0.3679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0.2231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0.1353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0.0821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0.0498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0.0302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0.0183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0.0111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0.0067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077"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07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0.9489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07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0.9786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altLang="zh-CN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46050" y="5940425"/>
          <a:ext cx="9361040" cy="7981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9907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0.9972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077"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7" name="直接连接符 6"/>
          <p:cNvCxnSpPr/>
          <p:nvPr/>
        </p:nvCxnSpPr>
        <p:spPr>
          <a:xfrm>
            <a:off x="141288" y="1998663"/>
            <a:ext cx="863600" cy="360362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1911" name="Object 167"/>
          <p:cNvGraphicFramePr>
            <a:graphicFrameLocks noChangeAspect="1"/>
          </p:cNvGraphicFramePr>
          <p:nvPr/>
        </p:nvGraphicFramePr>
        <p:xfrm>
          <a:off x="560388" y="3222625"/>
          <a:ext cx="84137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4" name="Equation" r:id="rId3" imgW="88823" imgH="279158" progId="Equation.DSMT4">
                  <p:embed/>
                </p:oleObj>
              </mc:Choice>
              <mc:Fallback>
                <p:oleObj name="Equation" r:id="rId3" imgW="88823" imgH="279158" progId="Equation.DSMT4">
                  <p:embed/>
                  <p:pic>
                    <p:nvPicPr>
                      <p:cNvPr id="0" name="Picture 1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388" y="3222625"/>
                        <a:ext cx="84137" cy="269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直接连接符 10"/>
          <p:cNvCxnSpPr/>
          <p:nvPr/>
        </p:nvCxnSpPr>
        <p:spPr>
          <a:xfrm>
            <a:off x="166688" y="3917950"/>
            <a:ext cx="863600" cy="360363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1912" name="Object 168"/>
          <p:cNvGraphicFramePr>
            <a:graphicFrameLocks noChangeAspect="1"/>
          </p:cNvGraphicFramePr>
          <p:nvPr/>
        </p:nvGraphicFramePr>
        <p:xfrm>
          <a:off x="534988" y="4768850"/>
          <a:ext cx="84137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5" name="Equation" r:id="rId5" imgW="88823" imgH="279158" progId="Equation.DSMT4">
                  <p:embed/>
                </p:oleObj>
              </mc:Choice>
              <mc:Fallback>
                <p:oleObj name="Equation" r:id="rId5" imgW="88823" imgH="279158" progId="Equation.DSMT4">
                  <p:embed/>
                  <p:pic>
                    <p:nvPicPr>
                      <p:cNvPr id="0" name="Picture 1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988" y="4768850"/>
                        <a:ext cx="84137" cy="269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913" name="Object 169"/>
          <p:cNvGraphicFramePr>
            <a:graphicFrameLocks noChangeAspect="1"/>
          </p:cNvGraphicFramePr>
          <p:nvPr/>
        </p:nvGraphicFramePr>
        <p:xfrm>
          <a:off x="574675" y="6408738"/>
          <a:ext cx="84138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6" name="Equation" r:id="rId6" imgW="88823" imgH="279158" progId="Equation.DSMT4">
                  <p:embed/>
                </p:oleObj>
              </mc:Choice>
              <mc:Fallback>
                <p:oleObj name="Equation" r:id="rId6" imgW="88823" imgH="279158" progId="Equation.DSMT4">
                  <p:embed/>
                  <p:pic>
                    <p:nvPicPr>
                      <p:cNvPr id="0" name="Picture 1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675" y="6408738"/>
                        <a:ext cx="84138" cy="269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914" name="Object 170"/>
          <p:cNvGraphicFramePr>
            <a:graphicFrameLocks noChangeAspect="1"/>
          </p:cNvGraphicFramePr>
          <p:nvPr/>
        </p:nvGraphicFramePr>
        <p:xfrm>
          <a:off x="7126288" y="4768850"/>
          <a:ext cx="84137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7" name="Equation" r:id="rId7" imgW="88823" imgH="279158" progId="Equation.DSMT4">
                  <p:embed/>
                </p:oleObj>
              </mc:Choice>
              <mc:Fallback>
                <p:oleObj name="Equation" r:id="rId7" imgW="88823" imgH="279158" progId="Equation.DSMT4">
                  <p:embed/>
                  <p:pic>
                    <p:nvPicPr>
                      <p:cNvPr id="0" name="Picture 1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6288" y="4768850"/>
                        <a:ext cx="84137" cy="269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915" name="Object 171"/>
          <p:cNvGraphicFramePr>
            <a:graphicFrameLocks noChangeAspect="1"/>
          </p:cNvGraphicFramePr>
          <p:nvPr/>
        </p:nvGraphicFramePr>
        <p:xfrm>
          <a:off x="7126288" y="6424613"/>
          <a:ext cx="84137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8" name="Equation" r:id="rId8" imgW="88823" imgH="279158" progId="Equation.DSMT4">
                  <p:embed/>
                </p:oleObj>
              </mc:Choice>
              <mc:Fallback>
                <p:oleObj name="Equation" r:id="rId8" imgW="88823" imgH="279158" progId="Equation.DSMT4">
                  <p:embed/>
                  <p:pic>
                    <p:nvPicPr>
                      <p:cNvPr id="0" name="Picture 1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6288" y="6424613"/>
                        <a:ext cx="84137" cy="269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矩形 15"/>
          <p:cNvSpPr/>
          <p:nvPr/>
        </p:nvSpPr>
        <p:spPr>
          <a:xfrm>
            <a:off x="6694488" y="3851275"/>
            <a:ext cx="936625" cy="3221038"/>
          </a:xfrm>
          <a:prstGeom prst="rect">
            <a:avLst/>
          </a:prstGeom>
          <a:noFill/>
          <a:ln w="349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aphicFrame>
        <p:nvGraphicFramePr>
          <p:cNvPr id="31916" name="Object 172"/>
          <p:cNvGraphicFramePr>
            <a:graphicFrameLocks noChangeAspect="1"/>
          </p:cNvGraphicFramePr>
          <p:nvPr/>
        </p:nvGraphicFramePr>
        <p:xfrm>
          <a:off x="2628900" y="1027113"/>
          <a:ext cx="3744913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9" name="Equation" r:id="rId9" imgW="3746160" imgH="749160" progId="Equation.DSMT4">
                  <p:embed/>
                </p:oleObj>
              </mc:Choice>
              <mc:Fallback>
                <p:oleObj name="Equation" r:id="rId9" imgW="3746160" imgH="749160" progId="Equation.DSMT4">
                  <p:embed/>
                  <p:pic>
                    <p:nvPicPr>
                      <p:cNvPr id="0" name="Picture 1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8900" y="1027113"/>
                        <a:ext cx="3744913" cy="749300"/>
                      </a:xfrm>
                      <a:prstGeom prst="rect">
                        <a:avLst/>
                      </a:prstGeom>
                      <a:solidFill>
                        <a:srgbClr val="C9F0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083" name="Rectangle 14"/>
          <p:cNvSpPr>
            <a:spLocks noChangeArrowheads="1"/>
          </p:cNvSpPr>
          <p:nvPr/>
        </p:nvSpPr>
        <p:spPr bwMode="auto">
          <a:xfrm>
            <a:off x="0" y="0"/>
            <a:ext cx="9644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6550025" y="5129213"/>
            <a:ext cx="1223963" cy="790575"/>
          </a:xfrm>
          <a:prstGeom prst="rect">
            <a:avLst/>
          </a:prstGeom>
          <a:noFill/>
          <a:ln w="34925"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2085" name="Rectangle 2"/>
          <p:cNvSpPr>
            <a:spLocks noChangeArrowheads="1"/>
          </p:cNvSpPr>
          <p:nvPr/>
        </p:nvSpPr>
        <p:spPr bwMode="auto">
          <a:xfrm>
            <a:off x="0" y="0"/>
            <a:ext cx="9644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9" name="Object 173"/>
          <p:cNvGraphicFramePr>
            <a:graphicFrameLocks noChangeAspect="1"/>
          </p:cNvGraphicFramePr>
          <p:nvPr/>
        </p:nvGraphicFramePr>
        <p:xfrm>
          <a:off x="95250" y="2968625"/>
          <a:ext cx="9407525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0" name="Equation" r:id="rId11" imgW="7454880" imgH="330120" progId="Equation.DSMT4">
                  <p:embed/>
                </p:oleObj>
              </mc:Choice>
              <mc:Fallback>
                <p:oleObj name="Equation" r:id="rId11" imgW="7454880" imgH="330120" progId="Equation.DSMT4">
                  <p:embed/>
                  <p:pic>
                    <p:nvPicPr>
                      <p:cNvPr id="0" name="Picture 1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50" y="2968625"/>
                        <a:ext cx="9407525" cy="449263"/>
                      </a:xfrm>
                      <a:prstGeom prst="rect">
                        <a:avLst/>
                      </a:prstGeom>
                      <a:solidFill>
                        <a:srgbClr val="FF99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918" name="Object 174"/>
          <p:cNvGraphicFramePr>
            <a:graphicFrameLocks noChangeAspect="1"/>
          </p:cNvGraphicFramePr>
          <p:nvPr/>
        </p:nvGraphicFramePr>
        <p:xfrm>
          <a:off x="742950" y="1958975"/>
          <a:ext cx="261938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1" name="Equation" r:id="rId13" imgW="228600" imgH="279400" progId="Equation.DSMT4">
                  <p:embed/>
                </p:oleObj>
              </mc:Choice>
              <mc:Fallback>
                <p:oleObj name="Equation" r:id="rId13" imgW="228600" imgH="279400" progId="Equation.DSMT4">
                  <p:embed/>
                  <p:pic>
                    <p:nvPicPr>
                      <p:cNvPr id="0" name="Picture 1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0" y="1958975"/>
                        <a:ext cx="261938" cy="328613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919" name="Object 175"/>
          <p:cNvGraphicFramePr>
            <a:graphicFrameLocks noChangeAspect="1"/>
          </p:cNvGraphicFramePr>
          <p:nvPr/>
        </p:nvGraphicFramePr>
        <p:xfrm>
          <a:off x="768350" y="3889375"/>
          <a:ext cx="261938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2" name="Equation" r:id="rId15" imgW="228600" imgH="279400" progId="Equation.DSMT4">
                  <p:embed/>
                </p:oleObj>
              </mc:Choice>
              <mc:Fallback>
                <p:oleObj name="Equation" r:id="rId15" imgW="228600" imgH="279400" progId="Equation.DSMT4">
                  <p:embed/>
                  <p:pic>
                    <p:nvPicPr>
                      <p:cNvPr id="0" name="Picture 1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350" y="3889375"/>
                        <a:ext cx="261938" cy="355600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43" name="Object 27"/>
          <p:cNvGraphicFramePr>
            <a:graphicFrameLocks noChangeAspect="1"/>
          </p:cNvGraphicFramePr>
          <p:nvPr/>
        </p:nvGraphicFramePr>
        <p:xfrm>
          <a:off x="738188" y="4408488"/>
          <a:ext cx="8802687" cy="74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78" name="文档" r:id="rId3" imgW="8802861" imgH="744420" progId="">
                  <p:embed/>
                </p:oleObj>
              </mc:Choice>
              <mc:Fallback>
                <p:oleObj name="文档" r:id="rId3" imgW="8802861" imgH="744420" progId="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188" y="4408488"/>
                        <a:ext cx="8802687" cy="744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8"/>
          <p:cNvGraphicFramePr>
            <a:graphicFrameLocks noChangeAspect="1"/>
          </p:cNvGraphicFramePr>
          <p:nvPr/>
        </p:nvGraphicFramePr>
        <p:xfrm>
          <a:off x="741363" y="5078413"/>
          <a:ext cx="8764587" cy="121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79" name="文档" r:id="rId5" imgW="8833098" imgH="1230683" progId="">
                  <p:embed/>
                </p:oleObj>
              </mc:Choice>
              <mc:Fallback>
                <p:oleObj name="文档" r:id="rId5" imgW="8833098" imgH="1230683" progId="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363" y="5078413"/>
                        <a:ext cx="8764587" cy="1212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45" name="Object 29"/>
          <p:cNvGraphicFramePr>
            <a:graphicFrameLocks noChangeAspect="1"/>
          </p:cNvGraphicFramePr>
          <p:nvPr/>
        </p:nvGraphicFramePr>
        <p:xfrm>
          <a:off x="723900" y="1168400"/>
          <a:ext cx="8020050" cy="208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80" name="文档" r:id="rId7" imgW="8020400" imgH="2088857" progId="">
                  <p:embed/>
                </p:oleObj>
              </mc:Choice>
              <mc:Fallback>
                <p:oleObj name="文档" r:id="rId7" imgW="8020400" imgH="2088857" progId="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" y="1168400"/>
                        <a:ext cx="8020050" cy="2089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46" name="Object 30"/>
          <p:cNvGraphicFramePr>
            <a:graphicFrameLocks noChangeAspect="1"/>
          </p:cNvGraphicFramePr>
          <p:nvPr/>
        </p:nvGraphicFramePr>
        <p:xfrm>
          <a:off x="6694488" y="5702300"/>
          <a:ext cx="24511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81" name="Equation" r:id="rId9" imgW="2451100" imgH="749300" progId="Equation.DSMT4">
                  <p:embed/>
                </p:oleObj>
              </mc:Choice>
              <mc:Fallback>
                <p:oleObj name="Equation" r:id="rId9" imgW="2451100" imgH="749300" progId="Equation.DSMT4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4488" y="5702300"/>
                        <a:ext cx="2451100" cy="749300"/>
                      </a:xfrm>
                      <a:prstGeom prst="rect">
                        <a:avLst/>
                      </a:prstGeom>
                      <a:solidFill>
                        <a:srgbClr val="DEEBF7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47" name="Object 31"/>
          <p:cNvGraphicFramePr>
            <a:graphicFrameLocks noChangeAspect="1"/>
          </p:cNvGraphicFramePr>
          <p:nvPr/>
        </p:nvGraphicFramePr>
        <p:xfrm>
          <a:off x="711200" y="3111500"/>
          <a:ext cx="8832850" cy="150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82" name="文档" r:id="rId11" imgW="8833098" imgH="1506133" progId="">
                  <p:embed/>
                </p:oleObj>
              </mc:Choice>
              <mc:Fallback>
                <p:oleObj name="文档" r:id="rId11" imgW="8833098" imgH="1506133" progId="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200" y="3111500"/>
                        <a:ext cx="8832850" cy="1501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442" name="Object 106"/>
          <p:cNvGraphicFramePr>
            <a:graphicFrameLocks noChangeAspect="1"/>
          </p:cNvGraphicFramePr>
          <p:nvPr/>
        </p:nvGraphicFramePr>
        <p:xfrm>
          <a:off x="742950" y="1239838"/>
          <a:ext cx="7823200" cy="313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6" name="文档" r:id="rId3" imgW="7846150" imgH="3147504" progId="">
                  <p:embed/>
                </p:oleObj>
              </mc:Choice>
              <mc:Fallback>
                <p:oleObj name="文档" r:id="rId3" imgW="7846150" imgH="3147504" progId="">
                  <p:embed/>
                  <p:pic>
                    <p:nvPicPr>
                      <p:cNvPr id="0" name="Picture 1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0" y="1239838"/>
                        <a:ext cx="7823200" cy="3136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107"/>
          <p:cNvGraphicFramePr>
            <a:graphicFrameLocks noChangeAspect="1"/>
          </p:cNvGraphicFramePr>
          <p:nvPr/>
        </p:nvGraphicFramePr>
        <p:xfrm>
          <a:off x="719138" y="3548063"/>
          <a:ext cx="7824787" cy="2295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7" name="文档" r:id="rId5" imgW="7823972" imgH="2295160" progId="">
                  <p:embed/>
                </p:oleObj>
              </mc:Choice>
              <mc:Fallback>
                <p:oleObj name="文档" r:id="rId5" imgW="7823972" imgH="2295160" progId="">
                  <p:embed/>
                  <p:pic>
                    <p:nvPicPr>
                      <p:cNvPr id="0" name="Picture 1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138" y="3548063"/>
                        <a:ext cx="7824787" cy="2295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504" name="Object 1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4344645"/>
              </p:ext>
            </p:extLst>
          </p:nvPr>
        </p:nvGraphicFramePr>
        <p:xfrm>
          <a:off x="538163" y="1089025"/>
          <a:ext cx="8618537" cy="234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36" name="文档" r:id="rId3" imgW="8742930" imgH="2374900" progId="Word.Document.12">
                  <p:embed/>
                </p:oleObj>
              </mc:Choice>
              <mc:Fallback>
                <p:oleObj name="文档" r:id="rId3" imgW="8742930" imgH="2374900" progId="Word.Document.12">
                  <p:embed/>
                  <p:pic>
                    <p:nvPicPr>
                      <p:cNvPr id="0" name="Picture 1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163" y="1089025"/>
                        <a:ext cx="8618537" cy="2343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145"/>
          <p:cNvGraphicFramePr>
            <a:graphicFrameLocks noChangeAspect="1"/>
          </p:cNvGraphicFramePr>
          <p:nvPr/>
        </p:nvGraphicFramePr>
        <p:xfrm>
          <a:off x="536575" y="2963863"/>
          <a:ext cx="8288338" cy="1966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37" name="文档" r:id="rId5" imgW="8288293" imgH="1967550" progId="">
                  <p:embed/>
                </p:oleObj>
              </mc:Choice>
              <mc:Fallback>
                <p:oleObj name="文档" r:id="rId5" imgW="8288293" imgH="1967550" progId="">
                  <p:embed/>
                  <p:pic>
                    <p:nvPicPr>
                      <p:cNvPr id="0" name="Picture 1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575" y="2963863"/>
                        <a:ext cx="8288338" cy="1966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46"/>
          <p:cNvGraphicFramePr>
            <a:graphicFrameLocks noChangeAspect="1"/>
          </p:cNvGraphicFramePr>
          <p:nvPr/>
        </p:nvGraphicFramePr>
        <p:xfrm>
          <a:off x="1081088" y="4445000"/>
          <a:ext cx="5810250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38" name="文档" r:id="rId7" imgW="5810289" imgH="822358" progId="">
                  <p:embed/>
                </p:oleObj>
              </mc:Choice>
              <mc:Fallback>
                <p:oleObj name="文档" r:id="rId7" imgW="5810289" imgH="822358" progId="">
                  <p:embed/>
                  <p:pic>
                    <p:nvPicPr>
                      <p:cNvPr id="0" name="Picture 1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1088" y="4445000"/>
                        <a:ext cx="5810250" cy="822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47"/>
          <p:cNvGraphicFramePr>
            <a:graphicFrameLocks noChangeAspect="1"/>
          </p:cNvGraphicFramePr>
          <p:nvPr/>
        </p:nvGraphicFramePr>
        <p:xfrm>
          <a:off x="2311400" y="4972050"/>
          <a:ext cx="6769100" cy="254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39" name="文档" r:id="rId9" imgW="6857849" imgH="2546009" progId="">
                  <p:embed/>
                </p:oleObj>
              </mc:Choice>
              <mc:Fallback>
                <p:oleObj name="文档" r:id="rId9" imgW="6857849" imgH="2546009" progId="">
                  <p:embed/>
                  <p:pic>
                    <p:nvPicPr>
                      <p:cNvPr id="0" name="Picture 1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1400" y="4972050"/>
                        <a:ext cx="6769100" cy="2546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6838950" y="6208713"/>
            <a:ext cx="2663825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000" b="1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计算麻烦！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76" name="Object 36"/>
          <p:cNvGraphicFramePr>
            <a:graphicFrameLocks noChangeAspect="1"/>
          </p:cNvGraphicFramePr>
          <p:nvPr/>
        </p:nvGraphicFramePr>
        <p:xfrm>
          <a:off x="536575" y="1095375"/>
          <a:ext cx="7924800" cy="234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11" name="文档" r:id="rId3" imgW="7925114" imgH="2345016" progId="">
                  <p:embed/>
                </p:oleObj>
              </mc:Choice>
              <mc:Fallback>
                <p:oleObj name="文档" r:id="rId3" imgW="7925114" imgH="2345016" progId="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575" y="1095375"/>
                        <a:ext cx="7924800" cy="2346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77" name="Object 37"/>
          <p:cNvGraphicFramePr>
            <a:graphicFrameLocks noChangeAspect="1"/>
          </p:cNvGraphicFramePr>
          <p:nvPr/>
        </p:nvGraphicFramePr>
        <p:xfrm>
          <a:off x="536575" y="2822575"/>
          <a:ext cx="7754938" cy="188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12" name="文档" r:id="rId5" imgW="7755573" imgH="1889439" progId="">
                  <p:embed/>
                </p:oleObj>
              </mc:Choice>
              <mc:Fallback>
                <p:oleObj name="文档" r:id="rId5" imgW="7755573" imgH="1889439" progId="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575" y="2822575"/>
                        <a:ext cx="7754938" cy="1889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8388999"/>
              </p:ext>
            </p:extLst>
          </p:nvPr>
        </p:nvGraphicFramePr>
        <p:xfrm>
          <a:off x="109538" y="6272213"/>
          <a:ext cx="8878887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13" name="文档" r:id="rId7" imgW="8890605" imgH="796038" progId="Word.Document.12">
                  <p:embed/>
                </p:oleObj>
              </mc:Choice>
              <mc:Fallback>
                <p:oleObj name="文档" r:id="rId7" imgW="8890605" imgH="796038" progId="Word.Document.12">
                  <p:embed/>
                  <p:pic>
                    <p:nvPicPr>
                      <p:cNvPr id="0" name="Picture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538" y="6272213"/>
                        <a:ext cx="8878887" cy="78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9"/>
          <p:cNvGraphicFramePr>
            <a:graphicFrameLocks noChangeAspect="1"/>
          </p:cNvGraphicFramePr>
          <p:nvPr/>
        </p:nvGraphicFramePr>
        <p:xfrm>
          <a:off x="444500" y="4124325"/>
          <a:ext cx="8215313" cy="1220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14" name="文档" r:id="rId9" imgW="8216204" imgH="1220630" progId="">
                  <p:embed/>
                </p:oleObj>
              </mc:Choice>
              <mc:Fallback>
                <p:oleObj name="文档" r:id="rId9" imgW="8216204" imgH="1220630" progId="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500" y="4124325"/>
                        <a:ext cx="8215313" cy="1220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40"/>
          <p:cNvGraphicFramePr>
            <a:graphicFrameLocks noChangeAspect="1"/>
          </p:cNvGraphicFramePr>
          <p:nvPr/>
        </p:nvGraphicFramePr>
        <p:xfrm>
          <a:off x="1941513" y="5046663"/>
          <a:ext cx="6680200" cy="1189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15" name="文档" r:id="rId11" imgW="6679942" imgH="1188593" progId="">
                  <p:embed/>
                </p:oleObj>
              </mc:Choice>
              <mc:Fallback>
                <p:oleObj name="文档" r:id="rId11" imgW="6679942" imgH="1188593" progId="">
                  <p:embed/>
                  <p:pic>
                    <p:nvPicPr>
                      <p:cNvPr id="0" name="Picture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1513" y="5046663"/>
                        <a:ext cx="6680200" cy="1189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36"/>
          <p:cNvGraphicFramePr>
            <a:graphicFrameLocks noChangeAspect="1"/>
          </p:cNvGraphicFramePr>
          <p:nvPr/>
        </p:nvGraphicFramePr>
        <p:xfrm>
          <a:off x="568325" y="3609975"/>
          <a:ext cx="8483600" cy="144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72" name="文档" r:id="rId3" imgW="8483215" imgH="1444370" progId="">
                  <p:embed/>
                </p:oleObj>
              </mc:Choice>
              <mc:Fallback>
                <p:oleObj name="文档" r:id="rId3" imgW="8483215" imgH="1444370" progId="">
                  <p:embed/>
                  <p:pic>
                    <p:nvPicPr>
                      <p:cNvPr id="0" name="Picture 1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325" y="3609975"/>
                        <a:ext cx="8483600" cy="1444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37"/>
          <p:cNvGraphicFramePr>
            <a:graphicFrameLocks noChangeAspect="1"/>
          </p:cNvGraphicFramePr>
          <p:nvPr/>
        </p:nvGraphicFramePr>
        <p:xfrm>
          <a:off x="1481138" y="5014913"/>
          <a:ext cx="6402387" cy="785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73" name="文档" r:id="rId5" imgW="6402984" imgH="785632" progId="">
                  <p:embed/>
                </p:oleObj>
              </mc:Choice>
              <mc:Fallback>
                <p:oleObj name="文档" r:id="rId5" imgW="6402984" imgH="785632" progId="">
                  <p:embed/>
                  <p:pic>
                    <p:nvPicPr>
                      <p:cNvPr id="0" name="Picture 1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1138" y="5014913"/>
                        <a:ext cx="6402387" cy="785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38"/>
          <p:cNvGraphicFramePr>
            <a:graphicFrameLocks noChangeAspect="1"/>
          </p:cNvGraphicFramePr>
          <p:nvPr/>
        </p:nvGraphicFramePr>
        <p:xfrm>
          <a:off x="879475" y="5632450"/>
          <a:ext cx="7945438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74" name="文档" r:id="rId7" imgW="7951419" imgH="904944" progId="">
                  <p:embed/>
                </p:oleObj>
              </mc:Choice>
              <mc:Fallback>
                <p:oleObj name="文档" r:id="rId7" imgW="7951419" imgH="904944" progId="">
                  <p:embed/>
                  <p:pic>
                    <p:nvPicPr>
                      <p:cNvPr id="0" name="Picture 1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9475" y="5632450"/>
                        <a:ext cx="7945438" cy="904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547" name="Object 139"/>
          <p:cNvGraphicFramePr>
            <a:graphicFrameLocks noChangeAspect="1"/>
          </p:cNvGraphicFramePr>
          <p:nvPr/>
        </p:nvGraphicFramePr>
        <p:xfrm>
          <a:off x="573088" y="1168400"/>
          <a:ext cx="8264525" cy="2632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75" name="文档" r:id="rId9" imgW="8263938" imgH="2631679" progId="">
                  <p:embed/>
                </p:oleObj>
              </mc:Choice>
              <mc:Fallback>
                <p:oleObj name="文档" r:id="rId9" imgW="8263938" imgH="2631679" progId="">
                  <p:embed/>
                  <p:pic>
                    <p:nvPicPr>
                      <p:cNvPr id="0" name="Picture 1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088" y="1168400"/>
                        <a:ext cx="8264525" cy="2632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云形标注 3"/>
          <p:cNvSpPr/>
          <p:nvPr/>
        </p:nvSpPr>
        <p:spPr>
          <a:xfrm>
            <a:off x="6838950" y="6175375"/>
            <a:ext cx="2587625" cy="969963"/>
          </a:xfrm>
          <a:prstGeom prst="cloudCallout">
            <a:avLst>
              <a:gd name="adj1" fmla="val -57997"/>
              <a:gd name="adj2" fmla="val -45738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b="1" dirty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几何分布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510" name="Object 78"/>
          <p:cNvGraphicFramePr>
            <a:graphicFrameLocks noChangeAspect="1"/>
          </p:cNvGraphicFramePr>
          <p:nvPr/>
        </p:nvGraphicFramePr>
        <p:xfrm>
          <a:off x="598488" y="1119188"/>
          <a:ext cx="7994650" cy="2632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1" name="文档" r:id="rId3" imgW="7995286" imgH="2631679" progId="">
                  <p:embed/>
                </p:oleObj>
              </mc:Choice>
              <mc:Fallback>
                <p:oleObj name="文档" r:id="rId3" imgW="7995286" imgH="2631679" progId="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488" y="1119188"/>
                        <a:ext cx="7994650" cy="2632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79"/>
          <p:cNvGraphicFramePr>
            <a:graphicFrameLocks noChangeAspect="1"/>
          </p:cNvGraphicFramePr>
          <p:nvPr/>
        </p:nvGraphicFramePr>
        <p:xfrm>
          <a:off x="520700" y="3633788"/>
          <a:ext cx="7969250" cy="182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2" name="文档" r:id="rId5" imgW="7970108" imgH="1824021" progId="">
                  <p:embed/>
                </p:oleObj>
              </mc:Choice>
              <mc:Fallback>
                <p:oleObj name="文档" r:id="rId5" imgW="7970108" imgH="1824021" progId="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700" y="3633788"/>
                        <a:ext cx="7969250" cy="1824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80"/>
          <p:cNvGraphicFramePr>
            <a:graphicFrameLocks noChangeAspect="1"/>
          </p:cNvGraphicFramePr>
          <p:nvPr/>
        </p:nvGraphicFramePr>
        <p:xfrm>
          <a:off x="633413" y="5422900"/>
          <a:ext cx="7969250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3" name="文档" r:id="rId7" imgW="7970108" imgH="1269902" progId="">
                  <p:embed/>
                </p:oleObj>
              </mc:Choice>
              <mc:Fallback>
                <p:oleObj name="文档" r:id="rId7" imgW="7970108" imgH="1269902" progId="">
                  <p:embed/>
                  <p:pic>
                    <p:nvPicPr>
                      <p:cNvPr id="0" name="Picture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413" y="5422900"/>
                        <a:ext cx="7969250" cy="1270000"/>
                      </a:xfrm>
                      <a:prstGeom prst="rect">
                        <a:avLst/>
                      </a:prstGeom>
                      <a:solidFill>
                        <a:srgbClr val="DEEBF7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993" name="组合 164"/>
          <p:cNvGrpSpPr>
            <a:grpSpLocks/>
          </p:cNvGrpSpPr>
          <p:nvPr/>
        </p:nvGrpSpPr>
        <p:grpSpPr bwMode="auto">
          <a:xfrm>
            <a:off x="0" y="1463675"/>
            <a:ext cx="347663" cy="5707063"/>
            <a:chOff x="5715008" y="1471884"/>
            <a:chExt cx="360448" cy="3419387"/>
          </a:xfrm>
        </p:grpSpPr>
        <p:sp>
          <p:nvSpPr>
            <p:cNvPr id="85014" name="Rectangle 62"/>
            <p:cNvSpPr>
              <a:spLocks noChangeArrowheads="1"/>
            </p:cNvSpPr>
            <p:nvPr/>
          </p:nvSpPr>
          <p:spPr bwMode="auto">
            <a:xfrm>
              <a:off x="5715008" y="4874571"/>
              <a:ext cx="335398" cy="16700"/>
            </a:xfrm>
            <a:prstGeom prst="rect">
              <a:avLst/>
            </a:prstGeom>
            <a:solidFill>
              <a:srgbClr val="5E5F5E"/>
            </a:solidFill>
            <a:ln w="9525">
              <a:noFill/>
              <a:miter lim="800000"/>
              <a:headEnd/>
              <a:tailEnd/>
            </a:ln>
          </p:spPr>
          <p:txBody>
            <a:bodyPr lIns="96435" tIns="48218" rIns="96435" bIns="48218"/>
            <a:lstStyle/>
            <a:p>
              <a:endParaRPr lang="zh-CN" altLang="en-US"/>
            </a:p>
          </p:txBody>
        </p:sp>
        <p:grpSp>
          <p:nvGrpSpPr>
            <p:cNvPr id="85015" name="组合 163"/>
            <p:cNvGrpSpPr>
              <a:grpSpLocks/>
            </p:cNvGrpSpPr>
            <p:nvPr/>
          </p:nvGrpSpPr>
          <p:grpSpPr bwMode="auto">
            <a:xfrm>
              <a:off x="5715008" y="1471884"/>
              <a:ext cx="360448" cy="3411037"/>
              <a:chOff x="5715008" y="1471884"/>
              <a:chExt cx="360448" cy="3411037"/>
            </a:xfrm>
          </p:grpSpPr>
          <p:sp>
            <p:nvSpPr>
              <p:cNvPr id="85016" name="Rectangle 9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17" name="Rectangle 10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18" name="Rectangle 11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19" name="Rectangle 12"/>
              <p:cNvSpPr>
                <a:spLocks noChangeArrowheads="1"/>
              </p:cNvSpPr>
              <p:nvPr/>
            </p:nvSpPr>
            <p:spPr bwMode="auto">
              <a:xfrm>
                <a:off x="5715008" y="2316641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20" name="Rectangle 13"/>
              <p:cNvSpPr>
                <a:spLocks noChangeArrowheads="1"/>
              </p:cNvSpPr>
              <p:nvPr/>
            </p:nvSpPr>
            <p:spPr bwMode="auto">
              <a:xfrm>
                <a:off x="5715008" y="1889392"/>
                <a:ext cx="219887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21" name="Rectangle 14"/>
              <p:cNvSpPr>
                <a:spLocks noChangeArrowheads="1"/>
              </p:cNvSpPr>
              <p:nvPr/>
            </p:nvSpPr>
            <p:spPr bwMode="auto">
              <a:xfrm>
                <a:off x="5715008" y="180310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22" name="Rectangle 15"/>
              <p:cNvSpPr>
                <a:spLocks noChangeArrowheads="1"/>
              </p:cNvSpPr>
              <p:nvPr/>
            </p:nvSpPr>
            <p:spPr bwMode="auto">
              <a:xfrm>
                <a:off x="5715008" y="1718214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23" name="Rectangle 16"/>
              <p:cNvSpPr>
                <a:spLocks noChangeArrowheads="1"/>
              </p:cNvSpPr>
              <p:nvPr/>
            </p:nvSpPr>
            <p:spPr bwMode="auto">
              <a:xfrm>
                <a:off x="5715008" y="1644454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24" name="Rectangle 17"/>
              <p:cNvSpPr>
                <a:spLocks noChangeArrowheads="1"/>
              </p:cNvSpPr>
              <p:nvPr/>
            </p:nvSpPr>
            <p:spPr bwMode="auto">
              <a:xfrm>
                <a:off x="5715008" y="1563736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25" name="Rectangle 18"/>
              <p:cNvSpPr>
                <a:spLocks noChangeArrowheads="1"/>
              </p:cNvSpPr>
              <p:nvPr/>
            </p:nvSpPr>
            <p:spPr bwMode="auto">
              <a:xfrm>
                <a:off x="5733100" y="221504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26" name="Rectangle 19"/>
              <p:cNvSpPr>
                <a:spLocks noChangeArrowheads="1"/>
              </p:cNvSpPr>
              <p:nvPr/>
            </p:nvSpPr>
            <p:spPr bwMode="auto">
              <a:xfrm>
                <a:off x="5733100" y="2128763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27" name="Rectangle 20"/>
              <p:cNvSpPr>
                <a:spLocks noChangeArrowheads="1"/>
              </p:cNvSpPr>
              <p:nvPr/>
            </p:nvSpPr>
            <p:spPr bwMode="auto">
              <a:xfrm>
                <a:off x="5733100" y="2056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28" name="Rectangle 21"/>
              <p:cNvSpPr>
                <a:spLocks noChangeArrowheads="1"/>
              </p:cNvSpPr>
              <p:nvPr/>
            </p:nvSpPr>
            <p:spPr bwMode="auto">
              <a:xfrm>
                <a:off x="5733100" y="197428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29" name="Rectangle 22"/>
              <p:cNvSpPr>
                <a:spLocks noChangeArrowheads="1"/>
              </p:cNvSpPr>
              <p:nvPr/>
            </p:nvSpPr>
            <p:spPr bwMode="auto">
              <a:xfrm>
                <a:off x="5715008" y="2753633"/>
                <a:ext cx="219887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30" name="Rectangle 23"/>
              <p:cNvSpPr>
                <a:spLocks noChangeArrowheads="1"/>
              </p:cNvSpPr>
              <p:nvPr/>
            </p:nvSpPr>
            <p:spPr bwMode="auto">
              <a:xfrm>
                <a:off x="5715008" y="2668739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31" name="Rectangle 24"/>
              <p:cNvSpPr>
                <a:spLocks noChangeArrowheads="1"/>
              </p:cNvSpPr>
              <p:nvPr/>
            </p:nvSpPr>
            <p:spPr bwMode="auto">
              <a:xfrm>
                <a:off x="5715008" y="258245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32" name="Rectangle 25"/>
              <p:cNvSpPr>
                <a:spLocks noChangeArrowheads="1"/>
              </p:cNvSpPr>
              <p:nvPr/>
            </p:nvSpPr>
            <p:spPr bwMode="auto">
              <a:xfrm>
                <a:off x="5715008" y="2510087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33" name="Rectangle 26"/>
              <p:cNvSpPr>
                <a:spLocks noChangeArrowheads="1"/>
              </p:cNvSpPr>
              <p:nvPr/>
            </p:nvSpPr>
            <p:spPr bwMode="auto">
              <a:xfrm>
                <a:off x="5715008" y="242797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34" name="Rectangle 27"/>
              <p:cNvSpPr>
                <a:spLocks noChangeArrowheads="1"/>
              </p:cNvSpPr>
              <p:nvPr/>
            </p:nvSpPr>
            <p:spPr bwMode="auto">
              <a:xfrm>
                <a:off x="5733100" y="307928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35" name="Rectangle 28"/>
              <p:cNvSpPr>
                <a:spLocks noChangeArrowheads="1"/>
              </p:cNvSpPr>
              <p:nvPr/>
            </p:nvSpPr>
            <p:spPr bwMode="auto">
              <a:xfrm>
                <a:off x="5733100" y="2994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36" name="Rectangle 29"/>
              <p:cNvSpPr>
                <a:spLocks noChangeArrowheads="1"/>
              </p:cNvSpPr>
              <p:nvPr/>
            </p:nvSpPr>
            <p:spPr bwMode="auto">
              <a:xfrm>
                <a:off x="5733100" y="2920636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37" name="Rectangle 30"/>
              <p:cNvSpPr>
                <a:spLocks noChangeArrowheads="1"/>
              </p:cNvSpPr>
              <p:nvPr/>
            </p:nvSpPr>
            <p:spPr bwMode="auto">
              <a:xfrm>
                <a:off x="5733100" y="2839918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38" name="Rectangle 31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39" name="Rectangle 32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40" name="Rectangle 33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41" name="Rectangle 34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42" name="Rectangle 35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43" name="Rectangle 36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44" name="Rectangle 37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45" name="Rectangle 38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46" name="Rectangle 39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47" name="Rectangle 40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48" name="Rectangle 41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49" name="Rectangle 42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50" name="Rectangle 43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51" name="Rectangle 44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52" name="Rectangle 45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53" name="Rectangle 46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54" name="Rectangle 47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55" name="Rectangle 48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56" name="Rectangle 49"/>
              <p:cNvSpPr>
                <a:spLocks noChangeArrowheads="1"/>
              </p:cNvSpPr>
              <p:nvPr/>
            </p:nvSpPr>
            <p:spPr bwMode="auto">
              <a:xfrm>
                <a:off x="5733100" y="4466805"/>
                <a:ext cx="218496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57" name="Rectangle 50"/>
              <p:cNvSpPr>
                <a:spLocks noChangeArrowheads="1"/>
              </p:cNvSpPr>
              <p:nvPr/>
            </p:nvSpPr>
            <p:spPr bwMode="auto">
              <a:xfrm>
                <a:off x="5733100" y="4381912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58" name="Rectangle 51"/>
              <p:cNvSpPr>
                <a:spLocks noChangeArrowheads="1"/>
              </p:cNvSpPr>
              <p:nvPr/>
            </p:nvSpPr>
            <p:spPr bwMode="auto">
              <a:xfrm>
                <a:off x="5733100" y="429562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59" name="Rectangle 52"/>
              <p:cNvSpPr>
                <a:spLocks noChangeArrowheads="1"/>
              </p:cNvSpPr>
              <p:nvPr/>
            </p:nvSpPr>
            <p:spPr bwMode="auto">
              <a:xfrm>
                <a:off x="5733100" y="422186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60" name="Rectangle 53"/>
              <p:cNvSpPr>
                <a:spLocks noChangeArrowheads="1"/>
              </p:cNvSpPr>
              <p:nvPr/>
            </p:nvSpPr>
            <p:spPr bwMode="auto">
              <a:xfrm>
                <a:off x="5733100" y="414114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61" name="Rectangle 54"/>
              <p:cNvSpPr>
                <a:spLocks noChangeArrowheads="1"/>
              </p:cNvSpPr>
              <p:nvPr/>
            </p:nvSpPr>
            <p:spPr bwMode="auto">
              <a:xfrm>
                <a:off x="5734492" y="479246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62" name="Rectangle 55"/>
              <p:cNvSpPr>
                <a:spLocks noChangeArrowheads="1"/>
              </p:cNvSpPr>
              <p:nvPr/>
            </p:nvSpPr>
            <p:spPr bwMode="auto">
              <a:xfrm>
                <a:off x="5734492" y="4707568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63" name="Rectangle 56"/>
              <p:cNvSpPr>
                <a:spLocks noChangeArrowheads="1"/>
              </p:cNvSpPr>
              <p:nvPr/>
            </p:nvSpPr>
            <p:spPr bwMode="auto">
              <a:xfrm>
                <a:off x="5734492" y="4633808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64" name="Rectangle 57"/>
              <p:cNvSpPr>
                <a:spLocks noChangeArrowheads="1"/>
              </p:cNvSpPr>
              <p:nvPr/>
            </p:nvSpPr>
            <p:spPr bwMode="auto">
              <a:xfrm>
                <a:off x="5734492" y="4551699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65" name="Rectangle 58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66" name="Rectangle 59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67" name="Rectangle 60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68" name="Rectangle 61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69" name="Freeform 72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3873080 w 247"/>
                  <a:gd name="T1" fmla="*/ 1078799889 h 628"/>
                  <a:gd name="T2" fmla="*/ 3873080 w 247"/>
                  <a:gd name="T3" fmla="*/ 1055558657 h 628"/>
                  <a:gd name="T4" fmla="*/ 238227134 w 247"/>
                  <a:gd name="T5" fmla="*/ 1055558657 h 628"/>
                  <a:gd name="T6" fmla="*/ 238227134 w 247"/>
                  <a:gd name="T7" fmla="*/ 1078799889 h 628"/>
                  <a:gd name="T8" fmla="*/ 3873080 w 247"/>
                  <a:gd name="T9" fmla="*/ 1078799889 h 628"/>
                  <a:gd name="T10" fmla="*/ 3873080 w 247"/>
                  <a:gd name="T11" fmla="*/ 958717870 h 628"/>
                  <a:gd name="T12" fmla="*/ 3873080 w 247"/>
                  <a:gd name="T13" fmla="*/ 935476638 h 628"/>
                  <a:gd name="T14" fmla="*/ 238227134 w 247"/>
                  <a:gd name="T15" fmla="*/ 935476638 h 628"/>
                  <a:gd name="T16" fmla="*/ 238227134 w 247"/>
                  <a:gd name="T17" fmla="*/ 958717870 h 628"/>
                  <a:gd name="T18" fmla="*/ 3873080 w 247"/>
                  <a:gd name="T19" fmla="*/ 958717870 h 628"/>
                  <a:gd name="T20" fmla="*/ 3873080 w 247"/>
                  <a:gd name="T21" fmla="*/ 856066776 h 628"/>
                  <a:gd name="T22" fmla="*/ 3873080 w 247"/>
                  <a:gd name="T23" fmla="*/ 834762777 h 628"/>
                  <a:gd name="T24" fmla="*/ 238227134 w 247"/>
                  <a:gd name="T25" fmla="*/ 834762777 h 628"/>
                  <a:gd name="T26" fmla="*/ 238227134 w 247"/>
                  <a:gd name="T27" fmla="*/ 856066776 h 628"/>
                  <a:gd name="T28" fmla="*/ 3873080 w 247"/>
                  <a:gd name="T29" fmla="*/ 856066776 h 628"/>
                  <a:gd name="T30" fmla="*/ 3873080 w 247"/>
                  <a:gd name="T31" fmla="*/ 743732299 h 628"/>
                  <a:gd name="T32" fmla="*/ 3873080 w 247"/>
                  <a:gd name="T33" fmla="*/ 720490893 h 628"/>
                  <a:gd name="T34" fmla="*/ 238227134 w 247"/>
                  <a:gd name="T35" fmla="*/ 720490893 h 628"/>
                  <a:gd name="T36" fmla="*/ 238227134 w 247"/>
                  <a:gd name="T37" fmla="*/ 743732299 h 628"/>
                  <a:gd name="T38" fmla="*/ 3873080 w 247"/>
                  <a:gd name="T39" fmla="*/ 743732299 h 628"/>
                  <a:gd name="T40" fmla="*/ 478391503 w 247"/>
                  <a:gd name="T41" fmla="*/ 0 h 628"/>
                  <a:gd name="T42" fmla="*/ 0 w 247"/>
                  <a:gd name="T43" fmla="*/ 0 h 628"/>
                  <a:gd name="T44" fmla="*/ 0 w 247"/>
                  <a:gd name="T45" fmla="*/ 17430929 h 628"/>
                  <a:gd name="T46" fmla="*/ 443529619 w 247"/>
                  <a:gd name="T47" fmla="*/ 17430929 h 628"/>
                  <a:gd name="T48" fmla="*/ 443529619 w 247"/>
                  <a:gd name="T49" fmla="*/ 40673559 h 628"/>
                  <a:gd name="T50" fmla="*/ 0 w 247"/>
                  <a:gd name="T51" fmla="*/ 40673559 h 628"/>
                  <a:gd name="T52" fmla="*/ 0 w 247"/>
                  <a:gd name="T53" fmla="*/ 149133602 h 628"/>
                  <a:gd name="T54" fmla="*/ 224669271 w 247"/>
                  <a:gd name="T55" fmla="*/ 149133602 h 628"/>
                  <a:gd name="T56" fmla="*/ 224669271 w 247"/>
                  <a:gd name="T57" fmla="*/ 170438992 h 628"/>
                  <a:gd name="T58" fmla="*/ 0 w 247"/>
                  <a:gd name="T59" fmla="*/ 170438992 h 628"/>
                  <a:gd name="T60" fmla="*/ 0 w 247"/>
                  <a:gd name="T61" fmla="*/ 261468123 h 628"/>
                  <a:gd name="T62" fmla="*/ 224669271 w 247"/>
                  <a:gd name="T63" fmla="*/ 261468123 h 628"/>
                  <a:gd name="T64" fmla="*/ 224669271 w 247"/>
                  <a:gd name="T65" fmla="*/ 284710746 h 628"/>
                  <a:gd name="T66" fmla="*/ 0 w 247"/>
                  <a:gd name="T67" fmla="*/ 284710746 h 628"/>
                  <a:gd name="T68" fmla="*/ 0 w 247"/>
                  <a:gd name="T69" fmla="*/ 364119217 h 628"/>
                  <a:gd name="T70" fmla="*/ 224669271 w 247"/>
                  <a:gd name="T71" fmla="*/ 364119217 h 628"/>
                  <a:gd name="T72" fmla="*/ 224669271 w 247"/>
                  <a:gd name="T73" fmla="*/ 385424694 h 628"/>
                  <a:gd name="T74" fmla="*/ 0 w 247"/>
                  <a:gd name="T75" fmla="*/ 385424694 h 628"/>
                  <a:gd name="T76" fmla="*/ 0 w 247"/>
                  <a:gd name="T77" fmla="*/ 482264089 h 628"/>
                  <a:gd name="T78" fmla="*/ 224669271 w 247"/>
                  <a:gd name="T79" fmla="*/ 482264089 h 628"/>
                  <a:gd name="T80" fmla="*/ 224669271 w 247"/>
                  <a:gd name="T81" fmla="*/ 505505321 h 628"/>
                  <a:gd name="T82" fmla="*/ 0 w 247"/>
                  <a:gd name="T83" fmla="*/ 505505321 h 628"/>
                  <a:gd name="T84" fmla="*/ 0 w 247"/>
                  <a:gd name="T85" fmla="*/ 602346107 h 628"/>
                  <a:gd name="T86" fmla="*/ 294394430 w 247"/>
                  <a:gd name="T87" fmla="*/ 602346107 h 628"/>
                  <a:gd name="T88" fmla="*/ 294394430 w 247"/>
                  <a:gd name="T89" fmla="*/ 623651498 h 628"/>
                  <a:gd name="T90" fmla="*/ 0 w 247"/>
                  <a:gd name="T91" fmla="*/ 623651498 h 628"/>
                  <a:gd name="T92" fmla="*/ 0 w 247"/>
                  <a:gd name="T93" fmla="*/ 1204692215 h 628"/>
                  <a:gd name="T94" fmla="*/ 455150247 w 247"/>
                  <a:gd name="T95" fmla="*/ 1204692215 h 628"/>
                  <a:gd name="T96" fmla="*/ 455150247 w 247"/>
                  <a:gd name="T97" fmla="*/ 1216312831 h 628"/>
                  <a:gd name="T98" fmla="*/ 478391503 w 247"/>
                  <a:gd name="T99" fmla="*/ 1216312831 h 628"/>
                  <a:gd name="T100" fmla="*/ 478391503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close/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close/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close/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close/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  <a:close/>
                  </a:path>
                </a:pathLst>
              </a:custGeom>
              <a:solidFill>
                <a:srgbClr val="ABF3E0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70" name="Freeform 73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3873080 w 247"/>
                  <a:gd name="T1" fmla="*/ 1078799889 h 628"/>
                  <a:gd name="T2" fmla="*/ 3873080 w 247"/>
                  <a:gd name="T3" fmla="*/ 1055558657 h 628"/>
                  <a:gd name="T4" fmla="*/ 238227134 w 247"/>
                  <a:gd name="T5" fmla="*/ 1055558657 h 628"/>
                  <a:gd name="T6" fmla="*/ 238227134 w 247"/>
                  <a:gd name="T7" fmla="*/ 1078799889 h 628"/>
                  <a:gd name="T8" fmla="*/ 3873080 w 247"/>
                  <a:gd name="T9" fmla="*/ 1078799889 h 628"/>
                  <a:gd name="T10" fmla="*/ 3873080 w 247"/>
                  <a:gd name="T11" fmla="*/ 958717870 h 628"/>
                  <a:gd name="T12" fmla="*/ 3873080 w 247"/>
                  <a:gd name="T13" fmla="*/ 935476638 h 628"/>
                  <a:gd name="T14" fmla="*/ 238227134 w 247"/>
                  <a:gd name="T15" fmla="*/ 935476638 h 628"/>
                  <a:gd name="T16" fmla="*/ 238227134 w 247"/>
                  <a:gd name="T17" fmla="*/ 958717870 h 628"/>
                  <a:gd name="T18" fmla="*/ 3873080 w 247"/>
                  <a:gd name="T19" fmla="*/ 958717870 h 628"/>
                  <a:gd name="T20" fmla="*/ 3873080 w 247"/>
                  <a:gd name="T21" fmla="*/ 856066776 h 628"/>
                  <a:gd name="T22" fmla="*/ 3873080 w 247"/>
                  <a:gd name="T23" fmla="*/ 834762777 h 628"/>
                  <a:gd name="T24" fmla="*/ 238227134 w 247"/>
                  <a:gd name="T25" fmla="*/ 834762777 h 628"/>
                  <a:gd name="T26" fmla="*/ 238227134 w 247"/>
                  <a:gd name="T27" fmla="*/ 856066776 h 628"/>
                  <a:gd name="T28" fmla="*/ 3873080 w 247"/>
                  <a:gd name="T29" fmla="*/ 856066776 h 628"/>
                  <a:gd name="T30" fmla="*/ 3873080 w 247"/>
                  <a:gd name="T31" fmla="*/ 743732299 h 628"/>
                  <a:gd name="T32" fmla="*/ 3873080 w 247"/>
                  <a:gd name="T33" fmla="*/ 720490893 h 628"/>
                  <a:gd name="T34" fmla="*/ 238227134 w 247"/>
                  <a:gd name="T35" fmla="*/ 720490893 h 628"/>
                  <a:gd name="T36" fmla="*/ 238227134 w 247"/>
                  <a:gd name="T37" fmla="*/ 743732299 h 628"/>
                  <a:gd name="T38" fmla="*/ 3873080 w 247"/>
                  <a:gd name="T39" fmla="*/ 743732299 h 628"/>
                  <a:gd name="T40" fmla="*/ 478391503 w 247"/>
                  <a:gd name="T41" fmla="*/ 0 h 628"/>
                  <a:gd name="T42" fmla="*/ 0 w 247"/>
                  <a:gd name="T43" fmla="*/ 0 h 628"/>
                  <a:gd name="T44" fmla="*/ 0 w 247"/>
                  <a:gd name="T45" fmla="*/ 17430929 h 628"/>
                  <a:gd name="T46" fmla="*/ 443529619 w 247"/>
                  <a:gd name="T47" fmla="*/ 17430929 h 628"/>
                  <a:gd name="T48" fmla="*/ 443529619 w 247"/>
                  <a:gd name="T49" fmla="*/ 40673559 h 628"/>
                  <a:gd name="T50" fmla="*/ 0 w 247"/>
                  <a:gd name="T51" fmla="*/ 40673559 h 628"/>
                  <a:gd name="T52" fmla="*/ 0 w 247"/>
                  <a:gd name="T53" fmla="*/ 149133602 h 628"/>
                  <a:gd name="T54" fmla="*/ 224669271 w 247"/>
                  <a:gd name="T55" fmla="*/ 149133602 h 628"/>
                  <a:gd name="T56" fmla="*/ 224669271 w 247"/>
                  <a:gd name="T57" fmla="*/ 170438992 h 628"/>
                  <a:gd name="T58" fmla="*/ 0 w 247"/>
                  <a:gd name="T59" fmla="*/ 170438992 h 628"/>
                  <a:gd name="T60" fmla="*/ 0 w 247"/>
                  <a:gd name="T61" fmla="*/ 261468123 h 628"/>
                  <a:gd name="T62" fmla="*/ 224669271 w 247"/>
                  <a:gd name="T63" fmla="*/ 261468123 h 628"/>
                  <a:gd name="T64" fmla="*/ 224669271 w 247"/>
                  <a:gd name="T65" fmla="*/ 284710746 h 628"/>
                  <a:gd name="T66" fmla="*/ 0 w 247"/>
                  <a:gd name="T67" fmla="*/ 284710746 h 628"/>
                  <a:gd name="T68" fmla="*/ 0 w 247"/>
                  <a:gd name="T69" fmla="*/ 364119217 h 628"/>
                  <a:gd name="T70" fmla="*/ 224669271 w 247"/>
                  <a:gd name="T71" fmla="*/ 364119217 h 628"/>
                  <a:gd name="T72" fmla="*/ 224669271 w 247"/>
                  <a:gd name="T73" fmla="*/ 385424694 h 628"/>
                  <a:gd name="T74" fmla="*/ 0 w 247"/>
                  <a:gd name="T75" fmla="*/ 385424694 h 628"/>
                  <a:gd name="T76" fmla="*/ 0 w 247"/>
                  <a:gd name="T77" fmla="*/ 482264089 h 628"/>
                  <a:gd name="T78" fmla="*/ 224669271 w 247"/>
                  <a:gd name="T79" fmla="*/ 482264089 h 628"/>
                  <a:gd name="T80" fmla="*/ 224669271 w 247"/>
                  <a:gd name="T81" fmla="*/ 505505321 h 628"/>
                  <a:gd name="T82" fmla="*/ 0 w 247"/>
                  <a:gd name="T83" fmla="*/ 505505321 h 628"/>
                  <a:gd name="T84" fmla="*/ 0 w 247"/>
                  <a:gd name="T85" fmla="*/ 602346107 h 628"/>
                  <a:gd name="T86" fmla="*/ 294394430 w 247"/>
                  <a:gd name="T87" fmla="*/ 602346107 h 628"/>
                  <a:gd name="T88" fmla="*/ 294394430 w 247"/>
                  <a:gd name="T89" fmla="*/ 623651498 h 628"/>
                  <a:gd name="T90" fmla="*/ 0 w 247"/>
                  <a:gd name="T91" fmla="*/ 623651498 h 628"/>
                  <a:gd name="T92" fmla="*/ 0 w 247"/>
                  <a:gd name="T93" fmla="*/ 1204692215 h 628"/>
                  <a:gd name="T94" fmla="*/ 455150247 w 247"/>
                  <a:gd name="T95" fmla="*/ 1204692215 h 628"/>
                  <a:gd name="T96" fmla="*/ 455150247 w 247"/>
                  <a:gd name="T97" fmla="*/ 1216312831 h 628"/>
                  <a:gd name="T98" fmla="*/ 478391503 w 247"/>
                  <a:gd name="T99" fmla="*/ 1216312831 h 628"/>
                  <a:gd name="T100" fmla="*/ 478391503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71" name="Freeform 74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7747871 w 4"/>
                  <a:gd name="T1" fmla="*/ 623651601 h 622"/>
                  <a:gd name="T2" fmla="*/ 0 w 4"/>
                  <a:gd name="T3" fmla="*/ 623651601 h 622"/>
                  <a:gd name="T4" fmla="*/ 0 w 4"/>
                  <a:gd name="T5" fmla="*/ 1204692414 h 622"/>
                  <a:gd name="T6" fmla="*/ 7747871 w 4"/>
                  <a:gd name="T7" fmla="*/ 1204692414 h 622"/>
                  <a:gd name="T8" fmla="*/ 7747871 w 4"/>
                  <a:gd name="T9" fmla="*/ 623651601 h 622"/>
                  <a:gd name="T10" fmla="*/ 7747871 w 4"/>
                  <a:gd name="T11" fmla="*/ 505505405 h 622"/>
                  <a:gd name="T12" fmla="*/ 0 w 4"/>
                  <a:gd name="T13" fmla="*/ 505505405 h 622"/>
                  <a:gd name="T14" fmla="*/ 0 w 4"/>
                  <a:gd name="T15" fmla="*/ 602346207 h 622"/>
                  <a:gd name="T16" fmla="*/ 7747871 w 4"/>
                  <a:gd name="T17" fmla="*/ 602346207 h 622"/>
                  <a:gd name="T18" fmla="*/ 7747871 w 4"/>
                  <a:gd name="T19" fmla="*/ 505505405 h 622"/>
                  <a:gd name="T20" fmla="*/ 7747871 w 4"/>
                  <a:gd name="T21" fmla="*/ 385424758 h 622"/>
                  <a:gd name="T22" fmla="*/ 0 w 4"/>
                  <a:gd name="T23" fmla="*/ 385424758 h 622"/>
                  <a:gd name="T24" fmla="*/ 0 w 4"/>
                  <a:gd name="T25" fmla="*/ 482264169 h 622"/>
                  <a:gd name="T26" fmla="*/ 7747871 w 4"/>
                  <a:gd name="T27" fmla="*/ 482264169 h 622"/>
                  <a:gd name="T28" fmla="*/ 7747871 w 4"/>
                  <a:gd name="T29" fmla="*/ 385424758 h 622"/>
                  <a:gd name="T30" fmla="*/ 7747871 w 4"/>
                  <a:gd name="T31" fmla="*/ 284710793 h 622"/>
                  <a:gd name="T32" fmla="*/ 0 w 4"/>
                  <a:gd name="T33" fmla="*/ 284710793 h 622"/>
                  <a:gd name="T34" fmla="*/ 0 w 4"/>
                  <a:gd name="T35" fmla="*/ 364119277 h 622"/>
                  <a:gd name="T36" fmla="*/ 7747871 w 4"/>
                  <a:gd name="T37" fmla="*/ 364119277 h 622"/>
                  <a:gd name="T38" fmla="*/ 7747871 w 4"/>
                  <a:gd name="T39" fmla="*/ 284710793 h 622"/>
                  <a:gd name="T40" fmla="*/ 7747871 w 4"/>
                  <a:gd name="T41" fmla="*/ 170439021 h 622"/>
                  <a:gd name="T42" fmla="*/ 0 w 4"/>
                  <a:gd name="T43" fmla="*/ 170439021 h 622"/>
                  <a:gd name="T44" fmla="*/ 0 w 4"/>
                  <a:gd name="T45" fmla="*/ 261468166 h 622"/>
                  <a:gd name="T46" fmla="*/ 7747871 w 4"/>
                  <a:gd name="T47" fmla="*/ 261468166 h 622"/>
                  <a:gd name="T48" fmla="*/ 7747871 w 4"/>
                  <a:gd name="T49" fmla="*/ 170439021 h 622"/>
                  <a:gd name="T50" fmla="*/ 7747871 w 4"/>
                  <a:gd name="T51" fmla="*/ 40673565 h 622"/>
                  <a:gd name="T52" fmla="*/ 0 w 4"/>
                  <a:gd name="T53" fmla="*/ 40673565 h 622"/>
                  <a:gd name="T54" fmla="*/ 0 w 4"/>
                  <a:gd name="T55" fmla="*/ 149133627 h 622"/>
                  <a:gd name="T56" fmla="*/ 7747871 w 4"/>
                  <a:gd name="T57" fmla="*/ 149133627 h 622"/>
                  <a:gd name="T58" fmla="*/ 7747871 w 4"/>
                  <a:gd name="T59" fmla="*/ 40673565 h 622"/>
                  <a:gd name="T60" fmla="*/ 7747871 w 4"/>
                  <a:gd name="T61" fmla="*/ 0 h 622"/>
                  <a:gd name="T62" fmla="*/ 0 w 4"/>
                  <a:gd name="T63" fmla="*/ 0 h 622"/>
                  <a:gd name="T64" fmla="*/ 0 w 4"/>
                  <a:gd name="T65" fmla="*/ 17430932 h 622"/>
                  <a:gd name="T66" fmla="*/ 7747871 w 4"/>
                  <a:gd name="T67" fmla="*/ 17430932 h 622"/>
                  <a:gd name="T68" fmla="*/ 7747871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close/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close/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close/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close/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close/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close/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72" name="Freeform 75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7747871 w 4"/>
                  <a:gd name="T1" fmla="*/ 623651601 h 622"/>
                  <a:gd name="T2" fmla="*/ 0 w 4"/>
                  <a:gd name="T3" fmla="*/ 623651601 h 622"/>
                  <a:gd name="T4" fmla="*/ 0 w 4"/>
                  <a:gd name="T5" fmla="*/ 1204692414 h 622"/>
                  <a:gd name="T6" fmla="*/ 7747871 w 4"/>
                  <a:gd name="T7" fmla="*/ 1204692414 h 622"/>
                  <a:gd name="T8" fmla="*/ 7747871 w 4"/>
                  <a:gd name="T9" fmla="*/ 623651601 h 622"/>
                  <a:gd name="T10" fmla="*/ 7747871 w 4"/>
                  <a:gd name="T11" fmla="*/ 505505405 h 622"/>
                  <a:gd name="T12" fmla="*/ 0 w 4"/>
                  <a:gd name="T13" fmla="*/ 505505405 h 622"/>
                  <a:gd name="T14" fmla="*/ 0 w 4"/>
                  <a:gd name="T15" fmla="*/ 602346207 h 622"/>
                  <a:gd name="T16" fmla="*/ 7747871 w 4"/>
                  <a:gd name="T17" fmla="*/ 602346207 h 622"/>
                  <a:gd name="T18" fmla="*/ 7747871 w 4"/>
                  <a:gd name="T19" fmla="*/ 505505405 h 622"/>
                  <a:gd name="T20" fmla="*/ 7747871 w 4"/>
                  <a:gd name="T21" fmla="*/ 385424758 h 622"/>
                  <a:gd name="T22" fmla="*/ 0 w 4"/>
                  <a:gd name="T23" fmla="*/ 385424758 h 622"/>
                  <a:gd name="T24" fmla="*/ 0 w 4"/>
                  <a:gd name="T25" fmla="*/ 482264169 h 622"/>
                  <a:gd name="T26" fmla="*/ 7747871 w 4"/>
                  <a:gd name="T27" fmla="*/ 482264169 h 622"/>
                  <a:gd name="T28" fmla="*/ 7747871 w 4"/>
                  <a:gd name="T29" fmla="*/ 385424758 h 622"/>
                  <a:gd name="T30" fmla="*/ 7747871 w 4"/>
                  <a:gd name="T31" fmla="*/ 284710793 h 622"/>
                  <a:gd name="T32" fmla="*/ 0 w 4"/>
                  <a:gd name="T33" fmla="*/ 284710793 h 622"/>
                  <a:gd name="T34" fmla="*/ 0 w 4"/>
                  <a:gd name="T35" fmla="*/ 364119277 h 622"/>
                  <a:gd name="T36" fmla="*/ 7747871 w 4"/>
                  <a:gd name="T37" fmla="*/ 364119277 h 622"/>
                  <a:gd name="T38" fmla="*/ 7747871 w 4"/>
                  <a:gd name="T39" fmla="*/ 284710793 h 622"/>
                  <a:gd name="T40" fmla="*/ 7747871 w 4"/>
                  <a:gd name="T41" fmla="*/ 170439021 h 622"/>
                  <a:gd name="T42" fmla="*/ 0 w 4"/>
                  <a:gd name="T43" fmla="*/ 170439021 h 622"/>
                  <a:gd name="T44" fmla="*/ 0 w 4"/>
                  <a:gd name="T45" fmla="*/ 261468166 h 622"/>
                  <a:gd name="T46" fmla="*/ 7747871 w 4"/>
                  <a:gd name="T47" fmla="*/ 261468166 h 622"/>
                  <a:gd name="T48" fmla="*/ 7747871 w 4"/>
                  <a:gd name="T49" fmla="*/ 170439021 h 622"/>
                  <a:gd name="T50" fmla="*/ 7747871 w 4"/>
                  <a:gd name="T51" fmla="*/ 40673565 h 622"/>
                  <a:gd name="T52" fmla="*/ 0 w 4"/>
                  <a:gd name="T53" fmla="*/ 40673565 h 622"/>
                  <a:gd name="T54" fmla="*/ 0 w 4"/>
                  <a:gd name="T55" fmla="*/ 149133627 h 622"/>
                  <a:gd name="T56" fmla="*/ 7747871 w 4"/>
                  <a:gd name="T57" fmla="*/ 149133627 h 622"/>
                  <a:gd name="T58" fmla="*/ 7747871 w 4"/>
                  <a:gd name="T59" fmla="*/ 40673565 h 622"/>
                  <a:gd name="T60" fmla="*/ 7747871 w 4"/>
                  <a:gd name="T61" fmla="*/ 0 h 622"/>
                  <a:gd name="T62" fmla="*/ 0 w 4"/>
                  <a:gd name="T63" fmla="*/ 0 h 622"/>
                  <a:gd name="T64" fmla="*/ 0 w 4"/>
                  <a:gd name="T65" fmla="*/ 17430932 h 622"/>
                  <a:gd name="T66" fmla="*/ 7747871 w 4"/>
                  <a:gd name="T67" fmla="*/ 17430932 h 622"/>
                  <a:gd name="T68" fmla="*/ 7747871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73" name="Freeform 76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302141936 w 156"/>
                  <a:gd name="T1" fmla="*/ 0 h 11"/>
                  <a:gd name="T2" fmla="*/ 7747551 w 156"/>
                  <a:gd name="T3" fmla="*/ 0 h 11"/>
                  <a:gd name="T4" fmla="*/ 0 w 156"/>
                  <a:gd name="T5" fmla="*/ 0 h 11"/>
                  <a:gd name="T6" fmla="*/ 0 w 156"/>
                  <a:gd name="T7" fmla="*/ 21305951 h 11"/>
                  <a:gd name="T8" fmla="*/ 7747551 w 156"/>
                  <a:gd name="T9" fmla="*/ 21305951 h 11"/>
                  <a:gd name="T10" fmla="*/ 302141936 w 156"/>
                  <a:gd name="T11" fmla="*/ 21305951 h 11"/>
                  <a:gd name="T12" fmla="*/ 302141936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74" name="Freeform 77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302141936 w 156"/>
                  <a:gd name="T1" fmla="*/ 0 h 11"/>
                  <a:gd name="T2" fmla="*/ 7747551 w 156"/>
                  <a:gd name="T3" fmla="*/ 0 h 11"/>
                  <a:gd name="T4" fmla="*/ 0 w 156"/>
                  <a:gd name="T5" fmla="*/ 0 h 11"/>
                  <a:gd name="T6" fmla="*/ 0 w 156"/>
                  <a:gd name="T7" fmla="*/ 21305951 h 11"/>
                  <a:gd name="T8" fmla="*/ 7747551 w 156"/>
                  <a:gd name="T9" fmla="*/ 21305951 h 11"/>
                  <a:gd name="T10" fmla="*/ 302141936 w 156"/>
                  <a:gd name="T11" fmla="*/ 21305951 h 11"/>
                  <a:gd name="T12" fmla="*/ 302141936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75" name="Freeform 78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232416711 w 120"/>
                  <a:gd name="T1" fmla="*/ 0 h 12"/>
                  <a:gd name="T2" fmla="*/ 7747548 w 120"/>
                  <a:gd name="T3" fmla="*/ 0 h 12"/>
                  <a:gd name="T4" fmla="*/ 0 w 120"/>
                  <a:gd name="T5" fmla="*/ 0 h 12"/>
                  <a:gd name="T6" fmla="*/ 0 w 120"/>
                  <a:gd name="T7" fmla="*/ 23240837 h 12"/>
                  <a:gd name="T8" fmla="*/ 7747548 w 120"/>
                  <a:gd name="T9" fmla="*/ 23240837 h 12"/>
                  <a:gd name="T10" fmla="*/ 232416711 w 120"/>
                  <a:gd name="T11" fmla="*/ 23240837 h 12"/>
                  <a:gd name="T12" fmla="*/ 232416711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76" name="Freeform 79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232416711 w 120"/>
                  <a:gd name="T1" fmla="*/ 0 h 12"/>
                  <a:gd name="T2" fmla="*/ 7747548 w 120"/>
                  <a:gd name="T3" fmla="*/ 0 h 12"/>
                  <a:gd name="T4" fmla="*/ 0 w 120"/>
                  <a:gd name="T5" fmla="*/ 0 h 12"/>
                  <a:gd name="T6" fmla="*/ 0 w 120"/>
                  <a:gd name="T7" fmla="*/ 23240837 h 12"/>
                  <a:gd name="T8" fmla="*/ 7747548 w 120"/>
                  <a:gd name="T9" fmla="*/ 23240837 h 12"/>
                  <a:gd name="T10" fmla="*/ 232416711 w 120"/>
                  <a:gd name="T11" fmla="*/ 23240837 h 12"/>
                  <a:gd name="T12" fmla="*/ 232416711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77" name="Freeform 80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232416711 w 120"/>
                  <a:gd name="T1" fmla="*/ 0 h 11"/>
                  <a:gd name="T2" fmla="*/ 7747548 w 120"/>
                  <a:gd name="T3" fmla="*/ 0 h 11"/>
                  <a:gd name="T4" fmla="*/ 0 w 120"/>
                  <a:gd name="T5" fmla="*/ 0 h 11"/>
                  <a:gd name="T6" fmla="*/ 0 w 120"/>
                  <a:gd name="T7" fmla="*/ 21305951 h 11"/>
                  <a:gd name="T8" fmla="*/ 7747548 w 120"/>
                  <a:gd name="T9" fmla="*/ 21305951 h 11"/>
                  <a:gd name="T10" fmla="*/ 232416711 w 120"/>
                  <a:gd name="T11" fmla="*/ 21305951 h 11"/>
                  <a:gd name="T12" fmla="*/ 232416711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78" name="Freeform 81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232416711 w 120"/>
                  <a:gd name="T1" fmla="*/ 0 h 11"/>
                  <a:gd name="T2" fmla="*/ 7747548 w 120"/>
                  <a:gd name="T3" fmla="*/ 0 h 11"/>
                  <a:gd name="T4" fmla="*/ 0 w 120"/>
                  <a:gd name="T5" fmla="*/ 0 h 11"/>
                  <a:gd name="T6" fmla="*/ 0 w 120"/>
                  <a:gd name="T7" fmla="*/ 21305951 h 11"/>
                  <a:gd name="T8" fmla="*/ 7747548 w 120"/>
                  <a:gd name="T9" fmla="*/ 21305951 h 11"/>
                  <a:gd name="T10" fmla="*/ 232416711 w 120"/>
                  <a:gd name="T11" fmla="*/ 21305951 h 11"/>
                  <a:gd name="T12" fmla="*/ 232416711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79" name="Freeform 82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232416711 w 120"/>
                  <a:gd name="T1" fmla="*/ 0 h 12"/>
                  <a:gd name="T2" fmla="*/ 7747548 w 120"/>
                  <a:gd name="T3" fmla="*/ 0 h 12"/>
                  <a:gd name="T4" fmla="*/ 0 w 120"/>
                  <a:gd name="T5" fmla="*/ 0 h 12"/>
                  <a:gd name="T6" fmla="*/ 0 w 120"/>
                  <a:gd name="T7" fmla="*/ 23240837 h 12"/>
                  <a:gd name="T8" fmla="*/ 7747548 w 120"/>
                  <a:gd name="T9" fmla="*/ 23240837 h 12"/>
                  <a:gd name="T10" fmla="*/ 232416711 w 120"/>
                  <a:gd name="T11" fmla="*/ 23240837 h 12"/>
                  <a:gd name="T12" fmla="*/ 232416711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80" name="Freeform 83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232416711 w 120"/>
                  <a:gd name="T1" fmla="*/ 0 h 12"/>
                  <a:gd name="T2" fmla="*/ 7747548 w 120"/>
                  <a:gd name="T3" fmla="*/ 0 h 12"/>
                  <a:gd name="T4" fmla="*/ 0 w 120"/>
                  <a:gd name="T5" fmla="*/ 0 h 12"/>
                  <a:gd name="T6" fmla="*/ 0 w 120"/>
                  <a:gd name="T7" fmla="*/ 23240837 h 12"/>
                  <a:gd name="T8" fmla="*/ 7747548 w 120"/>
                  <a:gd name="T9" fmla="*/ 23240837 h 12"/>
                  <a:gd name="T10" fmla="*/ 232416711 w 120"/>
                  <a:gd name="T11" fmla="*/ 23240837 h 12"/>
                  <a:gd name="T12" fmla="*/ 232416711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81" name="Freeform 84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232416711 w 120"/>
                  <a:gd name="T1" fmla="*/ 0 h 11"/>
                  <a:gd name="T2" fmla="*/ 7747548 w 120"/>
                  <a:gd name="T3" fmla="*/ 0 h 11"/>
                  <a:gd name="T4" fmla="*/ 0 w 120"/>
                  <a:gd name="T5" fmla="*/ 0 h 11"/>
                  <a:gd name="T6" fmla="*/ 0 w 120"/>
                  <a:gd name="T7" fmla="*/ 21305951 h 11"/>
                  <a:gd name="T8" fmla="*/ 7747548 w 120"/>
                  <a:gd name="T9" fmla="*/ 21305951 h 11"/>
                  <a:gd name="T10" fmla="*/ 232416711 w 120"/>
                  <a:gd name="T11" fmla="*/ 21305951 h 11"/>
                  <a:gd name="T12" fmla="*/ 232416711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82" name="Freeform 85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232416711 w 120"/>
                  <a:gd name="T1" fmla="*/ 0 h 11"/>
                  <a:gd name="T2" fmla="*/ 7747548 w 120"/>
                  <a:gd name="T3" fmla="*/ 0 h 11"/>
                  <a:gd name="T4" fmla="*/ 0 w 120"/>
                  <a:gd name="T5" fmla="*/ 0 h 11"/>
                  <a:gd name="T6" fmla="*/ 0 w 120"/>
                  <a:gd name="T7" fmla="*/ 21305951 h 11"/>
                  <a:gd name="T8" fmla="*/ 7747548 w 120"/>
                  <a:gd name="T9" fmla="*/ 21305951 h 11"/>
                  <a:gd name="T10" fmla="*/ 232416711 w 120"/>
                  <a:gd name="T11" fmla="*/ 21305951 h 11"/>
                  <a:gd name="T12" fmla="*/ 232416711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83" name="Rectangle 86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84" name="Rectangle 87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85" name="Rectangle 88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86" name="Rectangle 89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87" name="Rectangle 90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88" name="Rectangle 91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89" name="Rectangle 92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90" name="Rectangle 93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91" name="Freeform 94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451275342 w 233"/>
                  <a:gd name="T1" fmla="*/ 0 h 12"/>
                  <a:gd name="T2" fmla="*/ 7747544 w 233"/>
                  <a:gd name="T3" fmla="*/ 0 h 12"/>
                  <a:gd name="T4" fmla="*/ 0 w 233"/>
                  <a:gd name="T5" fmla="*/ 0 h 12"/>
                  <a:gd name="T6" fmla="*/ 0 w 233"/>
                  <a:gd name="T7" fmla="*/ 23240837 h 12"/>
                  <a:gd name="T8" fmla="*/ 7747544 w 233"/>
                  <a:gd name="T9" fmla="*/ 23240837 h 12"/>
                  <a:gd name="T10" fmla="*/ 451275342 w 233"/>
                  <a:gd name="T11" fmla="*/ 23240837 h 12"/>
                  <a:gd name="T12" fmla="*/ 451275342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92" name="Freeform 95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451275342 w 233"/>
                  <a:gd name="T1" fmla="*/ 0 h 12"/>
                  <a:gd name="T2" fmla="*/ 7747544 w 233"/>
                  <a:gd name="T3" fmla="*/ 0 h 12"/>
                  <a:gd name="T4" fmla="*/ 0 w 233"/>
                  <a:gd name="T5" fmla="*/ 0 h 12"/>
                  <a:gd name="T6" fmla="*/ 0 w 233"/>
                  <a:gd name="T7" fmla="*/ 23240837 h 12"/>
                  <a:gd name="T8" fmla="*/ 7747544 w 233"/>
                  <a:gd name="T9" fmla="*/ 23240837 h 12"/>
                  <a:gd name="T10" fmla="*/ 451275342 w 233"/>
                  <a:gd name="T11" fmla="*/ 23240837 h 12"/>
                  <a:gd name="T12" fmla="*/ 451275342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93" name="Freeform 96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462895759 w 239"/>
                  <a:gd name="T1" fmla="*/ 0 h 6"/>
                  <a:gd name="T2" fmla="*/ 7747541 w 239"/>
                  <a:gd name="T3" fmla="*/ 0 h 6"/>
                  <a:gd name="T4" fmla="*/ 0 w 239"/>
                  <a:gd name="T5" fmla="*/ 0 h 6"/>
                  <a:gd name="T6" fmla="*/ 0 w 239"/>
                  <a:gd name="T7" fmla="*/ 11620418 h 6"/>
                  <a:gd name="T8" fmla="*/ 462895759 w 239"/>
                  <a:gd name="T9" fmla="*/ 11620418 h 6"/>
                  <a:gd name="T10" fmla="*/ 462895759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85094" name="Freeform 97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462895759 w 239"/>
                  <a:gd name="T1" fmla="*/ 0 h 6"/>
                  <a:gd name="T2" fmla="*/ 7747541 w 239"/>
                  <a:gd name="T3" fmla="*/ 0 h 6"/>
                  <a:gd name="T4" fmla="*/ 0 w 239"/>
                  <a:gd name="T5" fmla="*/ 0 h 6"/>
                  <a:gd name="T6" fmla="*/ 0 w 239"/>
                  <a:gd name="T7" fmla="*/ 11620418 h 6"/>
                  <a:gd name="T8" fmla="*/ 462895759 w 239"/>
                  <a:gd name="T9" fmla="*/ 11620418 h 6"/>
                  <a:gd name="T10" fmla="*/ 462895759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</p:grpSp>
      </p:grpSp>
      <p:cxnSp>
        <p:nvCxnSpPr>
          <p:cNvPr id="3" name="直接连接符 2"/>
          <p:cNvCxnSpPr/>
          <p:nvPr/>
        </p:nvCxnSpPr>
        <p:spPr bwMode="auto">
          <a:xfrm flipH="1">
            <a:off x="788988" y="1346200"/>
            <a:ext cx="7073900" cy="0"/>
          </a:xfrm>
          <a:prstGeom prst="line">
            <a:avLst/>
          </a:prstGeom>
          <a:ln w="28575">
            <a:solidFill>
              <a:srgbClr val="007DDD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 bwMode="auto">
          <a:xfrm flipH="1">
            <a:off x="788988" y="1433513"/>
            <a:ext cx="7073900" cy="0"/>
          </a:xfrm>
          <a:prstGeom prst="line">
            <a:avLst/>
          </a:prstGeom>
          <a:ln w="5715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996" name="组合 13"/>
          <p:cNvGrpSpPr>
            <a:grpSpLocks/>
          </p:cNvGrpSpPr>
          <p:nvPr/>
        </p:nvGrpSpPr>
        <p:grpSpPr bwMode="auto">
          <a:xfrm>
            <a:off x="215900" y="376238"/>
            <a:ext cx="1517650" cy="1784350"/>
            <a:chOff x="1174421" y="1862469"/>
            <a:chExt cx="1439003" cy="1692392"/>
          </a:xfrm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 rot="10800000">
              <a:off x="1174421" y="1890349"/>
              <a:ext cx="1131727" cy="100304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 rot="2760000">
              <a:off x="1212324" y="2153761"/>
              <a:ext cx="1692392" cy="110980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68">
                <a:solidFill>
                  <a:prstClr val="white"/>
                </a:solidFill>
              </a:endParaRPr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 rot="10800000">
              <a:off x="1299356" y="2000992"/>
              <a:ext cx="880561" cy="7799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5400">
              <a:solidFill>
                <a:schemeClr val="accent6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1310704" y="2098809"/>
              <a:ext cx="1013350" cy="496565"/>
            </a:xfrm>
            <a:prstGeom prst="rect">
              <a:avLst/>
            </a:prstGeom>
            <a:noFill/>
            <a:ln>
              <a:noFill/>
            </a:ln>
          </p:spPr>
          <p:txBody>
            <a:bodyPr lIns="68576" tIns="34287" rIns="68576" bIns="34287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>
                <a:defRPr/>
              </a:pPr>
              <a:r>
                <a:rPr lang="zh-CN" altLang="en-US" sz="2953" b="1" dirty="0">
                  <a:solidFill>
                    <a:schemeClr val="bg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迷你简菱心" pitchFamily="49" charset="-122"/>
                  <a:ea typeface="迷你简菱心" pitchFamily="49" charset="-122"/>
                  <a:sym typeface="Arial" panose="020B0604020202020204" pitchFamily="34" charset="0"/>
                </a:rPr>
                <a:t>小结</a:t>
              </a:r>
            </a:p>
          </p:txBody>
        </p:sp>
      </p:grpSp>
      <p:sp>
        <p:nvSpPr>
          <p:cNvPr id="52" name="Rectangle 11"/>
          <p:cNvSpPr>
            <a:spLocks noChangeArrowheads="1"/>
          </p:cNvSpPr>
          <p:nvPr/>
        </p:nvSpPr>
        <p:spPr bwMode="auto">
          <a:xfrm rot="10800000">
            <a:off x="0" y="7175500"/>
            <a:ext cx="4781550" cy="58738"/>
          </a:xfrm>
          <a:prstGeom prst="rect">
            <a:avLst/>
          </a:prstGeom>
          <a:solidFill>
            <a:srgbClr val="4DD0E1"/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3" name="Rectangle 12"/>
          <p:cNvSpPr>
            <a:spLocks noChangeArrowheads="1"/>
          </p:cNvSpPr>
          <p:nvPr/>
        </p:nvSpPr>
        <p:spPr bwMode="auto">
          <a:xfrm rot="10800000">
            <a:off x="0" y="7148513"/>
            <a:ext cx="3457575" cy="9048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4" name="Rectangle 13"/>
          <p:cNvSpPr>
            <a:spLocks noChangeArrowheads="1"/>
          </p:cNvSpPr>
          <p:nvPr/>
        </p:nvSpPr>
        <p:spPr bwMode="auto">
          <a:xfrm rot="10800000">
            <a:off x="0" y="7107238"/>
            <a:ext cx="1954213" cy="12858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pic>
        <p:nvPicPr>
          <p:cNvPr id="85000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35100" y="2379663"/>
            <a:ext cx="715963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01" name="Picture 1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8088" y="0"/>
            <a:ext cx="221615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" name="MH_Text_1"/>
          <p:cNvSpPr/>
          <p:nvPr>
            <p:custDataLst>
              <p:tags r:id="rId1"/>
            </p:custDataLst>
          </p:nvPr>
        </p:nvSpPr>
        <p:spPr>
          <a:xfrm>
            <a:off x="2216150" y="3719513"/>
            <a:ext cx="5486400" cy="498475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zh-CN" altLang="en-US" sz="3234" b="1" dirty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常见的离散型随机变量的分布         </a:t>
            </a:r>
            <a:endParaRPr lang="en-US" altLang="zh-CN" sz="3234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5" name="MH_Text_1"/>
          <p:cNvSpPr/>
          <p:nvPr>
            <p:custDataLst>
              <p:tags r:id="rId2"/>
            </p:custDataLst>
          </p:nvPr>
        </p:nvSpPr>
        <p:spPr>
          <a:xfrm>
            <a:off x="2232025" y="2578100"/>
            <a:ext cx="4846638" cy="496888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zh-CN" altLang="en-US" sz="3234" b="1" dirty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离散型随机变量的概念</a:t>
            </a:r>
            <a:endParaRPr lang="en-US" altLang="zh-CN" sz="3234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85004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58913" y="3532188"/>
            <a:ext cx="71755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" name="文本框 12"/>
          <p:cNvSpPr txBox="1">
            <a:spLocks noChangeArrowheads="1"/>
          </p:cNvSpPr>
          <p:nvPr/>
        </p:nvSpPr>
        <p:spPr bwMode="auto">
          <a:xfrm>
            <a:off x="1439439" y="611881"/>
            <a:ext cx="8195933" cy="1131071"/>
          </a:xfrm>
          <a:prstGeom prst="rect">
            <a:avLst/>
          </a:prstGeom>
          <a:noFill/>
          <a:ln>
            <a:noFill/>
          </a:ln>
          <a:extLst/>
        </p:spPr>
        <p:txBody>
          <a:bodyPr lIns="91434" tIns="45716" rIns="91434" bIns="45716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离散型随机变量及其分布律</a:t>
            </a:r>
            <a:endParaRPr lang="zh-CN" altLang="en-US" sz="32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defRPr/>
            </a:pP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2238" y="160338"/>
            <a:ext cx="4586287" cy="404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3361758" y="4574655"/>
            <a:ext cx="3186354" cy="756084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>
            <a:prstTxWarp prst="textCanUp">
              <a:avLst/>
            </a:prstTxWarp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300" b="1" cap="all" dirty="0">
                <a:solidFill>
                  <a:srgbClr val="1B4C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谢谢您的观看</a:t>
            </a:r>
            <a:endParaRPr lang="zh-CN" altLang="en-US" sz="2700" cap="all" dirty="0">
              <a:solidFill>
                <a:srgbClr val="1B4C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171575" y="5694363"/>
            <a:ext cx="7567613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altLang="zh-CN" sz="3300" b="1" cap="all" dirty="0">
                <a:solidFill>
                  <a:srgbClr val="1B4C7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Harbin Engineering University</a:t>
            </a:r>
            <a:endParaRPr lang="zh-CN" altLang="en-US" sz="3300" b="1" cap="all" dirty="0">
              <a:solidFill>
                <a:srgbClr val="1B4C74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AB853565-179D-47ED-A22E-592C050F62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646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1_自定义设计方案">
  <a:themeElements>
    <a:clrScheme name="自定义 37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DDD"/>
      </a:accent1>
      <a:accent2>
        <a:srgbClr val="00B0F2"/>
      </a:accent2>
      <a:accent3>
        <a:srgbClr val="007DDD"/>
      </a:accent3>
      <a:accent4>
        <a:srgbClr val="00B0F2"/>
      </a:accent4>
      <a:accent5>
        <a:srgbClr val="007DDD"/>
      </a:accent5>
      <a:accent6>
        <a:srgbClr val="00B0F2"/>
      </a:accent6>
      <a:hlink>
        <a:srgbClr val="007DDD"/>
      </a:hlink>
      <a:folHlink>
        <a:srgbClr val="00B0F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b="1" dirty="0" smtClean="0">
            <a:latin typeface="Times New Roman" pitchFamily="18" charset="0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232</Words>
  <Application>Microsoft Office PowerPoint</Application>
  <PresentationFormat>自定义</PresentationFormat>
  <Paragraphs>122</Paragraphs>
  <Slides>34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34</vt:i4>
      </vt:variant>
    </vt:vector>
  </HeadingPairs>
  <TitlesOfParts>
    <vt:vector size="47" baseType="lpstr">
      <vt:lpstr>华文行楷</vt:lpstr>
      <vt:lpstr>迷你简菱心</vt:lpstr>
      <vt:lpstr>宋体</vt:lpstr>
      <vt:lpstr>微软雅黑</vt:lpstr>
      <vt:lpstr>叶根友毛笔行书简体</vt:lpstr>
      <vt:lpstr>Arial</vt:lpstr>
      <vt:lpstr>Calibri</vt:lpstr>
      <vt:lpstr>Calibri Light</vt:lpstr>
      <vt:lpstr>Times New Roman</vt:lpstr>
      <vt:lpstr>1_自定义设计方案</vt:lpstr>
      <vt:lpstr>2_自定义设计方案</vt:lpstr>
      <vt:lpstr>文档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bt646.pptx</dc:title>
  <dc:creator/>
  <cp:lastModifiedBy/>
  <cp:revision>2</cp:revision>
  <dcterms:created xsi:type="dcterms:W3CDTF">2016-10-17T14:00:15Z</dcterms:created>
  <dcterms:modified xsi:type="dcterms:W3CDTF">2024-03-21T01:23:24Z</dcterms:modified>
</cp:coreProperties>
</file>