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45"/>
  </p:notesMasterIdLst>
  <p:handoutMasterIdLst>
    <p:handoutMasterId r:id="rId46"/>
  </p:handoutMasterIdLst>
  <p:sldIdLst>
    <p:sldId id="3146" r:id="rId3"/>
    <p:sldId id="3381" r:id="rId4"/>
    <p:sldId id="3362" r:id="rId5"/>
    <p:sldId id="3383" r:id="rId6"/>
    <p:sldId id="3418" r:id="rId7"/>
    <p:sldId id="3424" r:id="rId8"/>
    <p:sldId id="3378" r:id="rId9"/>
    <p:sldId id="3419" r:id="rId10"/>
    <p:sldId id="3420" r:id="rId11"/>
    <p:sldId id="3421" r:id="rId12"/>
    <p:sldId id="3423" r:id="rId13"/>
    <p:sldId id="3388" r:id="rId14"/>
    <p:sldId id="3389" r:id="rId15"/>
    <p:sldId id="3427" r:id="rId16"/>
    <p:sldId id="3390" r:id="rId17"/>
    <p:sldId id="3392" r:id="rId18"/>
    <p:sldId id="3393" r:id="rId19"/>
    <p:sldId id="3394" r:id="rId20"/>
    <p:sldId id="3428" r:id="rId21"/>
    <p:sldId id="3395" r:id="rId22"/>
    <p:sldId id="3396" r:id="rId23"/>
    <p:sldId id="3397" r:id="rId24"/>
    <p:sldId id="3398" r:id="rId25"/>
    <p:sldId id="3399" r:id="rId26"/>
    <p:sldId id="3417" r:id="rId27"/>
    <p:sldId id="3400" r:id="rId28"/>
    <p:sldId id="3401" r:id="rId29"/>
    <p:sldId id="3402" r:id="rId30"/>
    <p:sldId id="3403" r:id="rId31"/>
    <p:sldId id="3404" r:id="rId32"/>
    <p:sldId id="3416" r:id="rId33"/>
    <p:sldId id="3405" r:id="rId34"/>
    <p:sldId id="3406" r:id="rId35"/>
    <p:sldId id="3407" r:id="rId36"/>
    <p:sldId id="3408" r:id="rId37"/>
    <p:sldId id="3409" r:id="rId38"/>
    <p:sldId id="3410" r:id="rId39"/>
    <p:sldId id="3415" r:id="rId40"/>
    <p:sldId id="3411" r:id="rId41"/>
    <p:sldId id="3412" r:id="rId42"/>
    <p:sldId id="3380" r:id="rId43"/>
    <p:sldId id="3316" r:id="rId44"/>
  </p:sldIdLst>
  <p:sldSz cx="9644063" cy="7232650"/>
  <p:notesSz cx="6858000" cy="9144000"/>
  <p:custDataLst>
    <p:tags r:id="rId4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8" userDrawn="1">
          <p15:clr>
            <a:srgbClr val="A4A3A4"/>
          </p15:clr>
        </p15:guide>
        <p15:guide id="2" orient="horz" pos="4228" userDrawn="1">
          <p15:clr>
            <a:srgbClr val="A4A3A4"/>
          </p15:clr>
        </p15:guide>
        <p15:guide id="3" pos="1983" userDrawn="1">
          <p15:clr>
            <a:srgbClr val="A4A3A4"/>
          </p15:clr>
        </p15:guide>
        <p15:guide id="4" pos="418" userDrawn="1">
          <p15:clr>
            <a:srgbClr val="A4A3A4"/>
          </p15:clr>
        </p15:guide>
        <p15:guide id="5" pos="5691" userDrawn="1">
          <p15:clr>
            <a:srgbClr val="A4A3A4"/>
          </p15:clr>
        </p15:guide>
        <p15:guide id="6" pos="282" userDrawn="1">
          <p15:clr>
            <a:srgbClr val="A4A3A4"/>
          </p15:clr>
        </p15:guide>
        <p15:guide id="7" pos="10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BF7"/>
    <a:srgbClr val="005EA6"/>
    <a:srgbClr val="F2F2F2"/>
    <a:srgbClr val="007DDD"/>
    <a:srgbClr val="FFFFCC"/>
    <a:srgbClr val="CCFFCC"/>
    <a:srgbClr val="CCFFFF"/>
    <a:srgbClr val="003399"/>
    <a:srgbClr val="800000"/>
    <a:srgbClr val="2051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9873" autoAdjust="0"/>
  </p:normalViewPr>
  <p:slideViewPr>
    <p:cSldViewPr>
      <p:cViewPr varScale="1">
        <p:scale>
          <a:sx n="82" d="100"/>
          <a:sy n="82" d="100"/>
        </p:scale>
        <p:origin x="-1498" y="-96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emf"/><Relationship Id="rId1" Type="http://schemas.openxmlformats.org/officeDocument/2006/relationships/image" Target="../media/image12.emf"/><Relationship Id="rId4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31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wmf"/><Relationship Id="rId1" Type="http://schemas.openxmlformats.org/officeDocument/2006/relationships/image" Target="../media/image34.emf"/><Relationship Id="rId4" Type="http://schemas.openxmlformats.org/officeDocument/2006/relationships/image" Target="../media/image2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13" Type="http://schemas.openxmlformats.org/officeDocument/2006/relationships/image" Target="../media/image57.wmf"/><Relationship Id="rId3" Type="http://schemas.openxmlformats.org/officeDocument/2006/relationships/image" Target="../media/image47.wmf"/><Relationship Id="rId7" Type="http://schemas.openxmlformats.org/officeDocument/2006/relationships/image" Target="../media/image51.wmf"/><Relationship Id="rId12" Type="http://schemas.openxmlformats.org/officeDocument/2006/relationships/image" Target="../media/image56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6" Type="http://schemas.openxmlformats.org/officeDocument/2006/relationships/image" Target="../media/image50.wmf"/><Relationship Id="rId11" Type="http://schemas.openxmlformats.org/officeDocument/2006/relationships/image" Target="../media/image55.wmf"/><Relationship Id="rId5" Type="http://schemas.openxmlformats.org/officeDocument/2006/relationships/image" Target="../media/image49.wmf"/><Relationship Id="rId10" Type="http://schemas.openxmlformats.org/officeDocument/2006/relationships/image" Target="../media/image54.wmf"/><Relationship Id="rId4" Type="http://schemas.openxmlformats.org/officeDocument/2006/relationships/image" Target="../media/image48.emf"/><Relationship Id="rId9" Type="http://schemas.openxmlformats.org/officeDocument/2006/relationships/image" Target="../media/image53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image" Target="../media/image58.emf"/><Relationship Id="rId4" Type="http://schemas.openxmlformats.org/officeDocument/2006/relationships/image" Target="../media/image61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image" Target="../media/image64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emf"/><Relationship Id="rId1" Type="http://schemas.openxmlformats.org/officeDocument/2006/relationships/image" Target="../media/image66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image" Target="../media/image69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image" Target="../media/image71.emf"/><Relationship Id="rId4" Type="http://schemas.openxmlformats.org/officeDocument/2006/relationships/image" Target="../media/image74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image" Target="../media/image75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image" Target="../media/image78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emf"/><Relationship Id="rId1" Type="http://schemas.openxmlformats.org/officeDocument/2006/relationships/image" Target="../media/image82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7.wmf"/><Relationship Id="rId1" Type="http://schemas.openxmlformats.org/officeDocument/2006/relationships/image" Target="../media/image86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e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image" Target="../media/image93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e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98.emf"/><Relationship Id="rId1" Type="http://schemas.openxmlformats.org/officeDocument/2006/relationships/image" Target="../media/image97.e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emf"/><Relationship Id="rId2" Type="http://schemas.openxmlformats.org/officeDocument/2006/relationships/image" Target="../media/image101.emf"/><Relationship Id="rId1" Type="http://schemas.openxmlformats.org/officeDocument/2006/relationships/image" Target="../media/image100.emf"/><Relationship Id="rId4" Type="http://schemas.openxmlformats.org/officeDocument/2006/relationships/image" Target="../media/image103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05.emf"/><Relationship Id="rId1" Type="http://schemas.openxmlformats.org/officeDocument/2006/relationships/image" Target="../media/image104.emf"/><Relationship Id="rId4" Type="http://schemas.openxmlformats.org/officeDocument/2006/relationships/image" Target="../media/image107.e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emf"/><Relationship Id="rId1" Type="http://schemas.openxmlformats.org/officeDocument/2006/relationships/image" Target="../media/image108.e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emf"/><Relationship Id="rId2" Type="http://schemas.openxmlformats.org/officeDocument/2006/relationships/image" Target="../media/image113.emf"/><Relationship Id="rId1" Type="http://schemas.openxmlformats.org/officeDocument/2006/relationships/image" Target="../media/image112.emf"/><Relationship Id="rId4" Type="http://schemas.openxmlformats.org/officeDocument/2006/relationships/image" Target="../media/image1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BCFC-F944-4A89-939F-A3208DC3DC1C}" type="datetimeFigureOut">
              <a:rPr lang="zh-CN" altLang="en-US"/>
              <a:pPr>
                <a:defRPr/>
              </a:pPr>
              <a:t>2021/3/20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FDCF637-3FBC-4EB0-82F5-707FB6FC46B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8053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A532A2E-3163-4399-AE8F-BFC002754DCC}" type="datetimeFigureOut">
              <a:rPr lang="zh-CN" altLang="en-US"/>
              <a:pPr>
                <a:defRPr/>
              </a:pPr>
              <a:t>2021/3/20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361ED6A-3255-4587-A870-9826FB29878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1177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9663C7-0F40-40BC-9B36-0148061F6F0A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9863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9707836-D19F-4E63-8900-3E7EA04AD119}" type="slidenum">
              <a:rPr lang="zh-CN" altLang="en-US" sz="1200">
                <a:latin typeface="Times New Roman" pitchFamily="18" charset="0"/>
                <a:ea typeface="微软雅黑"/>
                <a:cs typeface="微软雅黑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14133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DB2F0D-1579-48F7-923D-37EC1D6D736A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 smtClean="0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5778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119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9053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5919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6111" y="6943725"/>
            <a:ext cx="267890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7891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 cstate="print"/>
          <a:srcRect t="16666" b="29166"/>
          <a:stretch>
            <a:fillRect/>
          </a:stretch>
        </p:blipFill>
        <p:spPr bwMode="auto">
          <a:xfrm>
            <a:off x="155973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1930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0507" y="998541"/>
            <a:ext cx="9184482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1210" y="909638"/>
            <a:ext cx="6479382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3"/>
            <a:ext cx="540544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1" y="347666"/>
            <a:ext cx="141685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6232" y="469900"/>
            <a:ext cx="121444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1211" y="506416"/>
            <a:ext cx="12739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9" name="日期占位符 1"/>
          <p:cNvSpPr>
            <a:spLocks noGrp="1"/>
          </p:cNvSpPr>
          <p:nvPr>
            <p:ph type="dt" sz="half" idx="10"/>
          </p:nvPr>
        </p:nvSpPr>
        <p:spPr>
          <a:xfrm>
            <a:off x="482205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5F72FB6-1D71-47D6-B44C-4AA7AA901A58}" type="datetimeFigureOut">
              <a:rPr lang="zh-CN" altLang="en-US"/>
              <a:pPr>
                <a:defRPr/>
              </a:pPr>
              <a:t>2021/3/20</a:t>
            </a:fld>
            <a:endParaRPr lang="zh-CN" altLang="en-US"/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6"/>
            <a:ext cx="3053954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580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46C1F45-5AFF-4A8B-ADCA-DBD6785A07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2" name="Picture 12">
            <a:extLst>
              <a:ext uri="{FF2B5EF4-FFF2-40B4-BE49-F238E27FC236}">
                <a16:creationId xmlns="" xmlns:a16="http://schemas.microsoft.com/office/drawing/2014/main" xmlns:lc="http://schemas.openxmlformats.org/drawingml/2006/lockedCanvas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343" y="13447"/>
            <a:ext cx="2160239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831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11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962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45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04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72FB6-1D71-47D6-B44C-4AA7AA901A58}" type="datetimeFigureOut">
              <a:rPr lang="zh-CN" altLang="en-US" smtClean="0"/>
              <a:pPr>
                <a:defRPr/>
              </a:pPr>
              <a:t>2021/3/20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C1F45-5AFF-4A8B-ADCA-DBD6785A07B2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cxnSp>
        <p:nvCxnSpPr>
          <p:cNvPr id="6" name="直接连接符 8"/>
          <p:cNvCxnSpPr/>
          <p:nvPr/>
        </p:nvCxnSpPr>
        <p:spPr bwMode="auto">
          <a:xfrm flipH="1">
            <a:off x="151210" y="789793"/>
            <a:ext cx="6479382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9"/>
          <p:cNvCxnSpPr/>
          <p:nvPr/>
        </p:nvCxnSpPr>
        <p:spPr bwMode="auto">
          <a:xfrm flipH="1">
            <a:off x="151210" y="904093"/>
            <a:ext cx="6479382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2">
            <a:extLst>
              <a:ext uri="{FF2B5EF4-FFF2-40B4-BE49-F238E27FC236}">
                <a16:creationId xmlns="" xmlns:a16="http://schemas.microsoft.com/office/drawing/2014/main" xmlns:lc="http://schemas.openxmlformats.org/drawingml/2006/lockedCanvas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986" y="13447"/>
            <a:ext cx="2232248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583"/>
          <p:cNvSpPr>
            <a:spLocks/>
          </p:cNvSpPr>
          <p:nvPr userDrawn="1"/>
        </p:nvSpPr>
        <p:spPr bwMode="auto">
          <a:xfrm>
            <a:off x="177800" y="87933"/>
            <a:ext cx="720725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10" name="Freeform 584"/>
          <p:cNvSpPr>
            <a:spLocks/>
          </p:cNvSpPr>
          <p:nvPr userDrawn="1"/>
        </p:nvSpPr>
        <p:spPr bwMode="auto">
          <a:xfrm>
            <a:off x="660400" y="226046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1" name="Freeform 585"/>
          <p:cNvSpPr>
            <a:spLocks/>
          </p:cNvSpPr>
          <p:nvPr userDrawn="1"/>
        </p:nvSpPr>
        <p:spPr bwMode="auto">
          <a:xfrm>
            <a:off x="434975" y="348283"/>
            <a:ext cx="161925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2" name="Freeform 586"/>
          <p:cNvSpPr>
            <a:spLocks/>
          </p:cNvSpPr>
          <p:nvPr userDrawn="1"/>
        </p:nvSpPr>
        <p:spPr bwMode="auto">
          <a:xfrm>
            <a:off x="201613" y="384796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3" name="文本框 3"/>
          <p:cNvSpPr txBox="1">
            <a:spLocks noChangeArrowheads="1"/>
          </p:cNvSpPr>
          <p:nvPr userDrawn="1"/>
        </p:nvSpPr>
        <p:spPr bwMode="auto">
          <a:xfrm>
            <a:off x="609127" y="16506"/>
            <a:ext cx="7353490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连续型</a:t>
            </a: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随机变量及其概率密度函数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087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067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2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366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724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07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880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995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</p:sldLayoutIdLst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3030" y="385073"/>
            <a:ext cx="8318004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030" y="1925358"/>
            <a:ext cx="8318004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029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3/20/2021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596" y="6703596"/>
            <a:ext cx="3254871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1120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1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5" r:id="rId13"/>
    <p:sldLayoutId id="2147483966" r:id="rId14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4.xml"/><Relationship Id="rId7" Type="http://schemas.openxmlformats.org/officeDocument/2006/relationships/image" Target="../media/image3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8.emf"/><Relationship Id="rId2" Type="http://schemas.openxmlformats.org/officeDocument/2006/relationships/tags" Target="../tags/tag6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Word___2.docx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__1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9.emf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Word___4.docx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__3.docx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__7.docx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0.emf"/><Relationship Id="rId2" Type="http://schemas.openxmlformats.org/officeDocument/2006/relationships/tags" Target="../tags/tag8.xml"/><Relationship Id="rId1" Type="http://schemas.openxmlformats.org/officeDocument/2006/relationships/vmlDrawing" Target="../drawings/vmlDrawing3.vml"/><Relationship Id="rId6" Type="http://schemas.openxmlformats.org/officeDocument/2006/relationships/package" Target="../embeddings/Microsoft_Word___6.docx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__5.docx"/><Relationship Id="rId9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8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9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0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6.png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package" Target="../embeddings/Microsoft_Word___12.docx"/><Relationship Id="rId7" Type="http://schemas.openxmlformats.org/officeDocument/2006/relationships/image" Target="../media/image17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package" Target="../embeddings/Microsoft_Word___13.docx"/><Relationship Id="rId11" Type="http://schemas.openxmlformats.org/officeDocument/2006/relationships/image" Target="../media/image19.wmf"/><Relationship Id="rId5" Type="http://schemas.openxmlformats.org/officeDocument/2006/relationships/image" Target="../media/image16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12.emf"/><Relationship Id="rId9" Type="http://schemas.openxmlformats.org/officeDocument/2006/relationships/image" Target="../media/image18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package" Target="../embeddings/Microsoft_Word___14.docx"/><Relationship Id="rId7" Type="http://schemas.openxmlformats.org/officeDocument/2006/relationships/package" Target="../embeddings/Microsoft_Word___16.docx"/><Relationship Id="rId12" Type="http://schemas.openxmlformats.org/officeDocument/2006/relationships/image" Target="../media/image24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1.emf"/><Relationship Id="rId11" Type="http://schemas.openxmlformats.org/officeDocument/2006/relationships/package" Target="../embeddings/Microsoft_Word___18.docx"/><Relationship Id="rId5" Type="http://schemas.openxmlformats.org/officeDocument/2006/relationships/package" Target="../embeddings/Microsoft_Word___15.docx"/><Relationship Id="rId10" Type="http://schemas.openxmlformats.org/officeDocument/2006/relationships/image" Target="../media/image23.emf"/><Relationship Id="rId4" Type="http://schemas.openxmlformats.org/officeDocument/2006/relationships/image" Target="../media/image20.emf"/><Relationship Id="rId9" Type="http://schemas.openxmlformats.org/officeDocument/2006/relationships/package" Target="../embeddings/Microsoft_Word___17.docx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13" Type="http://schemas.openxmlformats.org/officeDocument/2006/relationships/package" Target="../embeddings/Microsoft_Word___23.docx"/><Relationship Id="rId3" Type="http://schemas.openxmlformats.org/officeDocument/2006/relationships/package" Target="../embeddings/Microsoft_Word___19.docx"/><Relationship Id="rId7" Type="http://schemas.openxmlformats.org/officeDocument/2006/relationships/package" Target="../embeddings/Microsoft_Word___21.docx"/><Relationship Id="rId12" Type="http://schemas.openxmlformats.org/officeDocument/2006/relationships/image" Target="../media/image29.e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31.e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6.emf"/><Relationship Id="rId11" Type="http://schemas.openxmlformats.org/officeDocument/2006/relationships/package" Target="../embeddings/Microsoft_Word___22.docx"/><Relationship Id="rId5" Type="http://schemas.openxmlformats.org/officeDocument/2006/relationships/package" Target="../embeddings/Microsoft_Word___20.docx"/><Relationship Id="rId15" Type="http://schemas.openxmlformats.org/officeDocument/2006/relationships/package" Target="../embeddings/Microsoft_Word___24.docx"/><Relationship Id="rId10" Type="http://schemas.openxmlformats.org/officeDocument/2006/relationships/image" Target="../media/image28.wmf"/><Relationship Id="rId4" Type="http://schemas.openxmlformats.org/officeDocument/2006/relationships/image" Target="../media/image25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30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package" Target="../embeddings/Microsoft_Word___25.docx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3.emf"/><Relationship Id="rId5" Type="http://schemas.openxmlformats.org/officeDocument/2006/relationships/package" Target="../embeddings/Microsoft_Word___26.docx"/><Relationship Id="rId4" Type="http://schemas.openxmlformats.org/officeDocument/2006/relationships/image" Target="../media/image32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package" Target="../embeddings/Microsoft_Word___27.docx"/><Relationship Id="rId7" Type="http://schemas.openxmlformats.org/officeDocument/2006/relationships/package" Target="../embeddings/Microsoft_Word___28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28.wmf"/><Relationship Id="rId4" Type="http://schemas.openxmlformats.org/officeDocument/2006/relationships/image" Target="../media/image34.emf"/><Relationship Id="rId9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package" Target="../embeddings/Microsoft_Word___29.docx"/><Relationship Id="rId7" Type="http://schemas.openxmlformats.org/officeDocument/2006/relationships/package" Target="../embeddings/Microsoft_Word___3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8.emf"/><Relationship Id="rId5" Type="http://schemas.openxmlformats.org/officeDocument/2006/relationships/package" Target="../embeddings/Microsoft_Word___30.docx"/><Relationship Id="rId4" Type="http://schemas.openxmlformats.org/officeDocument/2006/relationships/image" Target="../media/image3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1.emf"/><Relationship Id="rId2" Type="http://schemas.openxmlformats.org/officeDocument/2006/relationships/tags" Target="../tags/tag9.xml"/><Relationship Id="rId1" Type="http://schemas.openxmlformats.org/officeDocument/2006/relationships/vmlDrawing" Target="../drawings/vmlDrawing14.vml"/><Relationship Id="rId6" Type="http://schemas.openxmlformats.org/officeDocument/2006/relationships/package" Target="../embeddings/Microsoft_Word___33.docx"/><Relationship Id="rId5" Type="http://schemas.openxmlformats.org/officeDocument/2006/relationships/image" Target="../media/image40.emf"/><Relationship Id="rId4" Type="http://schemas.openxmlformats.org/officeDocument/2006/relationships/package" Target="../embeddings/Microsoft_Word___32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3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4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3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4.emf"/><Relationship Id="rId5" Type="http://schemas.openxmlformats.org/officeDocument/2006/relationships/package" Target="../embeddings/Microsoft_Word___36.docx"/><Relationship Id="rId4" Type="http://schemas.openxmlformats.org/officeDocument/2006/relationships/image" Target="../media/image43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13" Type="http://schemas.openxmlformats.org/officeDocument/2006/relationships/oleObject" Target="../embeddings/oleObject12.bin"/><Relationship Id="rId18" Type="http://schemas.openxmlformats.org/officeDocument/2006/relationships/image" Target="../media/image52.wmf"/><Relationship Id="rId26" Type="http://schemas.openxmlformats.org/officeDocument/2006/relationships/image" Target="../media/image55.wmf"/><Relationship Id="rId3" Type="http://schemas.openxmlformats.org/officeDocument/2006/relationships/oleObject" Target="../embeddings/oleObject8.bin"/><Relationship Id="rId21" Type="http://schemas.openxmlformats.org/officeDocument/2006/relationships/image" Target="../media/image53.wmf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49.wmf"/><Relationship Id="rId17" Type="http://schemas.openxmlformats.org/officeDocument/2006/relationships/oleObject" Target="../embeddings/oleObject14.bin"/><Relationship Id="rId25" Type="http://schemas.openxmlformats.org/officeDocument/2006/relationships/oleObject" Target="../embeddings/oleObject19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51.wmf"/><Relationship Id="rId20" Type="http://schemas.openxmlformats.org/officeDocument/2006/relationships/oleObject" Target="../embeddings/oleObject16.bin"/><Relationship Id="rId29" Type="http://schemas.openxmlformats.org/officeDocument/2006/relationships/oleObject" Target="../embeddings/oleObject21.bin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6.wmf"/><Relationship Id="rId11" Type="http://schemas.openxmlformats.org/officeDocument/2006/relationships/oleObject" Target="../embeddings/oleObject11.bin"/><Relationship Id="rId24" Type="http://schemas.openxmlformats.org/officeDocument/2006/relationships/image" Target="../media/image54.wmf"/><Relationship Id="rId5" Type="http://schemas.openxmlformats.org/officeDocument/2006/relationships/oleObject" Target="../embeddings/oleObject9.bin"/><Relationship Id="rId15" Type="http://schemas.openxmlformats.org/officeDocument/2006/relationships/oleObject" Target="../embeddings/oleObject13.bin"/><Relationship Id="rId23" Type="http://schemas.openxmlformats.org/officeDocument/2006/relationships/oleObject" Target="../embeddings/oleObject18.bin"/><Relationship Id="rId28" Type="http://schemas.openxmlformats.org/officeDocument/2006/relationships/image" Target="../media/image56.wmf"/><Relationship Id="rId10" Type="http://schemas.openxmlformats.org/officeDocument/2006/relationships/image" Target="../media/image48.emf"/><Relationship Id="rId19" Type="http://schemas.openxmlformats.org/officeDocument/2006/relationships/oleObject" Target="../embeddings/oleObject15.bin"/><Relationship Id="rId4" Type="http://schemas.openxmlformats.org/officeDocument/2006/relationships/image" Target="../media/image45.wmf"/><Relationship Id="rId9" Type="http://schemas.openxmlformats.org/officeDocument/2006/relationships/package" Target="../embeddings/Microsoft_Word___37.docx"/><Relationship Id="rId14" Type="http://schemas.openxmlformats.org/officeDocument/2006/relationships/image" Target="../media/image50.wmf"/><Relationship Id="rId22" Type="http://schemas.openxmlformats.org/officeDocument/2006/relationships/oleObject" Target="../embeddings/oleObject17.bin"/><Relationship Id="rId27" Type="http://schemas.openxmlformats.org/officeDocument/2006/relationships/oleObject" Target="../embeddings/oleObject20.bin"/><Relationship Id="rId30" Type="http://schemas.openxmlformats.org/officeDocument/2006/relationships/image" Target="../media/image57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package" Target="../embeddings/Microsoft_Word___38.docx"/><Relationship Id="rId7" Type="http://schemas.openxmlformats.org/officeDocument/2006/relationships/package" Target="../embeddings/Microsoft_Word___40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9.emf"/><Relationship Id="rId5" Type="http://schemas.openxmlformats.org/officeDocument/2006/relationships/package" Target="../embeddings/Microsoft_Word___39.docx"/><Relationship Id="rId10" Type="http://schemas.openxmlformats.org/officeDocument/2006/relationships/image" Target="../media/image61.emf"/><Relationship Id="rId4" Type="http://schemas.openxmlformats.org/officeDocument/2006/relationships/image" Target="../media/image58.emf"/><Relationship Id="rId9" Type="http://schemas.openxmlformats.org/officeDocument/2006/relationships/package" Target="../embeddings/Microsoft_Word___41.docx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package" Target="../embeddings/Microsoft_Word___42.docx"/><Relationship Id="rId7" Type="http://schemas.openxmlformats.org/officeDocument/2006/relationships/package" Target="../embeddings/Microsoft_Word___4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3.emf"/><Relationship Id="rId5" Type="http://schemas.openxmlformats.org/officeDocument/2006/relationships/package" Target="../embeddings/Microsoft_Word___43.docx"/><Relationship Id="rId4" Type="http://schemas.openxmlformats.org/officeDocument/2006/relationships/image" Target="../media/image6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4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5.emf"/><Relationship Id="rId5" Type="http://schemas.openxmlformats.org/officeDocument/2006/relationships/package" Target="../embeddings/Microsoft_Word___46.docx"/><Relationship Id="rId4" Type="http://schemas.openxmlformats.org/officeDocument/2006/relationships/image" Target="../media/image64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3" Type="http://schemas.openxmlformats.org/officeDocument/2006/relationships/package" Target="../embeddings/Microsoft_Word___47.docx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7.emf"/><Relationship Id="rId5" Type="http://schemas.openxmlformats.org/officeDocument/2006/relationships/package" Target="../embeddings/Microsoft_Word___48.docx"/><Relationship Id="rId4" Type="http://schemas.openxmlformats.org/officeDocument/2006/relationships/image" Target="../media/image6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49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70.emf"/><Relationship Id="rId5" Type="http://schemas.openxmlformats.org/officeDocument/2006/relationships/package" Target="../embeddings/Microsoft_Word___50.docx"/><Relationship Id="rId4" Type="http://schemas.openxmlformats.org/officeDocument/2006/relationships/image" Target="../media/image69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package" Target="../embeddings/Microsoft_Word___51.docx"/><Relationship Id="rId7" Type="http://schemas.openxmlformats.org/officeDocument/2006/relationships/package" Target="../embeddings/Microsoft_Word___53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72.emf"/><Relationship Id="rId5" Type="http://schemas.openxmlformats.org/officeDocument/2006/relationships/package" Target="../embeddings/Microsoft_Word___52.docx"/><Relationship Id="rId10" Type="http://schemas.openxmlformats.org/officeDocument/2006/relationships/image" Target="../media/image74.emf"/><Relationship Id="rId4" Type="http://schemas.openxmlformats.org/officeDocument/2006/relationships/image" Target="../media/image71.emf"/><Relationship Id="rId9" Type="http://schemas.openxmlformats.org/officeDocument/2006/relationships/package" Target="../embeddings/Microsoft_Word___54.docx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emf"/><Relationship Id="rId3" Type="http://schemas.openxmlformats.org/officeDocument/2006/relationships/package" Target="../embeddings/Microsoft_Word___55.docx"/><Relationship Id="rId7" Type="http://schemas.openxmlformats.org/officeDocument/2006/relationships/package" Target="../embeddings/Microsoft_Word___57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76.emf"/><Relationship Id="rId5" Type="http://schemas.openxmlformats.org/officeDocument/2006/relationships/package" Target="../embeddings/Microsoft_Word___56.docx"/><Relationship Id="rId4" Type="http://schemas.openxmlformats.org/officeDocument/2006/relationships/image" Target="../media/image75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package" Target="../embeddings/Microsoft_Word___58.docx"/><Relationship Id="rId7" Type="http://schemas.openxmlformats.org/officeDocument/2006/relationships/image" Target="../media/image80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79.emf"/><Relationship Id="rId5" Type="http://schemas.openxmlformats.org/officeDocument/2006/relationships/package" Target="../embeddings/Microsoft_Word___59.docx"/><Relationship Id="rId4" Type="http://schemas.openxmlformats.org/officeDocument/2006/relationships/image" Target="../media/image78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package" Target="../embeddings/Microsoft_Word___60.docx"/><Relationship Id="rId7" Type="http://schemas.openxmlformats.org/officeDocument/2006/relationships/image" Target="../media/image8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83.emf"/><Relationship Id="rId5" Type="http://schemas.openxmlformats.org/officeDocument/2006/relationships/package" Target="../embeddings/Microsoft_Word___61.docx"/><Relationship Id="rId4" Type="http://schemas.openxmlformats.org/officeDocument/2006/relationships/image" Target="../media/image82.emf"/><Relationship Id="rId9" Type="http://schemas.openxmlformats.org/officeDocument/2006/relationships/image" Target="../media/image84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62.docx"/><Relationship Id="rId7" Type="http://schemas.openxmlformats.org/officeDocument/2006/relationships/image" Target="../media/image87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80.png"/><Relationship Id="rId4" Type="http://schemas.openxmlformats.org/officeDocument/2006/relationships/image" Target="../media/image86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63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88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6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90.png"/><Relationship Id="rId4" Type="http://schemas.openxmlformats.org/officeDocument/2006/relationships/image" Target="../media/image89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91.emf"/><Relationship Id="rId4" Type="http://schemas.openxmlformats.org/officeDocument/2006/relationships/package" Target="../embeddings/Microsoft_Word___65.docx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66.docx"/><Relationship Id="rId7" Type="http://schemas.openxmlformats.org/officeDocument/2006/relationships/image" Target="../media/image94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1.vml"/><Relationship Id="rId6" Type="http://schemas.openxmlformats.org/officeDocument/2006/relationships/package" Target="../embeddings/Microsoft_Word___67.docx"/><Relationship Id="rId5" Type="http://schemas.openxmlformats.org/officeDocument/2006/relationships/image" Target="../media/image95.png"/><Relationship Id="rId4" Type="http://schemas.openxmlformats.org/officeDocument/2006/relationships/image" Target="../media/image9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68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96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emf"/><Relationship Id="rId3" Type="http://schemas.openxmlformats.org/officeDocument/2006/relationships/package" Target="../embeddings/Microsoft_Word___69.docx"/><Relationship Id="rId7" Type="http://schemas.openxmlformats.org/officeDocument/2006/relationships/package" Target="../embeddings/Microsoft_Word___7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98.emf"/><Relationship Id="rId5" Type="http://schemas.openxmlformats.org/officeDocument/2006/relationships/package" Target="../embeddings/Microsoft_Word___70.docx"/><Relationship Id="rId4" Type="http://schemas.openxmlformats.org/officeDocument/2006/relationships/image" Target="../media/image97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emf"/><Relationship Id="rId3" Type="http://schemas.openxmlformats.org/officeDocument/2006/relationships/package" Target="../embeddings/Microsoft_Word___72.docx"/><Relationship Id="rId7" Type="http://schemas.openxmlformats.org/officeDocument/2006/relationships/package" Target="../embeddings/Microsoft_Word___7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01.emf"/><Relationship Id="rId5" Type="http://schemas.openxmlformats.org/officeDocument/2006/relationships/package" Target="../embeddings/Microsoft_Word___73.docx"/><Relationship Id="rId10" Type="http://schemas.openxmlformats.org/officeDocument/2006/relationships/image" Target="../media/image103.emf"/><Relationship Id="rId4" Type="http://schemas.openxmlformats.org/officeDocument/2006/relationships/image" Target="../media/image100.emf"/><Relationship Id="rId9" Type="http://schemas.openxmlformats.org/officeDocument/2006/relationships/package" Target="../embeddings/Microsoft_Word___75.docx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emf"/><Relationship Id="rId3" Type="http://schemas.openxmlformats.org/officeDocument/2006/relationships/package" Target="../embeddings/Microsoft_Word___76.docx"/><Relationship Id="rId7" Type="http://schemas.openxmlformats.org/officeDocument/2006/relationships/package" Target="../embeddings/Microsoft_Word___78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05.emf"/><Relationship Id="rId5" Type="http://schemas.openxmlformats.org/officeDocument/2006/relationships/package" Target="../embeddings/Microsoft_Word___77.docx"/><Relationship Id="rId10" Type="http://schemas.openxmlformats.org/officeDocument/2006/relationships/image" Target="../media/image107.emf"/><Relationship Id="rId4" Type="http://schemas.openxmlformats.org/officeDocument/2006/relationships/image" Target="../media/image104.emf"/><Relationship Id="rId9" Type="http://schemas.openxmlformats.org/officeDocument/2006/relationships/package" Target="../embeddings/Microsoft_Word___79.docx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emf"/><Relationship Id="rId3" Type="http://schemas.openxmlformats.org/officeDocument/2006/relationships/package" Target="../embeddings/Microsoft_Word___80.docx"/><Relationship Id="rId7" Type="http://schemas.openxmlformats.org/officeDocument/2006/relationships/package" Target="../embeddings/Microsoft_Word___8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8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emf"/><Relationship Id="rId3" Type="http://schemas.openxmlformats.org/officeDocument/2006/relationships/package" Target="../embeddings/Microsoft_Word___82.docx"/><Relationship Id="rId7" Type="http://schemas.openxmlformats.org/officeDocument/2006/relationships/package" Target="../embeddings/Microsoft_Word___8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13.emf"/><Relationship Id="rId5" Type="http://schemas.openxmlformats.org/officeDocument/2006/relationships/package" Target="../embeddings/Microsoft_Word___83.docx"/><Relationship Id="rId10" Type="http://schemas.openxmlformats.org/officeDocument/2006/relationships/image" Target="../media/image115.emf"/><Relationship Id="rId4" Type="http://schemas.openxmlformats.org/officeDocument/2006/relationships/image" Target="../media/image112.emf"/><Relationship Id="rId9" Type="http://schemas.openxmlformats.org/officeDocument/2006/relationships/package" Target="../embeddings/Microsoft_Word___85.docx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17.jpeg"/><Relationship Id="rId4" Type="http://schemas.openxmlformats.org/officeDocument/2006/relationships/image" Target="../media/image116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5567" y="2104157"/>
            <a:ext cx="4964167" cy="744430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wrap="square"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1591" y="4336405"/>
            <a:ext cx="4690066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 </a:t>
            </a:r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概率论与数理统计教学组</a:t>
            </a:r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</a:t>
            </a:r>
            <a:endParaRPr lang="zh-CN" altLang="en-US" sz="2700" b="1" dirty="0">
              <a:solidFill>
                <a:srgbClr val="863C36"/>
              </a:solidFill>
              <a:latin typeface="华文行楷"/>
              <a:ea typeface="华文行楷"/>
              <a:cs typeface="叶根友毛笔行书简体"/>
            </a:endParaRPr>
          </a:p>
        </p:txBody>
      </p:sp>
      <p:pic>
        <p:nvPicPr>
          <p:cNvPr id="922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1928" y="2481661"/>
            <a:ext cx="3427809" cy="302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412" y="4941227"/>
            <a:ext cx="2527615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2" y="1725613"/>
            <a:ext cx="715566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61748" y="1232694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62531" y="1111899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79707" y="1793478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8594" y="1420814"/>
            <a:ext cx="14287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940851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3919" y="4966494"/>
            <a:ext cx="401241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445597" y="1087726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126591" y="2467319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725842" y="1187450"/>
            <a:ext cx="144065" cy="14406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742973" y="2154885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50818" y="1930201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474" y="5572524"/>
            <a:ext cx="14406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41" name="组合 352"/>
          <p:cNvGrpSpPr/>
          <p:nvPr/>
        </p:nvGrpSpPr>
        <p:grpSpPr>
          <a:xfrm>
            <a:off x="894090" y="2334017"/>
            <a:ext cx="6551508" cy="98672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2" name="圆角矩形 4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50"/>
          <p:cNvGrpSpPr>
            <a:grpSpLocks/>
          </p:cNvGrpSpPr>
          <p:nvPr/>
        </p:nvGrpSpPr>
        <p:grpSpPr bwMode="auto">
          <a:xfrm>
            <a:off x="645567" y="3821568"/>
            <a:ext cx="7472810" cy="1143675"/>
            <a:chOff x="4200031" y="3140059"/>
            <a:chExt cx="6684894" cy="2050253"/>
          </a:xfrm>
        </p:grpSpPr>
        <p:sp>
          <p:nvSpPr>
            <p:cNvPr id="45" name="圆角矩形 44"/>
            <p:cNvSpPr/>
            <p:nvPr/>
          </p:nvSpPr>
          <p:spPr>
            <a:xfrm>
              <a:off x="4200031" y="3140059"/>
              <a:ext cx="6684894" cy="135179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48" name="TextBox 24"/>
            <p:cNvSpPr txBox="1">
              <a:spLocks noChangeArrowheads="1"/>
            </p:cNvSpPr>
            <p:nvPr/>
          </p:nvSpPr>
          <p:spPr bwMode="auto">
            <a:xfrm>
              <a:off x="4274753" y="3259196"/>
              <a:ext cx="6499131" cy="193111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 2.4 </a:t>
              </a:r>
              <a:r>
                <a:rPr lang="zh-CN" altLang="en-US" sz="32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连续型随机变量及其概率密度函数</a:t>
              </a:r>
              <a:endParaRPr lang="zh-CN" altLang="en-US" sz="3200" b="1" dirty="0">
                <a:solidFill>
                  <a:schemeClr val="bg1"/>
                </a:solidFill>
                <a:latin typeface="Times New Roman" pitchFamily="18" charset="0"/>
                <a:ea typeface="迷你简菱心"/>
                <a:cs typeface="迷你简菱心"/>
              </a:endParaRPr>
            </a:p>
          </p:txBody>
        </p:sp>
      </p:grpSp>
      <p:sp>
        <p:nvSpPr>
          <p:cNvPr id="49" name="TextBox 24"/>
          <p:cNvSpPr txBox="1">
            <a:spLocks noChangeArrowheads="1"/>
          </p:cNvSpPr>
          <p:nvPr/>
        </p:nvSpPr>
        <p:spPr bwMode="auto">
          <a:xfrm>
            <a:off x="819150" y="2457450"/>
            <a:ext cx="6571834" cy="745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583" tIns="64291" rIns="128583" bIns="64291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第</a:t>
            </a:r>
            <a:r>
              <a:rPr lang="en-US" altLang="zh-CN" sz="4000" b="1" dirty="0" smtClean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2</a:t>
            </a:r>
            <a:r>
              <a:rPr lang="zh-CN" altLang="en-US" sz="4000" b="1" dirty="0" smtClean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章  随机变量及其分布</a:t>
            </a:r>
            <a:endParaRPr lang="zh-CN" altLang="en-US" sz="4000" b="1" dirty="0">
              <a:solidFill>
                <a:srgbClr val="20517E"/>
              </a:solidFill>
              <a:latin typeface="微软雅黑"/>
              <a:ea typeface="迷你简菱心"/>
              <a:cs typeface="迷你简菱心"/>
            </a:endParaRPr>
          </a:p>
        </p:txBody>
      </p:sp>
    </p:spTree>
    <p:extLst>
      <p:ext uri="{BB962C8B-B14F-4D97-AF65-F5344CB8AC3E}">
        <p14:creationId xmlns:p14="http://schemas.microsoft.com/office/powerpoint/2010/main" val="239259460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00"/>
                            </p:stCondLst>
                            <p:childTnLst>
                              <p:par>
                                <p:cTn id="1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100"/>
                            </p:stCondLst>
                            <p:childTnLst>
                              <p:par>
                                <p:cTn id="1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76237" y="0"/>
            <a:ext cx="10114842" cy="7232650"/>
            <a:chOff x="-376237" y="904081"/>
            <a:chExt cx="10114842" cy="5424488"/>
          </a:xfrm>
        </p:grpSpPr>
        <p:sp>
          <p:nvSpPr>
            <p:cNvPr id="19" name="任意多边形 18"/>
            <p:cNvSpPr/>
            <p:nvPr/>
          </p:nvSpPr>
          <p:spPr>
            <a:xfrm>
              <a:off x="-376237" y="979091"/>
              <a:ext cx="3013472" cy="534947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0716" y="904081"/>
              <a:ext cx="2637234" cy="5424488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20" name="Picture 12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650712FE-073D-4929-90BF-4CFD45A8E5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8355" y="904082"/>
              <a:ext cx="2000250" cy="7393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MH_Others_1"/>
          <p:cNvSpPr txBox="1"/>
          <p:nvPr>
            <p:custDataLst>
              <p:tags r:id="rId2"/>
            </p:custDataLst>
          </p:nvPr>
        </p:nvSpPr>
        <p:spPr>
          <a:xfrm>
            <a:off x="74434" y="1802863"/>
            <a:ext cx="2155309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13316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150019" y="3917554"/>
            <a:ext cx="2737247" cy="187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21831" y="1886365"/>
            <a:ext cx="943767" cy="1153896"/>
          </a:xfrm>
          <a:prstGeom prst="rect">
            <a:avLst/>
          </a:prstGeom>
          <a:noFill/>
        </p:spPr>
      </p:pic>
      <p:sp>
        <p:nvSpPr>
          <p:cNvPr id="17" name="MH_Text_1"/>
          <p:cNvSpPr/>
          <p:nvPr>
            <p:custDataLst>
              <p:tags r:id="rId3"/>
            </p:custDataLst>
          </p:nvPr>
        </p:nvSpPr>
        <p:spPr>
          <a:xfrm>
            <a:off x="4170397" y="3567544"/>
            <a:ext cx="3747978" cy="98488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常见的连续型随机变量的分布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0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22971" y="3470541"/>
            <a:ext cx="943767" cy="1153896"/>
          </a:xfrm>
          <a:prstGeom prst="rect">
            <a:avLst/>
          </a:prstGeom>
          <a:noFill/>
        </p:spPr>
      </p:pic>
      <p:sp>
        <p:nvSpPr>
          <p:cNvPr id="31" name="MH_Text_1"/>
          <p:cNvSpPr/>
          <p:nvPr>
            <p:custDataLst>
              <p:tags r:id="rId4"/>
            </p:custDataLst>
          </p:nvPr>
        </p:nvSpPr>
        <p:spPr>
          <a:xfrm>
            <a:off x="4177456" y="1952024"/>
            <a:ext cx="4028951" cy="98488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连续型随机变量及其概率密度函数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742686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2793778"/>
              </p:ext>
            </p:extLst>
          </p:nvPr>
        </p:nvGraphicFramePr>
        <p:xfrm>
          <a:off x="628252" y="1528093"/>
          <a:ext cx="8006823" cy="382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6" name="文档" r:id="rId4" imgW="8006823" imgH="3823387" progId="Word.Document.12">
                  <p:embed/>
                </p:oleObj>
              </mc:Choice>
              <mc:Fallback>
                <p:oleObj name="文档" r:id="rId4" imgW="8006823" imgH="3823387" progId="Word.Document.12">
                  <p:embed/>
                  <p:pic>
                    <p:nvPicPr>
                      <p:cNvPr id="0" name="Picture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252" y="1528093"/>
                        <a:ext cx="8006823" cy="3823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7458287"/>
              </p:ext>
            </p:extLst>
          </p:nvPr>
        </p:nvGraphicFramePr>
        <p:xfrm>
          <a:off x="661143" y="4552429"/>
          <a:ext cx="8006823" cy="207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" name="文档" r:id="rId6" imgW="8006823" imgH="2075337" progId="Word.Document.12">
                  <p:embed/>
                </p:oleObj>
              </mc:Choice>
              <mc:Fallback>
                <p:oleObj name="文档" r:id="rId6" imgW="8006823" imgH="2075337" progId="Word.Document.12">
                  <p:embed/>
                  <p:pic>
                    <p:nvPicPr>
                      <p:cNvPr id="0" name="Picture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143" y="4552429"/>
                        <a:ext cx="8006823" cy="2075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MH_Text_1"/>
          <p:cNvSpPr/>
          <p:nvPr>
            <p:custDataLst>
              <p:tags r:id="rId2"/>
            </p:custDataLst>
          </p:nvPr>
        </p:nvSpPr>
        <p:spPr>
          <a:xfrm>
            <a:off x="625931" y="1054814"/>
            <a:ext cx="5247192" cy="36933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一、连续型随机变量 </a:t>
            </a:r>
            <a:endParaRPr lang="en-US" altLang="zh-CN" sz="24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云形标注 1"/>
          <p:cNvSpPr/>
          <p:nvPr/>
        </p:nvSpPr>
        <p:spPr>
          <a:xfrm>
            <a:off x="6190183" y="5704557"/>
            <a:ext cx="3312368" cy="1296144"/>
          </a:xfrm>
          <a:prstGeom prst="cloudCallout">
            <a:avLst>
              <a:gd name="adj1" fmla="val -57642"/>
              <a:gd name="adj2" fmla="val -5060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类似于密度与质量的关系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53288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8012476"/>
              </p:ext>
            </p:extLst>
          </p:nvPr>
        </p:nvGraphicFramePr>
        <p:xfrm>
          <a:off x="628252" y="1426495"/>
          <a:ext cx="8006823" cy="382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6" name="文档" r:id="rId4" imgW="8006823" imgH="3823387" progId="Word.Document.12">
                  <p:embed/>
                </p:oleObj>
              </mc:Choice>
              <mc:Fallback>
                <p:oleObj name="文档" r:id="rId4" imgW="8006823" imgH="3823387" progId="Word.Document.12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252" y="1426495"/>
                        <a:ext cx="8006823" cy="3823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5430018"/>
              </p:ext>
            </p:extLst>
          </p:nvPr>
        </p:nvGraphicFramePr>
        <p:xfrm>
          <a:off x="668338" y="4354062"/>
          <a:ext cx="8623600" cy="29176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7" name="文档" r:id="rId6" imgW="8623600" imgH="2917604" progId="Word.Document.12">
                  <p:embed/>
                </p:oleObj>
              </mc:Choice>
              <mc:Fallback>
                <p:oleObj name="文档" r:id="rId6" imgW="8623600" imgH="2917604" progId="Word.Document.12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338" y="4354062"/>
                        <a:ext cx="8623600" cy="29176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MH_Text_1"/>
          <p:cNvSpPr/>
          <p:nvPr>
            <p:custDataLst>
              <p:tags r:id="rId2"/>
            </p:custDataLst>
          </p:nvPr>
        </p:nvSpPr>
        <p:spPr>
          <a:xfrm>
            <a:off x="625931" y="1054814"/>
            <a:ext cx="5247192" cy="36933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一、连续型随机变量 </a:t>
            </a:r>
            <a:endParaRPr lang="en-US" altLang="zh-CN" sz="24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90056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1856303"/>
              </p:ext>
            </p:extLst>
          </p:nvPr>
        </p:nvGraphicFramePr>
        <p:xfrm>
          <a:off x="628252" y="1528093"/>
          <a:ext cx="8006823" cy="382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9" name="文档" r:id="rId4" imgW="8006823" imgH="3823387" progId="Word.Document.12">
                  <p:embed/>
                </p:oleObj>
              </mc:Choice>
              <mc:Fallback>
                <p:oleObj name="文档" r:id="rId4" imgW="8006823" imgH="3823387" progId="Word.Document.12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252" y="1528093"/>
                        <a:ext cx="8006823" cy="3823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矩形 5"/>
          <p:cNvSpPr/>
          <p:nvPr/>
        </p:nvSpPr>
        <p:spPr>
          <a:xfrm>
            <a:off x="2542017" y="5742314"/>
            <a:ext cx="3864190" cy="10801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0090902"/>
              </p:ext>
            </p:extLst>
          </p:nvPr>
        </p:nvGraphicFramePr>
        <p:xfrm>
          <a:off x="2232347" y="5704557"/>
          <a:ext cx="4533900" cy="138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0" name="文档" r:id="rId6" imgW="4675861" imgH="1421739" progId="Word.Document.12">
                  <p:embed/>
                </p:oleObj>
              </mc:Choice>
              <mc:Fallback>
                <p:oleObj name="文档" r:id="rId6" imgW="4675861" imgH="1421739" progId="Word.Document.12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2347" y="5704557"/>
                        <a:ext cx="4533900" cy="1384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MH_Text_1"/>
          <p:cNvSpPr/>
          <p:nvPr>
            <p:custDataLst>
              <p:tags r:id="rId2"/>
            </p:custDataLst>
          </p:nvPr>
        </p:nvSpPr>
        <p:spPr>
          <a:xfrm>
            <a:off x="625931" y="1054814"/>
            <a:ext cx="5247192" cy="36933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一、连续型随机变量 </a:t>
            </a:r>
            <a:endParaRPr lang="en-US" altLang="zh-CN" sz="24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0512359"/>
              </p:ext>
            </p:extLst>
          </p:nvPr>
        </p:nvGraphicFramePr>
        <p:xfrm>
          <a:off x="595768" y="4412570"/>
          <a:ext cx="8675795" cy="12467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1" name="文档" r:id="rId8" imgW="8675795" imgH="1246769" progId="Word.Document.12">
                  <p:embed/>
                </p:oleObj>
              </mc:Choice>
              <mc:Fallback>
                <p:oleObj name="文档" r:id="rId8" imgW="8675795" imgH="124676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768" y="4412570"/>
                        <a:ext cx="8675795" cy="12467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35719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1175610"/>
              </p:ext>
            </p:extLst>
          </p:nvPr>
        </p:nvGraphicFramePr>
        <p:xfrm>
          <a:off x="534988" y="1098550"/>
          <a:ext cx="7324725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4" name="文档" r:id="rId3" imgW="7555440" imgH="4672749" progId="Word.Document.12">
                  <p:embed/>
                </p:oleObj>
              </mc:Choice>
              <mc:Fallback>
                <p:oleObj name="文档" r:id="rId3" imgW="7555440" imgH="467274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988" y="1098550"/>
                        <a:ext cx="7324725" cy="452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08131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4716977"/>
              </p:ext>
            </p:extLst>
          </p:nvPr>
        </p:nvGraphicFramePr>
        <p:xfrm>
          <a:off x="534988" y="1098550"/>
          <a:ext cx="7324725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28" name="文档" r:id="rId3" imgW="7555440" imgH="4672749" progId="Word.Document.12">
                  <p:embed/>
                </p:oleObj>
              </mc:Choice>
              <mc:Fallback>
                <p:oleObj name="文档" r:id="rId3" imgW="7555440" imgH="4672749" progId="Word.Document.12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988" y="1098550"/>
                        <a:ext cx="7324725" cy="452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573559" y="1672109"/>
            <a:ext cx="7339210" cy="1202928"/>
            <a:chOff x="4341143" y="4408413"/>
            <a:chExt cx="7339210" cy="1202928"/>
          </a:xfrm>
        </p:grpSpPr>
        <p:sp>
          <p:nvSpPr>
            <p:cNvPr id="8" name="矩形 7"/>
            <p:cNvSpPr/>
            <p:nvPr/>
          </p:nvSpPr>
          <p:spPr>
            <a:xfrm>
              <a:off x="4341143" y="4408413"/>
              <a:ext cx="2736304" cy="120292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" name="直接箭头连接符 8"/>
            <p:cNvCxnSpPr/>
            <p:nvPr/>
          </p:nvCxnSpPr>
          <p:spPr>
            <a:xfrm>
              <a:off x="7077447" y="5018658"/>
              <a:ext cx="936104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7980326" y="4577829"/>
              <a:ext cx="3700027" cy="86409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函数       可做</a:t>
              </a:r>
              <a:r>
                <a:rPr lang="zh-CN" altLang="en-US" sz="24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</a:t>
              </a:r>
              <a:r>
                <a:rPr lang="zh-CN" altLang="en-US" sz="24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随机变量 </a:t>
              </a:r>
              <a:endParaRPr lang="en-US" altLang="zh-CN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4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概率密度函数</a:t>
              </a:r>
              <a:r>
                <a:rPr lang="zh-CN" altLang="en-US" sz="24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的充要条件</a:t>
              </a:r>
              <a:r>
                <a:rPr lang="zh-CN" altLang="en-US" sz="2400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！</a:t>
              </a:r>
              <a:endParaRPr lang="en-US" altLang="zh-CN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6441707"/>
              </p:ext>
            </p:extLst>
          </p:nvPr>
        </p:nvGraphicFramePr>
        <p:xfrm>
          <a:off x="4891943" y="1922547"/>
          <a:ext cx="67627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29" name="Equation" r:id="rId5" imgW="672840" imgH="342720" progId="Equation.DSMT4">
                  <p:embed/>
                </p:oleObj>
              </mc:Choice>
              <mc:Fallback>
                <p:oleObj name="Equation" r:id="rId5" imgW="672840" imgH="34272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1943" y="1922547"/>
                        <a:ext cx="676275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062831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2151020"/>
              </p:ext>
            </p:extLst>
          </p:nvPr>
        </p:nvGraphicFramePr>
        <p:xfrm>
          <a:off x="534988" y="1098550"/>
          <a:ext cx="7324725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2" name="文档" r:id="rId3" imgW="7555440" imgH="4672749" progId="Word.Document.12">
                  <p:embed/>
                </p:oleObj>
              </mc:Choice>
              <mc:Fallback>
                <p:oleObj name="文档" r:id="rId3" imgW="7555440" imgH="4672749" progId="Word.Document.12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988" y="1098550"/>
                        <a:ext cx="7324725" cy="452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/>
        </p:nvSpPr>
        <p:spPr>
          <a:xfrm>
            <a:off x="591835" y="2277357"/>
            <a:ext cx="2880320" cy="576064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063" y="1456085"/>
            <a:ext cx="362902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79304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6914290"/>
              </p:ext>
            </p:extLst>
          </p:nvPr>
        </p:nvGraphicFramePr>
        <p:xfrm>
          <a:off x="534988" y="1098550"/>
          <a:ext cx="7324725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6" name="文档" r:id="rId3" imgW="7555440" imgH="4672749" progId="Word.Document.12">
                  <p:embed/>
                </p:oleObj>
              </mc:Choice>
              <mc:Fallback>
                <p:oleObj name="文档" r:id="rId3" imgW="7555440" imgH="4672749" progId="Word.Document.12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988" y="1098550"/>
                        <a:ext cx="7324725" cy="452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111" y="1456085"/>
            <a:ext cx="3724275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1077615" y="3462581"/>
            <a:ext cx="5904656" cy="72008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92294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7198295" y="4264397"/>
            <a:ext cx="2068091" cy="7859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5201324"/>
              </p:ext>
            </p:extLst>
          </p:nvPr>
        </p:nvGraphicFramePr>
        <p:xfrm>
          <a:off x="534988" y="1098550"/>
          <a:ext cx="7324725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40" name="文档" r:id="rId3" imgW="7555440" imgH="4672749" progId="Word.Document.12">
                  <p:embed/>
                </p:oleObj>
              </mc:Choice>
              <mc:Fallback>
                <p:oleObj name="文档" r:id="rId3" imgW="7555440" imgH="4672749" progId="Word.Document.12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988" y="1098550"/>
                        <a:ext cx="7324725" cy="452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111" y="1456085"/>
            <a:ext cx="3724275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1077615" y="3462581"/>
            <a:ext cx="5904656" cy="72008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357534" y="4182661"/>
            <a:ext cx="9001001" cy="2241976"/>
            <a:chOff x="357534" y="4182661"/>
            <a:chExt cx="9001001" cy="2241976"/>
          </a:xfrm>
        </p:grpSpPr>
        <p:graphicFrame>
          <p:nvGraphicFramePr>
            <p:cNvPr id="5" name="对象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15617064"/>
                </p:ext>
              </p:extLst>
            </p:nvPr>
          </p:nvGraphicFramePr>
          <p:xfrm>
            <a:off x="506635" y="5180037"/>
            <a:ext cx="8851900" cy="1244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041" name="文档" r:id="rId6" imgW="9144639" imgH="1283224" progId="Word.Document.12">
                    <p:embed/>
                  </p:oleObj>
                </mc:Choice>
                <mc:Fallback>
                  <p:oleObj name="文档" r:id="rId6" imgW="9144639" imgH="1283224" progId="Word.Document.12">
                    <p:embed/>
                    <p:pic>
                      <p:nvPicPr>
                        <p:cNvPr id="0" name="Picture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6635" y="5180037"/>
                          <a:ext cx="8851900" cy="12446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矩形 8"/>
            <p:cNvSpPr/>
            <p:nvPr/>
          </p:nvSpPr>
          <p:spPr>
            <a:xfrm>
              <a:off x="357534" y="5200501"/>
              <a:ext cx="8908851" cy="115212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下箭头 7"/>
            <p:cNvSpPr/>
            <p:nvPr/>
          </p:nvSpPr>
          <p:spPr>
            <a:xfrm>
              <a:off x="6766247" y="4182661"/>
              <a:ext cx="288032" cy="101784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749080"/>
              </p:ext>
            </p:extLst>
          </p:nvPr>
        </p:nvGraphicFramePr>
        <p:xfrm>
          <a:off x="7198295" y="4304796"/>
          <a:ext cx="1820863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42" name="Equation" r:id="rId8" imgW="1803400" imgH="381000" progId="Equation.DSMT4">
                  <p:embed/>
                </p:oleObj>
              </mc:Choice>
              <mc:Fallback>
                <p:oleObj name="Equation" r:id="rId8" imgW="1803400" imgH="38100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8295" y="4304796"/>
                        <a:ext cx="1820863" cy="388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0575745"/>
              </p:ext>
            </p:extLst>
          </p:nvPr>
        </p:nvGraphicFramePr>
        <p:xfrm>
          <a:off x="7326093" y="4625074"/>
          <a:ext cx="304800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43" name="Equation" r:id="rId10" imgW="304668" imgH="380835" progId="Equation.DSMT4">
                  <p:embed/>
                </p:oleObj>
              </mc:Choice>
              <mc:Fallback>
                <p:oleObj name="Equation" r:id="rId10" imgW="304668" imgH="380835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6093" y="4625074"/>
                        <a:ext cx="304800" cy="388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5"/>
          <p:cNvSpPr>
            <a:spLocks noChangeArrowheads="1"/>
          </p:cNvSpPr>
          <p:nvPr/>
        </p:nvSpPr>
        <p:spPr bwMode="auto">
          <a:xfrm>
            <a:off x="0" y="0"/>
            <a:ext cx="96440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26"/>
          <p:cNvSpPr>
            <a:spLocks noChangeArrowheads="1"/>
          </p:cNvSpPr>
          <p:nvPr/>
        </p:nvSpPr>
        <p:spPr bwMode="auto">
          <a:xfrm>
            <a:off x="7087210" y="4588711"/>
            <a:ext cx="23501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(    </a:t>
            </a:r>
            <a:r>
              <a:rPr lang="zh-CN" altLang="en-US" sz="2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为任意</a:t>
            </a:r>
            <a:r>
              <a:rPr lang="zh-CN" altLang="en-US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实数</a:t>
            </a:r>
            <a:r>
              <a:rPr lang="en-US" altLang="zh-CN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)</a:t>
            </a:r>
            <a:r>
              <a:rPr lang="en-US" altLang="zh-CN" sz="600" dirty="0">
                <a:solidFill>
                  <a:prstClr val="black"/>
                </a:solidFill>
                <a:latin typeface="Arial" pitchFamily="34" charset="0"/>
                <a:ea typeface="宋体" pitchFamily="2" charset="-122"/>
                <a:cs typeface="宋体" pitchFamily="2" charset="-122"/>
              </a:rPr>
              <a:t> </a:t>
            </a:r>
            <a:endParaRPr lang="en-US" altLang="zh-CN" dirty="0">
              <a:solidFill>
                <a:prstClr val="black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34688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0744812"/>
              </p:ext>
            </p:extLst>
          </p:nvPr>
        </p:nvGraphicFramePr>
        <p:xfrm>
          <a:off x="522287" y="957263"/>
          <a:ext cx="5018064" cy="28969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12" name="文档" r:id="rId3" imgW="5018064" imgH="2896971" progId="Word.Document.12">
                  <p:embed/>
                </p:oleObj>
              </mc:Choice>
              <mc:Fallback>
                <p:oleObj name="文档" r:id="rId3" imgW="5018064" imgH="2896971" progId="Word.Document.12">
                  <p:embed/>
                  <p:pic>
                    <p:nvPicPr>
                      <p:cNvPr id="0" name="Picture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7" y="957263"/>
                        <a:ext cx="5018064" cy="28969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0578633"/>
              </p:ext>
            </p:extLst>
          </p:nvPr>
        </p:nvGraphicFramePr>
        <p:xfrm>
          <a:off x="1136650" y="3521075"/>
          <a:ext cx="7291388" cy="190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13" name="文档" r:id="rId5" imgW="7304631" imgH="1935277" progId="Word.Document.12">
                  <p:embed/>
                </p:oleObj>
              </mc:Choice>
              <mc:Fallback>
                <p:oleObj name="文档" r:id="rId5" imgW="7304631" imgH="1935277" progId="Word.Document.12">
                  <p:embed/>
                  <p:pic>
                    <p:nvPicPr>
                      <p:cNvPr id="0" name="Picture 1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6650" y="3521075"/>
                        <a:ext cx="7291388" cy="1903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2235766"/>
              </p:ext>
            </p:extLst>
          </p:nvPr>
        </p:nvGraphicFramePr>
        <p:xfrm>
          <a:off x="5499100" y="1482725"/>
          <a:ext cx="3632200" cy="243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14" name="文档" r:id="rId7" imgW="3663278" imgH="2465633" progId="Word.Document.12">
                  <p:embed/>
                </p:oleObj>
              </mc:Choice>
              <mc:Fallback>
                <p:oleObj name="文档" r:id="rId7" imgW="3663278" imgH="2465633" progId="Word.Document.12">
                  <p:embed/>
                  <p:pic>
                    <p:nvPicPr>
                      <p:cNvPr id="0" name="Picture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9100" y="1482725"/>
                        <a:ext cx="3632200" cy="2433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>
            <a:spLocks noChangeAspect="1"/>
          </p:cNvSpPr>
          <p:nvPr/>
        </p:nvSpPr>
        <p:spPr>
          <a:xfrm>
            <a:off x="5470103" y="1475053"/>
            <a:ext cx="2016224" cy="590071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3716216"/>
              </p:ext>
            </p:extLst>
          </p:nvPr>
        </p:nvGraphicFramePr>
        <p:xfrm>
          <a:off x="622835" y="3527056"/>
          <a:ext cx="614405" cy="665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15" name="文档" r:id="rId9" imgW="674637" imgH="728744" progId="Word.Document.12">
                  <p:embed/>
                </p:oleObj>
              </mc:Choice>
              <mc:Fallback>
                <p:oleObj name="文档" r:id="rId9" imgW="674637" imgH="728744" progId="Word.Document.12">
                  <p:embed/>
                  <p:pic>
                    <p:nvPicPr>
                      <p:cNvPr id="0" name="Picture 1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835" y="3527056"/>
                        <a:ext cx="614405" cy="6653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3299346"/>
              </p:ext>
            </p:extLst>
          </p:nvPr>
        </p:nvGraphicFramePr>
        <p:xfrm>
          <a:off x="917960" y="4768453"/>
          <a:ext cx="8535964" cy="2626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16" name="文档" r:id="rId11" imgW="8511119" imgH="2616855" progId="Word.Document.12">
                  <p:embed/>
                </p:oleObj>
              </mc:Choice>
              <mc:Fallback>
                <p:oleObj name="文档" r:id="rId11" imgW="8511119" imgH="2616855" progId="Word.Document.12">
                  <p:embed/>
                  <p:pic>
                    <p:nvPicPr>
                      <p:cNvPr id="0" name="Picture 1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960" y="4768453"/>
                        <a:ext cx="8535964" cy="26268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32147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8199914"/>
              </p:ext>
            </p:extLst>
          </p:nvPr>
        </p:nvGraphicFramePr>
        <p:xfrm>
          <a:off x="568325" y="1803400"/>
          <a:ext cx="6697663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74" name="文档" r:id="rId3" imgW="6772180" imgH="1189250" progId="Word.Document.12">
                  <p:embed/>
                </p:oleObj>
              </mc:Choice>
              <mc:Fallback>
                <p:oleObj name="文档" r:id="rId3" imgW="6772180" imgH="1189250" progId="Word.Document.12">
                  <p:embed/>
                  <p:pic>
                    <p:nvPicPr>
                      <p:cNvPr id="0" name="Picture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325" y="1803400"/>
                        <a:ext cx="6697663" cy="1174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9853007"/>
              </p:ext>
            </p:extLst>
          </p:nvPr>
        </p:nvGraphicFramePr>
        <p:xfrm>
          <a:off x="555625" y="1112838"/>
          <a:ext cx="3781425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75" name="文档" r:id="rId5" imgW="3822474" imgH="1009945" progId="Word.Document.12">
                  <p:embed/>
                </p:oleObj>
              </mc:Choice>
              <mc:Fallback>
                <p:oleObj name="文档" r:id="rId5" imgW="3822474" imgH="1009945" progId="Word.Document.12">
                  <p:embed/>
                  <p:pic>
                    <p:nvPicPr>
                      <p:cNvPr id="0" name="Picture 1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" y="1112838"/>
                        <a:ext cx="3781425" cy="987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" name="组合 39"/>
          <p:cNvGrpSpPr/>
          <p:nvPr/>
        </p:nvGrpSpPr>
        <p:grpSpPr>
          <a:xfrm>
            <a:off x="1816972" y="6678445"/>
            <a:ext cx="5309315" cy="610288"/>
            <a:chOff x="1816972" y="6678445"/>
            <a:chExt cx="5309315" cy="610288"/>
          </a:xfrm>
        </p:grpSpPr>
        <p:grpSp>
          <p:nvGrpSpPr>
            <p:cNvPr id="13" name="组合 12"/>
            <p:cNvGrpSpPr/>
            <p:nvPr/>
          </p:nvGrpSpPr>
          <p:grpSpPr>
            <a:xfrm>
              <a:off x="1816972" y="6678445"/>
              <a:ext cx="5165299" cy="114402"/>
              <a:chOff x="857917" y="6345665"/>
              <a:chExt cx="5165299" cy="114402"/>
            </a:xfrm>
          </p:grpSpPr>
          <p:cxnSp>
            <p:nvCxnSpPr>
              <p:cNvPr id="18" name="直接箭头连接符 17"/>
              <p:cNvCxnSpPr/>
              <p:nvPr/>
            </p:nvCxnSpPr>
            <p:spPr>
              <a:xfrm flipV="1">
                <a:off x="857917" y="6401707"/>
                <a:ext cx="5165299" cy="0"/>
              </a:xfrm>
              <a:prstGeom prst="straightConnector1">
                <a:avLst/>
              </a:prstGeom>
              <a:ln w="57150">
                <a:solidFill>
                  <a:srgbClr val="007DDD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椭圆 18"/>
              <p:cNvSpPr/>
              <p:nvPr/>
            </p:nvSpPr>
            <p:spPr>
              <a:xfrm>
                <a:off x="4116465" y="6345665"/>
                <a:ext cx="108000" cy="1080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005E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4962373" y="6352067"/>
                <a:ext cx="108000" cy="1080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005E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938037" y="6352067"/>
                <a:ext cx="108000" cy="1080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005E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6672559" y="6791611"/>
              <a:ext cx="453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zh-CN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796618" y="6820104"/>
              <a:ext cx="726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967272" y="6827068"/>
              <a:ext cx="726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814185" y="6804148"/>
              <a:ext cx="726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组合 13"/>
          <p:cNvGrpSpPr/>
          <p:nvPr/>
        </p:nvGrpSpPr>
        <p:grpSpPr>
          <a:xfrm>
            <a:off x="1807131" y="6261263"/>
            <a:ext cx="1001888" cy="998442"/>
            <a:chOff x="1951147" y="6271061"/>
            <a:chExt cx="1001888" cy="998442"/>
          </a:xfrm>
        </p:grpSpPr>
        <p:sp>
          <p:nvSpPr>
            <p:cNvPr id="23" name="椭圆 22"/>
            <p:cNvSpPr/>
            <p:nvPr/>
          </p:nvSpPr>
          <p:spPr>
            <a:xfrm>
              <a:off x="2600343" y="6685324"/>
              <a:ext cx="108000" cy="108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9"/>
            <p:cNvGrpSpPr/>
            <p:nvPr/>
          </p:nvGrpSpPr>
          <p:grpSpPr>
            <a:xfrm>
              <a:off x="1951147" y="6271061"/>
              <a:ext cx="1001888" cy="998442"/>
              <a:chOff x="1951147" y="6271061"/>
              <a:chExt cx="1001888" cy="998442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2499307" y="6807838"/>
                <a:ext cx="4537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zh-CN" altLang="en-US" sz="24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9" name="直接连接符 28"/>
              <p:cNvCxnSpPr/>
              <p:nvPr/>
            </p:nvCxnSpPr>
            <p:spPr>
              <a:xfrm>
                <a:off x="2668857" y="6271061"/>
                <a:ext cx="0" cy="428777"/>
              </a:xfrm>
              <a:prstGeom prst="line">
                <a:avLst/>
              </a:prstGeom>
              <a:ln w="28575">
                <a:solidFill>
                  <a:srgbClr val="007DD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 flipV="1">
                <a:off x="1951147" y="6271061"/>
                <a:ext cx="717710" cy="0"/>
              </a:xfrm>
              <a:prstGeom prst="line">
                <a:avLst/>
              </a:prstGeom>
              <a:ln w="28575">
                <a:solidFill>
                  <a:srgbClr val="007DD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2211275" y="6285575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1951147" y="6289268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3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9636423"/>
              </p:ext>
            </p:extLst>
          </p:nvPr>
        </p:nvGraphicFramePr>
        <p:xfrm>
          <a:off x="555625" y="2941638"/>
          <a:ext cx="87868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76" name="文档" r:id="rId7" imgW="8890151" imgH="925693" progId="Word.Document.12">
                  <p:embed/>
                </p:oleObj>
              </mc:Choice>
              <mc:Fallback>
                <p:oleObj name="文档" r:id="rId7" imgW="8890151" imgH="92569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" y="2941638"/>
                        <a:ext cx="8786813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1143417"/>
              </p:ext>
            </p:extLst>
          </p:nvPr>
        </p:nvGraphicFramePr>
        <p:xfrm>
          <a:off x="6118175" y="985806"/>
          <a:ext cx="3397261" cy="2156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77" name="Equation" r:id="rId9" imgW="3886200" imgH="2463800" progId="Equation.DSMT4">
                  <p:embed/>
                </p:oleObj>
              </mc:Choice>
              <mc:Fallback>
                <p:oleObj name="Equation" r:id="rId9" imgW="3886200" imgH="2463800" progId="Equation.DSMT4">
                  <p:embed/>
                  <p:pic>
                    <p:nvPicPr>
                      <p:cNvPr id="0" name="Object 2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8175" y="985806"/>
                        <a:ext cx="3397261" cy="215659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5EA6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4036009"/>
              </p:ext>
            </p:extLst>
          </p:nvPr>
        </p:nvGraphicFramePr>
        <p:xfrm>
          <a:off x="559607" y="3615449"/>
          <a:ext cx="8036644" cy="936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78" name="文档" r:id="rId11" imgW="8036644" imgH="936980" progId="Word.Document.12">
                  <p:embed/>
                </p:oleObj>
              </mc:Choice>
              <mc:Fallback>
                <p:oleObj name="文档" r:id="rId11" imgW="8036644" imgH="93698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607" y="3615449"/>
                        <a:ext cx="8036644" cy="9369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8517068"/>
              </p:ext>
            </p:extLst>
          </p:nvPr>
        </p:nvGraphicFramePr>
        <p:xfrm>
          <a:off x="559606" y="4280123"/>
          <a:ext cx="8735908" cy="1583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79" name="文档" r:id="rId13" imgW="8735908" imgH="1583219" progId="Word.Document.12">
                  <p:embed/>
                </p:oleObj>
              </mc:Choice>
              <mc:Fallback>
                <p:oleObj name="文档" r:id="rId13" imgW="8735908" imgH="158321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606" y="4280123"/>
                        <a:ext cx="8735908" cy="15832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395539"/>
              </p:ext>
            </p:extLst>
          </p:nvPr>
        </p:nvGraphicFramePr>
        <p:xfrm>
          <a:off x="562885" y="5246389"/>
          <a:ext cx="8735908" cy="15835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80" name="文档" r:id="rId15" imgW="8735908" imgH="1583579" progId="Word.Document.12">
                  <p:embed/>
                </p:oleObj>
              </mc:Choice>
              <mc:Fallback>
                <p:oleObj name="文档" r:id="rId15" imgW="8735908" imgH="158357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885" y="5246389"/>
                        <a:ext cx="8735908" cy="15835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" name="组合 29"/>
          <p:cNvGrpSpPr/>
          <p:nvPr/>
        </p:nvGrpSpPr>
        <p:grpSpPr>
          <a:xfrm>
            <a:off x="1620697" y="6242275"/>
            <a:ext cx="2481254" cy="998442"/>
            <a:chOff x="2009765" y="6280621"/>
            <a:chExt cx="2481254" cy="998442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3237855" y="6317734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组合 48"/>
            <p:cNvGrpSpPr/>
            <p:nvPr/>
          </p:nvGrpSpPr>
          <p:grpSpPr>
            <a:xfrm>
              <a:off x="2009765" y="6280621"/>
              <a:ext cx="2481254" cy="998442"/>
              <a:chOff x="471781" y="6271061"/>
              <a:chExt cx="2481254" cy="998442"/>
            </a:xfrm>
          </p:grpSpPr>
          <p:sp>
            <p:nvSpPr>
              <p:cNvPr id="49" name="文本框 48"/>
              <p:cNvSpPr txBox="1"/>
              <p:nvPr/>
            </p:nvSpPr>
            <p:spPr>
              <a:xfrm>
                <a:off x="2499307" y="6807838"/>
                <a:ext cx="4537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zh-CN" altLang="en-US" sz="24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0" name="直接连接符 49"/>
              <p:cNvCxnSpPr/>
              <p:nvPr/>
            </p:nvCxnSpPr>
            <p:spPr>
              <a:xfrm>
                <a:off x="2668857" y="6271061"/>
                <a:ext cx="0" cy="428777"/>
              </a:xfrm>
              <a:prstGeom prst="line">
                <a:avLst/>
              </a:prstGeom>
              <a:ln w="28575">
                <a:solidFill>
                  <a:srgbClr val="007DD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flipV="1">
                <a:off x="471781" y="6271061"/>
                <a:ext cx="2197076" cy="3693"/>
              </a:xfrm>
              <a:prstGeom prst="line">
                <a:avLst/>
              </a:prstGeom>
              <a:ln w="28575">
                <a:solidFill>
                  <a:srgbClr val="007DD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>
                <a:off x="2211275" y="6285575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>
                <a:off x="1951147" y="6289268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4" name="直接连接符 43"/>
            <p:cNvCxnSpPr/>
            <p:nvPr/>
          </p:nvCxnSpPr>
          <p:spPr>
            <a:xfrm>
              <a:off x="2992803" y="6310480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2733799" y="6309087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2431253" y="6295135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2143221" y="6295135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椭圆 47"/>
            <p:cNvSpPr/>
            <p:nvPr/>
          </p:nvSpPr>
          <p:spPr>
            <a:xfrm>
              <a:off x="4137967" y="6707745"/>
              <a:ext cx="108000" cy="108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5E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/>
            </a:p>
          </p:txBody>
        </p:sp>
      </p:grpSp>
      <p:grpSp>
        <p:nvGrpSpPr>
          <p:cNvPr id="54" name="组合 90"/>
          <p:cNvGrpSpPr/>
          <p:nvPr/>
        </p:nvGrpSpPr>
        <p:grpSpPr>
          <a:xfrm>
            <a:off x="2647277" y="6252155"/>
            <a:ext cx="3254874" cy="998442"/>
            <a:chOff x="2445767" y="5541745"/>
            <a:chExt cx="3254874" cy="998442"/>
          </a:xfrm>
        </p:grpSpPr>
        <p:grpSp>
          <p:nvGrpSpPr>
            <p:cNvPr id="55" name="组合 60"/>
            <p:cNvGrpSpPr/>
            <p:nvPr/>
          </p:nvGrpSpPr>
          <p:grpSpPr>
            <a:xfrm>
              <a:off x="2445767" y="5541745"/>
              <a:ext cx="3254874" cy="998442"/>
              <a:chOff x="1236145" y="6280621"/>
              <a:chExt cx="3254874" cy="998442"/>
            </a:xfrm>
          </p:grpSpPr>
          <p:cxnSp>
            <p:nvCxnSpPr>
              <p:cNvPr id="59" name="直接连接符 58"/>
              <p:cNvCxnSpPr/>
              <p:nvPr/>
            </p:nvCxnSpPr>
            <p:spPr>
              <a:xfrm>
                <a:off x="3266883" y="6288706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0" name="组合 62"/>
              <p:cNvGrpSpPr/>
              <p:nvPr/>
            </p:nvGrpSpPr>
            <p:grpSpPr>
              <a:xfrm>
                <a:off x="1236145" y="6280621"/>
                <a:ext cx="3254874" cy="998442"/>
                <a:chOff x="-301839" y="6271061"/>
                <a:chExt cx="3254874" cy="998442"/>
              </a:xfrm>
            </p:grpSpPr>
            <p:sp>
              <p:nvSpPr>
                <p:cNvPr id="66" name="文本框 65"/>
                <p:cNvSpPr txBox="1"/>
                <p:nvPr/>
              </p:nvSpPr>
              <p:spPr>
                <a:xfrm>
                  <a:off x="2499307" y="6807838"/>
                  <a:ext cx="45372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400" b="1" i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endParaRPr lang="zh-CN" altLang="en-US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67" name="直接连接符 66"/>
                <p:cNvCxnSpPr/>
                <p:nvPr/>
              </p:nvCxnSpPr>
              <p:spPr>
                <a:xfrm>
                  <a:off x="2668857" y="6271061"/>
                  <a:ext cx="0" cy="428777"/>
                </a:xfrm>
                <a:prstGeom prst="line">
                  <a:avLst/>
                </a:prstGeom>
                <a:ln w="28575">
                  <a:solidFill>
                    <a:srgbClr val="007DD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直接连接符 67"/>
                <p:cNvCxnSpPr/>
                <p:nvPr/>
              </p:nvCxnSpPr>
              <p:spPr>
                <a:xfrm flipV="1">
                  <a:off x="-301839" y="6271062"/>
                  <a:ext cx="2970696" cy="0"/>
                </a:xfrm>
                <a:prstGeom prst="line">
                  <a:avLst/>
                </a:prstGeom>
                <a:ln w="28575">
                  <a:solidFill>
                    <a:srgbClr val="007DD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直接连接符 68"/>
                <p:cNvCxnSpPr/>
                <p:nvPr/>
              </p:nvCxnSpPr>
              <p:spPr>
                <a:xfrm>
                  <a:off x="2211275" y="6285575"/>
                  <a:ext cx="288032" cy="414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直接连接符 69"/>
                <p:cNvCxnSpPr/>
                <p:nvPr/>
              </p:nvCxnSpPr>
              <p:spPr>
                <a:xfrm>
                  <a:off x="1965661" y="6274754"/>
                  <a:ext cx="288032" cy="414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1" name="直接连接符 60"/>
              <p:cNvCxnSpPr/>
              <p:nvPr/>
            </p:nvCxnSpPr>
            <p:spPr>
              <a:xfrm>
                <a:off x="2992803" y="6295966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/>
              <p:cNvCxnSpPr/>
              <p:nvPr/>
            </p:nvCxnSpPr>
            <p:spPr>
              <a:xfrm>
                <a:off x="2733799" y="6309087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/>
              <p:nvPr/>
            </p:nvCxnSpPr>
            <p:spPr>
              <a:xfrm>
                <a:off x="2431253" y="6295135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/>
              <p:cNvCxnSpPr/>
              <p:nvPr/>
            </p:nvCxnSpPr>
            <p:spPr>
              <a:xfrm>
                <a:off x="2143221" y="6295135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椭圆 64"/>
              <p:cNvSpPr/>
              <p:nvPr/>
            </p:nvSpPr>
            <p:spPr>
              <a:xfrm>
                <a:off x="4137967" y="6707745"/>
                <a:ext cx="108000" cy="1080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005E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</p:grpSp>
        <p:cxnSp>
          <p:nvCxnSpPr>
            <p:cNvPr id="56" name="直接连接符 55"/>
            <p:cNvCxnSpPr/>
            <p:nvPr/>
          </p:nvCxnSpPr>
          <p:spPr>
            <a:xfrm>
              <a:off x="3078763" y="5567239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2776217" y="5553287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2488185" y="5553287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113"/>
          <p:cNvGrpSpPr/>
          <p:nvPr/>
        </p:nvGrpSpPr>
        <p:grpSpPr>
          <a:xfrm>
            <a:off x="2178473" y="6247873"/>
            <a:ext cx="4587774" cy="998442"/>
            <a:chOff x="2409011" y="5771721"/>
            <a:chExt cx="4587774" cy="998442"/>
          </a:xfrm>
        </p:grpSpPr>
        <p:grpSp>
          <p:nvGrpSpPr>
            <p:cNvPr id="72" name="组合 77"/>
            <p:cNvGrpSpPr/>
            <p:nvPr/>
          </p:nvGrpSpPr>
          <p:grpSpPr>
            <a:xfrm>
              <a:off x="2409011" y="5771721"/>
              <a:ext cx="4587774" cy="998442"/>
              <a:chOff x="-96755" y="6280621"/>
              <a:chExt cx="4587774" cy="998442"/>
            </a:xfrm>
          </p:grpSpPr>
          <p:cxnSp>
            <p:nvCxnSpPr>
              <p:cNvPr id="77" name="直接连接符 76"/>
              <p:cNvCxnSpPr/>
              <p:nvPr/>
            </p:nvCxnSpPr>
            <p:spPr>
              <a:xfrm>
                <a:off x="3237855" y="6303220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8" name="组合 79"/>
              <p:cNvGrpSpPr/>
              <p:nvPr/>
            </p:nvGrpSpPr>
            <p:grpSpPr>
              <a:xfrm>
                <a:off x="-96755" y="6280621"/>
                <a:ext cx="4587774" cy="998442"/>
                <a:chOff x="-1634739" y="6271061"/>
                <a:chExt cx="4587774" cy="998442"/>
              </a:xfrm>
            </p:grpSpPr>
            <p:sp>
              <p:nvSpPr>
                <p:cNvPr id="88" name="文本框 87"/>
                <p:cNvSpPr txBox="1"/>
                <p:nvPr/>
              </p:nvSpPr>
              <p:spPr>
                <a:xfrm>
                  <a:off x="2499307" y="6807838"/>
                  <a:ext cx="45372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400" b="1" i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endParaRPr lang="zh-CN" altLang="en-US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89" name="直接连接符 88"/>
                <p:cNvCxnSpPr/>
                <p:nvPr/>
              </p:nvCxnSpPr>
              <p:spPr>
                <a:xfrm>
                  <a:off x="2668857" y="6271061"/>
                  <a:ext cx="0" cy="428777"/>
                </a:xfrm>
                <a:prstGeom prst="line">
                  <a:avLst/>
                </a:prstGeom>
                <a:ln w="28575">
                  <a:solidFill>
                    <a:srgbClr val="007DD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直接连接符 89"/>
                <p:cNvCxnSpPr/>
                <p:nvPr/>
              </p:nvCxnSpPr>
              <p:spPr>
                <a:xfrm flipV="1">
                  <a:off x="-1634739" y="6271062"/>
                  <a:ext cx="4303596" cy="0"/>
                </a:xfrm>
                <a:prstGeom prst="line">
                  <a:avLst/>
                </a:prstGeom>
                <a:ln w="28575">
                  <a:solidFill>
                    <a:srgbClr val="007DD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直接连接符 90"/>
                <p:cNvCxnSpPr/>
                <p:nvPr/>
              </p:nvCxnSpPr>
              <p:spPr>
                <a:xfrm>
                  <a:off x="2211275" y="6285575"/>
                  <a:ext cx="288032" cy="414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直接连接符 91"/>
                <p:cNvCxnSpPr/>
                <p:nvPr/>
              </p:nvCxnSpPr>
              <p:spPr>
                <a:xfrm>
                  <a:off x="1965661" y="6274754"/>
                  <a:ext cx="288032" cy="414263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9" name="直接连接符 78"/>
              <p:cNvCxnSpPr/>
              <p:nvPr/>
            </p:nvCxnSpPr>
            <p:spPr>
              <a:xfrm>
                <a:off x="2992803" y="6295966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/>
              <p:cNvCxnSpPr/>
              <p:nvPr/>
            </p:nvCxnSpPr>
            <p:spPr>
              <a:xfrm>
                <a:off x="2733799" y="6309087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>
                <a:off x="2431253" y="6295135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/>
              <p:cNvCxnSpPr/>
              <p:nvPr/>
            </p:nvCxnSpPr>
            <p:spPr>
              <a:xfrm>
                <a:off x="2143221" y="6295135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椭圆 82"/>
              <p:cNvSpPr/>
              <p:nvPr/>
            </p:nvSpPr>
            <p:spPr>
              <a:xfrm>
                <a:off x="4137967" y="6707745"/>
                <a:ext cx="108000" cy="1080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005E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  <p:cxnSp>
            <p:nvCxnSpPr>
              <p:cNvPr id="84" name="直接连接符 83"/>
              <p:cNvCxnSpPr/>
              <p:nvPr/>
            </p:nvCxnSpPr>
            <p:spPr>
              <a:xfrm>
                <a:off x="1581671" y="6281895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>
                <a:off x="1322667" y="6295016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接连接符 85"/>
              <p:cNvCxnSpPr/>
              <p:nvPr/>
            </p:nvCxnSpPr>
            <p:spPr>
              <a:xfrm>
                <a:off x="1048587" y="6295578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/>
              <p:nvPr/>
            </p:nvCxnSpPr>
            <p:spPr>
              <a:xfrm>
                <a:off x="1870265" y="6299417"/>
                <a:ext cx="288032" cy="41426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3" name="直接连接符 72"/>
            <p:cNvCxnSpPr/>
            <p:nvPr/>
          </p:nvCxnSpPr>
          <p:spPr>
            <a:xfrm>
              <a:off x="2978289" y="5776565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2719285" y="5789686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>
              <a:off x="2445205" y="5790248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>
              <a:off x="3266883" y="5794087"/>
              <a:ext cx="288032" cy="4142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932147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4922949"/>
              </p:ext>
            </p:extLst>
          </p:nvPr>
        </p:nvGraphicFramePr>
        <p:xfrm>
          <a:off x="555625" y="1235075"/>
          <a:ext cx="3781425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3" name="文档" r:id="rId3" imgW="3822474" imgH="1009945" progId="Word.Document.12">
                  <p:embed/>
                </p:oleObj>
              </mc:Choice>
              <mc:Fallback>
                <p:oleObj name="文档" r:id="rId3" imgW="3822474" imgH="1009945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" y="1235075"/>
                        <a:ext cx="3781425" cy="989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" name="对象 9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5244953"/>
              </p:ext>
            </p:extLst>
          </p:nvPr>
        </p:nvGraphicFramePr>
        <p:xfrm>
          <a:off x="609600" y="2824237"/>
          <a:ext cx="8418513" cy="435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4" name="文档" r:id="rId5" imgW="8511292" imgH="4423117" progId="Word.Document.12">
                  <p:embed/>
                </p:oleObj>
              </mc:Choice>
              <mc:Fallback>
                <p:oleObj name="文档" r:id="rId5" imgW="8511292" imgH="442311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824237"/>
                        <a:ext cx="8418513" cy="4354513"/>
                      </a:xfrm>
                      <a:prstGeom prst="rect">
                        <a:avLst/>
                      </a:prstGeom>
                      <a:solidFill>
                        <a:srgbClr val="F2F2F2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7099544"/>
              </p:ext>
            </p:extLst>
          </p:nvPr>
        </p:nvGraphicFramePr>
        <p:xfrm>
          <a:off x="6118175" y="985806"/>
          <a:ext cx="3397261" cy="2156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5" name="Equation" r:id="rId7" imgW="3886200" imgH="2463800" progId="Equation.DSMT4">
                  <p:embed/>
                </p:oleObj>
              </mc:Choice>
              <mc:Fallback>
                <p:oleObj name="Equation" r:id="rId7" imgW="3886200" imgH="246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8175" y="985806"/>
                        <a:ext cx="3397261" cy="215659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5EA6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178876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7204398"/>
              </p:ext>
            </p:extLst>
          </p:nvPr>
        </p:nvGraphicFramePr>
        <p:xfrm>
          <a:off x="728663" y="1273175"/>
          <a:ext cx="34353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6" name="文档" r:id="rId3" imgW="3422740" imgH="922452" progId="Word.Document.12">
                  <p:embed/>
                </p:oleObj>
              </mc:Choice>
              <mc:Fallback>
                <p:oleObj name="文档" r:id="rId3" imgW="3422740" imgH="922452" progId="Word.Document.12">
                  <p:embed/>
                  <p:pic>
                    <p:nvPicPr>
                      <p:cNvPr id="0" name="Picture 1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3" y="1273175"/>
                        <a:ext cx="3435350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91"/>
          <p:cNvSpPr>
            <a:spLocks noChangeArrowheads="1"/>
          </p:cNvSpPr>
          <p:nvPr/>
        </p:nvSpPr>
        <p:spPr bwMode="auto">
          <a:xfrm>
            <a:off x="4606007" y="4408413"/>
            <a:ext cx="96440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1748886"/>
              </p:ext>
            </p:extLst>
          </p:nvPr>
        </p:nvGraphicFramePr>
        <p:xfrm>
          <a:off x="4606007" y="4480421"/>
          <a:ext cx="4857750" cy="2598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7" name="Equation" r:id="rId5" imgW="4863960" imgH="2590560" progId="Equation.DSMT4">
                  <p:embed/>
                </p:oleObj>
              </mc:Choice>
              <mc:Fallback>
                <p:oleObj name="Equation" r:id="rId5" imgW="4863960" imgH="2590560" progId="Equation.DSMT4">
                  <p:embed/>
                  <p:pic>
                    <p:nvPicPr>
                      <p:cNvPr id="0" name="Object 1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6007" y="4480421"/>
                        <a:ext cx="4857750" cy="2598737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5EA6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8198562"/>
              </p:ext>
            </p:extLst>
          </p:nvPr>
        </p:nvGraphicFramePr>
        <p:xfrm>
          <a:off x="739775" y="2061026"/>
          <a:ext cx="8418513" cy="242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8" name="文档" r:id="rId7" imgW="8559527" imgH="2448887" progId="Word.Document.12">
                  <p:embed/>
                </p:oleObj>
              </mc:Choice>
              <mc:Fallback>
                <p:oleObj name="文档" r:id="rId7" imgW="8559527" imgH="244888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775" y="2061026"/>
                        <a:ext cx="8418513" cy="2424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948750"/>
              </p:ext>
            </p:extLst>
          </p:nvPr>
        </p:nvGraphicFramePr>
        <p:xfrm>
          <a:off x="501551" y="4559931"/>
          <a:ext cx="3886200" cy="246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9" name="Equation" r:id="rId9" imgW="3886200" imgH="2463800" progId="Equation.DSMT4">
                  <p:embed/>
                </p:oleObj>
              </mc:Choice>
              <mc:Fallback>
                <p:oleObj name="Equation" r:id="rId9" imgW="3886200" imgH="246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51" y="4559931"/>
                        <a:ext cx="3886200" cy="24638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5EA6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32147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638184"/>
              </p:ext>
            </p:extLst>
          </p:nvPr>
        </p:nvGraphicFramePr>
        <p:xfrm>
          <a:off x="562109" y="1021800"/>
          <a:ext cx="7860322" cy="2378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4" name="文档" r:id="rId3" imgW="7860322" imgH="2378501" progId="Word.Document.12">
                  <p:embed/>
                </p:oleObj>
              </mc:Choice>
              <mc:Fallback>
                <p:oleObj name="文档" r:id="rId3" imgW="7860322" imgH="2378501" progId="Word.Document.12">
                  <p:embed/>
                  <p:pic>
                    <p:nvPicPr>
                      <p:cNvPr id="0" name="Picture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109" y="1021800"/>
                        <a:ext cx="7860322" cy="23785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7451636"/>
              </p:ext>
            </p:extLst>
          </p:nvPr>
        </p:nvGraphicFramePr>
        <p:xfrm>
          <a:off x="528636" y="3472309"/>
          <a:ext cx="9135280" cy="22658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5" name="文档" r:id="rId5" imgW="9135280" imgH="2265804" progId="Word.Document.12">
                  <p:embed/>
                </p:oleObj>
              </mc:Choice>
              <mc:Fallback>
                <p:oleObj name="文档" r:id="rId5" imgW="9135280" imgH="2265804" progId="Word.Document.12">
                  <p:embed/>
                  <p:pic>
                    <p:nvPicPr>
                      <p:cNvPr id="0" name="Picture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6" y="3472309"/>
                        <a:ext cx="9135280" cy="22658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3108243"/>
              </p:ext>
            </p:extLst>
          </p:nvPr>
        </p:nvGraphicFramePr>
        <p:xfrm>
          <a:off x="515938" y="5200501"/>
          <a:ext cx="7164530" cy="23468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" name="文档" r:id="rId7" imgW="7164530" imgH="2346816" progId="Word.Document.12">
                  <p:embed/>
                </p:oleObj>
              </mc:Choice>
              <mc:Fallback>
                <p:oleObj name="文档" r:id="rId7" imgW="7164530" imgH="2346816" progId="Word.Document.12">
                  <p:embed/>
                  <p:pic>
                    <p:nvPicPr>
                      <p:cNvPr id="0" name="Picture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8" y="5200501"/>
                        <a:ext cx="7164530" cy="23468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32147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9717467"/>
              </p:ext>
            </p:extLst>
          </p:nvPr>
        </p:nvGraphicFramePr>
        <p:xfrm>
          <a:off x="841375" y="1755775"/>
          <a:ext cx="8300045" cy="40268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6" name="文档" r:id="rId4" imgW="8300045" imgH="4026891" progId="Word.Document.12">
                  <p:embed/>
                </p:oleObj>
              </mc:Choice>
              <mc:Fallback>
                <p:oleObj name="文档" r:id="rId4" imgW="8300045" imgH="4026891" progId="Word.Document.12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75" y="1755775"/>
                        <a:ext cx="8300045" cy="40268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MH_Text_1"/>
          <p:cNvSpPr/>
          <p:nvPr>
            <p:custDataLst>
              <p:tags r:id="rId2"/>
            </p:custDataLst>
          </p:nvPr>
        </p:nvSpPr>
        <p:spPr>
          <a:xfrm>
            <a:off x="775069" y="1198830"/>
            <a:ext cx="6624736" cy="36933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二、常见的连续型随机变量的分布</a:t>
            </a:r>
            <a:endParaRPr lang="en-US" altLang="zh-CN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481720"/>
              </p:ext>
            </p:extLst>
          </p:nvPr>
        </p:nvGraphicFramePr>
        <p:xfrm>
          <a:off x="990725" y="5515498"/>
          <a:ext cx="7447094" cy="1197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7" name="文档" r:id="rId6" imgW="7447094" imgH="1197171" progId="Word.Document.12">
                  <p:embed/>
                </p:oleObj>
              </mc:Choice>
              <mc:Fallback>
                <p:oleObj name="文档" r:id="rId6" imgW="7447094" imgH="1197171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725" y="5515498"/>
                        <a:ext cx="7447094" cy="11971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32147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46933" y="108435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4729631"/>
              </p:ext>
            </p:extLst>
          </p:nvPr>
        </p:nvGraphicFramePr>
        <p:xfrm>
          <a:off x="648932" y="2032149"/>
          <a:ext cx="8418422" cy="35415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4" name="文档" r:id="rId3" imgW="8418422" imgH="3541593" progId="Word.Document.12">
                  <p:embed/>
                </p:oleObj>
              </mc:Choice>
              <mc:Fallback>
                <p:oleObj name="文档" r:id="rId3" imgW="8418422" imgH="3541593" progId="Word.Document.12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932" y="2032149"/>
                        <a:ext cx="8418422" cy="35415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32147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46933" y="108435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4292954"/>
              </p:ext>
            </p:extLst>
          </p:nvPr>
        </p:nvGraphicFramePr>
        <p:xfrm>
          <a:off x="221186" y="4384302"/>
          <a:ext cx="8359775" cy="319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9" name="文档" r:id="rId3" imgW="8443980" imgH="3238030" progId="Word.Document.12">
                  <p:embed/>
                </p:oleObj>
              </mc:Choice>
              <mc:Fallback>
                <p:oleObj name="文档" r:id="rId3" imgW="8443980" imgH="323803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186" y="4384302"/>
                        <a:ext cx="8359775" cy="3192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9484234"/>
              </p:ext>
            </p:extLst>
          </p:nvPr>
        </p:nvGraphicFramePr>
        <p:xfrm>
          <a:off x="357535" y="1238214"/>
          <a:ext cx="8418422" cy="340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0" name="文档" r:id="rId5" imgW="8418422" imgH="3408275" progId="Word.Document.12">
                  <p:embed/>
                </p:oleObj>
              </mc:Choice>
              <mc:Fallback>
                <p:oleObj name="文档" r:id="rId5" imgW="8418422" imgH="3408275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35" y="1238214"/>
                        <a:ext cx="8418422" cy="3408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340116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36687" y="2717254"/>
            <a:ext cx="3960440" cy="2448272"/>
            <a:chOff x="2540943" y="4336405"/>
            <a:chExt cx="3960440" cy="2448272"/>
          </a:xfrm>
        </p:grpSpPr>
        <p:cxnSp>
          <p:nvCxnSpPr>
            <p:cNvPr id="7" name="直接箭头连接符 6"/>
            <p:cNvCxnSpPr/>
            <p:nvPr/>
          </p:nvCxnSpPr>
          <p:spPr>
            <a:xfrm>
              <a:off x="2540943" y="5992589"/>
              <a:ext cx="3888432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箭头连接符 7"/>
            <p:cNvCxnSpPr/>
            <p:nvPr/>
          </p:nvCxnSpPr>
          <p:spPr>
            <a:xfrm flipV="1">
              <a:off x="3765079" y="4336405"/>
              <a:ext cx="0" cy="2448272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9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36399066"/>
                </p:ext>
              </p:extLst>
            </p:nvPr>
          </p:nvGraphicFramePr>
          <p:xfrm>
            <a:off x="6271195" y="6018213"/>
            <a:ext cx="230188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271" name="Equation" r:id="rId3" imgW="228600" imgH="215640" progId="Equation.DSMT4">
                    <p:embed/>
                  </p:oleObj>
                </mc:Choice>
                <mc:Fallback>
                  <p:oleObj name="Equation" r:id="rId3" imgW="228600" imgH="215640" progId="Equation.DSMT4">
                    <p:embed/>
                    <p:pic>
                      <p:nvPicPr>
                        <p:cNvPr id="0" name="Picture 58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1195" y="6018213"/>
                          <a:ext cx="230188" cy="2206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34717693"/>
                </p:ext>
              </p:extLst>
            </p:nvPr>
          </p:nvGraphicFramePr>
          <p:xfrm>
            <a:off x="4600972" y="4624437"/>
            <a:ext cx="676275" cy="3508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272" name="Equation" r:id="rId5" imgW="672840" imgH="342720" progId="Equation.DSMT4">
                    <p:embed/>
                  </p:oleObj>
                </mc:Choice>
                <mc:Fallback>
                  <p:oleObj name="Equation" r:id="rId5" imgW="672840" imgH="342720" progId="Equation.DSMT4">
                    <p:embed/>
                    <p:pic>
                      <p:nvPicPr>
                        <p:cNvPr id="0" name="Picture 5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00972" y="4624437"/>
                          <a:ext cx="676275" cy="3508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6204919"/>
                </p:ext>
              </p:extLst>
            </p:nvPr>
          </p:nvGraphicFramePr>
          <p:xfrm>
            <a:off x="3503613" y="6003925"/>
            <a:ext cx="192087" cy="285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273" name="Equation" r:id="rId7" imgW="190440" imgH="279360" progId="Equation.DSMT4">
                    <p:embed/>
                  </p:oleObj>
                </mc:Choice>
                <mc:Fallback>
                  <p:oleObj name="Equation" r:id="rId7" imgW="190440" imgH="279360" progId="Equation.DSMT4">
                    <p:embed/>
                    <p:pic>
                      <p:nvPicPr>
                        <p:cNvPr id="0" name="Picture 58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3613" y="6003925"/>
                          <a:ext cx="192087" cy="2857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4197472"/>
              </p:ext>
            </p:extLst>
          </p:nvPr>
        </p:nvGraphicFramePr>
        <p:xfrm>
          <a:off x="522288" y="1276350"/>
          <a:ext cx="7596187" cy="512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74" name="文档" r:id="rId9" imgW="8006823" imgH="5402934" progId="Word.Document.12">
                  <p:embed/>
                </p:oleObj>
              </mc:Choice>
              <mc:Fallback>
                <p:oleObj name="文档" r:id="rId9" imgW="8006823" imgH="5402934" progId="Word.Document.12">
                  <p:embed/>
                  <p:pic>
                    <p:nvPicPr>
                      <p:cNvPr id="0" name="Picture 5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1276350"/>
                        <a:ext cx="7596187" cy="5124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9415979"/>
              </p:ext>
            </p:extLst>
          </p:nvPr>
        </p:nvGraphicFramePr>
        <p:xfrm>
          <a:off x="3062288" y="4354909"/>
          <a:ext cx="19050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75" name="Equation" r:id="rId11" imgW="190440" imgH="279360" progId="Equation.DSMT4">
                  <p:embed/>
                </p:oleObj>
              </mc:Choice>
              <mc:Fallback>
                <p:oleObj name="Equation" r:id="rId11" imgW="190440" imgH="279360" progId="Equation.DSMT4">
                  <p:embed/>
                  <p:pic>
                    <p:nvPicPr>
                      <p:cNvPr id="0" name="Picture 5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2288" y="4354909"/>
                        <a:ext cx="190500" cy="28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33644"/>
              </p:ext>
            </p:extLst>
          </p:nvPr>
        </p:nvGraphicFramePr>
        <p:xfrm>
          <a:off x="2060575" y="4386659"/>
          <a:ext cx="204788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76" name="Equation" r:id="rId13" imgW="203040" imgH="215640" progId="Equation.DSMT4">
                  <p:embed/>
                </p:oleObj>
              </mc:Choice>
              <mc:Fallback>
                <p:oleObj name="Equation" r:id="rId13" imgW="203040" imgH="215640" progId="Equation.DSMT4">
                  <p:embed/>
                  <p:pic>
                    <p:nvPicPr>
                      <p:cNvPr id="0" name="Picture 5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0575" y="4386659"/>
                        <a:ext cx="204788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直接连接符 14"/>
          <p:cNvCxnSpPr/>
          <p:nvPr/>
        </p:nvCxnSpPr>
        <p:spPr>
          <a:xfrm>
            <a:off x="2180903" y="3437334"/>
            <a:ext cx="1008112" cy="0"/>
          </a:xfrm>
          <a:prstGeom prst="line">
            <a:avLst/>
          </a:prstGeom>
          <a:ln w="317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180903" y="3437334"/>
            <a:ext cx="0" cy="936104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189015" y="3437334"/>
            <a:ext cx="0" cy="936104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1460823" y="3437334"/>
            <a:ext cx="720080" cy="0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3330539"/>
              </p:ext>
            </p:extLst>
          </p:nvPr>
        </p:nvGraphicFramePr>
        <p:xfrm>
          <a:off x="656035" y="3035697"/>
          <a:ext cx="677862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77" name="Equation" r:id="rId15" imgW="672840" imgH="736560" progId="Equation.DSMT4">
                  <p:embed/>
                </p:oleObj>
              </mc:Choice>
              <mc:Fallback>
                <p:oleObj name="Equation" r:id="rId15" imgW="672840" imgH="736560" progId="Equation.DSMT4">
                  <p:embed/>
                  <p:pic>
                    <p:nvPicPr>
                      <p:cNvPr id="0" name="Picture 5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035" y="3035697"/>
                        <a:ext cx="677862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1783807"/>
              </p:ext>
            </p:extLst>
          </p:nvPr>
        </p:nvGraphicFramePr>
        <p:xfrm>
          <a:off x="1487488" y="2464197"/>
          <a:ext cx="230187" cy="28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78" name="Equation" r:id="rId17" imgW="228600" imgH="279360" progId="Equation.DSMT4">
                  <p:embed/>
                </p:oleObj>
              </mc:Choice>
              <mc:Fallback>
                <p:oleObj name="Equation" r:id="rId17" imgW="228600" imgH="279360" progId="Equation.DSMT4">
                  <p:embed/>
                  <p:pic>
                    <p:nvPicPr>
                      <p:cNvPr id="0" name="Picture 5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7488" y="2464197"/>
                        <a:ext cx="230187" cy="284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组合 20"/>
          <p:cNvGrpSpPr/>
          <p:nvPr/>
        </p:nvGrpSpPr>
        <p:grpSpPr>
          <a:xfrm>
            <a:off x="4425851" y="2728887"/>
            <a:ext cx="3960440" cy="2448272"/>
            <a:chOff x="2540943" y="4336405"/>
            <a:chExt cx="3960440" cy="2448272"/>
          </a:xfrm>
        </p:grpSpPr>
        <p:cxnSp>
          <p:nvCxnSpPr>
            <p:cNvPr id="22" name="直接箭头连接符 21"/>
            <p:cNvCxnSpPr/>
            <p:nvPr/>
          </p:nvCxnSpPr>
          <p:spPr>
            <a:xfrm>
              <a:off x="2540943" y="5992589"/>
              <a:ext cx="3888432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/>
            <p:cNvCxnSpPr/>
            <p:nvPr/>
          </p:nvCxnSpPr>
          <p:spPr>
            <a:xfrm flipV="1">
              <a:off x="3765079" y="4336405"/>
              <a:ext cx="0" cy="2448272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4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2189176"/>
                </p:ext>
              </p:extLst>
            </p:nvPr>
          </p:nvGraphicFramePr>
          <p:xfrm>
            <a:off x="6271195" y="6018213"/>
            <a:ext cx="230188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279" name="Equation" r:id="rId19" imgW="228600" imgH="215640" progId="Equation.DSMT4">
                    <p:embed/>
                  </p:oleObj>
                </mc:Choice>
                <mc:Fallback>
                  <p:oleObj name="Equation" r:id="rId19" imgW="228600" imgH="215640" progId="Equation.DSMT4">
                    <p:embed/>
                    <p:pic>
                      <p:nvPicPr>
                        <p:cNvPr id="0" name="Picture 5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1195" y="6018213"/>
                          <a:ext cx="230188" cy="2206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87397669"/>
                </p:ext>
              </p:extLst>
            </p:nvPr>
          </p:nvGraphicFramePr>
          <p:xfrm>
            <a:off x="5151636" y="4624165"/>
            <a:ext cx="688975" cy="350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280" name="Equation" r:id="rId20" imgW="685800" imgH="342720" progId="Equation.DSMT4">
                    <p:embed/>
                  </p:oleObj>
                </mc:Choice>
                <mc:Fallback>
                  <p:oleObj name="Equation" r:id="rId20" imgW="685800" imgH="342720" progId="Equation.DSMT4">
                    <p:embed/>
                    <p:pic>
                      <p:nvPicPr>
                        <p:cNvPr id="0" name="Picture 59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51636" y="4624165"/>
                          <a:ext cx="688975" cy="3508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23096089"/>
                </p:ext>
              </p:extLst>
            </p:nvPr>
          </p:nvGraphicFramePr>
          <p:xfrm>
            <a:off x="3503613" y="6003925"/>
            <a:ext cx="192087" cy="285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281" name="Equation" r:id="rId22" imgW="190440" imgH="279360" progId="Equation.DSMT4">
                    <p:embed/>
                  </p:oleObj>
                </mc:Choice>
                <mc:Fallback>
                  <p:oleObj name="Equation" r:id="rId22" imgW="190440" imgH="279360" progId="Equation.DSMT4">
                    <p:embed/>
                    <p:pic>
                      <p:nvPicPr>
                        <p:cNvPr id="0" name="Picture 59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3613" y="6003925"/>
                          <a:ext cx="192087" cy="2857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082543"/>
              </p:ext>
            </p:extLst>
          </p:nvPr>
        </p:nvGraphicFramePr>
        <p:xfrm>
          <a:off x="6971531" y="4366542"/>
          <a:ext cx="19050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82" name="Equation" r:id="rId23" imgW="190440" imgH="279360" progId="Equation.DSMT4">
                  <p:embed/>
                </p:oleObj>
              </mc:Choice>
              <mc:Fallback>
                <p:oleObj name="Equation" r:id="rId23" imgW="190440" imgH="279360" progId="Equation.DSMT4">
                  <p:embed/>
                  <p:pic>
                    <p:nvPicPr>
                      <p:cNvPr id="0" name="Picture 5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1531" y="4366542"/>
                        <a:ext cx="190500" cy="28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4615733"/>
              </p:ext>
            </p:extLst>
          </p:nvPr>
        </p:nvGraphicFramePr>
        <p:xfrm>
          <a:off x="6249739" y="4398292"/>
          <a:ext cx="204788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83" name="Equation" r:id="rId25" imgW="203040" imgH="215640" progId="Equation.DSMT4">
                  <p:embed/>
                </p:oleObj>
              </mc:Choice>
              <mc:Fallback>
                <p:oleObj name="Equation" r:id="rId25" imgW="203040" imgH="215640" progId="Equation.DSMT4">
                  <p:embed/>
                  <p:pic>
                    <p:nvPicPr>
                      <p:cNvPr id="0" name="Picture 5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9739" y="4398292"/>
                        <a:ext cx="204788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直接连接符 28"/>
          <p:cNvCxnSpPr/>
          <p:nvPr/>
        </p:nvCxnSpPr>
        <p:spPr>
          <a:xfrm flipV="1">
            <a:off x="6370067" y="3448967"/>
            <a:ext cx="707380" cy="93610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5649987" y="3437334"/>
            <a:ext cx="1427460" cy="11633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对象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5421205"/>
              </p:ext>
            </p:extLst>
          </p:nvPr>
        </p:nvGraphicFramePr>
        <p:xfrm>
          <a:off x="5400179" y="3286522"/>
          <a:ext cx="165100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84" name="Equation" r:id="rId27" imgW="164880" imgH="266400" progId="Equation.DSMT4">
                  <p:embed/>
                </p:oleObj>
              </mc:Choice>
              <mc:Fallback>
                <p:oleObj name="Equation" r:id="rId27" imgW="164880" imgH="266400" progId="Equation.DSMT4">
                  <p:embed/>
                  <p:pic>
                    <p:nvPicPr>
                      <p:cNvPr id="0" name="Picture 6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0179" y="3286522"/>
                        <a:ext cx="165100" cy="27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566834"/>
              </p:ext>
            </p:extLst>
          </p:nvPr>
        </p:nvGraphicFramePr>
        <p:xfrm>
          <a:off x="5676652" y="2475830"/>
          <a:ext cx="230187" cy="28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85" name="Equation" r:id="rId29" imgW="228600" imgH="279360" progId="Equation.DSMT4">
                  <p:embed/>
                </p:oleObj>
              </mc:Choice>
              <mc:Fallback>
                <p:oleObj name="Equation" r:id="rId29" imgW="228600" imgH="279360" progId="Equation.DSMT4">
                  <p:embed/>
                  <p:pic>
                    <p:nvPicPr>
                      <p:cNvPr id="0" name="Picture 6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6652" y="2475830"/>
                        <a:ext cx="230187" cy="284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3" name="直接连接符 32"/>
          <p:cNvCxnSpPr/>
          <p:nvPr/>
        </p:nvCxnSpPr>
        <p:spPr>
          <a:xfrm>
            <a:off x="7077447" y="3508511"/>
            <a:ext cx="0" cy="936104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7077447" y="3437334"/>
            <a:ext cx="100811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3167807" y="4368005"/>
            <a:ext cx="885304" cy="0"/>
          </a:xfrm>
          <a:prstGeom prst="line">
            <a:avLst/>
          </a:prstGeom>
          <a:ln w="317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236687" y="4355305"/>
            <a:ext cx="1944216" cy="1"/>
          </a:xfrm>
          <a:prstGeom prst="line">
            <a:avLst/>
          </a:prstGeom>
          <a:ln w="317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4425851" y="4376339"/>
            <a:ext cx="1937866" cy="4366"/>
          </a:xfrm>
          <a:prstGeom prst="line">
            <a:avLst/>
          </a:prstGeom>
          <a:ln w="317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7077447" y="3424634"/>
            <a:ext cx="1008112" cy="0"/>
          </a:xfrm>
          <a:prstGeom prst="line">
            <a:avLst/>
          </a:prstGeom>
          <a:ln w="317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>
            <a:stCxn id="28" idx="0"/>
          </p:cNvCxnSpPr>
          <p:nvPr/>
        </p:nvCxnSpPr>
        <p:spPr>
          <a:xfrm flipV="1">
            <a:off x="6352133" y="3443150"/>
            <a:ext cx="725314" cy="955142"/>
          </a:xfrm>
          <a:prstGeom prst="line">
            <a:avLst/>
          </a:prstGeom>
          <a:ln w="317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2147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2426890"/>
              </p:ext>
            </p:extLst>
          </p:nvPr>
        </p:nvGraphicFramePr>
        <p:xfrm>
          <a:off x="501551" y="1128713"/>
          <a:ext cx="9060409" cy="1767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6" name="文档" r:id="rId3" imgW="9060409" imgH="1767133" progId="Word.Document.12">
                  <p:embed/>
                </p:oleObj>
              </mc:Choice>
              <mc:Fallback>
                <p:oleObj name="文档" r:id="rId3" imgW="9060409" imgH="1767133" progId="Word.Document.12">
                  <p:embed/>
                  <p:pic>
                    <p:nvPicPr>
                      <p:cNvPr id="0" name="Picture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51" y="1128713"/>
                        <a:ext cx="9060409" cy="17671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1041014"/>
              </p:ext>
            </p:extLst>
          </p:nvPr>
        </p:nvGraphicFramePr>
        <p:xfrm>
          <a:off x="501550" y="2392189"/>
          <a:ext cx="8701712" cy="1553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7" name="文档" r:id="rId5" imgW="8701712" imgH="1553601" progId="Word.Document.12">
                  <p:embed/>
                </p:oleObj>
              </mc:Choice>
              <mc:Fallback>
                <p:oleObj name="文档" r:id="rId5" imgW="8701712" imgH="1553601" progId="Word.Document.12">
                  <p:embed/>
                  <p:pic>
                    <p:nvPicPr>
                      <p:cNvPr id="0" name="Picture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50" y="2392189"/>
                        <a:ext cx="8701712" cy="15536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9507777"/>
              </p:ext>
            </p:extLst>
          </p:nvPr>
        </p:nvGraphicFramePr>
        <p:xfrm>
          <a:off x="1385325" y="5108575"/>
          <a:ext cx="5524938" cy="1860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8" name="文档" r:id="rId7" imgW="5394995" imgH="1860282" progId="Word.Document.12">
                  <p:embed/>
                </p:oleObj>
              </mc:Choice>
              <mc:Fallback>
                <p:oleObj name="文档" r:id="rId7" imgW="5394995" imgH="1860282" progId="Word.Document.12">
                  <p:embed/>
                  <p:pic>
                    <p:nvPicPr>
                      <p:cNvPr id="0" name="Picture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5325" y="5108575"/>
                        <a:ext cx="5524938" cy="18606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4409864"/>
              </p:ext>
            </p:extLst>
          </p:nvPr>
        </p:nvGraphicFramePr>
        <p:xfrm>
          <a:off x="1064623" y="3472309"/>
          <a:ext cx="7429816" cy="1770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9" name="文档" r:id="rId9" imgW="7429816" imgH="1770013" progId="Word.Document.12">
                  <p:embed/>
                </p:oleObj>
              </mc:Choice>
              <mc:Fallback>
                <p:oleObj name="文档" r:id="rId9" imgW="7429816" imgH="1770013" progId="Word.Document.12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4623" y="3472309"/>
                        <a:ext cx="7429816" cy="1770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32147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187174"/>
              </p:ext>
            </p:extLst>
          </p:nvPr>
        </p:nvGraphicFramePr>
        <p:xfrm>
          <a:off x="555625" y="2544763"/>
          <a:ext cx="8637588" cy="389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6" name="文档" r:id="rId3" imgW="8880792" imgH="4002693" progId="Word.Document.12">
                  <p:embed/>
                </p:oleObj>
              </mc:Choice>
              <mc:Fallback>
                <p:oleObj name="文档" r:id="rId3" imgW="8880792" imgH="4002693" progId="Word.Document.12">
                  <p:embed/>
                  <p:pic>
                    <p:nvPicPr>
                      <p:cNvPr id="0" name="Picture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" y="2544763"/>
                        <a:ext cx="8637588" cy="3892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4491774"/>
              </p:ext>
            </p:extLst>
          </p:nvPr>
        </p:nvGraphicFramePr>
        <p:xfrm>
          <a:off x="6704335" y="4336405"/>
          <a:ext cx="2856136" cy="280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7" name="文档" r:id="rId5" imgW="3603928" imgH="3552629" progId="Word.Document.12">
                  <p:embed/>
                </p:oleObj>
              </mc:Choice>
              <mc:Fallback>
                <p:oleObj name="文档" r:id="rId5" imgW="3603928" imgH="3552629" progId="Word.Document.12">
                  <p:embed/>
                  <p:pic>
                    <p:nvPicPr>
                      <p:cNvPr id="0" name="Picture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4335" y="4336405"/>
                        <a:ext cx="2856136" cy="2808312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2205055"/>
              </p:ext>
            </p:extLst>
          </p:nvPr>
        </p:nvGraphicFramePr>
        <p:xfrm>
          <a:off x="501551" y="1128713"/>
          <a:ext cx="9060409" cy="1767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8" name="文档" r:id="rId7" imgW="9060409" imgH="1767133" progId="Word.Document.12">
                  <p:embed/>
                </p:oleObj>
              </mc:Choice>
              <mc:Fallback>
                <p:oleObj name="文档" r:id="rId7" imgW="9060409" imgH="176713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51" y="1128713"/>
                        <a:ext cx="9060409" cy="17671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32147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97202" y="952029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7771446"/>
              </p:ext>
            </p:extLst>
          </p:nvPr>
        </p:nvGraphicFramePr>
        <p:xfrm>
          <a:off x="573559" y="1096045"/>
          <a:ext cx="7994928" cy="46078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91" name="文档" r:id="rId3" imgW="7994928" imgH="4607869" progId="Word.Document.12">
                  <p:embed/>
                </p:oleObj>
              </mc:Choice>
              <mc:Fallback>
                <p:oleObj name="文档" r:id="rId3" imgW="7994928" imgH="4607869" progId="Word.Document.12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59" y="1096045"/>
                        <a:ext cx="7994928" cy="46078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0253096"/>
              </p:ext>
            </p:extLst>
          </p:nvPr>
        </p:nvGraphicFramePr>
        <p:xfrm>
          <a:off x="1144001" y="5174488"/>
          <a:ext cx="7985946" cy="1285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92" name="文档" r:id="rId5" imgW="7985946" imgH="1285744" progId="Word.Document.12">
                  <p:embed/>
                </p:oleObj>
              </mc:Choice>
              <mc:Fallback>
                <p:oleObj name="文档" r:id="rId5" imgW="7985946" imgH="1285744" progId="Word.Document.12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4001" y="5174488"/>
                        <a:ext cx="7985946" cy="12857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32147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040103" y="5607789"/>
            <a:ext cx="3959878" cy="6809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78714" y="975698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42261" y="15925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9986423"/>
              </p:ext>
            </p:extLst>
          </p:nvPr>
        </p:nvGraphicFramePr>
        <p:xfrm>
          <a:off x="668394" y="1325749"/>
          <a:ext cx="7682029" cy="21345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43" name="文档" r:id="rId3" imgW="7682029" imgH="2134572" progId="Word.Document.12">
                  <p:embed/>
                </p:oleObj>
              </mc:Choice>
              <mc:Fallback>
                <p:oleObj name="文档" r:id="rId3" imgW="7682029" imgH="2134572" progId="Word.Document.12">
                  <p:embed/>
                  <p:pic>
                    <p:nvPicPr>
                      <p:cNvPr id="0" name="Picture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394" y="1325749"/>
                        <a:ext cx="7682029" cy="21345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4979930"/>
              </p:ext>
            </p:extLst>
          </p:nvPr>
        </p:nvGraphicFramePr>
        <p:xfrm>
          <a:off x="711257" y="4503925"/>
          <a:ext cx="7272337" cy="175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44" name="文档" r:id="rId5" imgW="7369387" imgH="1782890" progId="Word.Document.12">
                  <p:embed/>
                </p:oleObj>
              </mc:Choice>
              <mc:Fallback>
                <p:oleObj name="文档" r:id="rId5" imgW="7369387" imgH="1782890" progId="Word.Document.12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257" y="4503925"/>
                        <a:ext cx="7272337" cy="175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6148738"/>
              </p:ext>
            </p:extLst>
          </p:nvPr>
        </p:nvGraphicFramePr>
        <p:xfrm>
          <a:off x="2040713" y="3109213"/>
          <a:ext cx="31242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45" name="Equation" r:id="rId7" imgW="3124200" imgH="914400" progId="Equation.DSMT4">
                  <p:embed/>
                </p:oleObj>
              </mc:Choice>
              <mc:Fallback>
                <p:oleObj name="Equation" r:id="rId7" imgW="3124200" imgH="914400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0713" y="3109213"/>
                        <a:ext cx="3124200" cy="9144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70C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668394" y="3308138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即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32147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1861644"/>
              </p:ext>
            </p:extLst>
          </p:nvPr>
        </p:nvGraphicFramePr>
        <p:xfrm>
          <a:off x="968375" y="1241425"/>
          <a:ext cx="6319838" cy="172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16" name="文档" r:id="rId3" imgW="6519492" imgH="1783335" progId="Word.Document.12">
                  <p:embed/>
                </p:oleObj>
              </mc:Choice>
              <mc:Fallback>
                <p:oleObj name="文档" r:id="rId3" imgW="6519492" imgH="1783335" progId="Word.Document.12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375" y="1241425"/>
                        <a:ext cx="6319838" cy="172085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8709942"/>
              </p:ext>
            </p:extLst>
          </p:nvPr>
        </p:nvGraphicFramePr>
        <p:xfrm>
          <a:off x="1020121" y="3227612"/>
          <a:ext cx="7742238" cy="374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17" name="文档" r:id="rId5" imgW="8006823" imgH="3871274" progId="Word.Document.12">
                  <p:embed/>
                </p:oleObj>
              </mc:Choice>
              <mc:Fallback>
                <p:oleObj name="文档" r:id="rId5" imgW="8006823" imgH="3871274" progId="Word.Document.12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0121" y="3227612"/>
                        <a:ext cx="7742238" cy="3746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57525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8494855"/>
              </p:ext>
            </p:extLst>
          </p:nvPr>
        </p:nvGraphicFramePr>
        <p:xfrm>
          <a:off x="360363" y="954088"/>
          <a:ext cx="9538429" cy="21401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40" name="文档" r:id="rId3" imgW="9538429" imgH="2140146" progId="Word.Document.12">
                  <p:embed/>
                </p:oleObj>
              </mc:Choice>
              <mc:Fallback>
                <p:oleObj name="文档" r:id="rId3" imgW="9538429" imgH="2140146" progId="Word.Document.12">
                  <p:embed/>
                  <p:pic>
                    <p:nvPicPr>
                      <p:cNvPr id="0" name="Picture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363" y="954088"/>
                        <a:ext cx="9538429" cy="21401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663374"/>
              </p:ext>
            </p:extLst>
          </p:nvPr>
        </p:nvGraphicFramePr>
        <p:xfrm>
          <a:off x="382933" y="2854051"/>
          <a:ext cx="9481916" cy="21955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41" name="文档" r:id="rId5" imgW="9481916" imgH="2195594" progId="Word.Document.12">
                  <p:embed/>
                </p:oleObj>
              </mc:Choice>
              <mc:Fallback>
                <p:oleObj name="文档" r:id="rId5" imgW="9481916" imgH="2195594" progId="Word.Document.12">
                  <p:embed/>
                  <p:pic>
                    <p:nvPicPr>
                      <p:cNvPr id="0" name="Picture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933" y="2854051"/>
                        <a:ext cx="9481916" cy="21955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6132814"/>
              </p:ext>
            </p:extLst>
          </p:nvPr>
        </p:nvGraphicFramePr>
        <p:xfrm>
          <a:off x="354805" y="4641749"/>
          <a:ext cx="9481916" cy="1635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42" name="文档" r:id="rId7" imgW="9481916" imgH="1635354" progId="Word.Document.12">
                  <p:embed/>
                </p:oleObj>
              </mc:Choice>
              <mc:Fallback>
                <p:oleObj name="文档" r:id="rId7" imgW="9481916" imgH="1635354" progId="Word.Document.12">
                  <p:embed/>
                  <p:pic>
                    <p:nvPicPr>
                      <p:cNvPr id="0" name="Picture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805" y="4641749"/>
                        <a:ext cx="9481916" cy="16353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4215843"/>
              </p:ext>
            </p:extLst>
          </p:nvPr>
        </p:nvGraphicFramePr>
        <p:xfrm>
          <a:off x="426813" y="5610051"/>
          <a:ext cx="9481916" cy="1452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43" name="文档" r:id="rId9" imgW="9481916" imgH="1452448" progId="Word.Document.12">
                  <p:embed/>
                </p:oleObj>
              </mc:Choice>
              <mc:Fallback>
                <p:oleObj name="文档" r:id="rId9" imgW="9481916" imgH="1452448" progId="Word.Document.12">
                  <p:embed/>
                  <p:pic>
                    <p:nvPicPr>
                      <p:cNvPr id="0" name="Picture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813" y="5610051"/>
                        <a:ext cx="9481916" cy="14524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32147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558592"/>
              </p:ext>
            </p:extLst>
          </p:nvPr>
        </p:nvGraphicFramePr>
        <p:xfrm>
          <a:off x="654272" y="1096045"/>
          <a:ext cx="8560247" cy="4539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9" name="文档" r:id="rId3" imgW="8560247" imgH="4539955" progId="Word.Document.12">
                  <p:embed/>
                </p:oleObj>
              </mc:Choice>
              <mc:Fallback>
                <p:oleObj name="文档" r:id="rId3" imgW="8560247" imgH="4539955" progId="Word.Document.12">
                  <p:embed/>
                  <p:pic>
                    <p:nvPicPr>
                      <p:cNvPr id="0" name="Picture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272" y="1096045"/>
                        <a:ext cx="8560247" cy="453995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7840487"/>
              </p:ext>
            </p:extLst>
          </p:nvPr>
        </p:nvGraphicFramePr>
        <p:xfrm>
          <a:off x="3568305" y="6278378"/>
          <a:ext cx="58991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0" name="文档" r:id="rId5" imgW="6102305" imgH="792113" progId="Word.Document.12">
                  <p:embed/>
                </p:oleObj>
              </mc:Choice>
              <mc:Fallback>
                <p:oleObj name="文档" r:id="rId5" imgW="6102305" imgH="792113" progId="Word.Document.12">
                  <p:embed/>
                  <p:pic>
                    <p:nvPicPr>
                      <p:cNvPr id="0" name="Picture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8305" y="6278378"/>
                        <a:ext cx="5899150" cy="752475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9826355"/>
              </p:ext>
            </p:extLst>
          </p:nvPr>
        </p:nvGraphicFramePr>
        <p:xfrm>
          <a:off x="1293639" y="4944852"/>
          <a:ext cx="7566025" cy="139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1" name="文档" r:id="rId7" imgW="7970828" imgH="1475491" progId="Word.Document.12">
                  <p:embed/>
                </p:oleObj>
              </mc:Choice>
              <mc:Fallback>
                <p:oleObj name="文档" r:id="rId7" imgW="7970828" imgH="1475491" progId="Word.Document.12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639" y="4944852"/>
                        <a:ext cx="7566025" cy="139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23288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3968457"/>
              </p:ext>
            </p:extLst>
          </p:nvPr>
        </p:nvGraphicFramePr>
        <p:xfrm>
          <a:off x="522288" y="1285875"/>
          <a:ext cx="7837487" cy="279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14" name="文档" r:id="rId3" imgW="8037419" imgH="2870691" progId="Word.Document.12">
                  <p:embed/>
                </p:oleObj>
              </mc:Choice>
              <mc:Fallback>
                <p:oleObj name="文档" r:id="rId3" imgW="8037419" imgH="2870691" progId="Word.Document.12">
                  <p:embed/>
                  <p:pic>
                    <p:nvPicPr>
                      <p:cNvPr id="0" name="Picture 3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1285875"/>
                        <a:ext cx="7837487" cy="279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9043240"/>
              </p:ext>
            </p:extLst>
          </p:nvPr>
        </p:nvGraphicFramePr>
        <p:xfrm>
          <a:off x="1074738" y="3114675"/>
          <a:ext cx="7597775" cy="443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15" name="文档" r:id="rId5" imgW="8006823" imgH="4672749" progId="Word.Document.12">
                  <p:embed/>
                </p:oleObj>
              </mc:Choice>
              <mc:Fallback>
                <p:oleObj name="文档" r:id="rId5" imgW="8006823" imgH="4672749" progId="Word.Document.12">
                  <p:embed/>
                  <p:pic>
                    <p:nvPicPr>
                      <p:cNvPr id="0" name="Picture 3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4738" y="3114675"/>
                        <a:ext cx="7597775" cy="443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819" name="Picture 26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65" y="3723357"/>
            <a:ext cx="4540118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823" name="Picture 27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609" y="3723045"/>
            <a:ext cx="423862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23288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776108"/>
              </p:ext>
            </p:extLst>
          </p:nvPr>
        </p:nvGraphicFramePr>
        <p:xfrm>
          <a:off x="520700" y="1169768"/>
          <a:ext cx="8006823" cy="26625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35" name="文档" r:id="rId3" imgW="8006823" imgH="2662581" progId="Word.Document.12">
                  <p:embed/>
                </p:oleObj>
              </mc:Choice>
              <mc:Fallback>
                <p:oleObj name="文档" r:id="rId3" imgW="8006823" imgH="2662581" progId="Word.Document.12">
                  <p:embed/>
                  <p:pic>
                    <p:nvPicPr>
                      <p:cNvPr id="0" name="Picture 2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1169768"/>
                        <a:ext cx="8006823" cy="26625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7229023"/>
              </p:ext>
            </p:extLst>
          </p:nvPr>
        </p:nvGraphicFramePr>
        <p:xfrm>
          <a:off x="536575" y="3617317"/>
          <a:ext cx="8144114" cy="1746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36" name="文档" r:id="rId5" imgW="8144114" imgH="1746174" progId="Word.Document.12">
                  <p:embed/>
                </p:oleObj>
              </mc:Choice>
              <mc:Fallback>
                <p:oleObj name="文档" r:id="rId5" imgW="8144114" imgH="1746174" progId="Word.Document.12">
                  <p:embed/>
                  <p:pic>
                    <p:nvPicPr>
                      <p:cNvPr id="0" name="Picture 2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3617317"/>
                        <a:ext cx="8144114" cy="17461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844" name="Picture 26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172" y="4768453"/>
            <a:ext cx="4921131" cy="2427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" name="直接连接符 24"/>
          <p:cNvCxnSpPr/>
          <p:nvPr/>
        </p:nvCxnSpPr>
        <p:spPr>
          <a:xfrm>
            <a:off x="1221631" y="4733478"/>
            <a:ext cx="2520280" cy="1835175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303"/>
          <p:cNvSpPr>
            <a:spLocks noChangeArrowheads="1"/>
          </p:cNvSpPr>
          <p:nvPr/>
        </p:nvSpPr>
        <p:spPr bwMode="auto">
          <a:xfrm>
            <a:off x="0" y="0"/>
            <a:ext cx="96440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1799504"/>
              </p:ext>
            </p:extLst>
          </p:nvPr>
        </p:nvGraphicFramePr>
        <p:xfrm>
          <a:off x="3787631" y="6829540"/>
          <a:ext cx="188913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37" name="Equation" r:id="rId8" imgW="190440" imgH="279360" progId="Equation.DSMT4">
                  <p:embed/>
                </p:oleObj>
              </mc:Choice>
              <mc:Fallback>
                <p:oleObj name="Equation" r:id="rId8" imgW="190440" imgH="279360" progId="Equation.DSMT4">
                  <p:embed/>
                  <p:pic>
                    <p:nvPicPr>
                      <p:cNvPr id="0" name="Object 3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7631" y="6829540"/>
                        <a:ext cx="188913" cy="274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/>
          <p:nvPr/>
        </p:nvSpPr>
        <p:spPr>
          <a:xfrm>
            <a:off x="2258209" y="4235369"/>
            <a:ext cx="576064" cy="39501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3288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5665875"/>
              </p:ext>
            </p:extLst>
          </p:nvPr>
        </p:nvGraphicFramePr>
        <p:xfrm>
          <a:off x="520700" y="1096045"/>
          <a:ext cx="8005770" cy="557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96" name="文档" r:id="rId3" imgW="8005770" imgH="5571388" progId="Word.Document.12">
                  <p:embed/>
                </p:oleObj>
              </mc:Choice>
              <mc:Fallback>
                <p:oleObj name="文档" r:id="rId3" imgW="8005770" imgH="5571388" progId="Word.Document.12">
                  <p:embed/>
                  <p:pic>
                    <p:nvPicPr>
                      <p:cNvPr id="0" name="Picture 1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1096045"/>
                        <a:ext cx="8005770" cy="557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26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743" y="4696445"/>
            <a:ext cx="5095838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1188257"/>
              </p:ext>
            </p:extLst>
          </p:nvPr>
        </p:nvGraphicFramePr>
        <p:xfrm>
          <a:off x="2723192" y="6559187"/>
          <a:ext cx="188913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97" name="Equation" r:id="rId6" imgW="190440" imgH="279360" progId="Equation.DSMT4">
                  <p:embed/>
                </p:oleObj>
              </mc:Choice>
              <mc:Fallback>
                <p:oleObj name="Equation" r:id="rId6" imgW="190440" imgH="27936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3192" y="6559187"/>
                        <a:ext cx="188913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23288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0347897"/>
              </p:ext>
            </p:extLst>
          </p:nvPr>
        </p:nvGraphicFramePr>
        <p:xfrm>
          <a:off x="593477" y="1198826"/>
          <a:ext cx="8044978" cy="59458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0" name="文档" r:id="rId3" imgW="8044978" imgH="5945891" progId="Word.Document.12">
                  <p:embed/>
                </p:oleObj>
              </mc:Choice>
              <mc:Fallback>
                <p:oleObj name="文档" r:id="rId3" imgW="8044978" imgH="5945891" progId="Word.Document.12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477" y="1198826"/>
                        <a:ext cx="8044978" cy="59458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23288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5827009"/>
              </p:ext>
            </p:extLst>
          </p:nvPr>
        </p:nvGraphicFramePr>
        <p:xfrm>
          <a:off x="573559" y="1126818"/>
          <a:ext cx="8006823" cy="59458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08" name="文档" r:id="rId3" imgW="8006823" imgH="5945891" progId="Word.Document.12">
                  <p:embed/>
                </p:oleObj>
              </mc:Choice>
              <mc:Fallback>
                <p:oleObj name="文档" r:id="rId3" imgW="8006823" imgH="5945891" progId="Word.Document.12">
                  <p:embed/>
                  <p:pic>
                    <p:nvPicPr>
                      <p:cNvPr id="0" name="Picture 2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59" y="1126818"/>
                        <a:ext cx="8006823" cy="59458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866" name="Picture 24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793" y="4278550"/>
            <a:ext cx="6140574" cy="2650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7817339" y="4192389"/>
            <a:ext cx="216024" cy="28803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65647" y="6899665"/>
            <a:ext cx="6667716" cy="14401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3288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235583" y="2766743"/>
            <a:ext cx="5211918" cy="1944216"/>
          </a:xfrm>
          <a:prstGeom prst="rect">
            <a:avLst/>
          </a:prstGeom>
          <a:solidFill>
            <a:srgbClr val="DEE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7790" name="Picture 1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182" y="4912469"/>
            <a:ext cx="3168353" cy="2137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4843187"/>
              </p:ext>
            </p:extLst>
          </p:nvPr>
        </p:nvGraphicFramePr>
        <p:xfrm>
          <a:off x="449262" y="957263"/>
          <a:ext cx="9266132" cy="52308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35" name="文档" r:id="rId4" imgW="9266132" imgH="5230854" progId="Word.Document.12">
                  <p:embed/>
                </p:oleObj>
              </mc:Choice>
              <mc:Fallback>
                <p:oleObj name="文档" r:id="rId4" imgW="9266132" imgH="5230854" progId="Word.Document.12">
                  <p:embed/>
                  <p:pic>
                    <p:nvPicPr>
                      <p:cNvPr id="0" name="Picture 1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262" y="957263"/>
                        <a:ext cx="9266132" cy="52308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23288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2742701"/>
              </p:ext>
            </p:extLst>
          </p:nvPr>
        </p:nvGraphicFramePr>
        <p:xfrm>
          <a:off x="-218529" y="963613"/>
          <a:ext cx="9714446" cy="1387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80" name="文档" r:id="rId3" imgW="9714446" imgH="1387639" progId="Word.Document.12">
                  <p:embed/>
                </p:oleObj>
              </mc:Choice>
              <mc:Fallback>
                <p:oleObj name="文档" r:id="rId3" imgW="9714446" imgH="1387639" progId="Word.Document.12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18529" y="963613"/>
                        <a:ext cx="9714446" cy="13876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697" name="Picture 2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51" y="2267069"/>
            <a:ext cx="8784976" cy="5669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6049921"/>
              </p:ext>
            </p:extLst>
          </p:nvPr>
        </p:nvGraphicFramePr>
        <p:xfrm>
          <a:off x="2706035" y="6221629"/>
          <a:ext cx="792088" cy="374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81" name="文档" r:id="rId6" imgW="1262604" imgH="594445" progId="Word.Document.12">
                  <p:embed/>
                </p:oleObj>
              </mc:Choice>
              <mc:Fallback>
                <p:oleObj name="文档" r:id="rId6" imgW="1262604" imgH="594445" progId="Word.Document.12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6035" y="6221629"/>
                        <a:ext cx="792088" cy="374772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23288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2963991"/>
              </p:ext>
            </p:extLst>
          </p:nvPr>
        </p:nvGraphicFramePr>
        <p:xfrm>
          <a:off x="285527" y="1062731"/>
          <a:ext cx="8361378" cy="5937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7" name="文档" r:id="rId3" imgW="8361378" imgH="5937970" progId="Word.Document.12">
                  <p:embed/>
                </p:oleObj>
              </mc:Choice>
              <mc:Fallback>
                <p:oleObj name="文档" r:id="rId3" imgW="8361378" imgH="5937970" progId="Word.Document.12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27" y="1062731"/>
                        <a:ext cx="8361378" cy="59379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94258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2212324"/>
              </p:ext>
            </p:extLst>
          </p:nvPr>
        </p:nvGraphicFramePr>
        <p:xfrm>
          <a:off x="141511" y="1168053"/>
          <a:ext cx="8829679" cy="20836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4" name="文档" r:id="rId3" imgW="8829679" imgH="2083618" progId="Word.Document.12">
                  <p:embed/>
                </p:oleObj>
              </mc:Choice>
              <mc:Fallback>
                <p:oleObj name="文档" r:id="rId3" imgW="8829679" imgH="2083618" progId="Word.Document.12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511" y="1168053"/>
                        <a:ext cx="8829679" cy="20836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/>
          <p:cNvSpPr/>
          <p:nvPr/>
        </p:nvSpPr>
        <p:spPr>
          <a:xfrm>
            <a:off x="1427287" y="4383109"/>
            <a:ext cx="6264696" cy="787896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58097" y="5748333"/>
            <a:ext cx="8692057" cy="779388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7315421"/>
              </p:ext>
            </p:extLst>
          </p:nvPr>
        </p:nvGraphicFramePr>
        <p:xfrm>
          <a:off x="129283" y="2887257"/>
          <a:ext cx="8770646" cy="13095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5" name="文档" r:id="rId5" imgW="8770646" imgH="1309507" progId="Word.Document.12">
                  <p:embed/>
                </p:oleObj>
              </mc:Choice>
              <mc:Fallback>
                <p:oleObj name="文档" r:id="rId5" imgW="8770646" imgH="1309507" progId="Word.Document.12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283" y="2887257"/>
                        <a:ext cx="8770646" cy="13095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3932975"/>
              </p:ext>
            </p:extLst>
          </p:nvPr>
        </p:nvGraphicFramePr>
        <p:xfrm>
          <a:off x="170539" y="3745265"/>
          <a:ext cx="8936585" cy="3250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6" name="文档" r:id="rId7" imgW="8936585" imgH="3250545" progId="Word.Document.12">
                  <p:embed/>
                </p:oleObj>
              </mc:Choice>
              <mc:Fallback>
                <p:oleObj name="文档" r:id="rId7" imgW="8936585" imgH="3250545" progId="Word.Document.12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539" y="3745265"/>
                        <a:ext cx="8936585" cy="32505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94258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7375426"/>
              </p:ext>
            </p:extLst>
          </p:nvPr>
        </p:nvGraphicFramePr>
        <p:xfrm>
          <a:off x="524919" y="4251159"/>
          <a:ext cx="8404225" cy="281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22" name="文档" r:id="rId3" imgW="8782165" imgH="2946662" progId="Word.Document.12">
                  <p:embed/>
                </p:oleObj>
              </mc:Choice>
              <mc:Fallback>
                <p:oleObj name="文档" r:id="rId3" imgW="8782165" imgH="2946662" progId="Word.Document.12">
                  <p:embed/>
                  <p:pic>
                    <p:nvPicPr>
                      <p:cNvPr id="0" name="Picture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919" y="4251159"/>
                        <a:ext cx="8404225" cy="281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7539306"/>
              </p:ext>
            </p:extLst>
          </p:nvPr>
        </p:nvGraphicFramePr>
        <p:xfrm>
          <a:off x="520700" y="1094982"/>
          <a:ext cx="9059863" cy="1455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23" name="文档" r:id="rId5" imgW="9500993" imgH="1534900" progId="Word.Document.12">
                  <p:embed/>
                </p:oleObj>
              </mc:Choice>
              <mc:Fallback>
                <p:oleObj name="文档" r:id="rId5" imgW="9500993" imgH="1534900" progId="Word.Document.12">
                  <p:embed/>
                  <p:pic>
                    <p:nvPicPr>
                      <p:cNvPr id="0" name="Picture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1094982"/>
                        <a:ext cx="9059863" cy="1455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8517262"/>
              </p:ext>
            </p:extLst>
          </p:nvPr>
        </p:nvGraphicFramePr>
        <p:xfrm>
          <a:off x="534988" y="2179638"/>
          <a:ext cx="8948737" cy="257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24" name="文档" r:id="rId7" imgW="9353772" imgH="2972226" progId="Word.Document.12">
                  <p:embed/>
                </p:oleObj>
              </mc:Choice>
              <mc:Fallback>
                <p:oleObj name="文档" r:id="rId7" imgW="9353772" imgH="2972226" progId="Word.Document.12">
                  <p:embed/>
                  <p:pic>
                    <p:nvPicPr>
                      <p:cNvPr id="0" name="Picture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988" y="2179638"/>
                        <a:ext cx="8948737" cy="2576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/>
          <p:cNvSpPr/>
          <p:nvPr/>
        </p:nvSpPr>
        <p:spPr>
          <a:xfrm>
            <a:off x="5579109" y="3544317"/>
            <a:ext cx="3380474" cy="648072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539527" y="6420725"/>
            <a:ext cx="2592288" cy="432048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1926389"/>
              </p:ext>
            </p:extLst>
          </p:nvPr>
        </p:nvGraphicFramePr>
        <p:xfrm>
          <a:off x="8134399" y="6148958"/>
          <a:ext cx="1023623" cy="563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25" name="文档" r:id="rId9" imgW="1046694" imgH="594445" progId="Word.Document.12">
                  <p:embed/>
                </p:oleObj>
              </mc:Choice>
              <mc:Fallback>
                <p:oleObj name="文档" r:id="rId9" imgW="1046694" imgH="594445" progId="Word.Document.12">
                  <p:embed/>
                  <p:pic>
                    <p:nvPicPr>
                      <p:cNvPr id="0" name="Picture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34399" y="6148958"/>
                        <a:ext cx="1023623" cy="563711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直接箭头连接符 10"/>
          <p:cNvCxnSpPr/>
          <p:nvPr/>
        </p:nvCxnSpPr>
        <p:spPr>
          <a:xfrm flipV="1">
            <a:off x="8671551" y="4192389"/>
            <a:ext cx="0" cy="1944216"/>
          </a:xfrm>
          <a:prstGeom prst="straightConnector1">
            <a:avLst/>
          </a:prstGeom>
          <a:ln w="25400">
            <a:solidFill>
              <a:srgbClr val="005E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H="1">
            <a:off x="6131815" y="6636749"/>
            <a:ext cx="2016224" cy="0"/>
          </a:xfrm>
          <a:prstGeom prst="straightConnector1">
            <a:avLst/>
          </a:prstGeom>
          <a:ln w="25400">
            <a:solidFill>
              <a:srgbClr val="005E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94258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0233100"/>
              </p:ext>
            </p:extLst>
          </p:nvPr>
        </p:nvGraphicFramePr>
        <p:xfrm>
          <a:off x="429543" y="1168053"/>
          <a:ext cx="9500993" cy="153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0" name="文档" r:id="rId3" imgW="9500993" imgH="1534900" progId="Word.Document.12">
                  <p:embed/>
                </p:oleObj>
              </mc:Choice>
              <mc:Fallback>
                <p:oleObj name="文档" r:id="rId3" imgW="9500993" imgH="1534900" progId="Word.Document.12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43" y="1168053"/>
                        <a:ext cx="9500993" cy="1534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2475270"/>
              </p:ext>
            </p:extLst>
          </p:nvPr>
        </p:nvGraphicFramePr>
        <p:xfrm>
          <a:off x="-146521" y="2547267"/>
          <a:ext cx="9353772" cy="1452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1" name="文档" r:id="rId5" imgW="9353772" imgH="1452448" progId="Word.Document.12">
                  <p:embed/>
                </p:oleObj>
              </mc:Choice>
              <mc:Fallback>
                <p:oleObj name="文档" r:id="rId5" imgW="9353772" imgH="1452448" progId="Word.Document.12">
                  <p:embed/>
                  <p:pic>
                    <p:nvPicPr>
                      <p:cNvPr id="0" name="Picture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46521" y="2547267"/>
                        <a:ext cx="9353772" cy="14524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0973917"/>
              </p:ext>
            </p:extLst>
          </p:nvPr>
        </p:nvGraphicFramePr>
        <p:xfrm>
          <a:off x="429543" y="3248374"/>
          <a:ext cx="9353772" cy="16072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2" name="文档" r:id="rId7" imgW="9353772" imgH="1607270" progId="Word.Document.12">
                  <p:embed/>
                </p:oleObj>
              </mc:Choice>
              <mc:Fallback>
                <p:oleObj name="文档" r:id="rId7" imgW="9353772" imgH="1607270" progId="Word.Document.12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43" y="3248374"/>
                        <a:ext cx="9353772" cy="16072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5638447"/>
              </p:ext>
            </p:extLst>
          </p:nvPr>
        </p:nvGraphicFramePr>
        <p:xfrm>
          <a:off x="-19474" y="4041820"/>
          <a:ext cx="7361785" cy="2238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3" name="文档" r:id="rId9" imgW="7361785" imgH="2238801" progId="Word.Document.12">
                  <p:embed/>
                </p:oleObj>
              </mc:Choice>
              <mc:Fallback>
                <p:oleObj name="文档" r:id="rId9" imgW="7361785" imgH="2238801" progId="Word.Document.12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9474" y="4041820"/>
                        <a:ext cx="7361785" cy="22388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278251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4456648"/>
              </p:ext>
            </p:extLst>
          </p:nvPr>
        </p:nvGraphicFramePr>
        <p:xfrm>
          <a:off x="-161433" y="1284287"/>
          <a:ext cx="6927680" cy="3740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7" name="文档" r:id="rId3" imgW="6927680" imgH="3740576" progId="Word.Document.12">
                  <p:embed/>
                </p:oleObj>
              </mc:Choice>
              <mc:Fallback>
                <p:oleObj name="文档" r:id="rId3" imgW="6927680" imgH="3740576" progId="Word.Document.12">
                  <p:embed/>
                  <p:pic>
                    <p:nvPicPr>
                      <p:cNvPr id="0" name="Picture 3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61433" y="1284287"/>
                        <a:ext cx="6927680" cy="37405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091" name="Picture 34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167" y="1520825"/>
            <a:ext cx="3133725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092" name="Picture 34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311" y="4267795"/>
            <a:ext cx="3124200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3441259"/>
              </p:ext>
            </p:extLst>
          </p:nvPr>
        </p:nvGraphicFramePr>
        <p:xfrm>
          <a:off x="-89895" y="4696445"/>
          <a:ext cx="6686871" cy="22956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8" name="文档" r:id="rId7" imgW="6686871" imgH="2295689" progId="Word.Document.12">
                  <p:embed/>
                </p:oleObj>
              </mc:Choice>
              <mc:Fallback>
                <p:oleObj name="文档" r:id="rId7" imgW="6686871" imgH="2295689" progId="Word.Document.12">
                  <p:embed/>
                  <p:pic>
                    <p:nvPicPr>
                      <p:cNvPr id="0" name="Picture 3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9895" y="4696445"/>
                        <a:ext cx="6686871" cy="22956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94258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91467" y="69713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5223251"/>
              </p:ext>
            </p:extLst>
          </p:nvPr>
        </p:nvGraphicFramePr>
        <p:xfrm>
          <a:off x="573559" y="1211535"/>
          <a:ext cx="8009343" cy="1098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26" name="文档" r:id="rId3" imgW="8009343" imgH="1098877" progId="Word.Document.12">
                  <p:embed/>
                </p:oleObj>
              </mc:Choice>
              <mc:Fallback>
                <p:oleObj name="文档" r:id="rId3" imgW="8009343" imgH="1098877" progId="Word.Document.12">
                  <p:embed/>
                  <p:pic>
                    <p:nvPicPr>
                      <p:cNvPr id="0" name="Picture 2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59" y="1211535"/>
                        <a:ext cx="8009343" cy="10988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9821683"/>
              </p:ext>
            </p:extLst>
          </p:nvPr>
        </p:nvGraphicFramePr>
        <p:xfrm>
          <a:off x="600075" y="1960141"/>
          <a:ext cx="8973300" cy="2121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27" name="文档" r:id="rId5" imgW="8973300" imgH="2121064" progId="Word.Document.12">
                  <p:embed/>
                </p:oleObj>
              </mc:Choice>
              <mc:Fallback>
                <p:oleObj name="文档" r:id="rId5" imgW="8973300" imgH="2121064" progId="Word.Document.12">
                  <p:embed/>
                  <p:pic>
                    <p:nvPicPr>
                      <p:cNvPr id="0" name="Picture 2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5" y="1960141"/>
                        <a:ext cx="8973300" cy="21210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5780805"/>
              </p:ext>
            </p:extLst>
          </p:nvPr>
        </p:nvGraphicFramePr>
        <p:xfrm>
          <a:off x="895190" y="3780120"/>
          <a:ext cx="8982659" cy="240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28" name="文档" r:id="rId7" imgW="8982659" imgH="2409825" progId="Word.Document.12">
                  <p:embed/>
                </p:oleObj>
              </mc:Choice>
              <mc:Fallback>
                <p:oleObj name="文档" r:id="rId7" imgW="8982659" imgH="2409825" progId="Word.Document.12">
                  <p:embed/>
                  <p:pic>
                    <p:nvPicPr>
                      <p:cNvPr id="0" name="Picture 2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5190" y="3780120"/>
                        <a:ext cx="8982659" cy="2409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045" name="Object 2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6590205"/>
              </p:ext>
            </p:extLst>
          </p:nvPr>
        </p:nvGraphicFramePr>
        <p:xfrm>
          <a:off x="6153150" y="3409950"/>
          <a:ext cx="1014413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29" name="文档" r:id="rId9" imgW="1056402" imgH="594445" progId="Word.Document.12">
                  <p:embed/>
                </p:oleObj>
              </mc:Choice>
              <mc:Fallback>
                <p:oleObj name="文档" r:id="rId9" imgW="1056402" imgH="594445" progId="Word.Document.12">
                  <p:embed/>
                  <p:pic>
                    <p:nvPicPr>
                      <p:cNvPr id="0" name="Picture 2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3150" y="3409950"/>
                        <a:ext cx="1014413" cy="519113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3929519" y="2539289"/>
            <a:ext cx="3714776" cy="571504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/>
          <p:nvPr/>
        </p:nvCxnSpPr>
        <p:spPr>
          <a:xfrm rot="5400000" flipH="1" flipV="1">
            <a:off x="6458425" y="3253669"/>
            <a:ext cx="285752" cy="1588"/>
          </a:xfrm>
          <a:prstGeom prst="straightConnector1">
            <a:avLst/>
          </a:prstGeom>
          <a:ln w="25400">
            <a:solidFill>
              <a:srgbClr val="005EA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94258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905" name="组合 164"/>
          <p:cNvGrpSpPr>
            <a:grpSpLocks/>
          </p:cNvGrpSpPr>
          <p:nvPr/>
        </p:nvGrpSpPr>
        <p:grpSpPr bwMode="auto">
          <a:xfrm>
            <a:off x="0" y="1463146"/>
            <a:ext cx="347661" cy="5707837"/>
            <a:chOff x="5715008" y="1471884"/>
            <a:chExt cx="360448" cy="3419387"/>
          </a:xfrm>
        </p:grpSpPr>
        <p:sp>
          <p:nvSpPr>
            <p:cNvPr id="379930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grpSp>
          <p:nvGrpSpPr>
            <p:cNvPr id="379931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379932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3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4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5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6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7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8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9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0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1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2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3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4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5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6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7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8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9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0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1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2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3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4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5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6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7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8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9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0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1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2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3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4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5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6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7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8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9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0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1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2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3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4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5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6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7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8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9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0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1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2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3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4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5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6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7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8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9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0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1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2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3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4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5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6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7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8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9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0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1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2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3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4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5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6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7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8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9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10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89583" y="1345484"/>
            <a:ext cx="7072560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789583" y="1433964"/>
            <a:ext cx="7072560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907" name="组合 13"/>
          <p:cNvGrpSpPr>
            <a:grpSpLocks/>
          </p:cNvGrpSpPr>
          <p:nvPr/>
        </p:nvGrpSpPr>
        <p:grpSpPr bwMode="auto">
          <a:xfrm>
            <a:off x="215503" y="375965"/>
            <a:ext cx="1518047" cy="1784747"/>
            <a:chOff x="1174421" y="1862469"/>
            <a:chExt cx="1439003" cy="169239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2760000">
              <a:off x="1212324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68">
                <a:solidFill>
                  <a:prstClr val="white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0800000">
              <a:off x="1299699" y="2001337"/>
              <a:ext cx="880331" cy="780149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68576" tIns="34287" rIns="68576" bIns="3428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953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7175744"/>
            <a:ext cx="4781550" cy="58340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0" y="7148358"/>
            <a:ext cx="3457575" cy="904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7107878"/>
            <a:ext cx="1953816" cy="12739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101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36409" y="2392189"/>
            <a:ext cx="716756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36409" y="3311482"/>
            <a:ext cx="716756" cy="875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12">
            <a:extLst>
              <a:ext uri="{FF2B5EF4-FFF2-40B4-BE49-F238E27FC236}">
                <a16:creationId xmlns="" xmlns:a16="http://schemas.microsoft.com/office/drawing/2014/main" id="{650712FE-073D-4929-90BF-4CFD45A8E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359" y="0"/>
            <a:ext cx="2000250" cy="73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MH_Text_1"/>
          <p:cNvSpPr/>
          <p:nvPr>
            <p:custDataLst>
              <p:tags r:id="rId1"/>
            </p:custDataLst>
          </p:nvPr>
        </p:nvSpPr>
        <p:spPr>
          <a:xfrm>
            <a:off x="2136508" y="3472309"/>
            <a:ext cx="5593043" cy="4977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常见的连续型随机变量的分布</a:t>
            </a:r>
            <a:endParaRPr lang="en-US" altLang="zh-CN" sz="3200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8" name="MH_Text_1"/>
          <p:cNvSpPr/>
          <p:nvPr>
            <p:custDataLst>
              <p:tags r:id="rId2"/>
            </p:custDataLst>
          </p:nvPr>
        </p:nvSpPr>
        <p:spPr>
          <a:xfrm>
            <a:off x="2143945" y="2604278"/>
            <a:ext cx="5918446" cy="4977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连续型随机变量及其概率密度         </a:t>
            </a:r>
            <a:endParaRPr lang="en-US" altLang="zh-CN" sz="3200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文本框 3"/>
          <p:cNvSpPr txBox="1">
            <a:spLocks noChangeArrowheads="1"/>
          </p:cNvSpPr>
          <p:nvPr/>
        </p:nvSpPr>
        <p:spPr bwMode="auto">
          <a:xfrm>
            <a:off x="1167843" y="514923"/>
            <a:ext cx="7353490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连续型</a:t>
            </a: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随机变量及其概率密度函数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15909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0107" y="1591074"/>
            <a:ext cx="4586288" cy="40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933599" y="3238283"/>
            <a:ext cx="3186354" cy="7560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 numCol="1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50145" y="3994944"/>
            <a:ext cx="34854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rPr>
              <a:t>Harbin Engineering University</a:t>
            </a:r>
            <a:endParaRPr lang="zh-CN" altLang="en-US"/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168</Words>
  <Application>Microsoft Office PowerPoint</Application>
  <PresentationFormat>自定义</PresentationFormat>
  <Paragraphs>90</Paragraphs>
  <Slides>42</Slides>
  <Notes>3</Notes>
  <HiddenSlides>0</HiddenSlides>
  <MMClips>0</MMClips>
  <ScaleCrop>false</ScaleCrop>
  <HeadingPairs>
    <vt:vector size="6" baseType="variant"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42</vt:i4>
      </vt:variant>
    </vt:vector>
  </HeadingPairs>
  <TitlesOfParts>
    <vt:vector size="47" baseType="lpstr">
      <vt:lpstr>1_自定义设计方案</vt:lpstr>
      <vt:lpstr>2_自定义设计方案</vt:lpstr>
      <vt:lpstr>文档</vt:lpstr>
      <vt:lpstr>Equation</vt:lpstr>
      <vt:lpstr>Microsoft Word 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2</cp:revision>
  <dcterms:created xsi:type="dcterms:W3CDTF">2016-10-17T14:00:15Z</dcterms:created>
  <dcterms:modified xsi:type="dcterms:W3CDTF">2021-03-20T12:13:32Z</dcterms:modified>
</cp:coreProperties>
</file>