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3.xml" ContentType="application/vnd.openxmlformats-officedocument.presentationml.notesSlide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940" r:id="rId1"/>
    <p:sldMasterId id="2147483951" r:id="rId2"/>
  </p:sldMasterIdLst>
  <p:notesMasterIdLst>
    <p:notesMasterId r:id="rId27"/>
  </p:notesMasterIdLst>
  <p:handoutMasterIdLst>
    <p:handoutMasterId r:id="rId28"/>
  </p:handoutMasterIdLst>
  <p:sldIdLst>
    <p:sldId id="3146" r:id="rId3"/>
    <p:sldId id="3381" r:id="rId4"/>
    <p:sldId id="3362" r:id="rId5"/>
    <p:sldId id="3405" r:id="rId6"/>
    <p:sldId id="3383" r:id="rId7"/>
    <p:sldId id="3378" r:id="rId8"/>
    <p:sldId id="3384" r:id="rId9"/>
    <p:sldId id="3385" r:id="rId10"/>
    <p:sldId id="3386" r:id="rId11"/>
    <p:sldId id="3387" r:id="rId12"/>
    <p:sldId id="3388" r:id="rId13"/>
    <p:sldId id="3389" r:id="rId14"/>
    <p:sldId id="3390" r:id="rId15"/>
    <p:sldId id="3391" r:id="rId16"/>
    <p:sldId id="3392" r:id="rId17"/>
    <p:sldId id="3393" r:id="rId18"/>
    <p:sldId id="3404" r:id="rId19"/>
    <p:sldId id="3397" r:id="rId20"/>
    <p:sldId id="3398" r:id="rId21"/>
    <p:sldId id="3394" r:id="rId22"/>
    <p:sldId id="3395" r:id="rId23"/>
    <p:sldId id="3396" r:id="rId24"/>
    <p:sldId id="3380" r:id="rId25"/>
    <p:sldId id="3403" r:id="rId26"/>
  </p:sldIdLst>
  <p:sldSz cx="9644063" cy="7232650"/>
  <p:notesSz cx="6858000" cy="9144000"/>
  <p:custDataLst>
    <p:tags r:id="rId29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1pPr>
    <a:lvl2pPr marL="639763" indent="-18256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3pPr>
    <a:lvl4pPr marL="1925638" indent="-55403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328" userDrawn="1">
          <p15:clr>
            <a:srgbClr val="A4A3A4"/>
          </p15:clr>
        </p15:guide>
        <p15:guide id="2" orient="horz" pos="4228" userDrawn="1">
          <p15:clr>
            <a:srgbClr val="A4A3A4"/>
          </p15:clr>
        </p15:guide>
        <p15:guide id="3" pos="1983" userDrawn="1">
          <p15:clr>
            <a:srgbClr val="A4A3A4"/>
          </p15:clr>
        </p15:guide>
        <p15:guide id="4" pos="418" userDrawn="1">
          <p15:clr>
            <a:srgbClr val="A4A3A4"/>
          </p15:clr>
        </p15:guide>
        <p15:guide id="5" pos="5691" userDrawn="1">
          <p15:clr>
            <a:srgbClr val="A4A3A4"/>
          </p15:clr>
        </p15:guide>
        <p15:guide id="6" pos="282" userDrawn="1">
          <p15:clr>
            <a:srgbClr val="A4A3A4"/>
          </p15:clr>
        </p15:guide>
        <p15:guide id="7" pos="1013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EA6"/>
    <a:srgbClr val="DEEBF7"/>
    <a:srgbClr val="003399"/>
    <a:srgbClr val="007DDD"/>
    <a:srgbClr val="F2F2F2"/>
    <a:srgbClr val="800000"/>
    <a:srgbClr val="20517E"/>
    <a:srgbClr val="FF9900"/>
    <a:srgbClr val="BE720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278" autoAdjust="0"/>
    <p:restoredTop sz="94424" autoAdjust="0"/>
  </p:normalViewPr>
  <p:slideViewPr>
    <p:cSldViewPr>
      <p:cViewPr varScale="1">
        <p:scale>
          <a:sx n="82" d="100"/>
          <a:sy n="82" d="100"/>
        </p:scale>
        <p:origin x="-1498" y="-96"/>
      </p:cViewPr>
      <p:guideLst>
        <p:guide orient="horz" pos="328"/>
        <p:guide orient="horz" pos="4228"/>
        <p:guide pos="1983"/>
        <p:guide pos="418"/>
        <p:guide pos="5691"/>
        <p:guide pos="282"/>
        <p:guide pos="1013"/>
      </p:guideLst>
    </p:cSldViewPr>
  </p:slideViewPr>
  <p:outlineViewPr>
    <p:cViewPr>
      <p:scale>
        <a:sx n="100" d="100"/>
        <a:sy n="100" d="100"/>
      </p:scale>
      <p:origin x="0" y="-1441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>
      <p:cViewPr varScale="1">
        <p:scale>
          <a:sx n="86" d="100"/>
          <a:sy n="86" d="100"/>
        </p:scale>
        <p:origin x="-3846" y="-7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notesMaster" Target="notesMasters/notesMaster1.xml"/><Relationship Id="rId30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2.vml.rels><?xml version="1.0" encoding="UTF-8" standalone="yes"?>
<Relationships xmlns="http://schemas.openxmlformats.org/package/2006/relationships"><Relationship Id="rId8" Type="http://schemas.openxmlformats.org/officeDocument/2006/relationships/image" Target="../media/image15.wmf"/><Relationship Id="rId13" Type="http://schemas.openxmlformats.org/officeDocument/2006/relationships/image" Target="../media/image20.emf"/><Relationship Id="rId3" Type="http://schemas.openxmlformats.org/officeDocument/2006/relationships/image" Target="../media/image10.wmf"/><Relationship Id="rId7" Type="http://schemas.openxmlformats.org/officeDocument/2006/relationships/image" Target="../media/image14.wmf"/><Relationship Id="rId12" Type="http://schemas.openxmlformats.org/officeDocument/2006/relationships/image" Target="../media/image19.wmf"/><Relationship Id="rId2" Type="http://schemas.openxmlformats.org/officeDocument/2006/relationships/image" Target="../media/image9.wmf"/><Relationship Id="rId1" Type="http://schemas.openxmlformats.org/officeDocument/2006/relationships/image" Target="../media/image8.emf"/><Relationship Id="rId6" Type="http://schemas.openxmlformats.org/officeDocument/2006/relationships/image" Target="../media/image13.wmf"/><Relationship Id="rId11" Type="http://schemas.openxmlformats.org/officeDocument/2006/relationships/image" Target="../media/image18.wmf"/><Relationship Id="rId5" Type="http://schemas.openxmlformats.org/officeDocument/2006/relationships/image" Target="../media/image12.wmf"/><Relationship Id="rId10" Type="http://schemas.openxmlformats.org/officeDocument/2006/relationships/image" Target="../media/image17.wmf"/><Relationship Id="rId4" Type="http://schemas.openxmlformats.org/officeDocument/2006/relationships/image" Target="../media/image11.wmf"/><Relationship Id="rId9" Type="http://schemas.openxmlformats.org/officeDocument/2006/relationships/image" Target="../media/image16.wmf"/></Relationships>
</file>

<file path=ppt/drawings/_rels/vmlDrawing3.vml.rels><?xml version="1.0" encoding="UTF-8" standalone="yes"?>
<Relationships xmlns="http://schemas.openxmlformats.org/package/2006/relationships"><Relationship Id="rId8" Type="http://schemas.openxmlformats.org/officeDocument/2006/relationships/image" Target="../media/image15.wmf"/><Relationship Id="rId13" Type="http://schemas.openxmlformats.org/officeDocument/2006/relationships/image" Target="../media/image22.emf"/><Relationship Id="rId3" Type="http://schemas.openxmlformats.org/officeDocument/2006/relationships/image" Target="../media/image10.wmf"/><Relationship Id="rId7" Type="http://schemas.openxmlformats.org/officeDocument/2006/relationships/image" Target="../media/image14.wmf"/><Relationship Id="rId12" Type="http://schemas.openxmlformats.org/officeDocument/2006/relationships/image" Target="../media/image19.wmf"/><Relationship Id="rId2" Type="http://schemas.openxmlformats.org/officeDocument/2006/relationships/image" Target="../media/image9.wmf"/><Relationship Id="rId1" Type="http://schemas.openxmlformats.org/officeDocument/2006/relationships/image" Target="../media/image21.emf"/><Relationship Id="rId6" Type="http://schemas.openxmlformats.org/officeDocument/2006/relationships/image" Target="../media/image13.wmf"/><Relationship Id="rId11" Type="http://schemas.openxmlformats.org/officeDocument/2006/relationships/image" Target="../media/image18.wmf"/><Relationship Id="rId5" Type="http://schemas.openxmlformats.org/officeDocument/2006/relationships/image" Target="../media/image12.wmf"/><Relationship Id="rId10" Type="http://schemas.openxmlformats.org/officeDocument/2006/relationships/image" Target="../media/image17.wmf"/><Relationship Id="rId4" Type="http://schemas.openxmlformats.org/officeDocument/2006/relationships/image" Target="../media/image11.wmf"/><Relationship Id="rId9" Type="http://schemas.openxmlformats.org/officeDocument/2006/relationships/image" Target="../media/image16.wmf"/></Relationships>
</file>

<file path=ppt/drawings/_rels/vmlDrawing4.vml.rels><?xml version="1.0" encoding="UTF-8" standalone="yes"?>
<Relationships xmlns="http://schemas.openxmlformats.org/package/2006/relationships"><Relationship Id="rId8" Type="http://schemas.openxmlformats.org/officeDocument/2006/relationships/image" Target="../media/image15.wmf"/><Relationship Id="rId13" Type="http://schemas.openxmlformats.org/officeDocument/2006/relationships/image" Target="../media/image24.emf"/><Relationship Id="rId3" Type="http://schemas.openxmlformats.org/officeDocument/2006/relationships/image" Target="../media/image10.wmf"/><Relationship Id="rId7" Type="http://schemas.openxmlformats.org/officeDocument/2006/relationships/image" Target="../media/image14.wmf"/><Relationship Id="rId12" Type="http://schemas.openxmlformats.org/officeDocument/2006/relationships/image" Target="../media/image19.wmf"/><Relationship Id="rId2" Type="http://schemas.openxmlformats.org/officeDocument/2006/relationships/image" Target="../media/image9.wmf"/><Relationship Id="rId1" Type="http://schemas.openxmlformats.org/officeDocument/2006/relationships/image" Target="../media/image23.emf"/><Relationship Id="rId6" Type="http://schemas.openxmlformats.org/officeDocument/2006/relationships/image" Target="../media/image13.wmf"/><Relationship Id="rId11" Type="http://schemas.openxmlformats.org/officeDocument/2006/relationships/image" Target="../media/image18.wmf"/><Relationship Id="rId5" Type="http://schemas.openxmlformats.org/officeDocument/2006/relationships/image" Target="../media/image12.wmf"/><Relationship Id="rId10" Type="http://schemas.openxmlformats.org/officeDocument/2006/relationships/image" Target="../media/image17.wmf"/><Relationship Id="rId4" Type="http://schemas.openxmlformats.org/officeDocument/2006/relationships/image" Target="../media/image11.wmf"/><Relationship Id="rId9" Type="http://schemas.openxmlformats.org/officeDocument/2006/relationships/image" Target="../media/image16.wmf"/></Relationships>
</file>

<file path=ppt/drawings/_rels/vmlDrawing5.vml.rels><?xml version="1.0" encoding="UTF-8" standalone="yes"?>
<Relationships xmlns="http://schemas.openxmlformats.org/package/2006/relationships"><Relationship Id="rId8" Type="http://schemas.openxmlformats.org/officeDocument/2006/relationships/image" Target="../media/image15.wmf"/><Relationship Id="rId13" Type="http://schemas.openxmlformats.org/officeDocument/2006/relationships/image" Target="../media/image26.emf"/><Relationship Id="rId3" Type="http://schemas.openxmlformats.org/officeDocument/2006/relationships/image" Target="../media/image10.wmf"/><Relationship Id="rId7" Type="http://schemas.openxmlformats.org/officeDocument/2006/relationships/image" Target="../media/image14.wmf"/><Relationship Id="rId12" Type="http://schemas.openxmlformats.org/officeDocument/2006/relationships/image" Target="../media/image19.wmf"/><Relationship Id="rId2" Type="http://schemas.openxmlformats.org/officeDocument/2006/relationships/image" Target="../media/image9.wmf"/><Relationship Id="rId1" Type="http://schemas.openxmlformats.org/officeDocument/2006/relationships/image" Target="../media/image25.emf"/><Relationship Id="rId6" Type="http://schemas.openxmlformats.org/officeDocument/2006/relationships/image" Target="../media/image13.wmf"/><Relationship Id="rId11" Type="http://schemas.openxmlformats.org/officeDocument/2006/relationships/image" Target="../media/image18.wmf"/><Relationship Id="rId5" Type="http://schemas.openxmlformats.org/officeDocument/2006/relationships/image" Target="../media/image12.wmf"/><Relationship Id="rId10" Type="http://schemas.openxmlformats.org/officeDocument/2006/relationships/image" Target="../media/image17.wmf"/><Relationship Id="rId4" Type="http://schemas.openxmlformats.org/officeDocument/2006/relationships/image" Target="../media/image11.wmf"/><Relationship Id="rId9" Type="http://schemas.openxmlformats.org/officeDocument/2006/relationships/image" Target="../media/image16.wmf"/></Relationships>
</file>

<file path=ppt/drawings/_rels/vmlDrawing6.vml.rels><?xml version="1.0" encoding="UTF-8" standalone="yes"?>
<Relationships xmlns="http://schemas.openxmlformats.org/package/2006/relationships"><Relationship Id="rId8" Type="http://schemas.openxmlformats.org/officeDocument/2006/relationships/image" Target="../media/image15.wmf"/><Relationship Id="rId13" Type="http://schemas.openxmlformats.org/officeDocument/2006/relationships/image" Target="../media/image28.emf"/><Relationship Id="rId3" Type="http://schemas.openxmlformats.org/officeDocument/2006/relationships/image" Target="../media/image10.wmf"/><Relationship Id="rId7" Type="http://schemas.openxmlformats.org/officeDocument/2006/relationships/image" Target="../media/image14.wmf"/><Relationship Id="rId12" Type="http://schemas.openxmlformats.org/officeDocument/2006/relationships/image" Target="../media/image19.wmf"/><Relationship Id="rId2" Type="http://schemas.openxmlformats.org/officeDocument/2006/relationships/image" Target="../media/image9.wmf"/><Relationship Id="rId1" Type="http://schemas.openxmlformats.org/officeDocument/2006/relationships/image" Target="../media/image27.emf"/><Relationship Id="rId6" Type="http://schemas.openxmlformats.org/officeDocument/2006/relationships/image" Target="../media/image13.wmf"/><Relationship Id="rId11" Type="http://schemas.openxmlformats.org/officeDocument/2006/relationships/image" Target="../media/image18.wmf"/><Relationship Id="rId5" Type="http://schemas.openxmlformats.org/officeDocument/2006/relationships/image" Target="../media/image12.wmf"/><Relationship Id="rId10" Type="http://schemas.openxmlformats.org/officeDocument/2006/relationships/image" Target="../media/image17.wmf"/><Relationship Id="rId4" Type="http://schemas.openxmlformats.org/officeDocument/2006/relationships/image" Target="../media/image11.wmf"/><Relationship Id="rId9" Type="http://schemas.openxmlformats.org/officeDocument/2006/relationships/image" Target="../media/image16.wmf"/></Relationships>
</file>

<file path=ppt/drawings/_rels/vmlDrawing7.vml.rels><?xml version="1.0" encoding="UTF-8" standalone="yes"?>
<Relationships xmlns="http://schemas.openxmlformats.org/package/2006/relationships"><Relationship Id="rId8" Type="http://schemas.openxmlformats.org/officeDocument/2006/relationships/image" Target="../media/image15.wmf"/><Relationship Id="rId13" Type="http://schemas.openxmlformats.org/officeDocument/2006/relationships/image" Target="../media/image30.emf"/><Relationship Id="rId3" Type="http://schemas.openxmlformats.org/officeDocument/2006/relationships/image" Target="../media/image10.wmf"/><Relationship Id="rId7" Type="http://schemas.openxmlformats.org/officeDocument/2006/relationships/image" Target="../media/image14.wmf"/><Relationship Id="rId12" Type="http://schemas.openxmlformats.org/officeDocument/2006/relationships/image" Target="../media/image19.wmf"/><Relationship Id="rId2" Type="http://schemas.openxmlformats.org/officeDocument/2006/relationships/image" Target="../media/image9.wmf"/><Relationship Id="rId1" Type="http://schemas.openxmlformats.org/officeDocument/2006/relationships/image" Target="../media/image29.emf"/><Relationship Id="rId6" Type="http://schemas.openxmlformats.org/officeDocument/2006/relationships/image" Target="../media/image13.wmf"/><Relationship Id="rId11" Type="http://schemas.openxmlformats.org/officeDocument/2006/relationships/image" Target="../media/image18.wmf"/><Relationship Id="rId5" Type="http://schemas.openxmlformats.org/officeDocument/2006/relationships/image" Target="../media/image12.wmf"/><Relationship Id="rId10" Type="http://schemas.openxmlformats.org/officeDocument/2006/relationships/image" Target="../media/image17.wmf"/><Relationship Id="rId4" Type="http://schemas.openxmlformats.org/officeDocument/2006/relationships/image" Target="../media/image11.wmf"/><Relationship Id="rId9" Type="http://schemas.openxmlformats.org/officeDocument/2006/relationships/image" Target="../media/image16.wmf"/></Relationships>
</file>

<file path=ppt/drawings/_rels/vmlDrawing8.vml.rels><?xml version="1.0" encoding="UTF-8" standalone="yes"?>
<Relationships xmlns="http://schemas.openxmlformats.org/package/2006/relationships"><Relationship Id="rId8" Type="http://schemas.openxmlformats.org/officeDocument/2006/relationships/image" Target="../media/image15.wmf"/><Relationship Id="rId13" Type="http://schemas.openxmlformats.org/officeDocument/2006/relationships/image" Target="../media/image32.emf"/><Relationship Id="rId18" Type="http://schemas.openxmlformats.org/officeDocument/2006/relationships/image" Target="../media/image37.wmf"/><Relationship Id="rId3" Type="http://schemas.openxmlformats.org/officeDocument/2006/relationships/image" Target="../media/image10.wmf"/><Relationship Id="rId21" Type="http://schemas.openxmlformats.org/officeDocument/2006/relationships/image" Target="../media/image40.wmf"/><Relationship Id="rId7" Type="http://schemas.openxmlformats.org/officeDocument/2006/relationships/image" Target="../media/image14.wmf"/><Relationship Id="rId12" Type="http://schemas.openxmlformats.org/officeDocument/2006/relationships/image" Target="../media/image19.wmf"/><Relationship Id="rId17" Type="http://schemas.openxmlformats.org/officeDocument/2006/relationships/image" Target="../media/image36.wmf"/><Relationship Id="rId2" Type="http://schemas.openxmlformats.org/officeDocument/2006/relationships/image" Target="../media/image9.wmf"/><Relationship Id="rId16" Type="http://schemas.openxmlformats.org/officeDocument/2006/relationships/image" Target="../media/image35.wmf"/><Relationship Id="rId20" Type="http://schemas.openxmlformats.org/officeDocument/2006/relationships/image" Target="../media/image39.wmf"/><Relationship Id="rId1" Type="http://schemas.openxmlformats.org/officeDocument/2006/relationships/image" Target="../media/image31.emf"/><Relationship Id="rId6" Type="http://schemas.openxmlformats.org/officeDocument/2006/relationships/image" Target="../media/image13.wmf"/><Relationship Id="rId11" Type="http://schemas.openxmlformats.org/officeDocument/2006/relationships/image" Target="../media/image18.wmf"/><Relationship Id="rId5" Type="http://schemas.openxmlformats.org/officeDocument/2006/relationships/image" Target="../media/image12.wmf"/><Relationship Id="rId15" Type="http://schemas.openxmlformats.org/officeDocument/2006/relationships/image" Target="../media/image34.wmf"/><Relationship Id="rId10" Type="http://schemas.openxmlformats.org/officeDocument/2006/relationships/image" Target="../media/image17.wmf"/><Relationship Id="rId19" Type="http://schemas.openxmlformats.org/officeDocument/2006/relationships/image" Target="../media/image38.wmf"/><Relationship Id="rId4" Type="http://schemas.openxmlformats.org/officeDocument/2006/relationships/image" Target="../media/image11.wmf"/><Relationship Id="rId9" Type="http://schemas.openxmlformats.org/officeDocument/2006/relationships/image" Target="../media/image16.wmf"/><Relationship Id="rId14" Type="http://schemas.openxmlformats.org/officeDocument/2006/relationships/image" Target="../media/image33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41.e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44.emf"/><Relationship Id="rId2" Type="http://schemas.openxmlformats.org/officeDocument/2006/relationships/image" Target="../media/image43.emf"/><Relationship Id="rId1" Type="http://schemas.openxmlformats.org/officeDocument/2006/relationships/image" Target="../media/image42.emf"/><Relationship Id="rId5" Type="http://schemas.openxmlformats.org/officeDocument/2006/relationships/image" Target="../media/image46.emf"/><Relationship Id="rId4" Type="http://schemas.openxmlformats.org/officeDocument/2006/relationships/image" Target="../media/image45.emf"/></Relationships>
</file>

<file path=ppt/drawings/_rels/vmlDrawing11.vml.rels><?xml version="1.0" encoding="UTF-8" standalone="yes"?>
<Relationships xmlns="http://schemas.openxmlformats.org/package/2006/relationships"><Relationship Id="rId2" Type="http://schemas.openxmlformats.org/officeDocument/2006/relationships/image" Target="../media/image48.emf"/><Relationship Id="rId1" Type="http://schemas.openxmlformats.org/officeDocument/2006/relationships/image" Target="../media/image47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9.emf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52.wmf"/><Relationship Id="rId2" Type="http://schemas.openxmlformats.org/officeDocument/2006/relationships/image" Target="../media/image51.emf"/><Relationship Id="rId1" Type="http://schemas.openxmlformats.org/officeDocument/2006/relationships/image" Target="../media/image50.emf"/></Relationships>
</file>

<file path=ppt/drawings/_rels/vmlDrawing14.vml.rels><?xml version="1.0" encoding="UTF-8" standalone="yes"?>
<Relationships xmlns="http://schemas.openxmlformats.org/package/2006/relationships"><Relationship Id="rId3" Type="http://schemas.openxmlformats.org/officeDocument/2006/relationships/image" Target="../media/image55.emf"/><Relationship Id="rId2" Type="http://schemas.openxmlformats.org/officeDocument/2006/relationships/image" Target="../media/image54.wmf"/><Relationship Id="rId1" Type="http://schemas.openxmlformats.org/officeDocument/2006/relationships/image" Target="../media/image53.emf"/><Relationship Id="rId4" Type="http://schemas.openxmlformats.org/officeDocument/2006/relationships/image" Target="../media/image50.emf"/></Relationships>
</file>

<file path=ppt/drawings/_rels/vmlDrawing15.vml.rels><?xml version="1.0" encoding="UTF-8" standalone="yes"?>
<Relationships xmlns="http://schemas.openxmlformats.org/package/2006/relationships"><Relationship Id="rId3" Type="http://schemas.openxmlformats.org/officeDocument/2006/relationships/image" Target="../media/image58.wmf"/><Relationship Id="rId7" Type="http://schemas.openxmlformats.org/officeDocument/2006/relationships/image" Target="../media/image62.emf"/><Relationship Id="rId2" Type="http://schemas.openxmlformats.org/officeDocument/2006/relationships/image" Target="../media/image57.emf"/><Relationship Id="rId1" Type="http://schemas.openxmlformats.org/officeDocument/2006/relationships/image" Target="../media/image56.emf"/><Relationship Id="rId6" Type="http://schemas.openxmlformats.org/officeDocument/2006/relationships/image" Target="../media/image61.emf"/><Relationship Id="rId5" Type="http://schemas.openxmlformats.org/officeDocument/2006/relationships/image" Target="../media/image60.emf"/><Relationship Id="rId4" Type="http://schemas.openxmlformats.org/officeDocument/2006/relationships/image" Target="../media/image59.emf"/></Relationships>
</file>

<file path=ppt/drawings/_rels/vmlDrawing16.vml.rels><?xml version="1.0" encoding="UTF-8" standalone="yes"?>
<Relationships xmlns="http://schemas.openxmlformats.org/package/2006/relationships"><Relationship Id="rId3" Type="http://schemas.openxmlformats.org/officeDocument/2006/relationships/image" Target="../media/image56.emf"/><Relationship Id="rId2" Type="http://schemas.openxmlformats.org/officeDocument/2006/relationships/image" Target="../media/image64.wmf"/><Relationship Id="rId1" Type="http://schemas.openxmlformats.org/officeDocument/2006/relationships/image" Target="../media/image63.e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65.emf"/></Relationships>
</file>

<file path=ppt/drawings/_rels/vmlDrawing18.vml.rels><?xml version="1.0" encoding="UTF-8" standalone="yes"?>
<Relationships xmlns="http://schemas.openxmlformats.org/package/2006/relationships"><Relationship Id="rId3" Type="http://schemas.openxmlformats.org/officeDocument/2006/relationships/image" Target="../media/image68.emf"/><Relationship Id="rId2" Type="http://schemas.openxmlformats.org/officeDocument/2006/relationships/image" Target="../media/image67.emf"/><Relationship Id="rId1" Type="http://schemas.openxmlformats.org/officeDocument/2006/relationships/image" Target="../media/image66.emf"/><Relationship Id="rId4" Type="http://schemas.openxmlformats.org/officeDocument/2006/relationships/image" Target="../media/image69.emf"/></Relationships>
</file>

<file path=ppt/drawings/_rels/vmlDrawing19.vml.rels><?xml version="1.0" encoding="UTF-8" standalone="yes"?>
<Relationships xmlns="http://schemas.openxmlformats.org/package/2006/relationships"><Relationship Id="rId3" Type="http://schemas.openxmlformats.org/officeDocument/2006/relationships/image" Target="../media/image72.emf"/><Relationship Id="rId2" Type="http://schemas.openxmlformats.org/officeDocument/2006/relationships/image" Target="../media/image71.emf"/><Relationship Id="rId1" Type="http://schemas.openxmlformats.org/officeDocument/2006/relationships/image" Target="../media/image70.emf"/><Relationship Id="rId4" Type="http://schemas.openxmlformats.org/officeDocument/2006/relationships/image" Target="../media/image67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Times New Roman" pitchFamily="18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Times New Roman" pitchFamily="18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18D3BCFC-F944-4A89-939F-A3208DC3DC1C}" type="datetimeFigureOut">
              <a:rPr lang="zh-CN" altLang="en-US"/>
              <a:pPr>
                <a:defRPr/>
              </a:pPr>
              <a:t>2021/3/20</a:t>
            </a:fld>
            <a:endParaRPr lang="zh-CN" altLang="en-US" dirty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Times New Roman" pitchFamily="18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Times New Roman" pitchFamily="18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4FDCF637-3FBC-4EB0-82F5-707FB6FC46B9}" type="slidenum">
              <a:rPr lang="zh-CN" altLang="en-US"/>
              <a:pPr>
                <a:defRPr/>
              </a:pPr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87805380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Times New Roman" pitchFamily="18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Times New Roman" pitchFamily="18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DA532A2E-3163-4399-AE8F-BFC002754DCC}" type="datetimeFigureOut">
              <a:rPr lang="zh-CN" altLang="en-US"/>
              <a:pPr>
                <a:defRPr/>
              </a:pPr>
              <a:t>2021/3/20</a:t>
            </a:fld>
            <a:endParaRPr lang="zh-CN" alt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dirty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dirty="0"/>
              <a:t>单击此处编辑母版文本样式</a:t>
            </a:r>
          </a:p>
          <a:p>
            <a:pPr lvl="1"/>
            <a:r>
              <a:rPr lang="zh-CN" altLang="en-US" noProof="0" dirty="0"/>
              <a:t>第二级</a:t>
            </a:r>
          </a:p>
          <a:p>
            <a:pPr lvl="2"/>
            <a:r>
              <a:rPr lang="zh-CN" altLang="en-US" noProof="0" dirty="0"/>
              <a:t>第三级</a:t>
            </a:r>
          </a:p>
          <a:p>
            <a:pPr lvl="3"/>
            <a:r>
              <a:rPr lang="zh-CN" altLang="en-US" noProof="0" dirty="0"/>
              <a:t>第四级</a:t>
            </a:r>
          </a:p>
          <a:p>
            <a:pPr lvl="4"/>
            <a:r>
              <a:rPr lang="zh-CN" altLang="en-US" noProof="0" dirty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Times New Roman" pitchFamily="18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7361ED6A-3255-4587-A870-9826FB298788}" type="slidenum">
              <a:rPr lang="zh-CN" altLang="en-US"/>
              <a:pPr>
                <a:defRPr/>
              </a:pPr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78117794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56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28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00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72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5493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6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788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42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 smtClean="0"/>
          </a:p>
        </p:txBody>
      </p:sp>
      <p:sp>
        <p:nvSpPr>
          <p:cNvPr id="10243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69663C7-0F40-40BC-9B36-0148061F6F0A}" type="slidenum">
              <a:rPr lang="zh-CN" altLang="en-US" smtClean="0">
                <a:ea typeface="宋体" charset="-122"/>
              </a:rPr>
              <a:pPr/>
              <a:t>1</a:t>
            </a:fld>
            <a:endParaRPr lang="en-US" altLang="zh-CN" smtClean="0">
              <a:ea typeface="宋体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398630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290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2291" name="灯片编号占位符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79707836-D19F-4E63-8900-3E7EA04AD119}" type="slidenum">
              <a:rPr lang="zh-CN" altLang="en-US" sz="1200">
                <a:latin typeface="Times New Roman" pitchFamily="18" charset="0"/>
                <a:ea typeface="微软雅黑"/>
                <a:cs typeface="微软雅黑"/>
              </a:rPr>
              <a:pPr algn="r"/>
              <a:t>2</a:t>
            </a:fld>
            <a:endParaRPr lang="en-US" altLang="zh-CN" sz="1200">
              <a:latin typeface="Times New Roman" pitchFamily="18" charset="0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41141333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338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zh-CN" smtClean="0"/>
          </a:p>
        </p:txBody>
      </p:sp>
      <p:sp>
        <p:nvSpPr>
          <p:cNvPr id="14339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32DB2F0D-1579-48F7-923D-37EC1D6D736A}" type="slidenum">
              <a:rPr lang="zh-CN" altLang="en-US" smtClean="0">
                <a:latin typeface="Calibri" pitchFamily="34" charset="0"/>
                <a:ea typeface="宋体" charset="-122"/>
              </a:rPr>
              <a:pPr/>
              <a:t>3</a:t>
            </a:fld>
            <a:endParaRPr lang="en-US" altLang="zh-CN" smtClean="0">
              <a:latin typeface="Calibri" pitchFamily="34" charset="0"/>
              <a:ea typeface="宋体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257788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" y="3175"/>
            <a:ext cx="9644063" cy="722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3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" y="-1588"/>
            <a:ext cx="9644063" cy="72263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Line 6"/>
          <p:cNvSpPr>
            <a:spLocks noChangeShapeType="1"/>
          </p:cNvSpPr>
          <p:nvPr userDrawn="1"/>
        </p:nvSpPr>
        <p:spPr bwMode="auto">
          <a:xfrm flipH="1">
            <a:off x="242888" y="555625"/>
            <a:ext cx="0" cy="3702050"/>
          </a:xfrm>
          <a:prstGeom prst="line">
            <a:avLst/>
          </a:prstGeom>
          <a:noFill/>
          <a:ln w="28575">
            <a:solidFill>
              <a:srgbClr val="5F5F5F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zh-CN" altLang="en-US" dirty="0">
              <a:latin typeface="Times New Roman" pitchFamily="18" charset="0"/>
              <a:ea typeface="宋体" panose="02010600030101010101" pitchFamily="2" charset="-122"/>
            </a:endParaRPr>
          </a:p>
        </p:txBody>
      </p:sp>
      <p:sp>
        <p:nvSpPr>
          <p:cNvPr id="4" name="Line 7"/>
          <p:cNvSpPr>
            <a:spLocks noChangeShapeType="1"/>
          </p:cNvSpPr>
          <p:nvPr userDrawn="1"/>
        </p:nvSpPr>
        <p:spPr bwMode="auto">
          <a:xfrm flipH="1">
            <a:off x="188119" y="411163"/>
            <a:ext cx="0" cy="4037012"/>
          </a:xfrm>
          <a:prstGeom prst="line">
            <a:avLst/>
          </a:prstGeom>
          <a:noFill/>
          <a:ln w="28575">
            <a:solidFill>
              <a:srgbClr val="1188FF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zh-CN" altLang="en-US" dirty="0">
              <a:latin typeface="Times New Roman" pitchFamily="18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" y="3175"/>
            <a:ext cx="9644063" cy="722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9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19053"/>
            <a:ext cx="9672638" cy="7248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矩形 10"/>
          <p:cNvSpPr/>
          <p:nvPr userDrawn="1"/>
        </p:nvSpPr>
        <p:spPr>
          <a:xfrm rot="10800000" flipH="1">
            <a:off x="5445919" y="6943725"/>
            <a:ext cx="266700" cy="101600"/>
          </a:xfrm>
          <a:prstGeom prst="rect">
            <a:avLst/>
          </a:prstGeom>
          <a:solidFill>
            <a:srgbClr val="FDD4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" name="矩形 11"/>
          <p:cNvSpPr/>
          <p:nvPr userDrawn="1"/>
        </p:nvSpPr>
        <p:spPr>
          <a:xfrm rot="10800000" flipH="1">
            <a:off x="5066111" y="6943725"/>
            <a:ext cx="267890" cy="101600"/>
          </a:xfrm>
          <a:prstGeom prst="rect">
            <a:avLst/>
          </a:prstGeom>
          <a:solidFill>
            <a:srgbClr val="72A7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6" name="矩形 12"/>
          <p:cNvSpPr/>
          <p:nvPr userDrawn="1"/>
        </p:nvSpPr>
        <p:spPr>
          <a:xfrm rot="10800000" flipH="1">
            <a:off x="4686300" y="6943725"/>
            <a:ext cx="267891" cy="101600"/>
          </a:xfrm>
          <a:prstGeom prst="rect">
            <a:avLst/>
          </a:prstGeom>
          <a:solidFill>
            <a:srgbClr val="F5A7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7" name="Picture 2" descr="D:\哈尔滨工程大学-课程\幕课\概率论与数理统计\PPT\包图网_134176金融数据PPT矢量图形\未标题-2.png"/>
          <p:cNvPicPr>
            <a:picLocks noChangeAspect="1" noChangeArrowheads="1"/>
          </p:cNvPicPr>
          <p:nvPr userDrawn="1"/>
        </p:nvPicPr>
        <p:blipFill>
          <a:blip r:embed="rId3"/>
          <a:srcRect t="16666" b="29166"/>
          <a:stretch>
            <a:fillRect/>
          </a:stretch>
        </p:blipFill>
        <p:spPr bwMode="auto">
          <a:xfrm>
            <a:off x="155973" y="41275"/>
            <a:ext cx="1014413" cy="895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矩形 14"/>
          <p:cNvSpPr/>
          <p:nvPr userDrawn="1"/>
        </p:nvSpPr>
        <p:spPr>
          <a:xfrm rot="10800000">
            <a:off x="5901930" y="6943725"/>
            <a:ext cx="3514725" cy="1016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27000">
                <a:srgbClr val="9CD8C7"/>
              </a:gs>
              <a:gs pos="57000">
                <a:srgbClr val="7A93CB"/>
              </a:gs>
              <a:gs pos="100000">
                <a:srgbClr val="FFEFC8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9" name="矩形: 圆角 5"/>
          <p:cNvSpPr/>
          <p:nvPr userDrawn="1"/>
        </p:nvSpPr>
        <p:spPr>
          <a:xfrm>
            <a:off x="240507" y="998541"/>
            <a:ext cx="9184482" cy="5762625"/>
          </a:xfrm>
          <a:prstGeom prst="roundRect">
            <a:avLst>
              <a:gd name="adj" fmla="val 6667"/>
            </a:avLst>
          </a:prstGeom>
          <a:solidFill>
            <a:schemeClr val="bg1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cs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63180" y="385763"/>
            <a:ext cx="8317707" cy="1397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7"/>
          <p:cNvGrpSpPr>
            <a:grpSpLocks/>
          </p:cNvGrpSpPr>
          <p:nvPr userDrawn="1"/>
        </p:nvGrpSpPr>
        <p:grpSpPr bwMode="auto">
          <a:xfrm>
            <a:off x="151210" y="909638"/>
            <a:ext cx="6479382" cy="114300"/>
            <a:chOff x="142844" y="642924"/>
            <a:chExt cx="5040000" cy="80962"/>
          </a:xfrm>
        </p:grpSpPr>
        <p:cxnSp>
          <p:nvCxnSpPr>
            <p:cNvPr id="3" name="直接连接符 8"/>
            <p:cNvCxnSpPr/>
            <p:nvPr/>
          </p:nvCxnSpPr>
          <p:spPr>
            <a:xfrm flipH="1">
              <a:off x="142844" y="642924"/>
              <a:ext cx="5040000" cy="0"/>
            </a:xfrm>
            <a:prstGeom prst="line">
              <a:avLst/>
            </a:prstGeom>
            <a:ln w="25400">
              <a:solidFill>
                <a:schemeClr val="accent3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直接连接符 9"/>
            <p:cNvCxnSpPr/>
            <p:nvPr/>
          </p:nvCxnSpPr>
          <p:spPr>
            <a:xfrm flipH="1">
              <a:off x="142844" y="723886"/>
              <a:ext cx="5040000" cy="0"/>
            </a:xfrm>
            <a:prstGeom prst="line">
              <a:avLst/>
            </a:prstGeom>
            <a:ln w="57150">
              <a:solidFill>
                <a:srgbClr val="20517E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Freeform 583"/>
          <p:cNvSpPr>
            <a:spLocks/>
          </p:cNvSpPr>
          <p:nvPr/>
        </p:nvSpPr>
        <p:spPr bwMode="auto">
          <a:xfrm>
            <a:off x="133350" y="209553"/>
            <a:ext cx="540544" cy="277813"/>
          </a:xfrm>
          <a:custGeom>
            <a:avLst/>
            <a:gdLst>
              <a:gd name="T0" fmla="*/ 924 w 1111"/>
              <a:gd name="T1" fmla="*/ 0 h 428"/>
              <a:gd name="T2" fmla="*/ 958 w 1111"/>
              <a:gd name="T3" fmla="*/ 55 h 428"/>
              <a:gd name="T4" fmla="*/ 542 w 1111"/>
              <a:gd name="T5" fmla="*/ 281 h 428"/>
              <a:gd name="T6" fmla="*/ 0 w 1111"/>
              <a:gd name="T7" fmla="*/ 355 h 428"/>
              <a:gd name="T8" fmla="*/ 3 w 1111"/>
              <a:gd name="T9" fmla="*/ 428 h 428"/>
              <a:gd name="T10" fmla="*/ 570 w 1111"/>
              <a:gd name="T11" fmla="*/ 355 h 428"/>
              <a:gd name="T12" fmla="*/ 986 w 1111"/>
              <a:gd name="T13" fmla="*/ 121 h 428"/>
              <a:gd name="T14" fmla="*/ 1021 w 1111"/>
              <a:gd name="T15" fmla="*/ 184 h 428"/>
              <a:gd name="T16" fmla="*/ 1111 w 1111"/>
              <a:gd name="T17" fmla="*/ 0 h 428"/>
              <a:gd name="T18" fmla="*/ 924 w 1111"/>
              <a:gd name="T19" fmla="*/ 0 h 4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111" h="428">
                <a:moveTo>
                  <a:pt x="924" y="0"/>
                </a:moveTo>
                <a:lnTo>
                  <a:pt x="958" y="55"/>
                </a:lnTo>
                <a:lnTo>
                  <a:pt x="542" y="281"/>
                </a:lnTo>
                <a:lnTo>
                  <a:pt x="0" y="355"/>
                </a:lnTo>
                <a:lnTo>
                  <a:pt x="3" y="428"/>
                </a:lnTo>
                <a:lnTo>
                  <a:pt x="570" y="355"/>
                </a:lnTo>
                <a:lnTo>
                  <a:pt x="986" y="121"/>
                </a:lnTo>
                <a:lnTo>
                  <a:pt x="1021" y="184"/>
                </a:lnTo>
                <a:lnTo>
                  <a:pt x="1111" y="0"/>
                </a:lnTo>
                <a:lnTo>
                  <a:pt x="924" y="0"/>
                </a:lnTo>
                <a:close/>
              </a:path>
            </a:pathLst>
          </a:custGeom>
          <a:solidFill>
            <a:srgbClr val="FF9900"/>
          </a:solidFill>
          <a:ln>
            <a:noFill/>
          </a:ln>
          <a:extLst/>
        </p:spPr>
        <p:txBody>
          <a:bodyPr lIns="72326" tIns="36164" rIns="72326" bIns="36164"/>
          <a:lstStyle/>
          <a:p>
            <a:pPr>
              <a:defRPr/>
            </a:pPr>
            <a:endParaRPr lang="zh-CN" altLang="en-US" sz="1068" dirty="0">
              <a:ea typeface="宋体" panose="02010600030101010101" pitchFamily="2" charset="-122"/>
            </a:endParaRPr>
          </a:p>
        </p:txBody>
      </p:sp>
      <p:sp>
        <p:nvSpPr>
          <p:cNvPr id="6" name="Freeform 584"/>
          <p:cNvSpPr>
            <a:spLocks/>
          </p:cNvSpPr>
          <p:nvPr/>
        </p:nvSpPr>
        <p:spPr bwMode="auto">
          <a:xfrm>
            <a:off x="495301" y="347666"/>
            <a:ext cx="141685" cy="460375"/>
          </a:xfrm>
          <a:custGeom>
            <a:avLst/>
            <a:gdLst>
              <a:gd name="T0" fmla="*/ 0 w 289"/>
              <a:gd name="T1" fmla="*/ 709 h 709"/>
              <a:gd name="T2" fmla="*/ 289 w 289"/>
              <a:gd name="T3" fmla="*/ 709 h 709"/>
              <a:gd name="T4" fmla="*/ 289 w 289"/>
              <a:gd name="T5" fmla="*/ 0 h 709"/>
              <a:gd name="T6" fmla="*/ 0 w 289"/>
              <a:gd name="T7" fmla="*/ 161 h 709"/>
              <a:gd name="T8" fmla="*/ 0 w 289"/>
              <a:gd name="T9" fmla="*/ 709 h 7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9" h="709">
                <a:moveTo>
                  <a:pt x="0" y="709"/>
                </a:moveTo>
                <a:lnTo>
                  <a:pt x="289" y="709"/>
                </a:lnTo>
                <a:lnTo>
                  <a:pt x="289" y="0"/>
                </a:lnTo>
                <a:lnTo>
                  <a:pt x="0" y="161"/>
                </a:lnTo>
                <a:lnTo>
                  <a:pt x="0" y="709"/>
                </a:lnTo>
                <a:close/>
              </a:path>
            </a:pathLst>
          </a:custGeom>
          <a:solidFill>
            <a:srgbClr val="20517E"/>
          </a:solidFill>
          <a:ln>
            <a:noFill/>
          </a:ln>
          <a:extLst/>
        </p:spPr>
        <p:txBody>
          <a:bodyPr lIns="72326" tIns="36164" rIns="72326" bIns="36164"/>
          <a:lstStyle/>
          <a:p>
            <a:pPr>
              <a:defRPr/>
            </a:pPr>
            <a:endParaRPr lang="zh-CN" altLang="en-US" sz="1068">
              <a:ea typeface="宋体" panose="02010600030101010101" pitchFamily="2" charset="-122"/>
            </a:endParaRPr>
          </a:p>
        </p:txBody>
      </p:sp>
      <p:sp>
        <p:nvSpPr>
          <p:cNvPr id="7" name="Freeform 585"/>
          <p:cNvSpPr>
            <a:spLocks/>
          </p:cNvSpPr>
          <p:nvPr/>
        </p:nvSpPr>
        <p:spPr bwMode="auto">
          <a:xfrm>
            <a:off x="326232" y="469900"/>
            <a:ext cx="121444" cy="338138"/>
          </a:xfrm>
          <a:custGeom>
            <a:avLst/>
            <a:gdLst>
              <a:gd name="T0" fmla="*/ 0 w 250"/>
              <a:gd name="T1" fmla="*/ 520 h 520"/>
              <a:gd name="T2" fmla="*/ 250 w 250"/>
              <a:gd name="T3" fmla="*/ 520 h 520"/>
              <a:gd name="T4" fmla="*/ 250 w 250"/>
              <a:gd name="T5" fmla="*/ 0 h 520"/>
              <a:gd name="T6" fmla="*/ 0 w 250"/>
              <a:gd name="T7" fmla="*/ 42 h 520"/>
              <a:gd name="T8" fmla="*/ 0 w 250"/>
              <a:gd name="T9" fmla="*/ 520 h 5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0" h="520">
                <a:moveTo>
                  <a:pt x="0" y="520"/>
                </a:moveTo>
                <a:lnTo>
                  <a:pt x="250" y="520"/>
                </a:lnTo>
                <a:lnTo>
                  <a:pt x="250" y="0"/>
                </a:lnTo>
                <a:lnTo>
                  <a:pt x="0" y="42"/>
                </a:lnTo>
                <a:lnTo>
                  <a:pt x="0" y="520"/>
                </a:lnTo>
                <a:close/>
              </a:path>
            </a:pathLst>
          </a:custGeom>
          <a:solidFill>
            <a:srgbClr val="20517E"/>
          </a:solidFill>
          <a:ln>
            <a:noFill/>
          </a:ln>
          <a:extLst/>
        </p:spPr>
        <p:txBody>
          <a:bodyPr lIns="72326" tIns="36164" rIns="72326" bIns="36164"/>
          <a:lstStyle/>
          <a:p>
            <a:pPr>
              <a:defRPr/>
            </a:pPr>
            <a:endParaRPr lang="zh-CN" altLang="en-US" sz="1068">
              <a:ea typeface="宋体" panose="02010600030101010101" pitchFamily="2" charset="-122"/>
            </a:endParaRPr>
          </a:p>
        </p:txBody>
      </p:sp>
      <p:sp>
        <p:nvSpPr>
          <p:cNvPr id="8" name="Freeform 586"/>
          <p:cNvSpPr>
            <a:spLocks/>
          </p:cNvSpPr>
          <p:nvPr/>
        </p:nvSpPr>
        <p:spPr bwMode="auto">
          <a:xfrm>
            <a:off x="151211" y="506416"/>
            <a:ext cx="127397" cy="301625"/>
          </a:xfrm>
          <a:custGeom>
            <a:avLst/>
            <a:gdLst>
              <a:gd name="T0" fmla="*/ 0 w 263"/>
              <a:gd name="T1" fmla="*/ 463 h 463"/>
              <a:gd name="T2" fmla="*/ 263 w 263"/>
              <a:gd name="T3" fmla="*/ 463 h 463"/>
              <a:gd name="T4" fmla="*/ 263 w 263"/>
              <a:gd name="T5" fmla="*/ 0 h 463"/>
              <a:gd name="T6" fmla="*/ 0 w 263"/>
              <a:gd name="T7" fmla="*/ 30 h 463"/>
              <a:gd name="T8" fmla="*/ 0 w 263"/>
              <a:gd name="T9" fmla="*/ 463 h 4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63" h="463">
                <a:moveTo>
                  <a:pt x="0" y="463"/>
                </a:moveTo>
                <a:lnTo>
                  <a:pt x="263" y="463"/>
                </a:lnTo>
                <a:lnTo>
                  <a:pt x="263" y="0"/>
                </a:lnTo>
                <a:lnTo>
                  <a:pt x="0" y="30"/>
                </a:lnTo>
                <a:lnTo>
                  <a:pt x="0" y="463"/>
                </a:lnTo>
                <a:close/>
              </a:path>
            </a:pathLst>
          </a:custGeom>
          <a:solidFill>
            <a:srgbClr val="20517E"/>
          </a:solidFill>
          <a:ln>
            <a:noFill/>
          </a:ln>
          <a:extLst/>
        </p:spPr>
        <p:txBody>
          <a:bodyPr lIns="72326" tIns="36164" rIns="72326" bIns="36164"/>
          <a:lstStyle/>
          <a:p>
            <a:pPr>
              <a:defRPr/>
            </a:pPr>
            <a:endParaRPr lang="zh-CN" altLang="en-US" sz="1068">
              <a:ea typeface="宋体" panose="02010600030101010101" pitchFamily="2" charset="-122"/>
            </a:endParaRPr>
          </a:p>
        </p:txBody>
      </p:sp>
      <p:sp>
        <p:nvSpPr>
          <p:cNvPr id="9" name="日期占位符 1"/>
          <p:cNvSpPr>
            <a:spLocks noGrp="1"/>
          </p:cNvSpPr>
          <p:nvPr>
            <p:ph type="dt" sz="half" idx="10"/>
          </p:nvPr>
        </p:nvSpPr>
        <p:spPr>
          <a:xfrm>
            <a:off x="482205" y="6704016"/>
            <a:ext cx="2250281" cy="384175"/>
          </a:xfrm>
          <a:prstGeom prst="rect">
            <a:avLst/>
          </a:prstGeom>
        </p:spPr>
        <p:txBody>
          <a:bodyPr/>
          <a:lstStyle>
            <a:lvl1pPr>
              <a:defRPr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C5F72FB6-1D71-47D6-B44C-4AA7AA901A58}" type="datetimeFigureOut">
              <a:rPr lang="zh-CN" altLang="en-US"/>
              <a:pPr>
                <a:defRPr/>
              </a:pPr>
              <a:t>2021/3/20</a:t>
            </a:fld>
            <a:endParaRPr lang="zh-CN" altLang="en-US"/>
          </a:p>
        </p:txBody>
      </p:sp>
      <p:sp>
        <p:nvSpPr>
          <p:cNvPr id="10" name="页脚占位符 2"/>
          <p:cNvSpPr>
            <a:spLocks noGrp="1"/>
          </p:cNvSpPr>
          <p:nvPr>
            <p:ph type="ftr" sz="quarter" idx="11"/>
          </p:nvPr>
        </p:nvSpPr>
        <p:spPr>
          <a:xfrm>
            <a:off x="3295650" y="6704016"/>
            <a:ext cx="3053954" cy="384175"/>
          </a:xfrm>
          <a:prstGeom prst="rect">
            <a:avLst/>
          </a:prstGeom>
        </p:spPr>
        <p:txBody>
          <a:bodyPr/>
          <a:lstStyle>
            <a:lvl1pPr>
              <a:defRPr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1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6911580" y="6704016"/>
            <a:ext cx="2250281" cy="384175"/>
          </a:xfrm>
          <a:prstGeom prst="rect">
            <a:avLst/>
          </a:prstGeom>
        </p:spPr>
        <p:txBody>
          <a:bodyPr/>
          <a:lstStyle>
            <a:lvl1pPr>
              <a:defRPr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F46C1F45-5AFF-4A8B-ADCA-DBD6785A07B2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  <p:pic>
        <p:nvPicPr>
          <p:cNvPr id="12" name="Picture 12">
            <a:extLst>
              <a:ext uri="{FF2B5EF4-FFF2-40B4-BE49-F238E27FC236}">
                <a16:creationId xmlns:lc="http://schemas.openxmlformats.org/drawingml/2006/lockedCanvas" xmlns:a16="http://schemas.microsoft.com/office/drawing/2014/main" xmlns="" id="{650712FE-073D-4929-90BF-4CFD45A8E52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6287" y="13447"/>
            <a:ext cx="2504307" cy="985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3305" y="1183677"/>
            <a:ext cx="8197454" cy="2518034"/>
          </a:xfrm>
        </p:spPr>
        <p:txBody>
          <a:bodyPr anchor="b"/>
          <a:lstStyle>
            <a:lvl1pPr algn="ctr">
              <a:defRPr sz="6328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05508" y="3798816"/>
            <a:ext cx="7233047" cy="1746216"/>
          </a:xfrm>
        </p:spPr>
        <p:txBody>
          <a:bodyPr/>
          <a:lstStyle>
            <a:lvl1pPr marL="0" indent="0" algn="ctr">
              <a:buNone/>
              <a:defRPr sz="2531"/>
            </a:lvl1pPr>
            <a:lvl2pPr marL="482163" indent="0" algn="ctr">
              <a:buNone/>
              <a:defRPr sz="2109"/>
            </a:lvl2pPr>
            <a:lvl3pPr marL="964326" indent="0" algn="ctr">
              <a:buNone/>
              <a:defRPr sz="1898"/>
            </a:lvl3pPr>
            <a:lvl4pPr marL="1446489" indent="0" algn="ctr">
              <a:buNone/>
              <a:defRPr sz="1687"/>
            </a:lvl4pPr>
            <a:lvl5pPr marL="1928652" indent="0" algn="ctr">
              <a:buNone/>
              <a:defRPr sz="1687"/>
            </a:lvl5pPr>
            <a:lvl6pPr marL="2410816" indent="0" algn="ctr">
              <a:buNone/>
              <a:defRPr sz="1687"/>
            </a:lvl6pPr>
            <a:lvl7pPr marL="2892979" indent="0" algn="ctr">
              <a:buNone/>
              <a:defRPr sz="1687"/>
            </a:lvl7pPr>
            <a:lvl8pPr marL="3375142" indent="0" algn="ctr">
              <a:buNone/>
              <a:defRPr sz="1687"/>
            </a:lvl8pPr>
            <a:lvl9pPr marL="3857305" indent="0" algn="ctr">
              <a:buNone/>
              <a:defRPr sz="1687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3/20/2021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88315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3/20/2021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7117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8007" y="1803142"/>
            <a:ext cx="8318004" cy="3008581"/>
          </a:xfrm>
        </p:spPr>
        <p:txBody>
          <a:bodyPr anchor="b"/>
          <a:lstStyle>
            <a:lvl1pPr>
              <a:defRPr sz="6328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8007" y="4840185"/>
            <a:ext cx="8318004" cy="1582142"/>
          </a:xfrm>
        </p:spPr>
        <p:txBody>
          <a:bodyPr/>
          <a:lstStyle>
            <a:lvl1pPr marL="0" indent="0">
              <a:buNone/>
              <a:defRPr sz="2531">
                <a:solidFill>
                  <a:schemeClr val="tx1"/>
                </a:solidFill>
              </a:defRPr>
            </a:lvl1pPr>
            <a:lvl2pPr marL="482163" indent="0">
              <a:buNone/>
              <a:defRPr sz="2109">
                <a:solidFill>
                  <a:schemeClr val="tx1">
                    <a:tint val="75000"/>
                  </a:schemeClr>
                </a:solidFill>
              </a:defRPr>
            </a:lvl2pPr>
            <a:lvl3pPr marL="964326" indent="0">
              <a:buNone/>
              <a:defRPr sz="1898">
                <a:solidFill>
                  <a:schemeClr val="tx1">
                    <a:tint val="75000"/>
                  </a:schemeClr>
                </a:solidFill>
              </a:defRPr>
            </a:lvl3pPr>
            <a:lvl4pPr marL="1446489" indent="0">
              <a:buNone/>
              <a:defRPr sz="1687">
                <a:solidFill>
                  <a:schemeClr val="tx1">
                    <a:tint val="75000"/>
                  </a:schemeClr>
                </a:solidFill>
              </a:defRPr>
            </a:lvl4pPr>
            <a:lvl5pPr marL="1928652" indent="0">
              <a:buNone/>
              <a:defRPr sz="1687">
                <a:solidFill>
                  <a:schemeClr val="tx1">
                    <a:tint val="75000"/>
                  </a:schemeClr>
                </a:solidFill>
              </a:defRPr>
            </a:lvl5pPr>
            <a:lvl6pPr marL="2410816" indent="0">
              <a:buNone/>
              <a:defRPr sz="1687">
                <a:solidFill>
                  <a:schemeClr val="tx1">
                    <a:tint val="75000"/>
                  </a:schemeClr>
                </a:solidFill>
              </a:defRPr>
            </a:lvl6pPr>
            <a:lvl7pPr marL="2892979" indent="0">
              <a:buNone/>
              <a:defRPr sz="1687">
                <a:solidFill>
                  <a:schemeClr val="tx1">
                    <a:tint val="75000"/>
                  </a:schemeClr>
                </a:solidFill>
              </a:defRPr>
            </a:lvl7pPr>
            <a:lvl8pPr marL="3375142" indent="0">
              <a:buNone/>
              <a:defRPr sz="1687">
                <a:solidFill>
                  <a:schemeClr val="tx1">
                    <a:tint val="75000"/>
                  </a:schemeClr>
                </a:solidFill>
              </a:defRPr>
            </a:lvl8pPr>
            <a:lvl9pPr marL="3857305" indent="0">
              <a:buNone/>
              <a:defRPr sz="168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3/20/2021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49629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3029" y="1925358"/>
            <a:ext cx="4098727" cy="458905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82307" y="1925358"/>
            <a:ext cx="4098727" cy="458905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3/20/2021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14580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4286" y="385073"/>
            <a:ext cx="8318004" cy="1397978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4287" y="1773004"/>
            <a:ext cx="4079890" cy="868922"/>
          </a:xfrm>
        </p:spPr>
        <p:txBody>
          <a:bodyPr anchor="b"/>
          <a:lstStyle>
            <a:lvl1pPr marL="0" indent="0">
              <a:buNone/>
              <a:defRPr sz="2531" b="1"/>
            </a:lvl1pPr>
            <a:lvl2pPr marL="482163" indent="0">
              <a:buNone/>
              <a:defRPr sz="2109" b="1"/>
            </a:lvl2pPr>
            <a:lvl3pPr marL="964326" indent="0">
              <a:buNone/>
              <a:defRPr sz="1898" b="1"/>
            </a:lvl3pPr>
            <a:lvl4pPr marL="1446489" indent="0">
              <a:buNone/>
              <a:defRPr sz="1687" b="1"/>
            </a:lvl4pPr>
            <a:lvl5pPr marL="1928652" indent="0">
              <a:buNone/>
              <a:defRPr sz="1687" b="1"/>
            </a:lvl5pPr>
            <a:lvl6pPr marL="2410816" indent="0">
              <a:buNone/>
              <a:defRPr sz="1687" b="1"/>
            </a:lvl6pPr>
            <a:lvl7pPr marL="2892979" indent="0">
              <a:buNone/>
              <a:defRPr sz="1687" b="1"/>
            </a:lvl7pPr>
            <a:lvl8pPr marL="3375142" indent="0">
              <a:buNone/>
              <a:defRPr sz="1687" b="1"/>
            </a:lvl8pPr>
            <a:lvl9pPr marL="3857305" indent="0">
              <a:buNone/>
              <a:defRPr sz="1687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287" y="2641926"/>
            <a:ext cx="4079890" cy="3885876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82307" y="1773004"/>
            <a:ext cx="4099983" cy="868922"/>
          </a:xfrm>
        </p:spPr>
        <p:txBody>
          <a:bodyPr anchor="b"/>
          <a:lstStyle>
            <a:lvl1pPr marL="0" indent="0">
              <a:buNone/>
              <a:defRPr sz="2531" b="1"/>
            </a:lvl1pPr>
            <a:lvl2pPr marL="482163" indent="0">
              <a:buNone/>
              <a:defRPr sz="2109" b="1"/>
            </a:lvl2pPr>
            <a:lvl3pPr marL="964326" indent="0">
              <a:buNone/>
              <a:defRPr sz="1898" b="1"/>
            </a:lvl3pPr>
            <a:lvl4pPr marL="1446489" indent="0">
              <a:buNone/>
              <a:defRPr sz="1687" b="1"/>
            </a:lvl4pPr>
            <a:lvl5pPr marL="1928652" indent="0">
              <a:buNone/>
              <a:defRPr sz="1687" b="1"/>
            </a:lvl5pPr>
            <a:lvl6pPr marL="2410816" indent="0">
              <a:buNone/>
              <a:defRPr sz="1687" b="1"/>
            </a:lvl6pPr>
            <a:lvl7pPr marL="2892979" indent="0">
              <a:buNone/>
              <a:defRPr sz="1687" b="1"/>
            </a:lvl7pPr>
            <a:lvl8pPr marL="3375142" indent="0">
              <a:buNone/>
              <a:defRPr sz="1687" b="1"/>
            </a:lvl8pPr>
            <a:lvl9pPr marL="3857305" indent="0">
              <a:buNone/>
              <a:defRPr sz="1687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82307" y="2641926"/>
            <a:ext cx="4099983" cy="3885876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3/20/2021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02914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3/20/2021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62049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5F72FB6-1D71-47D6-B44C-4AA7AA901A58}" type="datetimeFigureOut">
              <a:rPr lang="zh-CN" altLang="en-US" smtClean="0"/>
              <a:pPr>
                <a:defRPr/>
              </a:pPr>
              <a:t>2021/3/20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46C1F45-5AFF-4A8B-ADCA-DBD6785A07B2}" type="slidenum">
              <a:rPr lang="zh-CN" altLang="en-US" smtClean="0"/>
              <a:pPr>
                <a:defRPr/>
              </a:pPr>
              <a:t>‹#›</a:t>
            </a:fld>
            <a:endParaRPr lang="zh-CN" altLang="en-US"/>
          </a:p>
        </p:txBody>
      </p:sp>
      <p:cxnSp>
        <p:nvCxnSpPr>
          <p:cNvPr id="6" name="直接连接符 8"/>
          <p:cNvCxnSpPr/>
          <p:nvPr/>
        </p:nvCxnSpPr>
        <p:spPr bwMode="auto">
          <a:xfrm flipH="1">
            <a:off x="151210" y="789793"/>
            <a:ext cx="6479382" cy="0"/>
          </a:xfrm>
          <a:prstGeom prst="line">
            <a:avLst/>
          </a:prstGeom>
          <a:ln w="25400">
            <a:solidFill>
              <a:srgbClr val="005EA6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9"/>
          <p:cNvCxnSpPr/>
          <p:nvPr/>
        </p:nvCxnSpPr>
        <p:spPr bwMode="auto">
          <a:xfrm flipH="1">
            <a:off x="151210" y="904093"/>
            <a:ext cx="6479382" cy="0"/>
          </a:xfrm>
          <a:prstGeom prst="line">
            <a:avLst/>
          </a:prstGeom>
          <a:ln w="57150">
            <a:solidFill>
              <a:srgbClr val="20517E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12">
            <a:extLst>
              <a:ext uri="{FF2B5EF4-FFF2-40B4-BE49-F238E27FC236}">
                <a16:creationId xmlns:lc="http://schemas.openxmlformats.org/drawingml/2006/lockedCanvas" xmlns:a16="http://schemas.microsoft.com/office/drawing/2014/main" xmlns="" id="{650712FE-073D-4929-90BF-4CFD45A8E52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6287" y="13447"/>
            <a:ext cx="2504307" cy="985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Freeform 583"/>
          <p:cNvSpPr>
            <a:spLocks/>
          </p:cNvSpPr>
          <p:nvPr userDrawn="1"/>
        </p:nvSpPr>
        <p:spPr bwMode="auto">
          <a:xfrm>
            <a:off x="177800" y="87933"/>
            <a:ext cx="720725" cy="277813"/>
          </a:xfrm>
          <a:custGeom>
            <a:avLst/>
            <a:gdLst>
              <a:gd name="T0" fmla="*/ 924 w 1111"/>
              <a:gd name="T1" fmla="*/ 0 h 428"/>
              <a:gd name="T2" fmla="*/ 958 w 1111"/>
              <a:gd name="T3" fmla="*/ 55 h 428"/>
              <a:gd name="T4" fmla="*/ 542 w 1111"/>
              <a:gd name="T5" fmla="*/ 281 h 428"/>
              <a:gd name="T6" fmla="*/ 0 w 1111"/>
              <a:gd name="T7" fmla="*/ 355 h 428"/>
              <a:gd name="T8" fmla="*/ 3 w 1111"/>
              <a:gd name="T9" fmla="*/ 428 h 428"/>
              <a:gd name="T10" fmla="*/ 570 w 1111"/>
              <a:gd name="T11" fmla="*/ 355 h 428"/>
              <a:gd name="T12" fmla="*/ 986 w 1111"/>
              <a:gd name="T13" fmla="*/ 121 h 428"/>
              <a:gd name="T14" fmla="*/ 1021 w 1111"/>
              <a:gd name="T15" fmla="*/ 184 h 428"/>
              <a:gd name="T16" fmla="*/ 1111 w 1111"/>
              <a:gd name="T17" fmla="*/ 0 h 428"/>
              <a:gd name="T18" fmla="*/ 924 w 1111"/>
              <a:gd name="T19" fmla="*/ 0 h 4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111" h="428">
                <a:moveTo>
                  <a:pt x="924" y="0"/>
                </a:moveTo>
                <a:lnTo>
                  <a:pt x="958" y="55"/>
                </a:lnTo>
                <a:lnTo>
                  <a:pt x="542" y="281"/>
                </a:lnTo>
                <a:lnTo>
                  <a:pt x="0" y="355"/>
                </a:lnTo>
                <a:lnTo>
                  <a:pt x="3" y="428"/>
                </a:lnTo>
                <a:lnTo>
                  <a:pt x="570" y="355"/>
                </a:lnTo>
                <a:lnTo>
                  <a:pt x="986" y="121"/>
                </a:lnTo>
                <a:lnTo>
                  <a:pt x="1021" y="184"/>
                </a:lnTo>
                <a:lnTo>
                  <a:pt x="1111" y="0"/>
                </a:lnTo>
                <a:lnTo>
                  <a:pt x="924" y="0"/>
                </a:lnTo>
                <a:close/>
              </a:path>
            </a:pathLst>
          </a:custGeom>
          <a:solidFill>
            <a:srgbClr val="FF9900"/>
          </a:solidFill>
          <a:ln>
            <a:noFill/>
          </a:ln>
          <a:extLst/>
        </p:spPr>
        <p:txBody>
          <a:bodyPr lIns="96435" tIns="48219" rIns="96435" bIns="48219"/>
          <a:lstStyle/>
          <a:p>
            <a:pPr>
              <a:defRPr/>
            </a:pPr>
            <a:endParaRPr lang="zh-CN" altLang="en-US" sz="1424" dirty="0">
              <a:ea typeface="宋体" panose="02010600030101010101" pitchFamily="2" charset="-122"/>
            </a:endParaRPr>
          </a:p>
        </p:txBody>
      </p:sp>
      <p:sp>
        <p:nvSpPr>
          <p:cNvPr id="10" name="Freeform 584"/>
          <p:cNvSpPr>
            <a:spLocks/>
          </p:cNvSpPr>
          <p:nvPr userDrawn="1"/>
        </p:nvSpPr>
        <p:spPr bwMode="auto">
          <a:xfrm>
            <a:off x="660400" y="226046"/>
            <a:ext cx="188913" cy="460375"/>
          </a:xfrm>
          <a:custGeom>
            <a:avLst/>
            <a:gdLst>
              <a:gd name="T0" fmla="*/ 0 w 289"/>
              <a:gd name="T1" fmla="*/ 709 h 709"/>
              <a:gd name="T2" fmla="*/ 289 w 289"/>
              <a:gd name="T3" fmla="*/ 709 h 709"/>
              <a:gd name="T4" fmla="*/ 289 w 289"/>
              <a:gd name="T5" fmla="*/ 0 h 709"/>
              <a:gd name="T6" fmla="*/ 0 w 289"/>
              <a:gd name="T7" fmla="*/ 161 h 709"/>
              <a:gd name="T8" fmla="*/ 0 w 289"/>
              <a:gd name="T9" fmla="*/ 709 h 7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9" h="709">
                <a:moveTo>
                  <a:pt x="0" y="709"/>
                </a:moveTo>
                <a:lnTo>
                  <a:pt x="289" y="709"/>
                </a:lnTo>
                <a:lnTo>
                  <a:pt x="289" y="0"/>
                </a:lnTo>
                <a:lnTo>
                  <a:pt x="0" y="161"/>
                </a:lnTo>
                <a:lnTo>
                  <a:pt x="0" y="709"/>
                </a:lnTo>
                <a:close/>
              </a:path>
            </a:pathLst>
          </a:custGeom>
          <a:solidFill>
            <a:srgbClr val="20517E"/>
          </a:solidFill>
          <a:ln>
            <a:noFill/>
          </a:ln>
          <a:extLst/>
        </p:spPr>
        <p:txBody>
          <a:bodyPr lIns="96435" tIns="48219" rIns="96435" bIns="48219"/>
          <a:lstStyle/>
          <a:p>
            <a:pPr>
              <a:defRPr/>
            </a:pPr>
            <a:endParaRPr lang="zh-CN" altLang="en-US" sz="1424">
              <a:ea typeface="宋体" panose="02010600030101010101" pitchFamily="2" charset="-122"/>
            </a:endParaRPr>
          </a:p>
        </p:txBody>
      </p:sp>
      <p:sp>
        <p:nvSpPr>
          <p:cNvPr id="11" name="Freeform 585"/>
          <p:cNvSpPr>
            <a:spLocks/>
          </p:cNvSpPr>
          <p:nvPr userDrawn="1"/>
        </p:nvSpPr>
        <p:spPr bwMode="auto">
          <a:xfrm>
            <a:off x="434975" y="348283"/>
            <a:ext cx="161925" cy="338138"/>
          </a:xfrm>
          <a:custGeom>
            <a:avLst/>
            <a:gdLst>
              <a:gd name="T0" fmla="*/ 0 w 250"/>
              <a:gd name="T1" fmla="*/ 520 h 520"/>
              <a:gd name="T2" fmla="*/ 250 w 250"/>
              <a:gd name="T3" fmla="*/ 520 h 520"/>
              <a:gd name="T4" fmla="*/ 250 w 250"/>
              <a:gd name="T5" fmla="*/ 0 h 520"/>
              <a:gd name="T6" fmla="*/ 0 w 250"/>
              <a:gd name="T7" fmla="*/ 42 h 520"/>
              <a:gd name="T8" fmla="*/ 0 w 250"/>
              <a:gd name="T9" fmla="*/ 520 h 5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0" h="520">
                <a:moveTo>
                  <a:pt x="0" y="520"/>
                </a:moveTo>
                <a:lnTo>
                  <a:pt x="250" y="520"/>
                </a:lnTo>
                <a:lnTo>
                  <a:pt x="250" y="0"/>
                </a:lnTo>
                <a:lnTo>
                  <a:pt x="0" y="42"/>
                </a:lnTo>
                <a:lnTo>
                  <a:pt x="0" y="520"/>
                </a:lnTo>
                <a:close/>
              </a:path>
            </a:pathLst>
          </a:custGeom>
          <a:solidFill>
            <a:srgbClr val="20517E"/>
          </a:solidFill>
          <a:ln>
            <a:noFill/>
          </a:ln>
          <a:extLst/>
        </p:spPr>
        <p:txBody>
          <a:bodyPr lIns="96435" tIns="48219" rIns="96435" bIns="48219"/>
          <a:lstStyle/>
          <a:p>
            <a:pPr>
              <a:defRPr/>
            </a:pPr>
            <a:endParaRPr lang="zh-CN" altLang="en-US" sz="1424">
              <a:ea typeface="宋体" panose="02010600030101010101" pitchFamily="2" charset="-122"/>
            </a:endParaRPr>
          </a:p>
        </p:txBody>
      </p:sp>
      <p:sp>
        <p:nvSpPr>
          <p:cNvPr id="12" name="Freeform 586"/>
          <p:cNvSpPr>
            <a:spLocks/>
          </p:cNvSpPr>
          <p:nvPr userDrawn="1"/>
        </p:nvSpPr>
        <p:spPr bwMode="auto">
          <a:xfrm>
            <a:off x="201613" y="384796"/>
            <a:ext cx="169862" cy="301625"/>
          </a:xfrm>
          <a:custGeom>
            <a:avLst/>
            <a:gdLst>
              <a:gd name="T0" fmla="*/ 0 w 263"/>
              <a:gd name="T1" fmla="*/ 463 h 463"/>
              <a:gd name="T2" fmla="*/ 263 w 263"/>
              <a:gd name="T3" fmla="*/ 463 h 463"/>
              <a:gd name="T4" fmla="*/ 263 w 263"/>
              <a:gd name="T5" fmla="*/ 0 h 463"/>
              <a:gd name="T6" fmla="*/ 0 w 263"/>
              <a:gd name="T7" fmla="*/ 30 h 463"/>
              <a:gd name="T8" fmla="*/ 0 w 263"/>
              <a:gd name="T9" fmla="*/ 463 h 4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63" h="463">
                <a:moveTo>
                  <a:pt x="0" y="463"/>
                </a:moveTo>
                <a:lnTo>
                  <a:pt x="263" y="463"/>
                </a:lnTo>
                <a:lnTo>
                  <a:pt x="263" y="0"/>
                </a:lnTo>
                <a:lnTo>
                  <a:pt x="0" y="30"/>
                </a:lnTo>
                <a:lnTo>
                  <a:pt x="0" y="463"/>
                </a:lnTo>
                <a:close/>
              </a:path>
            </a:pathLst>
          </a:custGeom>
          <a:solidFill>
            <a:srgbClr val="20517E"/>
          </a:solidFill>
          <a:ln>
            <a:noFill/>
          </a:ln>
          <a:extLst/>
        </p:spPr>
        <p:txBody>
          <a:bodyPr lIns="96435" tIns="48219" rIns="96435" bIns="48219"/>
          <a:lstStyle/>
          <a:p>
            <a:pPr>
              <a:defRPr/>
            </a:pPr>
            <a:endParaRPr lang="zh-CN" altLang="en-US" sz="1424">
              <a:ea typeface="宋体" panose="02010600030101010101" pitchFamily="2" charset="-122"/>
            </a:endParaRPr>
          </a:p>
        </p:txBody>
      </p:sp>
      <p:sp>
        <p:nvSpPr>
          <p:cNvPr id="13" name="文本框 12"/>
          <p:cNvSpPr txBox="1">
            <a:spLocks noChangeArrowheads="1"/>
          </p:cNvSpPr>
          <p:nvPr userDrawn="1"/>
        </p:nvSpPr>
        <p:spPr bwMode="auto">
          <a:xfrm>
            <a:off x="767462" y="156099"/>
            <a:ext cx="7042551" cy="561686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68576" tIns="34287" rIns="68576" bIns="34287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pPr>
              <a:defRPr/>
            </a:pPr>
            <a:r>
              <a:rPr lang="zh-CN" altLang="en-US" sz="3200" b="1" dirty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 </a:t>
            </a:r>
            <a:r>
              <a:rPr lang="zh-CN" altLang="en-US" sz="3200" b="1" dirty="0" smtClean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随机变量的函数的分布 </a:t>
            </a:r>
            <a:endParaRPr lang="zh-CN" altLang="en-US" sz="3200" b="1" dirty="0">
              <a:solidFill>
                <a:srgbClr val="20517E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50873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4286" y="482177"/>
            <a:ext cx="3110461" cy="1687618"/>
          </a:xfrm>
        </p:spPr>
        <p:txBody>
          <a:bodyPr anchor="b"/>
          <a:lstStyle>
            <a:lvl1pPr>
              <a:defRPr sz="3375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99983" y="1041369"/>
            <a:ext cx="4882307" cy="5139869"/>
          </a:xfrm>
        </p:spPr>
        <p:txBody>
          <a:bodyPr/>
          <a:lstStyle>
            <a:lvl1pPr>
              <a:defRPr sz="3375"/>
            </a:lvl1pPr>
            <a:lvl2pPr>
              <a:defRPr sz="2953"/>
            </a:lvl2pPr>
            <a:lvl3pPr>
              <a:defRPr sz="2531"/>
            </a:lvl3pPr>
            <a:lvl4pPr>
              <a:defRPr sz="2109"/>
            </a:lvl4pPr>
            <a:lvl5pPr>
              <a:defRPr sz="2109"/>
            </a:lvl5pPr>
            <a:lvl6pPr>
              <a:defRPr sz="2109"/>
            </a:lvl6pPr>
            <a:lvl7pPr>
              <a:defRPr sz="2109"/>
            </a:lvl7pPr>
            <a:lvl8pPr>
              <a:defRPr sz="2109"/>
            </a:lvl8pPr>
            <a:lvl9pPr>
              <a:defRPr sz="2109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4286" y="2169795"/>
            <a:ext cx="3110461" cy="4019814"/>
          </a:xfrm>
        </p:spPr>
        <p:txBody>
          <a:bodyPr/>
          <a:lstStyle>
            <a:lvl1pPr marL="0" indent="0">
              <a:buNone/>
              <a:defRPr sz="1687"/>
            </a:lvl1pPr>
            <a:lvl2pPr marL="482163" indent="0">
              <a:buNone/>
              <a:defRPr sz="1476"/>
            </a:lvl2pPr>
            <a:lvl3pPr marL="964326" indent="0">
              <a:buNone/>
              <a:defRPr sz="1266"/>
            </a:lvl3pPr>
            <a:lvl4pPr marL="1446489" indent="0">
              <a:buNone/>
              <a:defRPr sz="1055"/>
            </a:lvl4pPr>
            <a:lvl5pPr marL="1928652" indent="0">
              <a:buNone/>
              <a:defRPr sz="1055"/>
            </a:lvl5pPr>
            <a:lvl6pPr marL="2410816" indent="0">
              <a:buNone/>
              <a:defRPr sz="1055"/>
            </a:lvl6pPr>
            <a:lvl7pPr marL="2892979" indent="0">
              <a:buNone/>
              <a:defRPr sz="1055"/>
            </a:lvl7pPr>
            <a:lvl8pPr marL="3375142" indent="0">
              <a:buNone/>
              <a:defRPr sz="1055"/>
            </a:lvl8pPr>
            <a:lvl9pPr marL="3857305" indent="0">
              <a:buNone/>
              <a:defRPr sz="1055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3/20/2021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50678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4286" y="482177"/>
            <a:ext cx="3110461" cy="1687618"/>
          </a:xfrm>
        </p:spPr>
        <p:txBody>
          <a:bodyPr anchor="b"/>
          <a:lstStyle>
            <a:lvl1pPr>
              <a:defRPr sz="3375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99983" y="1041369"/>
            <a:ext cx="4882307" cy="5139869"/>
          </a:xfrm>
        </p:spPr>
        <p:txBody>
          <a:bodyPr anchor="t"/>
          <a:lstStyle>
            <a:lvl1pPr marL="0" indent="0">
              <a:buNone/>
              <a:defRPr sz="3375"/>
            </a:lvl1pPr>
            <a:lvl2pPr marL="482163" indent="0">
              <a:buNone/>
              <a:defRPr sz="2953"/>
            </a:lvl2pPr>
            <a:lvl3pPr marL="964326" indent="0">
              <a:buNone/>
              <a:defRPr sz="2531"/>
            </a:lvl3pPr>
            <a:lvl4pPr marL="1446489" indent="0">
              <a:buNone/>
              <a:defRPr sz="2109"/>
            </a:lvl4pPr>
            <a:lvl5pPr marL="1928652" indent="0">
              <a:buNone/>
              <a:defRPr sz="2109"/>
            </a:lvl5pPr>
            <a:lvl6pPr marL="2410816" indent="0">
              <a:buNone/>
              <a:defRPr sz="2109"/>
            </a:lvl6pPr>
            <a:lvl7pPr marL="2892979" indent="0">
              <a:buNone/>
              <a:defRPr sz="2109"/>
            </a:lvl7pPr>
            <a:lvl8pPr marL="3375142" indent="0">
              <a:buNone/>
              <a:defRPr sz="2109"/>
            </a:lvl8pPr>
            <a:lvl9pPr marL="3857305" indent="0">
              <a:buNone/>
              <a:defRPr sz="2109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4286" y="2169795"/>
            <a:ext cx="3110461" cy="4019814"/>
          </a:xfrm>
        </p:spPr>
        <p:txBody>
          <a:bodyPr/>
          <a:lstStyle>
            <a:lvl1pPr marL="0" indent="0">
              <a:buNone/>
              <a:defRPr sz="1687"/>
            </a:lvl1pPr>
            <a:lvl2pPr marL="482163" indent="0">
              <a:buNone/>
              <a:defRPr sz="1476"/>
            </a:lvl2pPr>
            <a:lvl3pPr marL="964326" indent="0">
              <a:buNone/>
              <a:defRPr sz="1266"/>
            </a:lvl3pPr>
            <a:lvl4pPr marL="1446489" indent="0">
              <a:buNone/>
              <a:defRPr sz="1055"/>
            </a:lvl4pPr>
            <a:lvl5pPr marL="1928652" indent="0">
              <a:buNone/>
              <a:defRPr sz="1055"/>
            </a:lvl5pPr>
            <a:lvl6pPr marL="2410816" indent="0">
              <a:buNone/>
              <a:defRPr sz="1055"/>
            </a:lvl6pPr>
            <a:lvl7pPr marL="2892979" indent="0">
              <a:buNone/>
              <a:defRPr sz="1055"/>
            </a:lvl7pPr>
            <a:lvl8pPr marL="3375142" indent="0">
              <a:buNone/>
              <a:defRPr sz="1055"/>
            </a:lvl8pPr>
            <a:lvl9pPr marL="3857305" indent="0">
              <a:buNone/>
              <a:defRPr sz="1055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3/20/2021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2829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3/20/2021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23669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01533" y="385071"/>
            <a:ext cx="2079501" cy="6129337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63030" y="385071"/>
            <a:ext cx="6117952" cy="6129337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3/20/2021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572453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" y="3175"/>
            <a:ext cx="9644063" cy="722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990798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" y="3175"/>
            <a:ext cx="9644063" cy="722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828803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" y="3175"/>
            <a:ext cx="9644063" cy="722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749955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13" Type="http://schemas.openxmlformats.org/officeDocument/2006/relationships/slideLayout" Target="../slideLayouts/slideLayout18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7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15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Relationship Id="rId14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946" r:id="rId1"/>
    <p:sldLayoutId id="2147483947" r:id="rId2"/>
    <p:sldLayoutId id="2147483948" r:id="rId3"/>
    <p:sldLayoutId id="2147483949" r:id="rId4"/>
    <p:sldLayoutId id="2147483950" r:id="rId5"/>
  </p:sldLayoutIdLst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/>
          <a:ea typeface="宋体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/>
          <a:ea typeface="宋体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/>
          <a:ea typeface="宋体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/>
          <a:ea typeface="宋体" charset="-122"/>
        </a:defRPr>
      </a:lvl5pPr>
      <a:lvl6pPr marL="342892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/>
          <a:ea typeface="宋体" charset="-122"/>
        </a:defRPr>
      </a:lvl6pPr>
      <a:lvl7pPr marL="685783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/>
          <a:ea typeface="宋体" charset="-122"/>
        </a:defRPr>
      </a:lvl7pPr>
      <a:lvl8pPr marL="1028675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/>
          <a:ea typeface="宋体" charset="-122"/>
        </a:defRPr>
      </a:lvl8pPr>
      <a:lvl9pPr marL="1371566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/>
          <a:ea typeface="宋体" charset="-122"/>
        </a:defRPr>
      </a:lvl9pPr>
    </p:titleStyle>
    <p:bodyStyle>
      <a:lvl1pPr marL="171446" indent="-171446" algn="l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37" indent="-171446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28" indent="-171446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20" indent="-171446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543012" indent="-171446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885903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63030" y="385073"/>
            <a:ext cx="8318004" cy="13979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3030" y="1925358"/>
            <a:ext cx="8318004" cy="45890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3029" y="6703596"/>
            <a:ext cx="2169914" cy="385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3/20/2021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94596" y="6703596"/>
            <a:ext cx="3254871" cy="385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6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11120" y="6703596"/>
            <a:ext cx="2169914" cy="385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67140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2" r:id="rId1"/>
    <p:sldLayoutId id="2147483953" r:id="rId2"/>
    <p:sldLayoutId id="2147483954" r:id="rId3"/>
    <p:sldLayoutId id="2147483955" r:id="rId4"/>
    <p:sldLayoutId id="2147483956" r:id="rId5"/>
    <p:sldLayoutId id="2147483957" r:id="rId6"/>
    <p:sldLayoutId id="2147483958" r:id="rId7"/>
    <p:sldLayoutId id="2147483959" r:id="rId8"/>
    <p:sldLayoutId id="2147483960" r:id="rId9"/>
    <p:sldLayoutId id="2147483961" r:id="rId10"/>
    <p:sldLayoutId id="2147483962" r:id="rId11"/>
    <p:sldLayoutId id="2147483963" r:id="rId12"/>
    <p:sldLayoutId id="2147483965" r:id="rId13"/>
    <p:sldLayoutId id="2147483966" r:id="rId14"/>
  </p:sldLayoutIdLst>
  <p:timing>
    <p:tnLst>
      <p:par>
        <p:cTn id="1" dur="indefinite" restart="never" nodeType="tmRoot"/>
      </p:par>
    </p:tnLst>
  </p:timing>
  <p:txStyles>
    <p:titleStyle>
      <a:lvl1pPr algn="l" defTabSz="964326" rtl="0" eaLnBrk="1" latinLnBrk="0" hangingPunct="1">
        <a:lnSpc>
          <a:spcPct val="90000"/>
        </a:lnSpc>
        <a:spcBef>
          <a:spcPct val="0"/>
        </a:spcBef>
        <a:buNone/>
        <a:defRPr sz="46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1082" indent="-241082" algn="l" defTabSz="964326" rtl="0" eaLnBrk="1" latinLnBrk="0" hangingPunct="1">
        <a:lnSpc>
          <a:spcPct val="90000"/>
        </a:lnSpc>
        <a:spcBef>
          <a:spcPts val="1055"/>
        </a:spcBef>
        <a:buFont typeface="Arial" panose="020B0604020202020204" pitchFamily="34" charset="0"/>
        <a:buChar char="•"/>
        <a:defRPr sz="2953" kern="1200">
          <a:solidFill>
            <a:schemeClr val="tx1"/>
          </a:solidFill>
          <a:latin typeface="+mn-lt"/>
          <a:ea typeface="+mn-ea"/>
          <a:cs typeface="+mn-cs"/>
        </a:defRPr>
      </a:lvl1pPr>
      <a:lvl2pPr marL="723245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2531" kern="1200">
          <a:solidFill>
            <a:schemeClr val="tx1"/>
          </a:solidFill>
          <a:latin typeface="+mn-lt"/>
          <a:ea typeface="+mn-ea"/>
          <a:cs typeface="+mn-cs"/>
        </a:defRPr>
      </a:lvl2pPr>
      <a:lvl3pPr marL="1205408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2109" kern="1200">
          <a:solidFill>
            <a:schemeClr val="tx1"/>
          </a:solidFill>
          <a:latin typeface="+mn-lt"/>
          <a:ea typeface="+mn-ea"/>
          <a:cs typeface="+mn-cs"/>
        </a:defRPr>
      </a:lvl3pPr>
      <a:lvl4pPr marL="1687571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4pPr>
      <a:lvl5pPr marL="2169734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5pPr>
      <a:lvl6pPr marL="2651897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6pPr>
      <a:lvl7pPr marL="3134060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7pPr>
      <a:lvl8pPr marL="3616223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8pPr>
      <a:lvl9pPr marL="4098387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1pPr>
      <a:lvl2pPr marL="482163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2pPr>
      <a:lvl3pPr marL="964326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3pPr>
      <a:lvl4pPr marL="1446489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4pPr>
      <a:lvl5pPr marL="1928652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5pPr>
      <a:lvl6pPr marL="2410816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6pPr>
      <a:lvl7pPr marL="2892979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7pPr>
      <a:lvl8pPr marL="3375142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8pPr>
      <a:lvl9pPr marL="3857305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tags" Target="../tags/tag4.xml"/><Relationship Id="rId7" Type="http://schemas.openxmlformats.org/officeDocument/2006/relationships/image" Target="../media/image3.jpeg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18.xml"/><Relationship Id="rId4" Type="http://schemas.openxmlformats.org/officeDocument/2006/relationships/tags" Target="../tags/tag5.xml"/><Relationship Id="rId9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__1.docx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7.e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wmf"/><Relationship Id="rId13" Type="http://schemas.openxmlformats.org/officeDocument/2006/relationships/oleObject" Target="../embeddings/oleObject5.bin"/><Relationship Id="rId18" Type="http://schemas.openxmlformats.org/officeDocument/2006/relationships/image" Target="../media/image15.wmf"/><Relationship Id="rId26" Type="http://schemas.openxmlformats.org/officeDocument/2006/relationships/image" Target="../media/image19.wmf"/><Relationship Id="rId3" Type="http://schemas.openxmlformats.org/officeDocument/2006/relationships/package" Target="../embeddings/Microsoft_Word___2.docx"/><Relationship Id="rId21" Type="http://schemas.openxmlformats.org/officeDocument/2006/relationships/oleObject" Target="../embeddings/oleObject9.bin"/><Relationship Id="rId7" Type="http://schemas.openxmlformats.org/officeDocument/2006/relationships/oleObject" Target="../embeddings/oleObject2.bin"/><Relationship Id="rId12" Type="http://schemas.openxmlformats.org/officeDocument/2006/relationships/image" Target="../media/image12.wmf"/><Relationship Id="rId17" Type="http://schemas.openxmlformats.org/officeDocument/2006/relationships/oleObject" Target="../embeddings/oleObject7.bin"/><Relationship Id="rId25" Type="http://schemas.openxmlformats.org/officeDocument/2006/relationships/oleObject" Target="../embeddings/oleObject11.bin"/><Relationship Id="rId2" Type="http://schemas.openxmlformats.org/officeDocument/2006/relationships/slideLayout" Target="../slideLayouts/slideLayout12.xml"/><Relationship Id="rId16" Type="http://schemas.openxmlformats.org/officeDocument/2006/relationships/image" Target="../media/image14.wmf"/><Relationship Id="rId20" Type="http://schemas.openxmlformats.org/officeDocument/2006/relationships/image" Target="../media/image16.wmf"/><Relationship Id="rId29" Type="http://schemas.openxmlformats.org/officeDocument/2006/relationships/image" Target="../media/image20.emf"/><Relationship Id="rId1" Type="http://schemas.openxmlformats.org/officeDocument/2006/relationships/vmlDrawing" Target="../drawings/vmlDrawing2.vml"/><Relationship Id="rId6" Type="http://schemas.openxmlformats.org/officeDocument/2006/relationships/image" Target="../media/image9.wmf"/><Relationship Id="rId11" Type="http://schemas.openxmlformats.org/officeDocument/2006/relationships/oleObject" Target="../embeddings/oleObject4.bin"/><Relationship Id="rId24" Type="http://schemas.openxmlformats.org/officeDocument/2006/relationships/image" Target="../media/image18.wmf"/><Relationship Id="rId5" Type="http://schemas.openxmlformats.org/officeDocument/2006/relationships/oleObject" Target="../embeddings/oleObject1.bin"/><Relationship Id="rId15" Type="http://schemas.openxmlformats.org/officeDocument/2006/relationships/oleObject" Target="../embeddings/oleObject6.bin"/><Relationship Id="rId23" Type="http://schemas.openxmlformats.org/officeDocument/2006/relationships/oleObject" Target="../embeddings/oleObject10.bin"/><Relationship Id="rId28" Type="http://schemas.openxmlformats.org/officeDocument/2006/relationships/package" Target="../embeddings/Microsoft_Word___3.docx"/><Relationship Id="rId10" Type="http://schemas.openxmlformats.org/officeDocument/2006/relationships/image" Target="../media/image11.wmf"/><Relationship Id="rId19" Type="http://schemas.openxmlformats.org/officeDocument/2006/relationships/oleObject" Target="../embeddings/oleObject8.bin"/><Relationship Id="rId4" Type="http://schemas.openxmlformats.org/officeDocument/2006/relationships/image" Target="../media/image8.emf"/><Relationship Id="rId9" Type="http://schemas.openxmlformats.org/officeDocument/2006/relationships/oleObject" Target="../embeddings/oleObject3.bin"/><Relationship Id="rId14" Type="http://schemas.openxmlformats.org/officeDocument/2006/relationships/image" Target="../media/image13.wmf"/><Relationship Id="rId22" Type="http://schemas.openxmlformats.org/officeDocument/2006/relationships/image" Target="../media/image17.wmf"/><Relationship Id="rId27" Type="http://schemas.openxmlformats.org/officeDocument/2006/relationships/oleObject" Target="../embeddings/oleObject12.bin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wmf"/><Relationship Id="rId13" Type="http://schemas.openxmlformats.org/officeDocument/2006/relationships/oleObject" Target="../embeddings/oleObject17.bin"/><Relationship Id="rId18" Type="http://schemas.openxmlformats.org/officeDocument/2006/relationships/image" Target="../media/image15.wmf"/><Relationship Id="rId26" Type="http://schemas.openxmlformats.org/officeDocument/2006/relationships/image" Target="../media/image19.wmf"/><Relationship Id="rId3" Type="http://schemas.openxmlformats.org/officeDocument/2006/relationships/package" Target="../embeddings/Microsoft_Word___4.docx"/><Relationship Id="rId21" Type="http://schemas.openxmlformats.org/officeDocument/2006/relationships/oleObject" Target="../embeddings/oleObject21.bin"/><Relationship Id="rId7" Type="http://schemas.openxmlformats.org/officeDocument/2006/relationships/oleObject" Target="../embeddings/oleObject14.bin"/><Relationship Id="rId12" Type="http://schemas.openxmlformats.org/officeDocument/2006/relationships/image" Target="../media/image12.wmf"/><Relationship Id="rId17" Type="http://schemas.openxmlformats.org/officeDocument/2006/relationships/oleObject" Target="../embeddings/oleObject19.bin"/><Relationship Id="rId25" Type="http://schemas.openxmlformats.org/officeDocument/2006/relationships/oleObject" Target="../embeddings/oleObject23.bin"/><Relationship Id="rId2" Type="http://schemas.openxmlformats.org/officeDocument/2006/relationships/slideLayout" Target="../slideLayouts/slideLayout12.xml"/><Relationship Id="rId16" Type="http://schemas.openxmlformats.org/officeDocument/2006/relationships/image" Target="../media/image14.wmf"/><Relationship Id="rId20" Type="http://schemas.openxmlformats.org/officeDocument/2006/relationships/image" Target="../media/image16.wmf"/><Relationship Id="rId29" Type="http://schemas.openxmlformats.org/officeDocument/2006/relationships/image" Target="../media/image22.emf"/><Relationship Id="rId1" Type="http://schemas.openxmlformats.org/officeDocument/2006/relationships/vmlDrawing" Target="../drawings/vmlDrawing3.vml"/><Relationship Id="rId6" Type="http://schemas.openxmlformats.org/officeDocument/2006/relationships/image" Target="../media/image9.wmf"/><Relationship Id="rId11" Type="http://schemas.openxmlformats.org/officeDocument/2006/relationships/oleObject" Target="../embeddings/oleObject16.bin"/><Relationship Id="rId24" Type="http://schemas.openxmlformats.org/officeDocument/2006/relationships/image" Target="../media/image18.wmf"/><Relationship Id="rId5" Type="http://schemas.openxmlformats.org/officeDocument/2006/relationships/oleObject" Target="../embeddings/oleObject13.bin"/><Relationship Id="rId15" Type="http://schemas.openxmlformats.org/officeDocument/2006/relationships/oleObject" Target="../embeddings/oleObject18.bin"/><Relationship Id="rId23" Type="http://schemas.openxmlformats.org/officeDocument/2006/relationships/oleObject" Target="../embeddings/oleObject22.bin"/><Relationship Id="rId28" Type="http://schemas.openxmlformats.org/officeDocument/2006/relationships/package" Target="../embeddings/Microsoft_Word___5.docx"/><Relationship Id="rId10" Type="http://schemas.openxmlformats.org/officeDocument/2006/relationships/image" Target="../media/image11.wmf"/><Relationship Id="rId19" Type="http://schemas.openxmlformats.org/officeDocument/2006/relationships/oleObject" Target="../embeddings/oleObject20.bin"/><Relationship Id="rId4" Type="http://schemas.openxmlformats.org/officeDocument/2006/relationships/image" Target="../media/image21.emf"/><Relationship Id="rId9" Type="http://schemas.openxmlformats.org/officeDocument/2006/relationships/oleObject" Target="../embeddings/oleObject15.bin"/><Relationship Id="rId14" Type="http://schemas.openxmlformats.org/officeDocument/2006/relationships/image" Target="../media/image13.wmf"/><Relationship Id="rId22" Type="http://schemas.openxmlformats.org/officeDocument/2006/relationships/image" Target="../media/image17.wmf"/><Relationship Id="rId27" Type="http://schemas.openxmlformats.org/officeDocument/2006/relationships/oleObject" Target="../embeddings/oleObject24.bin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wmf"/><Relationship Id="rId13" Type="http://schemas.openxmlformats.org/officeDocument/2006/relationships/oleObject" Target="../embeddings/oleObject29.bin"/><Relationship Id="rId18" Type="http://schemas.openxmlformats.org/officeDocument/2006/relationships/image" Target="../media/image15.wmf"/><Relationship Id="rId26" Type="http://schemas.openxmlformats.org/officeDocument/2006/relationships/image" Target="../media/image19.wmf"/><Relationship Id="rId3" Type="http://schemas.openxmlformats.org/officeDocument/2006/relationships/package" Target="../embeddings/Microsoft_Word___6.docx"/><Relationship Id="rId21" Type="http://schemas.openxmlformats.org/officeDocument/2006/relationships/oleObject" Target="../embeddings/oleObject33.bin"/><Relationship Id="rId7" Type="http://schemas.openxmlformats.org/officeDocument/2006/relationships/oleObject" Target="../embeddings/oleObject26.bin"/><Relationship Id="rId12" Type="http://schemas.openxmlformats.org/officeDocument/2006/relationships/image" Target="../media/image12.wmf"/><Relationship Id="rId17" Type="http://schemas.openxmlformats.org/officeDocument/2006/relationships/oleObject" Target="../embeddings/oleObject31.bin"/><Relationship Id="rId25" Type="http://schemas.openxmlformats.org/officeDocument/2006/relationships/oleObject" Target="../embeddings/oleObject35.bin"/><Relationship Id="rId2" Type="http://schemas.openxmlformats.org/officeDocument/2006/relationships/slideLayout" Target="../slideLayouts/slideLayout12.xml"/><Relationship Id="rId16" Type="http://schemas.openxmlformats.org/officeDocument/2006/relationships/image" Target="../media/image14.wmf"/><Relationship Id="rId20" Type="http://schemas.openxmlformats.org/officeDocument/2006/relationships/image" Target="../media/image16.wmf"/><Relationship Id="rId29" Type="http://schemas.openxmlformats.org/officeDocument/2006/relationships/image" Target="../media/image24.emf"/><Relationship Id="rId1" Type="http://schemas.openxmlformats.org/officeDocument/2006/relationships/vmlDrawing" Target="../drawings/vmlDrawing4.vml"/><Relationship Id="rId6" Type="http://schemas.openxmlformats.org/officeDocument/2006/relationships/image" Target="../media/image9.wmf"/><Relationship Id="rId11" Type="http://schemas.openxmlformats.org/officeDocument/2006/relationships/oleObject" Target="../embeddings/oleObject28.bin"/><Relationship Id="rId24" Type="http://schemas.openxmlformats.org/officeDocument/2006/relationships/image" Target="../media/image18.wmf"/><Relationship Id="rId5" Type="http://schemas.openxmlformats.org/officeDocument/2006/relationships/oleObject" Target="../embeddings/oleObject25.bin"/><Relationship Id="rId15" Type="http://schemas.openxmlformats.org/officeDocument/2006/relationships/oleObject" Target="../embeddings/oleObject30.bin"/><Relationship Id="rId23" Type="http://schemas.openxmlformats.org/officeDocument/2006/relationships/oleObject" Target="../embeddings/oleObject34.bin"/><Relationship Id="rId28" Type="http://schemas.openxmlformats.org/officeDocument/2006/relationships/package" Target="../embeddings/Microsoft_Word___7.docx"/><Relationship Id="rId10" Type="http://schemas.openxmlformats.org/officeDocument/2006/relationships/image" Target="../media/image11.wmf"/><Relationship Id="rId19" Type="http://schemas.openxmlformats.org/officeDocument/2006/relationships/oleObject" Target="../embeddings/oleObject32.bin"/><Relationship Id="rId4" Type="http://schemas.openxmlformats.org/officeDocument/2006/relationships/image" Target="../media/image23.emf"/><Relationship Id="rId9" Type="http://schemas.openxmlformats.org/officeDocument/2006/relationships/oleObject" Target="../embeddings/oleObject27.bin"/><Relationship Id="rId14" Type="http://schemas.openxmlformats.org/officeDocument/2006/relationships/image" Target="../media/image13.wmf"/><Relationship Id="rId22" Type="http://schemas.openxmlformats.org/officeDocument/2006/relationships/image" Target="../media/image17.wmf"/><Relationship Id="rId27" Type="http://schemas.openxmlformats.org/officeDocument/2006/relationships/oleObject" Target="../embeddings/oleObject36.bin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wmf"/><Relationship Id="rId13" Type="http://schemas.openxmlformats.org/officeDocument/2006/relationships/oleObject" Target="../embeddings/oleObject41.bin"/><Relationship Id="rId18" Type="http://schemas.openxmlformats.org/officeDocument/2006/relationships/image" Target="../media/image15.wmf"/><Relationship Id="rId26" Type="http://schemas.openxmlformats.org/officeDocument/2006/relationships/image" Target="../media/image19.wmf"/><Relationship Id="rId3" Type="http://schemas.openxmlformats.org/officeDocument/2006/relationships/package" Target="../embeddings/Microsoft_Word___8.docx"/><Relationship Id="rId21" Type="http://schemas.openxmlformats.org/officeDocument/2006/relationships/oleObject" Target="../embeddings/oleObject45.bin"/><Relationship Id="rId7" Type="http://schemas.openxmlformats.org/officeDocument/2006/relationships/oleObject" Target="../embeddings/oleObject38.bin"/><Relationship Id="rId12" Type="http://schemas.openxmlformats.org/officeDocument/2006/relationships/image" Target="../media/image12.wmf"/><Relationship Id="rId17" Type="http://schemas.openxmlformats.org/officeDocument/2006/relationships/oleObject" Target="../embeddings/oleObject43.bin"/><Relationship Id="rId25" Type="http://schemas.openxmlformats.org/officeDocument/2006/relationships/oleObject" Target="../embeddings/oleObject47.bin"/><Relationship Id="rId2" Type="http://schemas.openxmlformats.org/officeDocument/2006/relationships/slideLayout" Target="../slideLayouts/slideLayout12.xml"/><Relationship Id="rId16" Type="http://schemas.openxmlformats.org/officeDocument/2006/relationships/image" Target="../media/image14.wmf"/><Relationship Id="rId20" Type="http://schemas.openxmlformats.org/officeDocument/2006/relationships/image" Target="../media/image16.wmf"/><Relationship Id="rId29" Type="http://schemas.openxmlformats.org/officeDocument/2006/relationships/image" Target="../media/image26.emf"/><Relationship Id="rId1" Type="http://schemas.openxmlformats.org/officeDocument/2006/relationships/vmlDrawing" Target="../drawings/vmlDrawing5.vml"/><Relationship Id="rId6" Type="http://schemas.openxmlformats.org/officeDocument/2006/relationships/image" Target="../media/image9.wmf"/><Relationship Id="rId11" Type="http://schemas.openxmlformats.org/officeDocument/2006/relationships/oleObject" Target="../embeddings/oleObject40.bin"/><Relationship Id="rId24" Type="http://schemas.openxmlformats.org/officeDocument/2006/relationships/image" Target="../media/image18.wmf"/><Relationship Id="rId5" Type="http://schemas.openxmlformats.org/officeDocument/2006/relationships/oleObject" Target="../embeddings/oleObject37.bin"/><Relationship Id="rId15" Type="http://schemas.openxmlformats.org/officeDocument/2006/relationships/oleObject" Target="../embeddings/oleObject42.bin"/><Relationship Id="rId23" Type="http://schemas.openxmlformats.org/officeDocument/2006/relationships/oleObject" Target="../embeddings/oleObject46.bin"/><Relationship Id="rId28" Type="http://schemas.openxmlformats.org/officeDocument/2006/relationships/package" Target="../embeddings/Microsoft_Word___9.docx"/><Relationship Id="rId10" Type="http://schemas.openxmlformats.org/officeDocument/2006/relationships/image" Target="../media/image11.wmf"/><Relationship Id="rId19" Type="http://schemas.openxmlformats.org/officeDocument/2006/relationships/oleObject" Target="../embeddings/oleObject44.bin"/><Relationship Id="rId4" Type="http://schemas.openxmlformats.org/officeDocument/2006/relationships/image" Target="../media/image25.emf"/><Relationship Id="rId9" Type="http://schemas.openxmlformats.org/officeDocument/2006/relationships/oleObject" Target="../embeddings/oleObject39.bin"/><Relationship Id="rId14" Type="http://schemas.openxmlformats.org/officeDocument/2006/relationships/image" Target="../media/image13.wmf"/><Relationship Id="rId22" Type="http://schemas.openxmlformats.org/officeDocument/2006/relationships/image" Target="../media/image17.wmf"/><Relationship Id="rId27" Type="http://schemas.openxmlformats.org/officeDocument/2006/relationships/oleObject" Target="../embeddings/oleObject48.bin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wmf"/><Relationship Id="rId13" Type="http://schemas.openxmlformats.org/officeDocument/2006/relationships/oleObject" Target="../embeddings/oleObject53.bin"/><Relationship Id="rId18" Type="http://schemas.openxmlformats.org/officeDocument/2006/relationships/image" Target="../media/image15.wmf"/><Relationship Id="rId26" Type="http://schemas.openxmlformats.org/officeDocument/2006/relationships/image" Target="../media/image19.wmf"/><Relationship Id="rId3" Type="http://schemas.openxmlformats.org/officeDocument/2006/relationships/package" Target="../embeddings/Microsoft_Word___10.docx"/><Relationship Id="rId21" Type="http://schemas.openxmlformats.org/officeDocument/2006/relationships/oleObject" Target="../embeddings/oleObject57.bin"/><Relationship Id="rId7" Type="http://schemas.openxmlformats.org/officeDocument/2006/relationships/oleObject" Target="../embeddings/oleObject50.bin"/><Relationship Id="rId12" Type="http://schemas.openxmlformats.org/officeDocument/2006/relationships/image" Target="../media/image12.wmf"/><Relationship Id="rId17" Type="http://schemas.openxmlformats.org/officeDocument/2006/relationships/oleObject" Target="../embeddings/oleObject55.bin"/><Relationship Id="rId25" Type="http://schemas.openxmlformats.org/officeDocument/2006/relationships/oleObject" Target="../embeddings/oleObject59.bin"/><Relationship Id="rId2" Type="http://schemas.openxmlformats.org/officeDocument/2006/relationships/slideLayout" Target="../slideLayouts/slideLayout12.xml"/><Relationship Id="rId16" Type="http://schemas.openxmlformats.org/officeDocument/2006/relationships/image" Target="../media/image14.wmf"/><Relationship Id="rId20" Type="http://schemas.openxmlformats.org/officeDocument/2006/relationships/image" Target="../media/image16.wmf"/><Relationship Id="rId29" Type="http://schemas.openxmlformats.org/officeDocument/2006/relationships/image" Target="../media/image28.emf"/><Relationship Id="rId1" Type="http://schemas.openxmlformats.org/officeDocument/2006/relationships/vmlDrawing" Target="../drawings/vmlDrawing6.vml"/><Relationship Id="rId6" Type="http://schemas.openxmlformats.org/officeDocument/2006/relationships/image" Target="../media/image9.wmf"/><Relationship Id="rId11" Type="http://schemas.openxmlformats.org/officeDocument/2006/relationships/oleObject" Target="../embeddings/oleObject52.bin"/><Relationship Id="rId24" Type="http://schemas.openxmlformats.org/officeDocument/2006/relationships/image" Target="../media/image18.wmf"/><Relationship Id="rId5" Type="http://schemas.openxmlformats.org/officeDocument/2006/relationships/oleObject" Target="../embeddings/oleObject49.bin"/><Relationship Id="rId15" Type="http://schemas.openxmlformats.org/officeDocument/2006/relationships/oleObject" Target="../embeddings/oleObject54.bin"/><Relationship Id="rId23" Type="http://schemas.openxmlformats.org/officeDocument/2006/relationships/oleObject" Target="../embeddings/oleObject58.bin"/><Relationship Id="rId28" Type="http://schemas.openxmlformats.org/officeDocument/2006/relationships/package" Target="../embeddings/Microsoft_Word___11.docx"/><Relationship Id="rId10" Type="http://schemas.openxmlformats.org/officeDocument/2006/relationships/image" Target="../media/image11.wmf"/><Relationship Id="rId19" Type="http://schemas.openxmlformats.org/officeDocument/2006/relationships/oleObject" Target="../embeddings/oleObject56.bin"/><Relationship Id="rId4" Type="http://schemas.openxmlformats.org/officeDocument/2006/relationships/image" Target="../media/image27.emf"/><Relationship Id="rId9" Type="http://schemas.openxmlformats.org/officeDocument/2006/relationships/oleObject" Target="../embeddings/oleObject51.bin"/><Relationship Id="rId14" Type="http://schemas.openxmlformats.org/officeDocument/2006/relationships/image" Target="../media/image13.wmf"/><Relationship Id="rId22" Type="http://schemas.openxmlformats.org/officeDocument/2006/relationships/image" Target="../media/image17.wmf"/><Relationship Id="rId27" Type="http://schemas.openxmlformats.org/officeDocument/2006/relationships/oleObject" Target="../embeddings/oleObject60.bin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wmf"/><Relationship Id="rId13" Type="http://schemas.openxmlformats.org/officeDocument/2006/relationships/oleObject" Target="../embeddings/oleObject65.bin"/><Relationship Id="rId18" Type="http://schemas.openxmlformats.org/officeDocument/2006/relationships/image" Target="../media/image15.wmf"/><Relationship Id="rId26" Type="http://schemas.openxmlformats.org/officeDocument/2006/relationships/image" Target="../media/image19.wmf"/><Relationship Id="rId3" Type="http://schemas.openxmlformats.org/officeDocument/2006/relationships/package" Target="../embeddings/Microsoft_Word___12.docx"/><Relationship Id="rId21" Type="http://schemas.openxmlformats.org/officeDocument/2006/relationships/oleObject" Target="../embeddings/oleObject69.bin"/><Relationship Id="rId7" Type="http://schemas.openxmlformats.org/officeDocument/2006/relationships/oleObject" Target="../embeddings/oleObject62.bin"/><Relationship Id="rId12" Type="http://schemas.openxmlformats.org/officeDocument/2006/relationships/image" Target="../media/image12.wmf"/><Relationship Id="rId17" Type="http://schemas.openxmlformats.org/officeDocument/2006/relationships/oleObject" Target="../embeddings/oleObject67.bin"/><Relationship Id="rId25" Type="http://schemas.openxmlformats.org/officeDocument/2006/relationships/oleObject" Target="../embeddings/oleObject71.bin"/><Relationship Id="rId2" Type="http://schemas.openxmlformats.org/officeDocument/2006/relationships/slideLayout" Target="../slideLayouts/slideLayout12.xml"/><Relationship Id="rId16" Type="http://schemas.openxmlformats.org/officeDocument/2006/relationships/image" Target="../media/image14.wmf"/><Relationship Id="rId20" Type="http://schemas.openxmlformats.org/officeDocument/2006/relationships/image" Target="../media/image16.wmf"/><Relationship Id="rId29" Type="http://schemas.openxmlformats.org/officeDocument/2006/relationships/image" Target="../media/image30.emf"/><Relationship Id="rId1" Type="http://schemas.openxmlformats.org/officeDocument/2006/relationships/vmlDrawing" Target="../drawings/vmlDrawing7.vml"/><Relationship Id="rId6" Type="http://schemas.openxmlformats.org/officeDocument/2006/relationships/image" Target="../media/image9.wmf"/><Relationship Id="rId11" Type="http://schemas.openxmlformats.org/officeDocument/2006/relationships/oleObject" Target="../embeddings/oleObject64.bin"/><Relationship Id="rId24" Type="http://schemas.openxmlformats.org/officeDocument/2006/relationships/image" Target="../media/image18.wmf"/><Relationship Id="rId5" Type="http://schemas.openxmlformats.org/officeDocument/2006/relationships/oleObject" Target="../embeddings/oleObject61.bin"/><Relationship Id="rId15" Type="http://schemas.openxmlformats.org/officeDocument/2006/relationships/oleObject" Target="../embeddings/oleObject66.bin"/><Relationship Id="rId23" Type="http://schemas.openxmlformats.org/officeDocument/2006/relationships/oleObject" Target="../embeddings/oleObject70.bin"/><Relationship Id="rId28" Type="http://schemas.openxmlformats.org/officeDocument/2006/relationships/package" Target="../embeddings/Microsoft_Word___13.docx"/><Relationship Id="rId10" Type="http://schemas.openxmlformats.org/officeDocument/2006/relationships/image" Target="../media/image11.wmf"/><Relationship Id="rId19" Type="http://schemas.openxmlformats.org/officeDocument/2006/relationships/oleObject" Target="../embeddings/oleObject68.bin"/><Relationship Id="rId4" Type="http://schemas.openxmlformats.org/officeDocument/2006/relationships/image" Target="../media/image29.emf"/><Relationship Id="rId9" Type="http://schemas.openxmlformats.org/officeDocument/2006/relationships/oleObject" Target="../embeddings/oleObject63.bin"/><Relationship Id="rId14" Type="http://schemas.openxmlformats.org/officeDocument/2006/relationships/image" Target="../media/image13.wmf"/><Relationship Id="rId22" Type="http://schemas.openxmlformats.org/officeDocument/2006/relationships/image" Target="../media/image17.wmf"/><Relationship Id="rId27" Type="http://schemas.openxmlformats.org/officeDocument/2006/relationships/oleObject" Target="../embeddings/oleObject72.bin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wmf"/><Relationship Id="rId13" Type="http://schemas.openxmlformats.org/officeDocument/2006/relationships/oleObject" Target="../embeddings/oleObject77.bin"/><Relationship Id="rId18" Type="http://schemas.openxmlformats.org/officeDocument/2006/relationships/image" Target="../media/image15.wmf"/><Relationship Id="rId26" Type="http://schemas.openxmlformats.org/officeDocument/2006/relationships/image" Target="../media/image19.wmf"/><Relationship Id="rId39" Type="http://schemas.openxmlformats.org/officeDocument/2006/relationships/image" Target="../media/image37.wmf"/><Relationship Id="rId3" Type="http://schemas.openxmlformats.org/officeDocument/2006/relationships/package" Target="../embeddings/Microsoft_Word___14.docx"/><Relationship Id="rId21" Type="http://schemas.openxmlformats.org/officeDocument/2006/relationships/oleObject" Target="../embeddings/oleObject81.bin"/><Relationship Id="rId34" Type="http://schemas.openxmlformats.org/officeDocument/2006/relationships/oleObject" Target="../embeddings/oleObject87.bin"/><Relationship Id="rId42" Type="http://schemas.openxmlformats.org/officeDocument/2006/relationships/image" Target="../media/image38.wmf"/><Relationship Id="rId47" Type="http://schemas.openxmlformats.org/officeDocument/2006/relationships/image" Target="../media/image40.wmf"/><Relationship Id="rId7" Type="http://schemas.openxmlformats.org/officeDocument/2006/relationships/oleObject" Target="../embeddings/oleObject74.bin"/><Relationship Id="rId12" Type="http://schemas.openxmlformats.org/officeDocument/2006/relationships/image" Target="../media/image12.wmf"/><Relationship Id="rId17" Type="http://schemas.openxmlformats.org/officeDocument/2006/relationships/oleObject" Target="../embeddings/oleObject79.bin"/><Relationship Id="rId25" Type="http://schemas.openxmlformats.org/officeDocument/2006/relationships/oleObject" Target="../embeddings/oleObject83.bin"/><Relationship Id="rId33" Type="http://schemas.openxmlformats.org/officeDocument/2006/relationships/image" Target="../media/image34.wmf"/><Relationship Id="rId38" Type="http://schemas.openxmlformats.org/officeDocument/2006/relationships/oleObject" Target="../embeddings/oleObject89.bin"/><Relationship Id="rId46" Type="http://schemas.openxmlformats.org/officeDocument/2006/relationships/oleObject" Target="../embeddings/oleObject94.bin"/><Relationship Id="rId2" Type="http://schemas.openxmlformats.org/officeDocument/2006/relationships/slideLayout" Target="../slideLayouts/slideLayout12.xml"/><Relationship Id="rId16" Type="http://schemas.openxmlformats.org/officeDocument/2006/relationships/image" Target="../media/image14.wmf"/><Relationship Id="rId20" Type="http://schemas.openxmlformats.org/officeDocument/2006/relationships/image" Target="../media/image16.wmf"/><Relationship Id="rId29" Type="http://schemas.openxmlformats.org/officeDocument/2006/relationships/image" Target="../media/image32.emf"/><Relationship Id="rId41" Type="http://schemas.openxmlformats.org/officeDocument/2006/relationships/oleObject" Target="../embeddings/oleObject91.bin"/><Relationship Id="rId1" Type="http://schemas.openxmlformats.org/officeDocument/2006/relationships/vmlDrawing" Target="../drawings/vmlDrawing8.vml"/><Relationship Id="rId6" Type="http://schemas.openxmlformats.org/officeDocument/2006/relationships/image" Target="../media/image9.wmf"/><Relationship Id="rId11" Type="http://schemas.openxmlformats.org/officeDocument/2006/relationships/oleObject" Target="../embeddings/oleObject76.bin"/><Relationship Id="rId24" Type="http://schemas.openxmlformats.org/officeDocument/2006/relationships/image" Target="../media/image18.wmf"/><Relationship Id="rId32" Type="http://schemas.openxmlformats.org/officeDocument/2006/relationships/oleObject" Target="../embeddings/oleObject86.bin"/><Relationship Id="rId37" Type="http://schemas.openxmlformats.org/officeDocument/2006/relationships/image" Target="../media/image36.wmf"/><Relationship Id="rId40" Type="http://schemas.openxmlformats.org/officeDocument/2006/relationships/oleObject" Target="../embeddings/oleObject90.bin"/><Relationship Id="rId45" Type="http://schemas.openxmlformats.org/officeDocument/2006/relationships/oleObject" Target="../embeddings/oleObject93.bin"/><Relationship Id="rId5" Type="http://schemas.openxmlformats.org/officeDocument/2006/relationships/oleObject" Target="../embeddings/oleObject73.bin"/><Relationship Id="rId15" Type="http://schemas.openxmlformats.org/officeDocument/2006/relationships/oleObject" Target="../embeddings/oleObject78.bin"/><Relationship Id="rId23" Type="http://schemas.openxmlformats.org/officeDocument/2006/relationships/oleObject" Target="../embeddings/oleObject82.bin"/><Relationship Id="rId28" Type="http://schemas.openxmlformats.org/officeDocument/2006/relationships/package" Target="../embeddings/Microsoft_Word___15.docx"/><Relationship Id="rId36" Type="http://schemas.openxmlformats.org/officeDocument/2006/relationships/oleObject" Target="../embeddings/oleObject88.bin"/><Relationship Id="rId10" Type="http://schemas.openxmlformats.org/officeDocument/2006/relationships/image" Target="../media/image11.wmf"/><Relationship Id="rId19" Type="http://schemas.openxmlformats.org/officeDocument/2006/relationships/oleObject" Target="../embeddings/oleObject80.bin"/><Relationship Id="rId31" Type="http://schemas.openxmlformats.org/officeDocument/2006/relationships/image" Target="../media/image33.wmf"/><Relationship Id="rId44" Type="http://schemas.openxmlformats.org/officeDocument/2006/relationships/image" Target="../media/image39.wmf"/><Relationship Id="rId4" Type="http://schemas.openxmlformats.org/officeDocument/2006/relationships/image" Target="../media/image31.emf"/><Relationship Id="rId9" Type="http://schemas.openxmlformats.org/officeDocument/2006/relationships/oleObject" Target="../embeddings/oleObject75.bin"/><Relationship Id="rId14" Type="http://schemas.openxmlformats.org/officeDocument/2006/relationships/image" Target="../media/image13.wmf"/><Relationship Id="rId22" Type="http://schemas.openxmlformats.org/officeDocument/2006/relationships/image" Target="../media/image17.wmf"/><Relationship Id="rId27" Type="http://schemas.openxmlformats.org/officeDocument/2006/relationships/oleObject" Target="../embeddings/oleObject84.bin"/><Relationship Id="rId30" Type="http://schemas.openxmlformats.org/officeDocument/2006/relationships/oleObject" Target="../embeddings/oleObject85.bin"/><Relationship Id="rId35" Type="http://schemas.openxmlformats.org/officeDocument/2006/relationships/image" Target="../media/image35.wmf"/><Relationship Id="rId43" Type="http://schemas.openxmlformats.org/officeDocument/2006/relationships/oleObject" Target="../embeddings/oleObject92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__16.docx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41.em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emf"/><Relationship Id="rId3" Type="http://schemas.openxmlformats.org/officeDocument/2006/relationships/package" Target="../embeddings/Microsoft_Word___17.docx"/><Relationship Id="rId7" Type="http://schemas.openxmlformats.org/officeDocument/2006/relationships/package" Target="../embeddings/Microsoft_Word___19.docx"/><Relationship Id="rId12" Type="http://schemas.openxmlformats.org/officeDocument/2006/relationships/image" Target="../media/image46.emf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43.emf"/><Relationship Id="rId11" Type="http://schemas.openxmlformats.org/officeDocument/2006/relationships/package" Target="../embeddings/Microsoft_Word___21.docx"/><Relationship Id="rId5" Type="http://schemas.openxmlformats.org/officeDocument/2006/relationships/package" Target="../embeddings/Microsoft_Word___18.docx"/><Relationship Id="rId10" Type="http://schemas.openxmlformats.org/officeDocument/2006/relationships/image" Target="../media/image45.emf"/><Relationship Id="rId4" Type="http://schemas.openxmlformats.org/officeDocument/2006/relationships/image" Target="../media/image42.emf"/><Relationship Id="rId9" Type="http://schemas.openxmlformats.org/officeDocument/2006/relationships/package" Target="../embeddings/Microsoft_Word___20.docx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__22.docx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48.emf"/><Relationship Id="rId5" Type="http://schemas.openxmlformats.org/officeDocument/2006/relationships/package" Target="../embeddings/Microsoft_Word___23.docx"/><Relationship Id="rId4" Type="http://schemas.openxmlformats.org/officeDocument/2006/relationships/image" Target="../media/image47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__24.docx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2.vml"/><Relationship Id="rId4" Type="http://schemas.openxmlformats.org/officeDocument/2006/relationships/image" Target="../media/image49.emf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wmf"/><Relationship Id="rId3" Type="http://schemas.openxmlformats.org/officeDocument/2006/relationships/package" Target="../embeddings/Microsoft_Word___25.docx"/><Relationship Id="rId7" Type="http://schemas.openxmlformats.org/officeDocument/2006/relationships/oleObject" Target="../embeddings/oleObject95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51.emf"/><Relationship Id="rId5" Type="http://schemas.openxmlformats.org/officeDocument/2006/relationships/package" Target="../embeddings/Microsoft_Word___26.docx"/><Relationship Id="rId4" Type="http://schemas.openxmlformats.org/officeDocument/2006/relationships/image" Target="../media/image50.emf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emf"/><Relationship Id="rId3" Type="http://schemas.openxmlformats.org/officeDocument/2006/relationships/package" Target="../embeddings/Microsoft_Word___27.docx"/><Relationship Id="rId7" Type="http://schemas.openxmlformats.org/officeDocument/2006/relationships/package" Target="../embeddings/Microsoft_Word___28.docx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54.wmf"/><Relationship Id="rId5" Type="http://schemas.openxmlformats.org/officeDocument/2006/relationships/oleObject" Target="../embeddings/oleObject96.bin"/><Relationship Id="rId10" Type="http://schemas.openxmlformats.org/officeDocument/2006/relationships/image" Target="../media/image50.emf"/><Relationship Id="rId4" Type="http://schemas.openxmlformats.org/officeDocument/2006/relationships/image" Target="../media/image53.emf"/><Relationship Id="rId9" Type="http://schemas.openxmlformats.org/officeDocument/2006/relationships/package" Target="../embeddings/Microsoft_Word___29.docx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wmf"/><Relationship Id="rId13" Type="http://schemas.openxmlformats.org/officeDocument/2006/relationships/package" Target="../embeddings/Microsoft_Word___34.docx"/><Relationship Id="rId3" Type="http://schemas.openxmlformats.org/officeDocument/2006/relationships/package" Target="../embeddings/Microsoft_Word___30.docx"/><Relationship Id="rId7" Type="http://schemas.openxmlformats.org/officeDocument/2006/relationships/oleObject" Target="../embeddings/oleObject97.bin"/><Relationship Id="rId12" Type="http://schemas.openxmlformats.org/officeDocument/2006/relationships/image" Target="../media/image60.emf"/><Relationship Id="rId2" Type="http://schemas.openxmlformats.org/officeDocument/2006/relationships/slideLayout" Target="../slideLayouts/slideLayout12.xml"/><Relationship Id="rId16" Type="http://schemas.openxmlformats.org/officeDocument/2006/relationships/image" Target="../media/image62.emf"/><Relationship Id="rId1" Type="http://schemas.openxmlformats.org/officeDocument/2006/relationships/vmlDrawing" Target="../drawings/vmlDrawing15.vml"/><Relationship Id="rId6" Type="http://schemas.openxmlformats.org/officeDocument/2006/relationships/image" Target="../media/image57.emf"/><Relationship Id="rId11" Type="http://schemas.openxmlformats.org/officeDocument/2006/relationships/package" Target="../embeddings/Microsoft_Word___33.docx"/><Relationship Id="rId5" Type="http://schemas.openxmlformats.org/officeDocument/2006/relationships/package" Target="../embeddings/Microsoft_Word___31.docx"/><Relationship Id="rId15" Type="http://schemas.openxmlformats.org/officeDocument/2006/relationships/package" Target="../embeddings/Microsoft_Word___35.docx"/><Relationship Id="rId10" Type="http://schemas.openxmlformats.org/officeDocument/2006/relationships/image" Target="../media/image59.emf"/><Relationship Id="rId4" Type="http://schemas.openxmlformats.org/officeDocument/2006/relationships/image" Target="../media/image56.emf"/><Relationship Id="rId9" Type="http://schemas.openxmlformats.org/officeDocument/2006/relationships/package" Target="../embeddings/Microsoft_Word___32.docx"/><Relationship Id="rId14" Type="http://schemas.openxmlformats.org/officeDocument/2006/relationships/image" Target="../media/image61.emf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emf"/><Relationship Id="rId3" Type="http://schemas.openxmlformats.org/officeDocument/2006/relationships/package" Target="../embeddings/Microsoft_Word___36.docx"/><Relationship Id="rId7" Type="http://schemas.openxmlformats.org/officeDocument/2006/relationships/package" Target="../embeddings/Microsoft_Word___37.docx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6.vml"/><Relationship Id="rId6" Type="http://schemas.openxmlformats.org/officeDocument/2006/relationships/image" Target="../media/image64.wmf"/><Relationship Id="rId5" Type="http://schemas.openxmlformats.org/officeDocument/2006/relationships/oleObject" Target="../embeddings/oleObject98.bin"/><Relationship Id="rId4" Type="http://schemas.openxmlformats.org/officeDocument/2006/relationships/image" Target="../media/image63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__38.docx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7.vml"/><Relationship Id="rId4" Type="http://schemas.openxmlformats.org/officeDocument/2006/relationships/image" Target="../media/image65.emf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emf"/><Relationship Id="rId3" Type="http://schemas.openxmlformats.org/officeDocument/2006/relationships/package" Target="../embeddings/Microsoft_Word___39.docx"/><Relationship Id="rId7" Type="http://schemas.openxmlformats.org/officeDocument/2006/relationships/package" Target="../embeddings/Microsoft_Word___41.docx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8.vml"/><Relationship Id="rId6" Type="http://schemas.openxmlformats.org/officeDocument/2006/relationships/image" Target="../media/image67.emf"/><Relationship Id="rId5" Type="http://schemas.openxmlformats.org/officeDocument/2006/relationships/package" Target="../embeddings/Microsoft_Word___40.docx"/><Relationship Id="rId10" Type="http://schemas.openxmlformats.org/officeDocument/2006/relationships/image" Target="../media/image69.emf"/><Relationship Id="rId4" Type="http://schemas.openxmlformats.org/officeDocument/2006/relationships/image" Target="../media/image66.emf"/><Relationship Id="rId9" Type="http://schemas.openxmlformats.org/officeDocument/2006/relationships/package" Target="../embeddings/Microsoft_Word___42.docx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emf"/><Relationship Id="rId3" Type="http://schemas.openxmlformats.org/officeDocument/2006/relationships/package" Target="../embeddings/Microsoft_Word___43.docx"/><Relationship Id="rId7" Type="http://schemas.openxmlformats.org/officeDocument/2006/relationships/package" Target="../embeddings/Microsoft_Word___45.docx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9.vml"/><Relationship Id="rId6" Type="http://schemas.openxmlformats.org/officeDocument/2006/relationships/image" Target="../media/image71.emf"/><Relationship Id="rId5" Type="http://schemas.openxmlformats.org/officeDocument/2006/relationships/package" Target="../embeddings/Microsoft_Word___44.docx"/><Relationship Id="rId10" Type="http://schemas.openxmlformats.org/officeDocument/2006/relationships/image" Target="../media/image67.emf"/><Relationship Id="rId4" Type="http://schemas.openxmlformats.org/officeDocument/2006/relationships/image" Target="../media/image70.emf"/><Relationship Id="rId9" Type="http://schemas.openxmlformats.org/officeDocument/2006/relationships/package" Target="../embeddings/Microsoft_Word___46.docx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5" Type="http://schemas.openxmlformats.org/officeDocument/2006/relationships/image" Target="../media/image74.jpeg"/><Relationship Id="rId4" Type="http://schemas.openxmlformats.org/officeDocument/2006/relationships/image" Target="../media/image73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TextBox 10"/>
          <p:cNvSpPr txBox="1"/>
          <p:nvPr/>
        </p:nvSpPr>
        <p:spPr>
          <a:xfrm>
            <a:off x="645567" y="2104157"/>
            <a:ext cx="4964167" cy="744430"/>
          </a:xfrm>
          <a:prstGeom prst="rect">
            <a:avLst/>
          </a:prstGeom>
          <a:noFill/>
        </p:spPr>
        <p:txBody>
          <a:bodyPr wrap="none" lIns="51429" tIns="25715" rIns="51429" bIns="25715">
            <a:spAutoFit/>
          </a:bodyPr>
          <a:lstStyle/>
          <a:p>
            <a:pPr algn="ctr">
              <a:defRPr/>
            </a:pPr>
            <a:r>
              <a:rPr lang="zh-CN" altLang="en-US" sz="4500" b="1" spc="225" dirty="0">
                <a:solidFill>
                  <a:srgbClr val="20517E"/>
                </a:solidFill>
                <a:latin typeface="微软雅黑" panose="020B0503020204020204" pitchFamily="34" charset="-122"/>
                <a:ea typeface="迷你简菱心"/>
                <a:cs typeface="Arial" panose="020B0604020202020204" pitchFamily="34" charset="0"/>
              </a:rPr>
              <a:t>概率论与数理统计</a:t>
            </a:r>
          </a:p>
        </p:txBody>
      </p:sp>
      <p:sp>
        <p:nvSpPr>
          <p:cNvPr id="71" name="矩形 70"/>
          <p:cNvSpPr/>
          <p:nvPr/>
        </p:nvSpPr>
        <p:spPr>
          <a:xfrm>
            <a:off x="714677" y="2888252"/>
            <a:ext cx="4761185" cy="513597"/>
          </a:xfrm>
          <a:prstGeom prst="rect">
            <a:avLst/>
          </a:prstGeom>
        </p:spPr>
        <p:txBody>
          <a:bodyPr wrap="square" lIns="51429" tIns="25715" rIns="51429" bIns="25715" anchor="ctr">
            <a:spAutoFit/>
          </a:bodyPr>
          <a:lstStyle/>
          <a:p>
            <a:pPr algn="ctr">
              <a:defRPr/>
            </a:pPr>
            <a:r>
              <a:rPr lang="en-US" altLang="zh-CN" sz="3000" b="1" dirty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ea typeface="宋体" panose="02010600030101010101" pitchFamily="2" charset="-122"/>
                <a:sym typeface="Arial" panose="020B0604020202020204" pitchFamily="34" charset="0"/>
              </a:rPr>
              <a:t>Probability and Statistics</a:t>
            </a:r>
            <a:endParaRPr lang="en-US" altLang="zh-CN" sz="3000" dirty="0">
              <a:solidFill>
                <a:schemeClr val="accent1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7" name="TextBox 16"/>
          <p:cNvSpPr txBox="1">
            <a:spLocks noChangeArrowheads="1"/>
          </p:cNvSpPr>
          <p:nvPr/>
        </p:nvSpPr>
        <p:spPr bwMode="auto">
          <a:xfrm>
            <a:off x="861591" y="4336405"/>
            <a:ext cx="4690066" cy="467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51435" tIns="25718" rIns="51435" bIns="25718">
            <a:spAutoFit/>
          </a:bodyPr>
          <a:lstStyle/>
          <a:p>
            <a:pPr defTabSz="684593"/>
            <a:r>
              <a:rPr lang="en-US" altLang="zh-CN" sz="2700" b="1" dirty="0">
                <a:solidFill>
                  <a:srgbClr val="863C36"/>
                </a:solidFill>
                <a:latin typeface="华文行楷"/>
                <a:ea typeface="华文行楷"/>
                <a:cs typeface="叶根友毛笔行书简体"/>
              </a:rPr>
              <a:t>— </a:t>
            </a:r>
            <a:r>
              <a:rPr lang="zh-CN" altLang="en-US" sz="2700" b="1" dirty="0">
                <a:solidFill>
                  <a:srgbClr val="863C36"/>
                </a:solidFill>
                <a:latin typeface="华文行楷"/>
                <a:ea typeface="华文行楷"/>
                <a:cs typeface="叶根友毛笔行书简体"/>
              </a:rPr>
              <a:t>概率论与数理统计教学组</a:t>
            </a:r>
            <a:r>
              <a:rPr lang="en-US" altLang="zh-CN" sz="2700" b="1" dirty="0">
                <a:solidFill>
                  <a:srgbClr val="863C36"/>
                </a:solidFill>
                <a:latin typeface="华文行楷"/>
                <a:ea typeface="华文行楷"/>
                <a:cs typeface="叶根友毛笔行书简体"/>
              </a:rPr>
              <a:t>—</a:t>
            </a:r>
            <a:endParaRPr lang="zh-CN" altLang="en-US" sz="2700" b="1" dirty="0">
              <a:solidFill>
                <a:srgbClr val="863C36"/>
              </a:solidFill>
              <a:latin typeface="华文行楷"/>
              <a:ea typeface="华文行楷"/>
              <a:cs typeface="叶根友毛笔行书简体"/>
            </a:endParaRPr>
          </a:p>
        </p:txBody>
      </p:sp>
      <p:pic>
        <p:nvPicPr>
          <p:cNvPr id="9220" name="Picture 2" descr="C:\Users\Administrator\Desktop\1057523b4226046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901928" y="2481661"/>
            <a:ext cx="3427809" cy="30265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16"/>
          <p:cNvSpPr txBox="1">
            <a:spLocks noChangeArrowheads="1"/>
          </p:cNvSpPr>
          <p:nvPr/>
        </p:nvSpPr>
        <p:spPr bwMode="auto">
          <a:xfrm>
            <a:off x="1779412" y="4941227"/>
            <a:ext cx="2527615" cy="467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51435" tIns="25718" rIns="51435" bIns="25718">
            <a:spAutoFit/>
          </a:bodyPr>
          <a:lstStyle/>
          <a:p>
            <a:pPr defTabSz="684593"/>
            <a:r>
              <a:rPr lang="zh-CN" altLang="en-US" sz="2700" b="1" dirty="0">
                <a:solidFill>
                  <a:srgbClr val="863C36"/>
                </a:solidFill>
                <a:latin typeface="华文行楷"/>
                <a:ea typeface="华文行楷"/>
                <a:cs typeface="叶根友毛笔行书简体"/>
              </a:rPr>
              <a:t>哈尔滨工程大学</a:t>
            </a:r>
          </a:p>
        </p:txBody>
      </p:sp>
    </p:spTree>
  </p:cSld>
  <p:clrMapOvr>
    <a:masterClrMapping/>
  </p:clrMapOvr>
  <p:transition spd="slow" advTm="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/>
      <p:bldP spid="17" grpId="0"/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7" name="椭圆 333"/>
          <p:cNvSpPr>
            <a:spLocks noChangeArrowheads="1"/>
          </p:cNvSpPr>
          <p:nvPr/>
        </p:nvSpPr>
        <p:spPr bwMode="auto">
          <a:xfrm>
            <a:off x="328612" y="1725613"/>
            <a:ext cx="715566" cy="714375"/>
          </a:xfrm>
          <a:prstGeom prst="ellipse">
            <a:avLst/>
          </a:prstGeom>
          <a:solidFill>
            <a:srgbClr val="20517E"/>
          </a:solidFill>
          <a:ln w="25400" algn="ctr">
            <a:noFill/>
            <a:round/>
            <a:headEnd/>
            <a:tailEnd/>
          </a:ln>
          <a:effectLst>
            <a:outerShdw dist="190500" dir="8100000" algn="tr" rotWithShape="0">
              <a:srgbClr val="000000">
                <a:alpha val="50000"/>
              </a:srgbClr>
            </a:outerShdw>
          </a:effectLst>
        </p:spPr>
        <p:txBody>
          <a:bodyPr lIns="96437" tIns="48218" rIns="96437" bIns="48218" anchor="ctr"/>
          <a:lstStyle/>
          <a:p>
            <a:pPr algn="ctr">
              <a:defRPr/>
            </a:pPr>
            <a:endParaRPr lang="zh-CN" altLang="en-US" sz="1875" dirty="0">
              <a:solidFill>
                <a:srgbClr val="FFFFFF"/>
              </a:solidFill>
              <a:latin typeface="Times New Roman" pitchFamily="18" charset="0"/>
              <a:ea typeface="微软雅黑" pitchFamily="34" charset="-122"/>
            </a:endParaRPr>
          </a:p>
        </p:txBody>
      </p:sp>
      <p:sp>
        <p:nvSpPr>
          <p:cNvPr id="88068" name="椭圆 334"/>
          <p:cNvSpPr>
            <a:spLocks noChangeArrowheads="1"/>
          </p:cNvSpPr>
          <p:nvPr/>
        </p:nvSpPr>
        <p:spPr bwMode="auto">
          <a:xfrm>
            <a:off x="8261748" y="1232694"/>
            <a:ext cx="289322" cy="289322"/>
          </a:xfrm>
          <a:prstGeom prst="ellipse">
            <a:avLst/>
          </a:prstGeom>
          <a:solidFill>
            <a:srgbClr val="20517E"/>
          </a:solidFill>
          <a:ln w="25400" algn="ctr">
            <a:noFill/>
            <a:round/>
            <a:headEnd/>
            <a:tailEnd/>
          </a:ln>
          <a:effectLst>
            <a:outerShdw dist="127001" dir="8100000" algn="tr" rotWithShape="0">
              <a:srgbClr val="000000">
                <a:alpha val="59999"/>
              </a:srgbClr>
            </a:outerShdw>
          </a:effectLst>
        </p:spPr>
        <p:txBody>
          <a:bodyPr lIns="96437" tIns="48218" rIns="96437" bIns="48218" anchor="ctr"/>
          <a:lstStyle/>
          <a:p>
            <a:pPr algn="ctr">
              <a:defRPr/>
            </a:pPr>
            <a:endParaRPr lang="zh-CN" altLang="en-US" sz="1875" dirty="0">
              <a:solidFill>
                <a:srgbClr val="FFFFFF"/>
              </a:solidFill>
              <a:latin typeface="Times New Roman" pitchFamily="18" charset="0"/>
              <a:ea typeface="微软雅黑" pitchFamily="34" charset="-122"/>
            </a:endParaRPr>
          </a:p>
        </p:txBody>
      </p:sp>
      <p:grpSp>
        <p:nvGrpSpPr>
          <p:cNvPr id="3" name="组合 335"/>
          <p:cNvGrpSpPr/>
          <p:nvPr/>
        </p:nvGrpSpPr>
        <p:grpSpPr>
          <a:xfrm>
            <a:off x="8643807" y="4807525"/>
            <a:ext cx="317525" cy="317507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337" name="同心圆 336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38" name="椭圆 337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latin typeface="Times New Roman" pitchFamily="18" charset="0"/>
              </a:endParaRPr>
            </a:p>
          </p:txBody>
        </p:sp>
      </p:grpSp>
      <p:grpSp>
        <p:nvGrpSpPr>
          <p:cNvPr id="4" name="组合 338"/>
          <p:cNvGrpSpPr/>
          <p:nvPr/>
        </p:nvGrpSpPr>
        <p:grpSpPr>
          <a:xfrm>
            <a:off x="8862531" y="1111899"/>
            <a:ext cx="658023" cy="657986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40" name="同心圆 339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41" name="椭圆 340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latin typeface="Times New Roman" pitchFamily="18" charset="0"/>
              </a:endParaRPr>
            </a:p>
          </p:txBody>
        </p:sp>
      </p:grpSp>
      <p:grpSp>
        <p:nvGrpSpPr>
          <p:cNvPr id="5" name="组合 341"/>
          <p:cNvGrpSpPr/>
          <p:nvPr/>
        </p:nvGrpSpPr>
        <p:grpSpPr>
          <a:xfrm>
            <a:off x="7864879" y="5495500"/>
            <a:ext cx="231796" cy="231783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343" name="同心圆 342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44" name="椭圆 343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latin typeface="Times New Roman" pitchFamily="18" charset="0"/>
              </a:endParaRPr>
            </a:p>
          </p:txBody>
        </p:sp>
      </p:grpSp>
      <p:grpSp>
        <p:nvGrpSpPr>
          <p:cNvPr id="6" name="组合 344"/>
          <p:cNvGrpSpPr/>
          <p:nvPr/>
        </p:nvGrpSpPr>
        <p:grpSpPr>
          <a:xfrm>
            <a:off x="7239151" y="4814454"/>
            <a:ext cx="303665" cy="303647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346" name="同心圆 345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47" name="椭圆 346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latin typeface="Times New Roman" pitchFamily="18" charset="0"/>
              </a:endParaRPr>
            </a:p>
          </p:txBody>
        </p:sp>
      </p:grpSp>
      <p:sp>
        <p:nvSpPr>
          <p:cNvPr id="88073" name="椭圆 347"/>
          <p:cNvSpPr>
            <a:spLocks noChangeArrowheads="1"/>
          </p:cNvSpPr>
          <p:nvPr/>
        </p:nvSpPr>
        <p:spPr bwMode="auto">
          <a:xfrm>
            <a:off x="9079707" y="1793478"/>
            <a:ext cx="289322" cy="289322"/>
          </a:xfrm>
          <a:prstGeom prst="ellipse">
            <a:avLst/>
          </a:prstGeom>
          <a:solidFill>
            <a:srgbClr val="20517E"/>
          </a:solidFill>
          <a:ln w="25400" algn="ctr">
            <a:noFill/>
            <a:round/>
            <a:headEnd/>
            <a:tailEnd/>
          </a:ln>
          <a:effectLst>
            <a:outerShdw dist="127001" dir="8100000" algn="tr" rotWithShape="0">
              <a:srgbClr val="000000">
                <a:alpha val="59999"/>
              </a:srgbClr>
            </a:outerShdw>
          </a:effectLst>
        </p:spPr>
        <p:txBody>
          <a:bodyPr lIns="96437" tIns="48218" rIns="96437" bIns="48218" anchor="ctr"/>
          <a:lstStyle/>
          <a:p>
            <a:pPr algn="ctr">
              <a:defRPr/>
            </a:pPr>
            <a:endParaRPr lang="zh-CN" altLang="en-US" sz="1875" dirty="0">
              <a:solidFill>
                <a:srgbClr val="FFFFFF"/>
              </a:solidFill>
              <a:latin typeface="Times New Roman" pitchFamily="18" charset="0"/>
              <a:ea typeface="微软雅黑" pitchFamily="34" charset="-122"/>
            </a:endParaRPr>
          </a:p>
        </p:txBody>
      </p:sp>
      <p:sp>
        <p:nvSpPr>
          <p:cNvPr id="88074" name="椭圆 348"/>
          <p:cNvSpPr>
            <a:spLocks noChangeArrowheads="1"/>
          </p:cNvSpPr>
          <p:nvPr/>
        </p:nvSpPr>
        <p:spPr bwMode="auto">
          <a:xfrm>
            <a:off x="178594" y="1420814"/>
            <a:ext cx="142875" cy="145256"/>
          </a:xfrm>
          <a:prstGeom prst="ellipse">
            <a:avLst/>
          </a:prstGeom>
          <a:solidFill>
            <a:srgbClr val="20517E"/>
          </a:solidFill>
          <a:ln w="25400" algn="ctr">
            <a:noFill/>
            <a:round/>
            <a:headEnd/>
            <a:tailEnd/>
          </a:ln>
          <a:effectLst>
            <a:outerShdw dist="127001" dir="8100000" algn="tr" rotWithShape="0">
              <a:srgbClr val="000000">
                <a:alpha val="59999"/>
              </a:srgbClr>
            </a:outerShdw>
          </a:effectLst>
        </p:spPr>
        <p:txBody>
          <a:bodyPr lIns="96437" tIns="48218" rIns="96437" bIns="48218" anchor="ctr"/>
          <a:lstStyle/>
          <a:p>
            <a:pPr algn="ctr">
              <a:defRPr/>
            </a:pPr>
            <a:endParaRPr lang="zh-CN" altLang="en-US" sz="1875" dirty="0">
              <a:solidFill>
                <a:srgbClr val="FFFFFF"/>
              </a:solidFill>
              <a:latin typeface="Times New Roman" pitchFamily="18" charset="0"/>
              <a:ea typeface="微软雅黑" pitchFamily="34" charset="-122"/>
            </a:endParaRPr>
          </a:p>
        </p:txBody>
      </p:sp>
      <p:grpSp>
        <p:nvGrpSpPr>
          <p:cNvPr id="7" name="组合 349"/>
          <p:cNvGrpSpPr/>
          <p:nvPr/>
        </p:nvGrpSpPr>
        <p:grpSpPr>
          <a:xfrm>
            <a:off x="592810" y="940851"/>
            <a:ext cx="476921" cy="476894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51" name="同心圆 35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52" name="椭圆 351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latin typeface="Times New Roman" pitchFamily="18" charset="0"/>
              </a:endParaRPr>
            </a:p>
          </p:txBody>
        </p:sp>
      </p:grpSp>
      <p:sp>
        <p:nvSpPr>
          <p:cNvPr id="88077" name="椭圆 355"/>
          <p:cNvSpPr>
            <a:spLocks noChangeArrowheads="1"/>
          </p:cNvSpPr>
          <p:nvPr/>
        </p:nvSpPr>
        <p:spPr bwMode="auto">
          <a:xfrm>
            <a:off x="8493919" y="4966494"/>
            <a:ext cx="401241" cy="400050"/>
          </a:xfrm>
          <a:prstGeom prst="ellipse">
            <a:avLst/>
          </a:prstGeom>
          <a:solidFill>
            <a:srgbClr val="20517E"/>
          </a:solidFill>
          <a:ln w="25400" algn="ctr">
            <a:noFill/>
            <a:round/>
            <a:headEnd/>
            <a:tailEnd/>
          </a:ln>
          <a:effectLst>
            <a:outerShdw dist="190500" dir="8100000" algn="tr" rotWithShape="0">
              <a:srgbClr val="000000">
                <a:alpha val="50000"/>
              </a:srgbClr>
            </a:outerShdw>
          </a:effectLst>
        </p:spPr>
        <p:txBody>
          <a:bodyPr lIns="96437" tIns="48218" rIns="96437" bIns="48218" anchor="ctr"/>
          <a:lstStyle/>
          <a:p>
            <a:pPr algn="ctr">
              <a:defRPr/>
            </a:pPr>
            <a:endParaRPr lang="zh-CN" altLang="en-US" sz="1875" dirty="0">
              <a:solidFill>
                <a:srgbClr val="FFFFFF"/>
              </a:solidFill>
              <a:latin typeface="Times New Roman" pitchFamily="18" charset="0"/>
              <a:ea typeface="微软雅黑" pitchFamily="34" charset="-122"/>
            </a:endParaRPr>
          </a:p>
        </p:txBody>
      </p:sp>
      <p:grpSp>
        <p:nvGrpSpPr>
          <p:cNvPr id="8" name="组合 356"/>
          <p:cNvGrpSpPr/>
          <p:nvPr/>
        </p:nvGrpSpPr>
        <p:grpSpPr>
          <a:xfrm>
            <a:off x="8641805" y="5491030"/>
            <a:ext cx="317525" cy="317507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358" name="同心圆 35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59" name="椭圆 358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latin typeface="Times New Roman" pitchFamily="18" charset="0"/>
              </a:endParaRPr>
            </a:p>
          </p:txBody>
        </p:sp>
      </p:grpSp>
      <p:grpSp>
        <p:nvGrpSpPr>
          <p:cNvPr id="9" name="组合 359"/>
          <p:cNvGrpSpPr/>
          <p:nvPr/>
        </p:nvGrpSpPr>
        <p:grpSpPr>
          <a:xfrm>
            <a:off x="7445597" y="1087726"/>
            <a:ext cx="231796" cy="231783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361" name="同心圆 36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62" name="椭圆 361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latin typeface="Times New Roman" pitchFamily="18" charset="0"/>
              </a:endParaRPr>
            </a:p>
          </p:txBody>
        </p:sp>
      </p:grpSp>
      <p:grpSp>
        <p:nvGrpSpPr>
          <p:cNvPr id="10" name="组合 362"/>
          <p:cNvGrpSpPr/>
          <p:nvPr/>
        </p:nvGrpSpPr>
        <p:grpSpPr>
          <a:xfrm>
            <a:off x="9126591" y="2467319"/>
            <a:ext cx="303665" cy="303648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364" name="同心圆 36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65" name="椭圆 364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latin typeface="Times New Roman" pitchFamily="18" charset="0"/>
              </a:endParaRPr>
            </a:p>
          </p:txBody>
        </p:sp>
      </p:grpSp>
      <p:sp>
        <p:nvSpPr>
          <p:cNvPr id="88081" name="椭圆 365"/>
          <p:cNvSpPr>
            <a:spLocks noChangeArrowheads="1"/>
          </p:cNvSpPr>
          <p:nvPr/>
        </p:nvSpPr>
        <p:spPr bwMode="auto">
          <a:xfrm>
            <a:off x="6725842" y="1187450"/>
            <a:ext cx="144065" cy="144066"/>
          </a:xfrm>
          <a:prstGeom prst="ellipse">
            <a:avLst/>
          </a:prstGeom>
          <a:solidFill>
            <a:srgbClr val="20517E"/>
          </a:solidFill>
          <a:ln w="25400" algn="ctr">
            <a:noFill/>
            <a:round/>
            <a:headEnd/>
            <a:tailEnd/>
          </a:ln>
          <a:effectLst>
            <a:outerShdw dist="127001" dir="8100000" algn="tr" rotWithShape="0">
              <a:srgbClr val="000000">
                <a:alpha val="59999"/>
              </a:srgbClr>
            </a:outerShdw>
          </a:effectLst>
        </p:spPr>
        <p:txBody>
          <a:bodyPr lIns="96437" tIns="48218" rIns="96437" bIns="48218" anchor="ctr"/>
          <a:lstStyle/>
          <a:p>
            <a:pPr algn="ctr">
              <a:defRPr/>
            </a:pPr>
            <a:endParaRPr lang="zh-CN" altLang="en-US" sz="1875" dirty="0">
              <a:solidFill>
                <a:srgbClr val="FFFFFF"/>
              </a:solidFill>
              <a:latin typeface="Times New Roman" pitchFamily="18" charset="0"/>
              <a:ea typeface="微软雅黑" pitchFamily="34" charset="-122"/>
            </a:endParaRPr>
          </a:p>
        </p:txBody>
      </p:sp>
      <p:grpSp>
        <p:nvGrpSpPr>
          <p:cNvPr id="11" name="组合 366"/>
          <p:cNvGrpSpPr/>
          <p:nvPr/>
        </p:nvGrpSpPr>
        <p:grpSpPr>
          <a:xfrm>
            <a:off x="7742973" y="2154885"/>
            <a:ext cx="767711" cy="767669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68" name="同心圆 36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69" name="椭圆 368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latin typeface="Times New Roman" pitchFamily="18" charset="0"/>
              </a:endParaRPr>
            </a:p>
          </p:txBody>
        </p:sp>
      </p:grpSp>
      <p:grpSp>
        <p:nvGrpSpPr>
          <p:cNvPr id="12" name="组合 369"/>
          <p:cNvGrpSpPr/>
          <p:nvPr/>
        </p:nvGrpSpPr>
        <p:grpSpPr>
          <a:xfrm>
            <a:off x="8550818" y="1930201"/>
            <a:ext cx="303665" cy="303648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371" name="同心圆 37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72" name="椭圆 371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latin typeface="Times New Roman" pitchFamily="18" charset="0"/>
              </a:endParaRPr>
            </a:p>
          </p:txBody>
        </p:sp>
      </p:grpSp>
      <p:sp>
        <p:nvSpPr>
          <p:cNvPr id="88084" name="椭圆 372"/>
          <p:cNvSpPr>
            <a:spLocks noChangeArrowheads="1"/>
          </p:cNvSpPr>
          <p:nvPr/>
        </p:nvSpPr>
        <p:spPr bwMode="auto">
          <a:xfrm>
            <a:off x="6823474" y="5572524"/>
            <a:ext cx="144065" cy="145256"/>
          </a:xfrm>
          <a:prstGeom prst="ellipse">
            <a:avLst/>
          </a:prstGeom>
          <a:solidFill>
            <a:srgbClr val="20517E"/>
          </a:solidFill>
          <a:ln w="25400" algn="ctr">
            <a:noFill/>
            <a:round/>
            <a:headEnd/>
            <a:tailEnd/>
          </a:ln>
          <a:effectLst>
            <a:outerShdw dist="127001" dir="8100000" algn="tr" rotWithShape="0">
              <a:srgbClr val="000000">
                <a:alpha val="59999"/>
              </a:srgbClr>
            </a:outerShdw>
          </a:effectLst>
        </p:spPr>
        <p:txBody>
          <a:bodyPr lIns="96437" tIns="48218" rIns="96437" bIns="48218" anchor="ctr"/>
          <a:lstStyle/>
          <a:p>
            <a:pPr algn="ctr">
              <a:defRPr/>
            </a:pPr>
            <a:endParaRPr lang="zh-CN" altLang="en-US" sz="1875" dirty="0">
              <a:solidFill>
                <a:srgbClr val="FFFFFF"/>
              </a:solidFill>
              <a:latin typeface="Times New Roman" pitchFamily="18" charset="0"/>
              <a:ea typeface="微软雅黑" pitchFamily="34" charset="-122"/>
            </a:endParaRPr>
          </a:p>
        </p:txBody>
      </p:sp>
      <p:grpSp>
        <p:nvGrpSpPr>
          <p:cNvPr id="41" name="组合 352"/>
          <p:cNvGrpSpPr/>
          <p:nvPr/>
        </p:nvGrpSpPr>
        <p:grpSpPr>
          <a:xfrm>
            <a:off x="894090" y="2334017"/>
            <a:ext cx="6551508" cy="986726"/>
            <a:chOff x="4304043" y="1286668"/>
            <a:chExt cx="3837944" cy="2757793"/>
          </a:xfrm>
          <a:effectLst>
            <a:outerShdw blurRad="381000" dist="2540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42" name="圆角矩形 41"/>
            <p:cNvSpPr/>
            <p:nvPr/>
          </p:nvSpPr>
          <p:spPr>
            <a:xfrm>
              <a:off x="4304043" y="1286668"/>
              <a:ext cx="3837944" cy="2757793"/>
            </a:xfrm>
            <a:prstGeom prst="roundRect">
              <a:avLst/>
            </a:prstGeom>
            <a:gradFill>
              <a:gsLst>
                <a:gs pos="62000">
                  <a:schemeClr val="bg1">
                    <a:lumMod val="95000"/>
                  </a:schemeClr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3" name="圆角矩形 42"/>
            <p:cNvSpPr/>
            <p:nvPr/>
          </p:nvSpPr>
          <p:spPr>
            <a:xfrm>
              <a:off x="4351930" y="1373339"/>
              <a:ext cx="3764602" cy="2584451"/>
            </a:xfrm>
            <a:prstGeom prst="roundRect">
              <a:avLst/>
            </a:prstGeom>
            <a:gradFill>
              <a:gsLst>
                <a:gs pos="42000">
                  <a:srgbClr val="F0F0F0"/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4" name="组合 50"/>
          <p:cNvGrpSpPr>
            <a:grpSpLocks/>
          </p:cNvGrpSpPr>
          <p:nvPr/>
        </p:nvGrpSpPr>
        <p:grpSpPr bwMode="auto">
          <a:xfrm>
            <a:off x="1527882" y="3821568"/>
            <a:ext cx="5439657" cy="1143675"/>
            <a:chOff x="4200031" y="3140059"/>
            <a:chExt cx="6684894" cy="2050253"/>
          </a:xfrm>
        </p:grpSpPr>
        <p:sp>
          <p:nvSpPr>
            <p:cNvPr id="45" name="圆角矩形 44"/>
            <p:cNvSpPr/>
            <p:nvPr/>
          </p:nvSpPr>
          <p:spPr>
            <a:xfrm>
              <a:off x="4200031" y="3140059"/>
              <a:ext cx="6684894" cy="1351798"/>
            </a:xfrm>
            <a:prstGeom prst="roundRect">
              <a:avLst/>
            </a:prstGeom>
            <a:solidFill>
              <a:srgbClr val="20517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 dirty="0">
                <a:latin typeface="Times New Roman" pitchFamily="18" charset="0"/>
                <a:ea typeface="迷你简菱心"/>
              </a:endParaRPr>
            </a:p>
          </p:txBody>
        </p:sp>
        <p:sp>
          <p:nvSpPr>
            <p:cNvPr id="48" name="TextBox 24"/>
            <p:cNvSpPr txBox="1">
              <a:spLocks noChangeArrowheads="1"/>
            </p:cNvSpPr>
            <p:nvPr/>
          </p:nvSpPr>
          <p:spPr bwMode="auto">
            <a:xfrm>
              <a:off x="4274753" y="3259196"/>
              <a:ext cx="6499131" cy="1931116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en-US" altLang="zh-CN" sz="3200" b="1" dirty="0" smtClean="0">
                  <a:solidFill>
                    <a:schemeClr val="bg1"/>
                  </a:solidFill>
                  <a:latin typeface="Times New Roman" pitchFamily="18" charset="0"/>
                  <a:ea typeface="迷你简菱心"/>
                  <a:cs typeface="迷你简菱心"/>
                </a:rPr>
                <a:t> 2.5 </a:t>
              </a:r>
              <a:r>
                <a:rPr lang="zh-CN" altLang="en-US" sz="3200" b="1" dirty="0" smtClean="0">
                  <a:solidFill>
                    <a:schemeClr val="bg1"/>
                  </a:solidFill>
                  <a:latin typeface="Times New Roman" pitchFamily="18" charset="0"/>
                  <a:ea typeface="迷你简菱心"/>
                  <a:cs typeface="迷你简菱心"/>
                </a:rPr>
                <a:t>随机变量</a:t>
              </a:r>
              <a:r>
                <a:rPr lang="zh-CN" altLang="en-US" sz="3200" b="1" dirty="0">
                  <a:solidFill>
                    <a:schemeClr val="bg1"/>
                  </a:solidFill>
                  <a:latin typeface="Times New Roman" pitchFamily="18" charset="0"/>
                  <a:ea typeface="迷你简菱心"/>
                  <a:cs typeface="迷你简菱心"/>
                </a:rPr>
                <a:t>的</a:t>
              </a:r>
              <a:r>
                <a:rPr lang="zh-CN" altLang="en-US" sz="3200" b="1" dirty="0" smtClean="0">
                  <a:solidFill>
                    <a:schemeClr val="bg1"/>
                  </a:solidFill>
                  <a:latin typeface="Times New Roman" pitchFamily="18" charset="0"/>
                  <a:ea typeface="迷你简菱心"/>
                  <a:cs typeface="迷你简菱心"/>
                </a:rPr>
                <a:t>函数的分布</a:t>
              </a:r>
              <a:endParaRPr lang="zh-CN" altLang="en-US" sz="3200" b="1" dirty="0">
                <a:solidFill>
                  <a:schemeClr val="bg1"/>
                </a:solidFill>
                <a:latin typeface="Times New Roman" pitchFamily="18" charset="0"/>
                <a:ea typeface="迷你简菱心"/>
                <a:cs typeface="迷你简菱心"/>
              </a:endParaRPr>
            </a:p>
          </p:txBody>
        </p:sp>
      </p:grpSp>
      <p:sp>
        <p:nvSpPr>
          <p:cNvPr id="49" name="TextBox 24"/>
          <p:cNvSpPr txBox="1">
            <a:spLocks noChangeArrowheads="1"/>
          </p:cNvSpPr>
          <p:nvPr/>
        </p:nvSpPr>
        <p:spPr bwMode="auto">
          <a:xfrm>
            <a:off x="819150" y="2457450"/>
            <a:ext cx="6571834" cy="7453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28583" tIns="64291" rIns="128583" bIns="64291">
            <a:spAutoFit/>
          </a:bodyPr>
          <a:lstStyle/>
          <a:p>
            <a:pPr algn="ctr"/>
            <a:r>
              <a:rPr lang="zh-CN" altLang="en-US" sz="4000" b="1" dirty="0" smtClean="0">
                <a:solidFill>
                  <a:srgbClr val="20517E"/>
                </a:solidFill>
                <a:latin typeface="微软雅黑"/>
                <a:ea typeface="迷你简菱心"/>
                <a:cs typeface="迷你简菱心"/>
              </a:rPr>
              <a:t>第</a:t>
            </a:r>
            <a:r>
              <a:rPr lang="en-US" altLang="zh-CN" sz="4000" b="1" dirty="0" smtClean="0">
                <a:solidFill>
                  <a:srgbClr val="20517E"/>
                </a:solidFill>
                <a:latin typeface="微软雅黑"/>
                <a:ea typeface="迷你简菱心"/>
                <a:cs typeface="迷你简菱心"/>
              </a:rPr>
              <a:t>2</a:t>
            </a:r>
            <a:r>
              <a:rPr lang="zh-CN" altLang="en-US" sz="4000" b="1" dirty="0" smtClean="0">
                <a:solidFill>
                  <a:srgbClr val="20517E"/>
                </a:solidFill>
                <a:latin typeface="微软雅黑"/>
                <a:ea typeface="迷你简菱心"/>
                <a:cs typeface="迷你简菱心"/>
              </a:rPr>
              <a:t>章  随机变量及其分布</a:t>
            </a:r>
            <a:endParaRPr lang="zh-CN" altLang="en-US" sz="4000" b="1" dirty="0">
              <a:solidFill>
                <a:srgbClr val="20517E"/>
              </a:solidFill>
              <a:latin typeface="微软雅黑"/>
              <a:ea typeface="迷你简菱心"/>
              <a:cs typeface="迷你简菱心"/>
            </a:endParaRPr>
          </a:p>
        </p:txBody>
      </p:sp>
    </p:spTree>
    <p:extLst>
      <p:ext uri="{BB962C8B-B14F-4D97-AF65-F5344CB8AC3E}">
        <p14:creationId xmlns:p14="http://schemas.microsoft.com/office/powerpoint/2010/main" val="2392594608"/>
      </p:ext>
    </p:extLst>
  </p:cSld>
  <p:clrMapOvr>
    <a:masterClrMapping/>
  </p:clrMapOvr>
  <p:transition spd="slow" advTm="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80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880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80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64" presetClass="path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3.05556E-6 -2.96296E-6 L 0.05121 -0.3145 " pathEditMode="relative" rAng="0" ptsTypes="AA">
                                      <p:cBhvr>
                                        <p:cTn id="13" dur="500" spd="-100000" fill="hold"/>
                                        <p:tgtEl>
                                          <p:spTgt spid="880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52" y="-15741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4" presetClass="path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3.05556E-6 -2.46914E-6 L -0.13889 -0.41882 " pathEditMode="relative" rAng="0" ptsTypes="AA">
                                      <p:cBhvr>
                                        <p:cTn id="22" dur="500" spd="-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944" y="-20957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64" presetClass="path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8.33333E-7 -2.96296E-6 L -0.0125 -0.41666 " pathEditMode="relative" rAng="0" ptsTypes="AA">
                                      <p:cBhvr>
                                        <p:cTn id="31" dur="500" spd="-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25" y="-20833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8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8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88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64" presetClass="path" presetSubtype="0" fill="hold" grpId="2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4.44444E-6 9.88142E-7 L -0.07444 -0.19917 " pathEditMode="relative" rAng="0" ptsTypes="AA">
                                      <p:cBhvr>
                                        <p:cTn id="40" dur="500" spd="-100000" fill="hold"/>
                                        <p:tgtEl>
                                          <p:spTgt spid="880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7" y="-100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64" presetClass="path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0.04655 0.09135 L -0.14333 -0.26767 " pathEditMode="relative" rAng="0" ptsTypes="AA">
                                      <p:cBhvr>
                                        <p:cTn id="49" dur="500" spd="-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5" y="-180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880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880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88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64" presetClass="path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1.23457E-7 -4.79578E-6 L 0.09679 -0.23408 " pathEditMode="relative" rAng="0" ptsTypes="AA">
                                      <p:cBhvr>
                                        <p:cTn id="58" dur="500" spd="-100000" fill="hold"/>
                                        <p:tgtEl>
                                          <p:spTgt spid="880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8" y="-117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64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1.85185E-6 L -0.05121 -0.27871 " pathEditMode="relative" rAng="0" ptsTypes="AA">
                                      <p:cBhvr>
                                        <p:cTn id="67" dur="500" spd="-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69" y="-13951"/>
                                    </p:animMotion>
                                  </p:childTnLst>
                                </p:cTn>
                              </p:par>
                              <p:par>
                                <p:cTn id="68" presetID="1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64" presetClass="path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-2.77778E-7 -2.34568E-6 L 0.13021 -0.19259 " pathEditMode="relative" rAng="0" ptsTypes="AA">
                                      <p:cBhvr>
                                        <p:cTn id="76" dur="500" spd="-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510" y="-9630"/>
                                    </p:animMotion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53" presetClass="entr" presetSubtype="16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880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880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880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5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42" presetClass="path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4.44444E-6 3.95062E-6 L 0.14375 0.17222 " pathEditMode="relative" rAng="0" ptsTypes="AA">
                                      <p:cBhvr>
                                        <p:cTn id="92" dur="500" spd="-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187" y="8611"/>
                                    </p:animMotion>
                                  </p:childTnLst>
                                </p:cTn>
                              </p:par>
                              <p:par>
                                <p:cTn id="93" presetID="1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53" presetClass="entr" presetSubtype="1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42" presetClass="path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3.33333E-6 7.52158E-7 L -0.00486 0.28175 " pathEditMode="relative" rAng="0" ptsTypes="AA">
                                      <p:cBhvr>
                                        <p:cTn id="101" dur="500" spd="-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" y="141"/>
                                    </p:animMotion>
                                  </p:childTnLst>
                                </p:cTn>
                              </p:par>
                              <p:par>
                                <p:cTn id="102" presetID="1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53" presetClass="entr" presetSubtype="16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880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880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880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42" presetClass="path" presetSubtype="0" fill="hold" grpId="2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-4.44444E-6 2.96296E-6 L 0.0625 0.20555 " pathEditMode="relative" rAng="0" ptsTypes="AA">
                                      <p:cBhvr>
                                        <p:cTn id="110" dur="500" spd="-100000" fill="hold"/>
                                        <p:tgtEl>
                                          <p:spTgt spid="880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25" y="10278"/>
                                    </p:animMotion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53" presetClass="entr" presetSubtype="16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880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880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880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42" presetClass="path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2.77778E-7 -2.46914E-6 L -0.01371 0.35 " pathEditMode="relative" rAng="0" ptsTypes="AA">
                                      <p:cBhvr>
                                        <p:cTn id="119" dur="500" spd="-100000" fill="hold"/>
                                        <p:tgtEl>
                                          <p:spTgt spid="880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94" y="17500"/>
                                    </p:animMotion>
                                  </p:childTnLst>
                                </p:cTn>
                              </p:par>
                              <p:par>
                                <p:cTn id="120" presetID="35" presetClass="path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3.61111E-6 2.46914E-7 L 0.16875 -0.04074 " pathEditMode="relative" rAng="0" ptsTypes="AA">
                                      <p:cBhvr>
                                        <p:cTn id="121" dur="500" spd="-100000" fill="hold"/>
                                        <p:tgtEl>
                                          <p:spTgt spid="880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438" y="-2037"/>
                                    </p:animMotion>
                                  </p:childTnLst>
                                </p:cTn>
                              </p:par>
                              <p:par>
                                <p:cTn id="122" presetID="1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53" presetClass="entr" presetSubtype="1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42" presetClass="path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4.44444E-6 3.08642E-6 L -0.04756 0.38549 " pathEditMode="relative" rAng="0" ptsTypes="AA">
                                      <p:cBhvr>
                                        <p:cTn id="130" dur="500" spd="-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78" y="19259"/>
                                    </p:animMotion>
                                  </p:childTnLst>
                                </p:cTn>
                              </p:par>
                              <p:par>
                                <p:cTn id="1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2.96296E-6 L -0.0875 0.25895 " pathEditMode="relative" rAng="0" ptsTypes="AA">
                                      <p:cBhvr>
                                        <p:cTn id="134" dur="500" spd="-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375" y="12932"/>
                                    </p:animMotion>
                                  </p:childTnLst>
                                </p:cTn>
                              </p:par>
                              <p:par>
                                <p:cTn id="1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1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42" presetClass="path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-3.61111E-6 4.69136E-6 L -0.18368 0.37438 " pathEditMode="relative" rAng="0" ptsTypes="AA">
                                      <p:cBhvr>
                                        <p:cTn id="148" dur="500" spd="-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184" y="18704"/>
                                    </p:animMotion>
                                  </p:childTnLst>
                                </p:cTn>
                              </p:par>
                              <p:par>
                                <p:cTn id="149" presetID="1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53" presetClass="entr" presetSubtype="16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3" dur="500" fill="hold"/>
                                        <p:tgtEl>
                                          <p:spTgt spid="880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880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880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42" presetClass="path" presetSubtype="0" fill="hold" grpId="2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3.61111E-6 -3.08642E-6 L -0.19879 0.28334 " pathEditMode="relative" rAng="0" ptsTypes="AA">
                                      <p:cBhvr>
                                        <p:cTn id="157" dur="500" spd="-100000" fill="hold"/>
                                        <p:tgtEl>
                                          <p:spTgt spid="880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948" y="141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1100"/>
                            </p:stCondLst>
                            <p:childTnLst>
                              <p:par>
                                <p:cTn id="15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2" fill="hold">
                            <p:stCondLst>
                              <p:cond delay="1600"/>
                            </p:stCondLst>
                            <p:childTnLst>
                              <p:par>
                                <p:cTn id="1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6" fill="hold">
                            <p:stCondLst>
                              <p:cond delay="2100"/>
                            </p:stCondLst>
                            <p:childTnLst>
                              <p:par>
                                <p:cTn id="16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067" grpId="0" animBg="1"/>
      <p:bldP spid="88067" grpId="1" animBg="1"/>
      <p:bldP spid="88067" grpId="2" animBg="1"/>
      <p:bldP spid="88068" grpId="0" animBg="1"/>
      <p:bldP spid="88068" grpId="1" animBg="1"/>
      <p:bldP spid="88068" grpId="2" animBg="1"/>
      <p:bldP spid="88073" grpId="0" animBg="1"/>
      <p:bldP spid="88073" grpId="1" animBg="1"/>
      <p:bldP spid="88073" grpId="2" animBg="1"/>
      <p:bldP spid="88074" grpId="0" animBg="1"/>
      <p:bldP spid="88074" grpId="1" animBg="1"/>
      <p:bldP spid="88074" grpId="2" animBg="1"/>
      <p:bldP spid="88077" grpId="0" animBg="1"/>
      <p:bldP spid="88077" grpId="1" animBg="1"/>
      <p:bldP spid="88077" grpId="2" animBg="1"/>
      <p:bldP spid="88081" grpId="0" animBg="1"/>
      <p:bldP spid="88081" grpId="1" animBg="1"/>
      <p:bldP spid="88081" grpId="2" animBg="1"/>
      <p:bldP spid="88084" grpId="0" animBg="1"/>
      <p:bldP spid="88084" grpId="1" animBg="1"/>
      <p:bldP spid="88084" grpId="2" animBg="1"/>
      <p:bldP spid="4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-376237" y="0"/>
            <a:ext cx="10114842" cy="7232650"/>
            <a:chOff x="-376237" y="904081"/>
            <a:chExt cx="10114842" cy="5424488"/>
          </a:xfrm>
        </p:grpSpPr>
        <p:sp>
          <p:nvSpPr>
            <p:cNvPr id="19" name="任意多边形 18"/>
            <p:cNvSpPr/>
            <p:nvPr/>
          </p:nvSpPr>
          <p:spPr>
            <a:xfrm>
              <a:off x="-376237" y="979091"/>
              <a:ext cx="3013472" cy="5349478"/>
            </a:xfrm>
            <a:custGeom>
              <a:avLst/>
              <a:gdLst>
                <a:gd name="connsiteX0" fmla="*/ 0 w 4092551"/>
                <a:gd name="connsiteY0" fmla="*/ 0 h 7232650"/>
                <a:gd name="connsiteX1" fmla="*/ 3970644 w 4092551"/>
                <a:gd name="connsiteY1" fmla="*/ 0 h 7232650"/>
                <a:gd name="connsiteX2" fmla="*/ 3901482 w 4092551"/>
                <a:gd name="connsiteY2" fmla="*/ 83956 h 7232650"/>
                <a:gd name="connsiteX3" fmla="*/ 3775778 w 4092551"/>
                <a:gd name="connsiteY3" fmla="*/ 271197 h 7232650"/>
                <a:gd name="connsiteX4" fmla="*/ 3665160 w 4092551"/>
                <a:gd name="connsiteY4" fmla="*/ 462568 h 7232650"/>
                <a:gd name="connsiteX5" fmla="*/ 3577168 w 4092551"/>
                <a:gd name="connsiteY5" fmla="*/ 656692 h 7232650"/>
                <a:gd name="connsiteX6" fmla="*/ 3501746 w 4092551"/>
                <a:gd name="connsiteY6" fmla="*/ 857702 h 7232650"/>
                <a:gd name="connsiteX7" fmla="*/ 3448950 w 4092551"/>
                <a:gd name="connsiteY7" fmla="*/ 1060085 h 7232650"/>
                <a:gd name="connsiteX8" fmla="*/ 3406211 w 4092551"/>
                <a:gd name="connsiteY8" fmla="*/ 1265224 h 7232650"/>
                <a:gd name="connsiteX9" fmla="*/ 3378556 w 4092551"/>
                <a:gd name="connsiteY9" fmla="*/ 1474493 h 7232650"/>
                <a:gd name="connsiteX10" fmla="*/ 3365985 w 4092551"/>
                <a:gd name="connsiteY10" fmla="*/ 1686516 h 7232650"/>
                <a:gd name="connsiteX11" fmla="*/ 3365985 w 4092551"/>
                <a:gd name="connsiteY11" fmla="*/ 1901292 h 7232650"/>
                <a:gd name="connsiteX12" fmla="*/ 3373529 w 4092551"/>
                <a:gd name="connsiteY12" fmla="*/ 2117444 h 7232650"/>
                <a:gd name="connsiteX13" fmla="*/ 3396154 w 4092551"/>
                <a:gd name="connsiteY13" fmla="*/ 2337728 h 7232650"/>
                <a:gd name="connsiteX14" fmla="*/ 3423810 w 4092551"/>
                <a:gd name="connsiteY14" fmla="*/ 2556633 h 7232650"/>
                <a:gd name="connsiteX15" fmla="*/ 3459007 w 4092551"/>
                <a:gd name="connsiteY15" fmla="*/ 2781047 h 7232650"/>
                <a:gd name="connsiteX16" fmla="*/ 3496718 w 4092551"/>
                <a:gd name="connsiteY16" fmla="*/ 3005461 h 7232650"/>
                <a:gd name="connsiteX17" fmla="*/ 3546999 w 4092551"/>
                <a:gd name="connsiteY17" fmla="*/ 3231249 h 7232650"/>
                <a:gd name="connsiteX18" fmla="*/ 3594766 w 4092551"/>
                <a:gd name="connsiteY18" fmla="*/ 3458416 h 7232650"/>
                <a:gd name="connsiteX19" fmla="*/ 3647561 w 4092551"/>
                <a:gd name="connsiteY19" fmla="*/ 3684206 h 7232650"/>
                <a:gd name="connsiteX20" fmla="*/ 3705385 w 4092551"/>
                <a:gd name="connsiteY20" fmla="*/ 3914125 h 7232650"/>
                <a:gd name="connsiteX21" fmla="*/ 3758180 w 4092551"/>
                <a:gd name="connsiteY21" fmla="*/ 4142670 h 7232650"/>
                <a:gd name="connsiteX22" fmla="*/ 3813489 w 4092551"/>
                <a:gd name="connsiteY22" fmla="*/ 4371213 h 7232650"/>
                <a:gd name="connsiteX23" fmla="*/ 3866285 w 4092551"/>
                <a:gd name="connsiteY23" fmla="*/ 4603887 h 7232650"/>
                <a:gd name="connsiteX24" fmla="*/ 3916566 w 4092551"/>
                <a:gd name="connsiteY24" fmla="*/ 4832430 h 7232650"/>
                <a:gd name="connsiteX25" fmla="*/ 3964334 w 4092551"/>
                <a:gd name="connsiteY25" fmla="*/ 5060974 h 7232650"/>
                <a:gd name="connsiteX26" fmla="*/ 4004558 w 4092551"/>
                <a:gd name="connsiteY26" fmla="*/ 5288141 h 7232650"/>
                <a:gd name="connsiteX27" fmla="*/ 4039755 w 4092551"/>
                <a:gd name="connsiteY27" fmla="*/ 5513930 h 7232650"/>
                <a:gd name="connsiteX28" fmla="*/ 4064896 w 4092551"/>
                <a:gd name="connsiteY28" fmla="*/ 5741097 h 7232650"/>
                <a:gd name="connsiteX29" fmla="*/ 4082494 w 4092551"/>
                <a:gd name="connsiteY29" fmla="*/ 5968264 h 7232650"/>
                <a:gd name="connsiteX30" fmla="*/ 4092551 w 4092551"/>
                <a:gd name="connsiteY30" fmla="*/ 6189924 h 7232650"/>
                <a:gd name="connsiteX31" fmla="*/ 4092551 w 4092551"/>
                <a:gd name="connsiteY31" fmla="*/ 6411583 h 7232650"/>
                <a:gd name="connsiteX32" fmla="*/ 4077466 w 4092551"/>
                <a:gd name="connsiteY32" fmla="*/ 6630490 h 7232650"/>
                <a:gd name="connsiteX33" fmla="*/ 4052325 w 4092551"/>
                <a:gd name="connsiteY33" fmla="*/ 6849396 h 7232650"/>
                <a:gd name="connsiteX34" fmla="*/ 4012101 w 4092551"/>
                <a:gd name="connsiteY34" fmla="*/ 7064172 h 7232650"/>
                <a:gd name="connsiteX35" fmla="*/ 3966153 w 4092551"/>
                <a:gd name="connsiteY35" fmla="*/ 7232650 h 7232650"/>
                <a:gd name="connsiteX36" fmla="*/ 3317841 w 4092551"/>
                <a:gd name="connsiteY36" fmla="*/ 7232650 h 7232650"/>
                <a:gd name="connsiteX37" fmla="*/ 3372178 w 4092551"/>
                <a:gd name="connsiteY37" fmla="*/ 7038402 h 7232650"/>
                <a:gd name="connsiteX38" fmla="*/ 3409977 w 4092551"/>
                <a:gd name="connsiteY38" fmla="*/ 6841630 h 7232650"/>
                <a:gd name="connsiteX39" fmla="*/ 3433602 w 4092551"/>
                <a:gd name="connsiteY39" fmla="*/ 6641073 h 7232650"/>
                <a:gd name="connsiteX40" fmla="*/ 3447778 w 4092551"/>
                <a:gd name="connsiteY40" fmla="*/ 6440516 h 7232650"/>
                <a:gd name="connsiteX41" fmla="*/ 3447778 w 4092551"/>
                <a:gd name="connsiteY41" fmla="*/ 6237437 h 7232650"/>
                <a:gd name="connsiteX42" fmla="*/ 3438327 w 4092551"/>
                <a:gd name="connsiteY42" fmla="*/ 6034358 h 7232650"/>
                <a:gd name="connsiteX43" fmla="*/ 3421790 w 4092551"/>
                <a:gd name="connsiteY43" fmla="*/ 5826233 h 7232650"/>
                <a:gd name="connsiteX44" fmla="*/ 3398165 w 4092551"/>
                <a:gd name="connsiteY44" fmla="*/ 5618108 h 7232650"/>
                <a:gd name="connsiteX45" fmla="*/ 3365090 w 4092551"/>
                <a:gd name="connsiteY45" fmla="*/ 5411245 h 7232650"/>
                <a:gd name="connsiteX46" fmla="*/ 3327290 w 4092551"/>
                <a:gd name="connsiteY46" fmla="*/ 5203120 h 7232650"/>
                <a:gd name="connsiteX47" fmla="*/ 3282402 w 4092551"/>
                <a:gd name="connsiteY47" fmla="*/ 4993734 h 7232650"/>
                <a:gd name="connsiteX48" fmla="*/ 3235153 w 4092551"/>
                <a:gd name="connsiteY48" fmla="*/ 4784348 h 7232650"/>
                <a:gd name="connsiteX49" fmla="*/ 3185540 w 4092551"/>
                <a:gd name="connsiteY49" fmla="*/ 4571178 h 7232650"/>
                <a:gd name="connsiteX50" fmla="*/ 3133565 w 4092551"/>
                <a:gd name="connsiteY50" fmla="*/ 4361792 h 7232650"/>
                <a:gd name="connsiteX51" fmla="*/ 3083953 w 4092551"/>
                <a:gd name="connsiteY51" fmla="*/ 4152405 h 7232650"/>
                <a:gd name="connsiteX52" fmla="*/ 3029615 w 4092551"/>
                <a:gd name="connsiteY52" fmla="*/ 3941758 h 7232650"/>
                <a:gd name="connsiteX53" fmla="*/ 2980003 w 4092551"/>
                <a:gd name="connsiteY53" fmla="*/ 3734895 h 7232650"/>
                <a:gd name="connsiteX54" fmla="*/ 2935115 w 4092551"/>
                <a:gd name="connsiteY54" fmla="*/ 3526770 h 7232650"/>
                <a:gd name="connsiteX55" fmla="*/ 2887865 w 4092551"/>
                <a:gd name="connsiteY55" fmla="*/ 3319907 h 7232650"/>
                <a:gd name="connsiteX56" fmla="*/ 2852428 w 4092551"/>
                <a:gd name="connsiteY56" fmla="*/ 3114306 h 7232650"/>
                <a:gd name="connsiteX57" fmla="*/ 2819353 w 4092551"/>
                <a:gd name="connsiteY57" fmla="*/ 2908704 h 7232650"/>
                <a:gd name="connsiteX58" fmla="*/ 2793365 w 4092551"/>
                <a:gd name="connsiteY58" fmla="*/ 2708147 h 7232650"/>
                <a:gd name="connsiteX59" fmla="*/ 2772103 w 4092551"/>
                <a:gd name="connsiteY59" fmla="*/ 2506328 h 7232650"/>
                <a:gd name="connsiteX60" fmla="*/ 2765015 w 4092551"/>
                <a:gd name="connsiteY60" fmla="*/ 2308294 h 7232650"/>
                <a:gd name="connsiteX61" fmla="*/ 2765015 w 4092551"/>
                <a:gd name="connsiteY61" fmla="*/ 2111522 h 7232650"/>
                <a:gd name="connsiteX62" fmla="*/ 2776827 w 4092551"/>
                <a:gd name="connsiteY62" fmla="*/ 1917273 h 7232650"/>
                <a:gd name="connsiteX63" fmla="*/ 2802815 w 4092551"/>
                <a:gd name="connsiteY63" fmla="*/ 1725546 h 7232650"/>
                <a:gd name="connsiteX64" fmla="*/ 2842978 w 4092551"/>
                <a:gd name="connsiteY64" fmla="*/ 1537603 h 7232650"/>
                <a:gd name="connsiteX65" fmla="*/ 2892590 w 4092551"/>
                <a:gd name="connsiteY65" fmla="*/ 1352182 h 7232650"/>
                <a:gd name="connsiteX66" fmla="*/ 2963465 w 4092551"/>
                <a:gd name="connsiteY66" fmla="*/ 1168023 h 7232650"/>
                <a:gd name="connsiteX67" fmla="*/ 3046152 w 4092551"/>
                <a:gd name="connsiteY67" fmla="*/ 990172 h 7232650"/>
                <a:gd name="connsiteX68" fmla="*/ 3150102 w 4092551"/>
                <a:gd name="connsiteY68" fmla="*/ 814841 h 7232650"/>
                <a:gd name="connsiteX69" fmla="*/ 3268228 w 4092551"/>
                <a:gd name="connsiteY69" fmla="*/ 643297 h 7232650"/>
                <a:gd name="connsiteX70" fmla="*/ 3409977 w 4092551"/>
                <a:gd name="connsiteY70" fmla="*/ 475536 h 7232650"/>
                <a:gd name="connsiteX71" fmla="*/ 3570627 w 4092551"/>
                <a:gd name="connsiteY71" fmla="*/ 314081 h 7232650"/>
                <a:gd name="connsiteX72" fmla="*/ 3752540 w 4092551"/>
                <a:gd name="connsiteY72" fmla="*/ 155149 h 7232650"/>
                <a:gd name="connsiteX73" fmla="*/ 3960440 w 4092551"/>
                <a:gd name="connsiteY73" fmla="*/ 2 h 7232650"/>
                <a:gd name="connsiteX74" fmla="*/ 2301446 w 4092551"/>
                <a:gd name="connsiteY74" fmla="*/ 2 h 7232650"/>
                <a:gd name="connsiteX75" fmla="*/ 2301446 w 4092551"/>
                <a:gd name="connsiteY75" fmla="*/ 0 h 7232650"/>
                <a:gd name="connsiteX76" fmla="*/ 0 w 4092551"/>
                <a:gd name="connsiteY76" fmla="*/ 0 h 7232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</a:cxnLst>
              <a:rect l="l" t="t" r="r" b="b"/>
              <a:pathLst>
                <a:path w="4092551" h="7232650">
                  <a:moveTo>
                    <a:pt x="0" y="0"/>
                  </a:moveTo>
                  <a:lnTo>
                    <a:pt x="3970644" y="0"/>
                  </a:lnTo>
                  <a:lnTo>
                    <a:pt x="3901482" y="83956"/>
                  </a:lnTo>
                  <a:lnTo>
                    <a:pt x="3775778" y="271197"/>
                  </a:lnTo>
                  <a:lnTo>
                    <a:pt x="3665160" y="462568"/>
                  </a:lnTo>
                  <a:lnTo>
                    <a:pt x="3577168" y="656692"/>
                  </a:lnTo>
                  <a:lnTo>
                    <a:pt x="3501746" y="857702"/>
                  </a:lnTo>
                  <a:lnTo>
                    <a:pt x="3448950" y="1060085"/>
                  </a:lnTo>
                  <a:lnTo>
                    <a:pt x="3406211" y="1265224"/>
                  </a:lnTo>
                  <a:lnTo>
                    <a:pt x="3378556" y="1474493"/>
                  </a:lnTo>
                  <a:lnTo>
                    <a:pt x="3365985" y="1686516"/>
                  </a:lnTo>
                  <a:lnTo>
                    <a:pt x="3365985" y="1901292"/>
                  </a:lnTo>
                  <a:lnTo>
                    <a:pt x="3373529" y="2117444"/>
                  </a:lnTo>
                  <a:lnTo>
                    <a:pt x="3396154" y="2337728"/>
                  </a:lnTo>
                  <a:lnTo>
                    <a:pt x="3423810" y="2556633"/>
                  </a:lnTo>
                  <a:lnTo>
                    <a:pt x="3459007" y="2781047"/>
                  </a:lnTo>
                  <a:lnTo>
                    <a:pt x="3496718" y="3005461"/>
                  </a:lnTo>
                  <a:lnTo>
                    <a:pt x="3546999" y="3231249"/>
                  </a:lnTo>
                  <a:lnTo>
                    <a:pt x="3594766" y="3458416"/>
                  </a:lnTo>
                  <a:lnTo>
                    <a:pt x="3647561" y="3684206"/>
                  </a:lnTo>
                  <a:lnTo>
                    <a:pt x="3705385" y="3914125"/>
                  </a:lnTo>
                  <a:lnTo>
                    <a:pt x="3758180" y="4142670"/>
                  </a:lnTo>
                  <a:lnTo>
                    <a:pt x="3813489" y="4371213"/>
                  </a:lnTo>
                  <a:lnTo>
                    <a:pt x="3866285" y="4603887"/>
                  </a:lnTo>
                  <a:lnTo>
                    <a:pt x="3916566" y="4832430"/>
                  </a:lnTo>
                  <a:lnTo>
                    <a:pt x="3964334" y="5060974"/>
                  </a:lnTo>
                  <a:lnTo>
                    <a:pt x="4004558" y="5288141"/>
                  </a:lnTo>
                  <a:lnTo>
                    <a:pt x="4039755" y="5513930"/>
                  </a:lnTo>
                  <a:lnTo>
                    <a:pt x="4064896" y="5741097"/>
                  </a:lnTo>
                  <a:lnTo>
                    <a:pt x="4082494" y="5968264"/>
                  </a:lnTo>
                  <a:lnTo>
                    <a:pt x="4092551" y="6189924"/>
                  </a:lnTo>
                  <a:lnTo>
                    <a:pt x="4092551" y="6411583"/>
                  </a:lnTo>
                  <a:lnTo>
                    <a:pt x="4077466" y="6630490"/>
                  </a:lnTo>
                  <a:lnTo>
                    <a:pt x="4052325" y="6849396"/>
                  </a:lnTo>
                  <a:lnTo>
                    <a:pt x="4012101" y="7064172"/>
                  </a:lnTo>
                  <a:lnTo>
                    <a:pt x="3966153" y="7232650"/>
                  </a:lnTo>
                  <a:lnTo>
                    <a:pt x="3317841" y="7232650"/>
                  </a:lnTo>
                  <a:lnTo>
                    <a:pt x="3372178" y="7038402"/>
                  </a:lnTo>
                  <a:lnTo>
                    <a:pt x="3409977" y="6841630"/>
                  </a:lnTo>
                  <a:lnTo>
                    <a:pt x="3433602" y="6641073"/>
                  </a:lnTo>
                  <a:lnTo>
                    <a:pt x="3447778" y="6440516"/>
                  </a:lnTo>
                  <a:lnTo>
                    <a:pt x="3447778" y="6237437"/>
                  </a:lnTo>
                  <a:lnTo>
                    <a:pt x="3438327" y="6034358"/>
                  </a:lnTo>
                  <a:lnTo>
                    <a:pt x="3421790" y="5826233"/>
                  </a:lnTo>
                  <a:lnTo>
                    <a:pt x="3398165" y="5618108"/>
                  </a:lnTo>
                  <a:lnTo>
                    <a:pt x="3365090" y="5411245"/>
                  </a:lnTo>
                  <a:lnTo>
                    <a:pt x="3327290" y="5203120"/>
                  </a:lnTo>
                  <a:lnTo>
                    <a:pt x="3282402" y="4993734"/>
                  </a:lnTo>
                  <a:lnTo>
                    <a:pt x="3235153" y="4784348"/>
                  </a:lnTo>
                  <a:lnTo>
                    <a:pt x="3185540" y="4571178"/>
                  </a:lnTo>
                  <a:lnTo>
                    <a:pt x="3133565" y="4361792"/>
                  </a:lnTo>
                  <a:lnTo>
                    <a:pt x="3083953" y="4152405"/>
                  </a:lnTo>
                  <a:lnTo>
                    <a:pt x="3029615" y="3941758"/>
                  </a:lnTo>
                  <a:lnTo>
                    <a:pt x="2980003" y="3734895"/>
                  </a:lnTo>
                  <a:lnTo>
                    <a:pt x="2935115" y="3526770"/>
                  </a:lnTo>
                  <a:lnTo>
                    <a:pt x="2887865" y="3319907"/>
                  </a:lnTo>
                  <a:lnTo>
                    <a:pt x="2852428" y="3114306"/>
                  </a:lnTo>
                  <a:lnTo>
                    <a:pt x="2819353" y="2908704"/>
                  </a:lnTo>
                  <a:lnTo>
                    <a:pt x="2793365" y="2708147"/>
                  </a:lnTo>
                  <a:lnTo>
                    <a:pt x="2772103" y="2506328"/>
                  </a:lnTo>
                  <a:lnTo>
                    <a:pt x="2765015" y="2308294"/>
                  </a:lnTo>
                  <a:lnTo>
                    <a:pt x="2765015" y="2111522"/>
                  </a:lnTo>
                  <a:lnTo>
                    <a:pt x="2776827" y="1917273"/>
                  </a:lnTo>
                  <a:lnTo>
                    <a:pt x="2802815" y="1725546"/>
                  </a:lnTo>
                  <a:lnTo>
                    <a:pt x="2842978" y="1537603"/>
                  </a:lnTo>
                  <a:lnTo>
                    <a:pt x="2892590" y="1352182"/>
                  </a:lnTo>
                  <a:lnTo>
                    <a:pt x="2963465" y="1168023"/>
                  </a:lnTo>
                  <a:lnTo>
                    <a:pt x="3046152" y="990172"/>
                  </a:lnTo>
                  <a:lnTo>
                    <a:pt x="3150102" y="814841"/>
                  </a:lnTo>
                  <a:lnTo>
                    <a:pt x="3268228" y="643297"/>
                  </a:lnTo>
                  <a:lnTo>
                    <a:pt x="3409977" y="475536"/>
                  </a:lnTo>
                  <a:lnTo>
                    <a:pt x="3570627" y="314081"/>
                  </a:lnTo>
                  <a:lnTo>
                    <a:pt x="3752540" y="155149"/>
                  </a:lnTo>
                  <a:lnTo>
                    <a:pt x="3960440" y="2"/>
                  </a:lnTo>
                  <a:lnTo>
                    <a:pt x="2301446" y="2"/>
                  </a:lnTo>
                  <a:lnTo>
                    <a:pt x="230144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E72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6" tIns="34287" rIns="68576" bIns="34287" anchor="ctr"/>
            <a:lstStyle/>
            <a:p>
              <a:pPr algn="ctr">
                <a:defRPr/>
              </a:pPr>
              <a:endParaRPr lang="zh-CN" altLang="en-US">
                <a:solidFill>
                  <a:srgbClr val="BE7202"/>
                </a:solidFill>
              </a:endParaRPr>
            </a:p>
          </p:txBody>
        </p:sp>
        <p:sp>
          <p:nvSpPr>
            <p:cNvPr id="24" name="任意多边形 23"/>
            <p:cNvSpPr/>
            <p:nvPr/>
          </p:nvSpPr>
          <p:spPr>
            <a:xfrm>
              <a:off x="10716" y="904081"/>
              <a:ext cx="2637234" cy="5424488"/>
            </a:xfrm>
            <a:custGeom>
              <a:avLst/>
              <a:gdLst>
                <a:gd name="connsiteX0" fmla="*/ 0 w 5137382"/>
                <a:gd name="connsiteY0" fmla="*/ 0 h 7232652"/>
                <a:gd name="connsiteX1" fmla="*/ 3477047 w 5137382"/>
                <a:gd name="connsiteY1" fmla="*/ 0 h 7232652"/>
                <a:gd name="connsiteX2" fmla="*/ 3477047 w 5137382"/>
                <a:gd name="connsiteY2" fmla="*/ 2 h 7232652"/>
                <a:gd name="connsiteX3" fmla="*/ 5137382 w 5137382"/>
                <a:gd name="connsiteY3" fmla="*/ 2 h 7232652"/>
                <a:gd name="connsiteX4" fmla="*/ 4929314 w 5137382"/>
                <a:gd name="connsiteY4" fmla="*/ 155149 h 7232652"/>
                <a:gd name="connsiteX5" fmla="*/ 4747254 w 5137382"/>
                <a:gd name="connsiteY5" fmla="*/ 314081 h 7232652"/>
                <a:gd name="connsiteX6" fmla="*/ 4586474 w 5137382"/>
                <a:gd name="connsiteY6" fmla="*/ 475535 h 7232652"/>
                <a:gd name="connsiteX7" fmla="*/ 4444610 w 5137382"/>
                <a:gd name="connsiteY7" fmla="*/ 643296 h 7232652"/>
                <a:gd name="connsiteX8" fmla="*/ 4326389 w 5137382"/>
                <a:gd name="connsiteY8" fmla="*/ 814841 h 7232652"/>
                <a:gd name="connsiteX9" fmla="*/ 4222355 w 5137382"/>
                <a:gd name="connsiteY9" fmla="*/ 990171 h 7232652"/>
                <a:gd name="connsiteX10" fmla="*/ 4139601 w 5137382"/>
                <a:gd name="connsiteY10" fmla="*/ 1168023 h 7232652"/>
                <a:gd name="connsiteX11" fmla="*/ 4068669 w 5137382"/>
                <a:gd name="connsiteY11" fmla="*/ 1352182 h 7232652"/>
                <a:gd name="connsiteX12" fmla="*/ 4019016 w 5137382"/>
                <a:gd name="connsiteY12" fmla="*/ 1537602 h 7232652"/>
                <a:gd name="connsiteX13" fmla="*/ 3978821 w 5137382"/>
                <a:gd name="connsiteY13" fmla="*/ 1725545 h 7232652"/>
                <a:gd name="connsiteX14" fmla="*/ 3952812 w 5137382"/>
                <a:gd name="connsiteY14" fmla="*/ 1917272 h 7232652"/>
                <a:gd name="connsiteX15" fmla="*/ 3940990 w 5137382"/>
                <a:gd name="connsiteY15" fmla="*/ 2111522 h 7232652"/>
                <a:gd name="connsiteX16" fmla="*/ 3940990 w 5137382"/>
                <a:gd name="connsiteY16" fmla="*/ 2308294 h 7232652"/>
                <a:gd name="connsiteX17" fmla="*/ 3948084 w 5137382"/>
                <a:gd name="connsiteY17" fmla="*/ 2506328 h 7232652"/>
                <a:gd name="connsiteX18" fmla="*/ 3969363 w 5137382"/>
                <a:gd name="connsiteY18" fmla="*/ 2708146 h 7232652"/>
                <a:gd name="connsiteX19" fmla="*/ 3995372 w 5137382"/>
                <a:gd name="connsiteY19" fmla="*/ 2908703 h 7232652"/>
                <a:gd name="connsiteX20" fmla="*/ 4028474 w 5137382"/>
                <a:gd name="connsiteY20" fmla="*/ 3114305 h 7232652"/>
                <a:gd name="connsiteX21" fmla="*/ 4063940 w 5137382"/>
                <a:gd name="connsiteY21" fmla="*/ 3319907 h 7232652"/>
                <a:gd name="connsiteX22" fmla="*/ 4111228 w 5137382"/>
                <a:gd name="connsiteY22" fmla="*/ 3526770 h 7232652"/>
                <a:gd name="connsiteX23" fmla="*/ 4156152 w 5137382"/>
                <a:gd name="connsiteY23" fmla="*/ 3734895 h 7232652"/>
                <a:gd name="connsiteX24" fmla="*/ 4205804 w 5137382"/>
                <a:gd name="connsiteY24" fmla="*/ 3941758 h 7232652"/>
                <a:gd name="connsiteX25" fmla="*/ 4260186 w 5137382"/>
                <a:gd name="connsiteY25" fmla="*/ 4152405 h 7232652"/>
                <a:gd name="connsiteX26" fmla="*/ 4309838 w 5137382"/>
                <a:gd name="connsiteY26" fmla="*/ 4361792 h 7232652"/>
                <a:gd name="connsiteX27" fmla="*/ 4361855 w 5137382"/>
                <a:gd name="connsiteY27" fmla="*/ 4571178 h 7232652"/>
                <a:gd name="connsiteX28" fmla="*/ 4411508 w 5137382"/>
                <a:gd name="connsiteY28" fmla="*/ 4784348 h 7232652"/>
                <a:gd name="connsiteX29" fmla="*/ 4458796 w 5137382"/>
                <a:gd name="connsiteY29" fmla="*/ 4993734 h 7232652"/>
                <a:gd name="connsiteX30" fmla="*/ 4503720 w 5137382"/>
                <a:gd name="connsiteY30" fmla="*/ 5203120 h 7232652"/>
                <a:gd name="connsiteX31" fmla="*/ 4541550 w 5137382"/>
                <a:gd name="connsiteY31" fmla="*/ 5411245 h 7232652"/>
                <a:gd name="connsiteX32" fmla="*/ 4574652 w 5137382"/>
                <a:gd name="connsiteY32" fmla="*/ 5618108 h 7232652"/>
                <a:gd name="connsiteX33" fmla="*/ 4598296 w 5137382"/>
                <a:gd name="connsiteY33" fmla="*/ 5826233 h 7232652"/>
                <a:gd name="connsiteX34" fmla="*/ 4614847 w 5137382"/>
                <a:gd name="connsiteY34" fmla="*/ 6034358 h 7232652"/>
                <a:gd name="connsiteX35" fmla="*/ 4624305 w 5137382"/>
                <a:gd name="connsiteY35" fmla="*/ 6237437 h 7232652"/>
                <a:gd name="connsiteX36" fmla="*/ 4624305 w 5137382"/>
                <a:gd name="connsiteY36" fmla="*/ 6440516 h 7232652"/>
                <a:gd name="connsiteX37" fmla="*/ 4610118 w 5137382"/>
                <a:gd name="connsiteY37" fmla="*/ 6641073 h 7232652"/>
                <a:gd name="connsiteX38" fmla="*/ 4586474 w 5137382"/>
                <a:gd name="connsiteY38" fmla="*/ 6841630 h 7232652"/>
                <a:gd name="connsiteX39" fmla="*/ 4548644 w 5137382"/>
                <a:gd name="connsiteY39" fmla="*/ 7038402 h 7232652"/>
                <a:gd name="connsiteX40" fmla="*/ 4494262 w 5137382"/>
                <a:gd name="connsiteY40" fmla="*/ 7232652 h 7232652"/>
                <a:gd name="connsiteX41" fmla="*/ 3042515 w 5137382"/>
                <a:gd name="connsiteY41" fmla="*/ 7232652 h 7232652"/>
                <a:gd name="connsiteX42" fmla="*/ 3042515 w 5137382"/>
                <a:gd name="connsiteY42" fmla="*/ 7232650 h 7232652"/>
                <a:gd name="connsiteX43" fmla="*/ 0 w 5137382"/>
                <a:gd name="connsiteY43" fmla="*/ 7232650 h 72326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5137382" h="7232652">
                  <a:moveTo>
                    <a:pt x="0" y="0"/>
                  </a:moveTo>
                  <a:lnTo>
                    <a:pt x="3477047" y="0"/>
                  </a:lnTo>
                  <a:lnTo>
                    <a:pt x="3477047" y="2"/>
                  </a:lnTo>
                  <a:lnTo>
                    <a:pt x="5137382" y="2"/>
                  </a:lnTo>
                  <a:lnTo>
                    <a:pt x="4929314" y="155149"/>
                  </a:lnTo>
                  <a:lnTo>
                    <a:pt x="4747254" y="314081"/>
                  </a:lnTo>
                  <a:lnTo>
                    <a:pt x="4586474" y="475535"/>
                  </a:lnTo>
                  <a:lnTo>
                    <a:pt x="4444610" y="643296"/>
                  </a:lnTo>
                  <a:lnTo>
                    <a:pt x="4326389" y="814841"/>
                  </a:lnTo>
                  <a:lnTo>
                    <a:pt x="4222355" y="990171"/>
                  </a:lnTo>
                  <a:lnTo>
                    <a:pt x="4139601" y="1168023"/>
                  </a:lnTo>
                  <a:lnTo>
                    <a:pt x="4068669" y="1352182"/>
                  </a:lnTo>
                  <a:lnTo>
                    <a:pt x="4019016" y="1537602"/>
                  </a:lnTo>
                  <a:lnTo>
                    <a:pt x="3978821" y="1725545"/>
                  </a:lnTo>
                  <a:lnTo>
                    <a:pt x="3952812" y="1917272"/>
                  </a:lnTo>
                  <a:lnTo>
                    <a:pt x="3940990" y="2111522"/>
                  </a:lnTo>
                  <a:lnTo>
                    <a:pt x="3940990" y="2308294"/>
                  </a:lnTo>
                  <a:lnTo>
                    <a:pt x="3948084" y="2506328"/>
                  </a:lnTo>
                  <a:lnTo>
                    <a:pt x="3969363" y="2708146"/>
                  </a:lnTo>
                  <a:lnTo>
                    <a:pt x="3995372" y="2908703"/>
                  </a:lnTo>
                  <a:lnTo>
                    <a:pt x="4028474" y="3114305"/>
                  </a:lnTo>
                  <a:lnTo>
                    <a:pt x="4063940" y="3319907"/>
                  </a:lnTo>
                  <a:lnTo>
                    <a:pt x="4111228" y="3526770"/>
                  </a:lnTo>
                  <a:lnTo>
                    <a:pt x="4156152" y="3734895"/>
                  </a:lnTo>
                  <a:lnTo>
                    <a:pt x="4205804" y="3941758"/>
                  </a:lnTo>
                  <a:lnTo>
                    <a:pt x="4260186" y="4152405"/>
                  </a:lnTo>
                  <a:lnTo>
                    <a:pt x="4309838" y="4361792"/>
                  </a:lnTo>
                  <a:lnTo>
                    <a:pt x="4361855" y="4571178"/>
                  </a:lnTo>
                  <a:lnTo>
                    <a:pt x="4411508" y="4784348"/>
                  </a:lnTo>
                  <a:lnTo>
                    <a:pt x="4458796" y="4993734"/>
                  </a:lnTo>
                  <a:lnTo>
                    <a:pt x="4503720" y="5203120"/>
                  </a:lnTo>
                  <a:lnTo>
                    <a:pt x="4541550" y="5411245"/>
                  </a:lnTo>
                  <a:lnTo>
                    <a:pt x="4574652" y="5618108"/>
                  </a:lnTo>
                  <a:lnTo>
                    <a:pt x="4598296" y="5826233"/>
                  </a:lnTo>
                  <a:lnTo>
                    <a:pt x="4614847" y="6034358"/>
                  </a:lnTo>
                  <a:lnTo>
                    <a:pt x="4624305" y="6237437"/>
                  </a:lnTo>
                  <a:lnTo>
                    <a:pt x="4624305" y="6440516"/>
                  </a:lnTo>
                  <a:lnTo>
                    <a:pt x="4610118" y="6641073"/>
                  </a:lnTo>
                  <a:lnTo>
                    <a:pt x="4586474" y="6841630"/>
                  </a:lnTo>
                  <a:lnTo>
                    <a:pt x="4548644" y="7038402"/>
                  </a:lnTo>
                  <a:lnTo>
                    <a:pt x="4494262" y="7232652"/>
                  </a:lnTo>
                  <a:lnTo>
                    <a:pt x="3042515" y="7232652"/>
                  </a:lnTo>
                  <a:lnTo>
                    <a:pt x="3042515" y="7232650"/>
                  </a:lnTo>
                  <a:lnTo>
                    <a:pt x="0" y="7232650"/>
                  </a:lnTo>
                  <a:close/>
                </a:path>
              </a:pathLst>
            </a:custGeom>
            <a:solidFill>
              <a:srgbClr val="20517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6" tIns="34287" rIns="68576" bIns="34287" anchor="ctr"/>
            <a:lstStyle/>
            <a:p>
              <a:pPr algn="ctr">
                <a:defRPr/>
              </a:pPr>
              <a:endParaRPr lang="zh-CN" altLang="en-US">
                <a:solidFill>
                  <a:srgbClr val="20517E"/>
                </a:solidFill>
              </a:endParaRPr>
            </a:p>
          </p:txBody>
        </p:sp>
        <p:pic>
          <p:nvPicPr>
            <p:cNvPr id="20" name="Picture 12">
              <a:extLst>
                <a:ext uri="{FF2B5EF4-FFF2-40B4-BE49-F238E27FC236}">
                  <a16:creationId xmlns:lc="http://schemas.openxmlformats.org/drawingml/2006/lockedCanvas" xmlns:a16="http://schemas.microsoft.com/office/drawing/2014/main" xmlns="" id="{650712FE-073D-4929-90BF-4CFD45A8E52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86327" y="904082"/>
              <a:ext cx="2252278" cy="7393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5" name="MH_Others_1"/>
          <p:cNvSpPr txBox="1"/>
          <p:nvPr>
            <p:custDataLst>
              <p:tags r:id="rId2"/>
            </p:custDataLst>
          </p:nvPr>
        </p:nvSpPr>
        <p:spPr>
          <a:xfrm>
            <a:off x="74434" y="1802863"/>
            <a:ext cx="2155309" cy="1723549"/>
          </a:xfrm>
          <a:prstGeom prst="rect">
            <a:avLst/>
          </a:prstGeom>
          <a:noFill/>
        </p:spPr>
        <p:txBody>
          <a:bodyPr lIns="0" tIns="0" rIns="0" bIns="0" anchor="ctr">
            <a:spAutoFit/>
          </a:bodyPr>
          <a:lstStyle/>
          <a:p>
            <a:pPr algn="ctr">
              <a:defRPr/>
            </a:pPr>
            <a:r>
              <a:rPr lang="zh-CN" altLang="en-US" sz="5600" b="1" dirty="0" smtClean="0">
                <a:solidFill>
                  <a:schemeClr val="bg1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学习</a:t>
            </a:r>
            <a:endParaRPr lang="en-US" altLang="zh-CN" sz="5600" b="1" dirty="0">
              <a:solidFill>
                <a:schemeClr val="bg1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迷你简菱心" pitchFamily="49" charset="-122"/>
              <a:ea typeface="迷你简菱心" pitchFamily="49" charset="-122"/>
              <a:sym typeface="Arial" panose="020B0604020202020204" pitchFamily="34" charset="0"/>
            </a:endParaRPr>
          </a:p>
          <a:p>
            <a:pPr algn="ctr">
              <a:defRPr/>
            </a:pPr>
            <a:r>
              <a:rPr lang="zh-CN" altLang="en-US" sz="5600" b="1" dirty="0">
                <a:solidFill>
                  <a:schemeClr val="bg1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要点</a:t>
            </a:r>
          </a:p>
        </p:txBody>
      </p:sp>
      <p:pic>
        <p:nvPicPr>
          <p:cNvPr id="13316" name="Picture 3" descr="C:\Users\Administrator\Desktop\未标题-2.pn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-150019" y="3917554"/>
            <a:ext cx="2737247" cy="18788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MH_Text_1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3970585" y="2127876"/>
            <a:ext cx="4451846" cy="9848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>
            <a:spAutoFit/>
          </a:bodyPr>
          <a:lstStyle/>
          <a:p>
            <a:r>
              <a:rPr lang="zh-CN" altLang="en-US" sz="3200" b="1" dirty="0" smtClean="0">
                <a:solidFill>
                  <a:srgbClr val="20517E"/>
                </a:solidFill>
                <a:latin typeface="Arial" charset="0"/>
                <a:ea typeface="微软雅黑"/>
                <a:cs typeface="微软雅黑"/>
                <a:sym typeface="Arial" charset="0"/>
              </a:rPr>
              <a:t>离散型随机变量的函数的分布</a:t>
            </a:r>
            <a:endParaRPr lang="en-US" altLang="zh-CN" sz="3200" b="1" dirty="0">
              <a:solidFill>
                <a:srgbClr val="20517E"/>
              </a:solidFill>
              <a:latin typeface="Arial" charset="0"/>
              <a:ea typeface="微软雅黑"/>
              <a:cs typeface="微软雅黑"/>
              <a:sym typeface="Arial" charset="0"/>
            </a:endParaRPr>
          </a:p>
        </p:txBody>
      </p:sp>
      <p:pic>
        <p:nvPicPr>
          <p:cNvPr id="21" name="Picture 3" descr="D:\哈尔滨工程大学-课程\幕课\概率论与数理统计\PPT\包图网_134176金融数据PPT矢量图形\未标题-1.pn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2890664" y="2032149"/>
            <a:ext cx="944562" cy="1154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" name="MH_Text_1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3949937" y="3650713"/>
            <a:ext cx="4328478" cy="9848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>
            <a:spAutoFit/>
          </a:bodyPr>
          <a:lstStyle/>
          <a:p>
            <a:r>
              <a:rPr lang="zh-CN" altLang="en-US" sz="3200" b="1" dirty="0" smtClean="0">
                <a:solidFill>
                  <a:srgbClr val="20517E"/>
                </a:solidFill>
                <a:latin typeface="Arial" charset="0"/>
                <a:ea typeface="微软雅黑"/>
                <a:cs typeface="微软雅黑"/>
                <a:sym typeface="Arial" charset="0"/>
              </a:rPr>
              <a:t>连续型</a:t>
            </a:r>
            <a:r>
              <a:rPr lang="zh-CN" altLang="en-US" sz="3200" b="1" dirty="0">
                <a:solidFill>
                  <a:srgbClr val="20517E"/>
                </a:solidFill>
                <a:latin typeface="Arial" charset="0"/>
                <a:ea typeface="微软雅黑"/>
                <a:cs typeface="微软雅黑"/>
                <a:sym typeface="Arial" charset="0"/>
              </a:rPr>
              <a:t>随机变量的函数的</a:t>
            </a:r>
            <a:r>
              <a:rPr lang="zh-CN" altLang="en-US" sz="3200" b="1" dirty="0" smtClean="0">
                <a:solidFill>
                  <a:srgbClr val="20517E"/>
                </a:solidFill>
                <a:latin typeface="Arial" charset="0"/>
                <a:ea typeface="微软雅黑"/>
                <a:cs typeface="微软雅黑"/>
                <a:sym typeface="Arial" charset="0"/>
              </a:rPr>
              <a:t>分布</a:t>
            </a:r>
            <a:endParaRPr lang="en-US" altLang="zh-CN" sz="3200" b="1" dirty="0">
              <a:solidFill>
                <a:srgbClr val="20517E"/>
              </a:solidFill>
              <a:latin typeface="Arial" charset="0"/>
              <a:ea typeface="微软雅黑"/>
              <a:cs typeface="微软雅黑"/>
              <a:sym typeface="Arial" charset="0"/>
            </a:endParaRPr>
          </a:p>
        </p:txBody>
      </p:sp>
      <p:pic>
        <p:nvPicPr>
          <p:cNvPr id="27" name="Picture 3" descr="D:\哈尔滨工程大学-课程\幕课\概率论与数理统计\PPT\包图网_134176金融数据PPT矢量图形\未标题-1.pn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2877815" y="3542333"/>
            <a:ext cx="944562" cy="1154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47426865"/>
      </p:ext>
    </p:extLst>
  </p:cSld>
  <p:clrMapOvr>
    <a:masterClrMapping/>
  </p:clrMapOvr>
  <p:transition spd="slow" advTm="0"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636893" y="79259"/>
            <a:ext cx="7042551" cy="684797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68576" tIns="34287" rIns="68576" bIns="34287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pPr>
              <a:defRPr/>
            </a:pPr>
            <a:r>
              <a:rPr lang="zh-CN" altLang="en-US" sz="4000" b="1" dirty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 </a:t>
            </a:r>
            <a:r>
              <a:rPr lang="zh-CN" altLang="en-US" sz="3600" b="1" dirty="0" smtClean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随机变量的函数的分布</a:t>
            </a:r>
            <a:endParaRPr lang="zh-CN" altLang="en-US" sz="3600" b="1" dirty="0">
              <a:solidFill>
                <a:srgbClr val="20517E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aphicFrame>
        <p:nvGraphicFramePr>
          <p:cNvPr id="9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13752636"/>
              </p:ext>
            </p:extLst>
          </p:nvPr>
        </p:nvGraphicFramePr>
        <p:xfrm>
          <a:off x="760413" y="1339850"/>
          <a:ext cx="7688262" cy="4622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55" name="文档" r:id="rId3" imgW="8129568" imgH="4894901" progId="Word.Document.12">
                  <p:embed/>
                </p:oleObj>
              </mc:Choice>
              <mc:Fallback>
                <p:oleObj name="文档" r:id="rId3" imgW="8129568" imgH="4894901" progId="Word.Documen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0413" y="1339850"/>
                        <a:ext cx="7688262" cy="4622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65102347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49311765"/>
              </p:ext>
            </p:extLst>
          </p:nvPr>
        </p:nvGraphicFramePr>
        <p:xfrm>
          <a:off x="520700" y="1240936"/>
          <a:ext cx="8005770" cy="374354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82" name="文档" r:id="rId3" imgW="8005770" imgH="3743541" progId="Word.Document.12">
                  <p:embed/>
                </p:oleObj>
              </mc:Choice>
              <mc:Fallback>
                <p:oleObj name="文档" r:id="rId3" imgW="8005770" imgH="3743541" progId="Word.Documen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0700" y="1240936"/>
                        <a:ext cx="8005770" cy="374354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0" name="组合 9"/>
          <p:cNvGrpSpPr/>
          <p:nvPr/>
        </p:nvGrpSpPr>
        <p:grpSpPr>
          <a:xfrm>
            <a:off x="1964879" y="2392189"/>
            <a:ext cx="5006930" cy="1773262"/>
            <a:chOff x="2214533" y="4651375"/>
            <a:chExt cx="5006930" cy="1773262"/>
          </a:xfrm>
        </p:grpSpPr>
        <p:grpSp>
          <p:nvGrpSpPr>
            <p:cNvPr id="11" name="组合 10"/>
            <p:cNvGrpSpPr/>
            <p:nvPr/>
          </p:nvGrpSpPr>
          <p:grpSpPr>
            <a:xfrm>
              <a:off x="2214533" y="4853001"/>
              <a:ext cx="5006930" cy="1571636"/>
              <a:chOff x="1214401" y="4330705"/>
              <a:chExt cx="5006930" cy="1571636"/>
            </a:xfrm>
          </p:grpSpPr>
          <p:cxnSp>
            <p:nvCxnSpPr>
              <p:cNvPr id="14" name="直接连接符 13"/>
              <p:cNvCxnSpPr/>
              <p:nvPr/>
            </p:nvCxnSpPr>
            <p:spPr>
              <a:xfrm>
                <a:off x="1214401" y="4902209"/>
                <a:ext cx="5006930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直接连接符 14"/>
              <p:cNvCxnSpPr/>
              <p:nvPr/>
            </p:nvCxnSpPr>
            <p:spPr>
              <a:xfrm rot="5400000">
                <a:off x="1214798" y="5116126"/>
                <a:ext cx="1571636" cy="794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aphicFrame>
            <p:nvGraphicFramePr>
              <p:cNvPr id="16" name="Object 2"/>
              <p:cNvGraphicFramePr>
                <a:graphicFrameLocks noChangeAspect="1"/>
              </p:cNvGraphicFramePr>
              <p:nvPr/>
            </p:nvGraphicFramePr>
            <p:xfrm>
              <a:off x="1479518" y="4457065"/>
              <a:ext cx="306387" cy="27305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383" name="Equation" r:id="rId5" imgW="304560" imgH="266400" progId="Equation.DSMT4">
                      <p:embed/>
                    </p:oleObj>
                  </mc:Choice>
                  <mc:Fallback>
                    <p:oleObj name="Equation" r:id="rId5" imgW="304560" imgH="2664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6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479518" y="4457065"/>
                            <a:ext cx="306387" cy="273050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7" name="Object 4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550497949"/>
                  </p:ext>
                </p:extLst>
              </p:nvPr>
            </p:nvGraphicFramePr>
            <p:xfrm>
              <a:off x="2347906" y="4390173"/>
              <a:ext cx="355600" cy="27305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384" name="Equation" r:id="rId7" imgW="355320" imgH="266400" progId="Equation.DSMT4">
                      <p:embed/>
                    </p:oleObj>
                  </mc:Choice>
                  <mc:Fallback>
                    <p:oleObj name="Equation" r:id="rId7" imgW="355320" imgH="2664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8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347906" y="4390173"/>
                            <a:ext cx="355600" cy="273050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8" name="Object 5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838498473"/>
                  </p:ext>
                </p:extLst>
              </p:nvPr>
            </p:nvGraphicFramePr>
            <p:xfrm>
              <a:off x="3200393" y="4392455"/>
              <a:ext cx="190500" cy="28575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385" name="Equation" r:id="rId9" imgW="190440" imgH="279360" progId="Equation.DSMT4">
                      <p:embed/>
                    </p:oleObj>
                  </mc:Choice>
                  <mc:Fallback>
                    <p:oleObj name="Equation" r:id="rId9" imgW="190440" imgH="27936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0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200393" y="4392455"/>
                            <a:ext cx="190500" cy="285750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9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702422315"/>
                  </p:ext>
                </p:extLst>
              </p:nvPr>
            </p:nvGraphicFramePr>
            <p:xfrm>
              <a:off x="4929181" y="4390173"/>
              <a:ext cx="192087" cy="27305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386" name="Equation" r:id="rId11" imgW="190440" imgH="266400" progId="Equation.DSMT4">
                      <p:embed/>
                    </p:oleObj>
                  </mc:Choice>
                  <mc:Fallback>
                    <p:oleObj name="Equation" r:id="rId11" imgW="190440" imgH="2664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2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929181" y="4390173"/>
                            <a:ext cx="192087" cy="273050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20" name="Object 7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454913607"/>
                  </p:ext>
                </p:extLst>
              </p:nvPr>
            </p:nvGraphicFramePr>
            <p:xfrm>
              <a:off x="4027481" y="4390173"/>
              <a:ext cx="166687" cy="27305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387" name="Equation" r:id="rId13" imgW="164880" imgH="266400" progId="Equation.DSMT4">
                      <p:embed/>
                    </p:oleObj>
                  </mc:Choice>
                  <mc:Fallback>
                    <p:oleObj name="Equation" r:id="rId13" imgW="164880" imgH="2664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4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027481" y="4390173"/>
                            <a:ext cx="166687" cy="273050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21" name="Object 9"/>
              <p:cNvGraphicFramePr>
                <a:graphicFrameLocks noChangeAspect="1"/>
              </p:cNvGraphicFramePr>
              <p:nvPr/>
            </p:nvGraphicFramePr>
            <p:xfrm>
              <a:off x="1450975" y="5195888"/>
              <a:ext cx="344488" cy="376237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388" name="Equation" r:id="rId15" imgW="342720" imgH="368280" progId="Equation.DSMT4">
                      <p:embed/>
                    </p:oleObj>
                  </mc:Choice>
                  <mc:Fallback>
                    <p:oleObj name="Equation" r:id="rId15" imgW="342720" imgH="36828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6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450975" y="5195888"/>
                            <a:ext cx="344488" cy="376237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22" name="Object 10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02369384"/>
                  </p:ext>
                </p:extLst>
              </p:nvPr>
            </p:nvGraphicFramePr>
            <p:xfrm>
              <a:off x="2405061" y="5014605"/>
              <a:ext cx="228600" cy="75247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389" name="Equation" r:id="rId17" imgW="228600" imgH="736560" progId="Equation.DSMT4">
                      <p:embed/>
                    </p:oleObj>
                  </mc:Choice>
                  <mc:Fallback>
                    <p:oleObj name="Equation" r:id="rId17" imgW="228600" imgH="73656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8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405061" y="5014605"/>
                            <a:ext cx="228600" cy="752475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23" name="Object 11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596754925"/>
                  </p:ext>
                </p:extLst>
              </p:nvPr>
            </p:nvGraphicFramePr>
            <p:xfrm>
              <a:off x="3105143" y="5003792"/>
              <a:ext cx="371475" cy="75565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390" name="Equation" r:id="rId19" imgW="368280" imgH="736560" progId="Equation.DSMT4">
                      <p:embed/>
                    </p:oleObj>
                  </mc:Choice>
                  <mc:Fallback>
                    <p:oleObj name="Equation" r:id="rId19" imgW="368280" imgH="73656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20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105143" y="5003792"/>
                            <a:ext cx="371475" cy="755650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24" name="Object 12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851999500"/>
                  </p:ext>
                </p:extLst>
              </p:nvPr>
            </p:nvGraphicFramePr>
            <p:xfrm>
              <a:off x="4849806" y="5006967"/>
              <a:ext cx="371475" cy="75247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391" name="Equation" r:id="rId21" imgW="368280" imgH="736560" progId="Equation.DSMT4">
                      <p:embed/>
                    </p:oleObj>
                  </mc:Choice>
                  <mc:Fallback>
                    <p:oleObj name="Equation" r:id="rId21" imgW="368280" imgH="73656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22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849806" y="5006967"/>
                            <a:ext cx="371475" cy="752475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25" name="Object 13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349164571"/>
                  </p:ext>
                </p:extLst>
              </p:nvPr>
            </p:nvGraphicFramePr>
            <p:xfrm>
              <a:off x="3929045" y="5006990"/>
              <a:ext cx="369887" cy="75247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392" name="Equation" r:id="rId23" imgW="368280" imgH="736560" progId="Equation.DSMT4">
                      <p:embed/>
                    </p:oleObj>
                  </mc:Choice>
                  <mc:Fallback>
                    <p:oleObj name="Equation" r:id="rId23" imgW="368280" imgH="73656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24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929045" y="5006990"/>
                            <a:ext cx="369887" cy="752475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aphicFrame>
          <p:nvGraphicFramePr>
            <p:cNvPr id="12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140981300"/>
                </p:ext>
              </p:extLst>
            </p:nvPr>
          </p:nvGraphicFramePr>
          <p:xfrm>
            <a:off x="6788150" y="4651375"/>
            <a:ext cx="242888" cy="7540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93" name="Equation" r:id="rId25" imgW="241200" imgH="736560" progId="Equation.DSMT4">
                    <p:embed/>
                  </p:oleObj>
                </mc:Choice>
                <mc:Fallback>
                  <p:oleObj name="Equation" r:id="rId25" imgW="241200" imgH="73656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6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788150" y="4651375"/>
                          <a:ext cx="242888" cy="754063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3" name="Object 1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959441720"/>
                </p:ext>
              </p:extLst>
            </p:nvPr>
          </p:nvGraphicFramePr>
          <p:xfrm>
            <a:off x="6727180" y="5539333"/>
            <a:ext cx="371475" cy="7524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94" name="Equation" r:id="rId27" imgW="368280" imgH="736560" progId="Equation.DSMT4">
                    <p:embed/>
                  </p:oleObj>
                </mc:Choice>
                <mc:Fallback>
                  <p:oleObj name="Equation" r:id="rId27" imgW="368280" imgH="73656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2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727180" y="5539333"/>
                          <a:ext cx="371475" cy="75247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26" name="对象 2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08991639"/>
              </p:ext>
            </p:extLst>
          </p:nvPr>
        </p:nvGraphicFramePr>
        <p:xfrm>
          <a:off x="573559" y="5000747"/>
          <a:ext cx="8101153" cy="163991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95" name="文档" r:id="rId28" imgW="8101153" imgH="1639914" progId="Word.Document.12">
                  <p:embed/>
                </p:oleObj>
              </mc:Choice>
              <mc:Fallback>
                <p:oleObj name="文档" r:id="rId28" imgW="8101153" imgH="1639914" progId="Word.Documen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3559" y="5000747"/>
                        <a:ext cx="8101153" cy="163991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55328817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533787" y="1029486"/>
            <a:ext cx="7042551" cy="588617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68576" tIns="34287" rIns="68576" bIns="34287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pPr>
              <a:defRPr/>
            </a:pPr>
            <a:r>
              <a:rPr lang="zh-CN" altLang="en-US" sz="3375" b="1" dirty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 </a:t>
            </a:r>
            <a:endParaRPr lang="zh-CN" altLang="en-US" sz="3375" b="1" dirty="0">
              <a:solidFill>
                <a:srgbClr val="20517E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691467" y="69713"/>
            <a:ext cx="7042551" cy="684797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68576" tIns="34287" rIns="68576" bIns="34287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pPr>
              <a:defRPr/>
            </a:pPr>
            <a:r>
              <a:rPr lang="zh-CN" altLang="en-US" sz="4000" b="1" dirty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 </a:t>
            </a:r>
            <a:endParaRPr lang="zh-CN" altLang="en-US" sz="4000" b="1" dirty="0">
              <a:solidFill>
                <a:srgbClr val="20517E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aphicFrame>
        <p:nvGraphicFramePr>
          <p:cNvPr id="7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52256790"/>
              </p:ext>
            </p:extLst>
          </p:nvPr>
        </p:nvGraphicFramePr>
        <p:xfrm>
          <a:off x="520700" y="1070645"/>
          <a:ext cx="8005770" cy="374354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06" name="文档" r:id="rId3" imgW="8005770" imgH="3743541" progId="Word.Document.12">
                  <p:embed/>
                </p:oleObj>
              </mc:Choice>
              <mc:Fallback>
                <p:oleObj name="文档" r:id="rId3" imgW="8005770" imgH="3743541" progId="Word.Documen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0700" y="1070645"/>
                        <a:ext cx="8005770" cy="374354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8" name="组合 7"/>
          <p:cNvGrpSpPr/>
          <p:nvPr/>
        </p:nvGrpSpPr>
        <p:grpSpPr>
          <a:xfrm>
            <a:off x="1964879" y="2176165"/>
            <a:ext cx="5006930" cy="1773262"/>
            <a:chOff x="2214533" y="4651375"/>
            <a:chExt cx="5006930" cy="1773262"/>
          </a:xfrm>
        </p:grpSpPr>
        <p:grpSp>
          <p:nvGrpSpPr>
            <p:cNvPr id="9" name="组合 8"/>
            <p:cNvGrpSpPr/>
            <p:nvPr/>
          </p:nvGrpSpPr>
          <p:grpSpPr>
            <a:xfrm>
              <a:off x="2214533" y="4853001"/>
              <a:ext cx="5006930" cy="1571636"/>
              <a:chOff x="1214401" y="4330705"/>
              <a:chExt cx="5006930" cy="1571636"/>
            </a:xfrm>
          </p:grpSpPr>
          <p:cxnSp>
            <p:nvCxnSpPr>
              <p:cNvPr id="12" name="直接连接符 11"/>
              <p:cNvCxnSpPr/>
              <p:nvPr/>
            </p:nvCxnSpPr>
            <p:spPr>
              <a:xfrm>
                <a:off x="1214401" y="4902209"/>
                <a:ext cx="5006930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直接连接符 12"/>
              <p:cNvCxnSpPr/>
              <p:nvPr/>
            </p:nvCxnSpPr>
            <p:spPr>
              <a:xfrm rot="5400000">
                <a:off x="1214798" y="5116126"/>
                <a:ext cx="1571636" cy="794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aphicFrame>
            <p:nvGraphicFramePr>
              <p:cNvPr id="14" name="Object 2"/>
              <p:cNvGraphicFramePr>
                <a:graphicFrameLocks noChangeAspect="1"/>
              </p:cNvGraphicFramePr>
              <p:nvPr/>
            </p:nvGraphicFramePr>
            <p:xfrm>
              <a:off x="1479518" y="4457065"/>
              <a:ext cx="306387" cy="27305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7507" name="Equation" r:id="rId5" imgW="304560" imgH="266400" progId="Equation.DSMT4">
                      <p:embed/>
                    </p:oleObj>
                  </mc:Choice>
                  <mc:Fallback>
                    <p:oleObj name="Equation" r:id="rId5" imgW="304560" imgH="2664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6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479518" y="4457065"/>
                            <a:ext cx="306387" cy="273050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5" name="Object 4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200138910"/>
                  </p:ext>
                </p:extLst>
              </p:nvPr>
            </p:nvGraphicFramePr>
            <p:xfrm>
              <a:off x="2347906" y="4390173"/>
              <a:ext cx="355600" cy="27305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7508" name="Equation" r:id="rId7" imgW="355320" imgH="266400" progId="Equation.DSMT4">
                      <p:embed/>
                    </p:oleObj>
                  </mc:Choice>
                  <mc:Fallback>
                    <p:oleObj name="Equation" r:id="rId7" imgW="355320" imgH="2664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8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347906" y="4390173"/>
                            <a:ext cx="355600" cy="273050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6" name="Object 5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443060696"/>
                  </p:ext>
                </p:extLst>
              </p:nvPr>
            </p:nvGraphicFramePr>
            <p:xfrm>
              <a:off x="3200393" y="4392455"/>
              <a:ext cx="190500" cy="28575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7509" name="Equation" r:id="rId9" imgW="190440" imgH="279360" progId="Equation.DSMT4">
                      <p:embed/>
                    </p:oleObj>
                  </mc:Choice>
                  <mc:Fallback>
                    <p:oleObj name="Equation" r:id="rId9" imgW="190440" imgH="27936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0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200393" y="4392455"/>
                            <a:ext cx="190500" cy="285750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7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935846033"/>
                  </p:ext>
                </p:extLst>
              </p:nvPr>
            </p:nvGraphicFramePr>
            <p:xfrm>
              <a:off x="4929181" y="4390173"/>
              <a:ext cx="192087" cy="27305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7510" name="Equation" r:id="rId11" imgW="190440" imgH="266400" progId="Equation.DSMT4">
                      <p:embed/>
                    </p:oleObj>
                  </mc:Choice>
                  <mc:Fallback>
                    <p:oleObj name="Equation" r:id="rId11" imgW="190440" imgH="2664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2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929181" y="4390173"/>
                            <a:ext cx="192087" cy="273050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8" name="Object 7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337029091"/>
                  </p:ext>
                </p:extLst>
              </p:nvPr>
            </p:nvGraphicFramePr>
            <p:xfrm>
              <a:off x="4027481" y="4390173"/>
              <a:ext cx="166687" cy="27305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7511" name="Equation" r:id="rId13" imgW="164880" imgH="266400" progId="Equation.DSMT4">
                      <p:embed/>
                    </p:oleObj>
                  </mc:Choice>
                  <mc:Fallback>
                    <p:oleObj name="Equation" r:id="rId13" imgW="164880" imgH="2664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4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027481" y="4390173"/>
                            <a:ext cx="166687" cy="273050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9" name="Object 9"/>
              <p:cNvGraphicFramePr>
                <a:graphicFrameLocks noChangeAspect="1"/>
              </p:cNvGraphicFramePr>
              <p:nvPr/>
            </p:nvGraphicFramePr>
            <p:xfrm>
              <a:off x="1450975" y="5195888"/>
              <a:ext cx="344488" cy="376237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7512" name="Equation" r:id="rId15" imgW="342720" imgH="368280" progId="Equation.DSMT4">
                      <p:embed/>
                    </p:oleObj>
                  </mc:Choice>
                  <mc:Fallback>
                    <p:oleObj name="Equation" r:id="rId15" imgW="342720" imgH="36828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6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450975" y="5195888"/>
                            <a:ext cx="344488" cy="376237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20" name="Object 10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344225238"/>
                  </p:ext>
                </p:extLst>
              </p:nvPr>
            </p:nvGraphicFramePr>
            <p:xfrm>
              <a:off x="2405061" y="5014605"/>
              <a:ext cx="228600" cy="75247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7513" name="Equation" r:id="rId17" imgW="228600" imgH="736560" progId="Equation.DSMT4">
                      <p:embed/>
                    </p:oleObj>
                  </mc:Choice>
                  <mc:Fallback>
                    <p:oleObj name="Equation" r:id="rId17" imgW="228600" imgH="73656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8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405061" y="5014605"/>
                            <a:ext cx="228600" cy="752475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21" name="Object 11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466223993"/>
                  </p:ext>
                </p:extLst>
              </p:nvPr>
            </p:nvGraphicFramePr>
            <p:xfrm>
              <a:off x="3105143" y="5003792"/>
              <a:ext cx="371475" cy="75565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7514" name="Equation" r:id="rId19" imgW="368280" imgH="736560" progId="Equation.DSMT4">
                      <p:embed/>
                    </p:oleObj>
                  </mc:Choice>
                  <mc:Fallback>
                    <p:oleObj name="Equation" r:id="rId19" imgW="368280" imgH="73656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20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105143" y="5003792"/>
                            <a:ext cx="371475" cy="755650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22" name="Object 12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901965398"/>
                  </p:ext>
                </p:extLst>
              </p:nvPr>
            </p:nvGraphicFramePr>
            <p:xfrm>
              <a:off x="4849806" y="5006967"/>
              <a:ext cx="371475" cy="75247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7515" name="Equation" r:id="rId21" imgW="368280" imgH="736560" progId="Equation.DSMT4">
                      <p:embed/>
                    </p:oleObj>
                  </mc:Choice>
                  <mc:Fallback>
                    <p:oleObj name="Equation" r:id="rId21" imgW="368280" imgH="73656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22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849806" y="5006967"/>
                            <a:ext cx="371475" cy="752475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23" name="Object 13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990678481"/>
                  </p:ext>
                </p:extLst>
              </p:nvPr>
            </p:nvGraphicFramePr>
            <p:xfrm>
              <a:off x="3929045" y="5006990"/>
              <a:ext cx="369887" cy="75247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7516" name="Equation" r:id="rId23" imgW="368280" imgH="736560" progId="Equation.DSMT4">
                      <p:embed/>
                    </p:oleObj>
                  </mc:Choice>
                  <mc:Fallback>
                    <p:oleObj name="Equation" r:id="rId23" imgW="368280" imgH="73656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24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929045" y="5006990"/>
                            <a:ext cx="369887" cy="752475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aphicFrame>
          <p:nvGraphicFramePr>
            <p:cNvPr id="10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453786232"/>
                </p:ext>
              </p:extLst>
            </p:nvPr>
          </p:nvGraphicFramePr>
          <p:xfrm>
            <a:off x="6788150" y="4651375"/>
            <a:ext cx="242888" cy="7540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517" name="Equation" r:id="rId25" imgW="241200" imgH="736560" progId="Equation.DSMT4">
                    <p:embed/>
                  </p:oleObj>
                </mc:Choice>
                <mc:Fallback>
                  <p:oleObj name="Equation" r:id="rId25" imgW="241200" imgH="73656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6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788150" y="4651375"/>
                          <a:ext cx="242888" cy="754063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1" name="Object 1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321069051"/>
                </p:ext>
              </p:extLst>
            </p:nvPr>
          </p:nvGraphicFramePr>
          <p:xfrm>
            <a:off x="6727180" y="5539333"/>
            <a:ext cx="371475" cy="7524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518" name="Equation" r:id="rId27" imgW="368280" imgH="736560" progId="Equation.DSMT4">
                    <p:embed/>
                  </p:oleObj>
                </mc:Choice>
                <mc:Fallback>
                  <p:oleObj name="Equation" r:id="rId27" imgW="368280" imgH="73656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2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727180" y="5539333"/>
                          <a:ext cx="371475" cy="75247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24" name="对象 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60332698"/>
              </p:ext>
            </p:extLst>
          </p:nvPr>
        </p:nvGraphicFramePr>
        <p:xfrm>
          <a:off x="609310" y="4640707"/>
          <a:ext cx="8101153" cy="163991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19" name="文档" r:id="rId28" imgW="8101153" imgH="1639914" progId="Word.Document.12">
                  <p:embed/>
                </p:oleObj>
              </mc:Choice>
              <mc:Fallback>
                <p:oleObj name="文档" r:id="rId28" imgW="8101153" imgH="1639914" progId="Word.Documen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310" y="4640707"/>
                        <a:ext cx="8101153" cy="163991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60813192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23297693"/>
              </p:ext>
            </p:extLst>
          </p:nvPr>
        </p:nvGraphicFramePr>
        <p:xfrm>
          <a:off x="520700" y="1070645"/>
          <a:ext cx="8005770" cy="374354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530" name="文档" r:id="rId3" imgW="8005770" imgH="3743541" progId="Word.Document.12">
                  <p:embed/>
                </p:oleObj>
              </mc:Choice>
              <mc:Fallback>
                <p:oleObj name="文档" r:id="rId3" imgW="8005770" imgH="3743541" progId="Word.Documen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0700" y="1070645"/>
                        <a:ext cx="8005770" cy="374354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" name="组合 4"/>
          <p:cNvGrpSpPr/>
          <p:nvPr/>
        </p:nvGrpSpPr>
        <p:grpSpPr>
          <a:xfrm>
            <a:off x="1964879" y="2203103"/>
            <a:ext cx="5006930" cy="1773262"/>
            <a:chOff x="2214533" y="4651375"/>
            <a:chExt cx="5006930" cy="1773262"/>
          </a:xfrm>
        </p:grpSpPr>
        <p:grpSp>
          <p:nvGrpSpPr>
            <p:cNvPr id="6" name="组合 5"/>
            <p:cNvGrpSpPr/>
            <p:nvPr/>
          </p:nvGrpSpPr>
          <p:grpSpPr>
            <a:xfrm>
              <a:off x="2214533" y="4853001"/>
              <a:ext cx="5006930" cy="1571636"/>
              <a:chOff x="1214401" y="4330705"/>
              <a:chExt cx="5006930" cy="1571636"/>
            </a:xfrm>
          </p:grpSpPr>
          <p:cxnSp>
            <p:nvCxnSpPr>
              <p:cNvPr id="9" name="直接连接符 8"/>
              <p:cNvCxnSpPr/>
              <p:nvPr/>
            </p:nvCxnSpPr>
            <p:spPr>
              <a:xfrm>
                <a:off x="1214401" y="4902209"/>
                <a:ext cx="5006930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直接连接符 9"/>
              <p:cNvCxnSpPr/>
              <p:nvPr/>
            </p:nvCxnSpPr>
            <p:spPr>
              <a:xfrm rot="5400000">
                <a:off x="1214798" y="5116126"/>
                <a:ext cx="1571636" cy="794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aphicFrame>
            <p:nvGraphicFramePr>
              <p:cNvPr id="11" name="Object 2"/>
              <p:cNvGraphicFramePr>
                <a:graphicFrameLocks noChangeAspect="1"/>
              </p:cNvGraphicFramePr>
              <p:nvPr/>
            </p:nvGraphicFramePr>
            <p:xfrm>
              <a:off x="1479518" y="4457065"/>
              <a:ext cx="306387" cy="27305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8531" name="Equation" r:id="rId5" imgW="304560" imgH="266400" progId="Equation.DSMT4">
                      <p:embed/>
                    </p:oleObj>
                  </mc:Choice>
                  <mc:Fallback>
                    <p:oleObj name="Equation" r:id="rId5" imgW="304560" imgH="2664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6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479518" y="4457065"/>
                            <a:ext cx="306387" cy="273050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2" name="Object 4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853097853"/>
                  </p:ext>
                </p:extLst>
              </p:nvPr>
            </p:nvGraphicFramePr>
            <p:xfrm>
              <a:off x="2347906" y="4390173"/>
              <a:ext cx="355600" cy="27305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8532" name="Equation" r:id="rId7" imgW="355320" imgH="266400" progId="Equation.DSMT4">
                      <p:embed/>
                    </p:oleObj>
                  </mc:Choice>
                  <mc:Fallback>
                    <p:oleObj name="Equation" r:id="rId7" imgW="355320" imgH="2664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8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347906" y="4390173"/>
                            <a:ext cx="355600" cy="273050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3" name="Object 5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706675214"/>
                  </p:ext>
                </p:extLst>
              </p:nvPr>
            </p:nvGraphicFramePr>
            <p:xfrm>
              <a:off x="3200393" y="4392455"/>
              <a:ext cx="190500" cy="28575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8533" name="Equation" r:id="rId9" imgW="190440" imgH="279360" progId="Equation.DSMT4">
                      <p:embed/>
                    </p:oleObj>
                  </mc:Choice>
                  <mc:Fallback>
                    <p:oleObj name="Equation" r:id="rId9" imgW="190440" imgH="27936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0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200393" y="4392455"/>
                            <a:ext cx="190500" cy="285750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4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310699834"/>
                  </p:ext>
                </p:extLst>
              </p:nvPr>
            </p:nvGraphicFramePr>
            <p:xfrm>
              <a:off x="4929181" y="4390173"/>
              <a:ext cx="192087" cy="27305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8534" name="Equation" r:id="rId11" imgW="190440" imgH="266400" progId="Equation.DSMT4">
                      <p:embed/>
                    </p:oleObj>
                  </mc:Choice>
                  <mc:Fallback>
                    <p:oleObj name="Equation" r:id="rId11" imgW="190440" imgH="2664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2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929181" y="4390173"/>
                            <a:ext cx="192087" cy="273050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5" name="Object 7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560284480"/>
                  </p:ext>
                </p:extLst>
              </p:nvPr>
            </p:nvGraphicFramePr>
            <p:xfrm>
              <a:off x="4027481" y="4390173"/>
              <a:ext cx="166687" cy="27305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8535" name="Equation" r:id="rId13" imgW="164880" imgH="266400" progId="Equation.DSMT4">
                      <p:embed/>
                    </p:oleObj>
                  </mc:Choice>
                  <mc:Fallback>
                    <p:oleObj name="Equation" r:id="rId13" imgW="164880" imgH="2664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4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027481" y="4390173"/>
                            <a:ext cx="166687" cy="273050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6" name="Object 9"/>
              <p:cNvGraphicFramePr>
                <a:graphicFrameLocks noChangeAspect="1"/>
              </p:cNvGraphicFramePr>
              <p:nvPr/>
            </p:nvGraphicFramePr>
            <p:xfrm>
              <a:off x="1450975" y="5195888"/>
              <a:ext cx="344488" cy="376237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8536" name="Equation" r:id="rId15" imgW="342720" imgH="368280" progId="Equation.DSMT4">
                      <p:embed/>
                    </p:oleObj>
                  </mc:Choice>
                  <mc:Fallback>
                    <p:oleObj name="Equation" r:id="rId15" imgW="342720" imgH="36828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6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450975" y="5195888"/>
                            <a:ext cx="344488" cy="376237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7" name="Object 10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733673084"/>
                  </p:ext>
                </p:extLst>
              </p:nvPr>
            </p:nvGraphicFramePr>
            <p:xfrm>
              <a:off x="2405061" y="5014605"/>
              <a:ext cx="228600" cy="75247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8537" name="Equation" r:id="rId17" imgW="228600" imgH="736560" progId="Equation.DSMT4">
                      <p:embed/>
                    </p:oleObj>
                  </mc:Choice>
                  <mc:Fallback>
                    <p:oleObj name="Equation" r:id="rId17" imgW="228600" imgH="73656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8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405061" y="5014605"/>
                            <a:ext cx="228600" cy="752475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8" name="Object 11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857795686"/>
                  </p:ext>
                </p:extLst>
              </p:nvPr>
            </p:nvGraphicFramePr>
            <p:xfrm>
              <a:off x="3105143" y="5003792"/>
              <a:ext cx="371475" cy="75565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8538" name="Equation" r:id="rId19" imgW="368280" imgH="736560" progId="Equation.DSMT4">
                      <p:embed/>
                    </p:oleObj>
                  </mc:Choice>
                  <mc:Fallback>
                    <p:oleObj name="Equation" r:id="rId19" imgW="368280" imgH="73656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20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105143" y="5003792"/>
                            <a:ext cx="371475" cy="755650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9" name="Object 12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4120895347"/>
                  </p:ext>
                </p:extLst>
              </p:nvPr>
            </p:nvGraphicFramePr>
            <p:xfrm>
              <a:off x="4849806" y="5006967"/>
              <a:ext cx="371475" cy="75247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8539" name="Equation" r:id="rId21" imgW="368280" imgH="736560" progId="Equation.DSMT4">
                      <p:embed/>
                    </p:oleObj>
                  </mc:Choice>
                  <mc:Fallback>
                    <p:oleObj name="Equation" r:id="rId21" imgW="368280" imgH="73656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22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849806" y="5006967"/>
                            <a:ext cx="371475" cy="752475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20" name="Object 13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526167459"/>
                  </p:ext>
                </p:extLst>
              </p:nvPr>
            </p:nvGraphicFramePr>
            <p:xfrm>
              <a:off x="3929045" y="5006990"/>
              <a:ext cx="369887" cy="75247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8540" name="Equation" r:id="rId23" imgW="368280" imgH="736560" progId="Equation.DSMT4">
                      <p:embed/>
                    </p:oleObj>
                  </mc:Choice>
                  <mc:Fallback>
                    <p:oleObj name="Equation" r:id="rId23" imgW="368280" imgH="73656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24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929045" y="5006990"/>
                            <a:ext cx="369887" cy="752475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aphicFrame>
          <p:nvGraphicFramePr>
            <p:cNvPr id="7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543097944"/>
                </p:ext>
              </p:extLst>
            </p:nvPr>
          </p:nvGraphicFramePr>
          <p:xfrm>
            <a:off x="6788150" y="4651375"/>
            <a:ext cx="242888" cy="7540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541" name="Equation" r:id="rId25" imgW="241200" imgH="736560" progId="Equation.DSMT4">
                    <p:embed/>
                  </p:oleObj>
                </mc:Choice>
                <mc:Fallback>
                  <p:oleObj name="Equation" r:id="rId25" imgW="241200" imgH="73656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6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788150" y="4651375"/>
                          <a:ext cx="242888" cy="754063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8" name="Object 1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880107326"/>
                </p:ext>
              </p:extLst>
            </p:nvPr>
          </p:nvGraphicFramePr>
          <p:xfrm>
            <a:off x="6727180" y="5539333"/>
            <a:ext cx="371475" cy="7524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542" name="Equation" r:id="rId27" imgW="368280" imgH="736560" progId="Equation.DSMT4">
                    <p:embed/>
                  </p:oleObj>
                </mc:Choice>
                <mc:Fallback>
                  <p:oleObj name="Equation" r:id="rId27" imgW="368280" imgH="73656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2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727180" y="5539333"/>
                          <a:ext cx="371475" cy="75247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21" name="对象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18006069"/>
              </p:ext>
            </p:extLst>
          </p:nvPr>
        </p:nvGraphicFramePr>
        <p:xfrm>
          <a:off x="598614" y="4470400"/>
          <a:ext cx="8471889" cy="23776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543" name="文档" r:id="rId28" imgW="8471889" imgH="2377606" progId="Word.Document.12">
                  <p:embed/>
                </p:oleObj>
              </mc:Choice>
              <mc:Fallback>
                <p:oleObj name="文档" r:id="rId28" imgW="8471889" imgH="2377606" progId="Word.Documen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8614" y="4470400"/>
                        <a:ext cx="8471889" cy="237760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7975906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15651023"/>
              </p:ext>
            </p:extLst>
          </p:nvPr>
        </p:nvGraphicFramePr>
        <p:xfrm>
          <a:off x="501551" y="1085395"/>
          <a:ext cx="8005770" cy="374354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54" name="文档" r:id="rId3" imgW="8005770" imgH="3743541" progId="Word.Document.12">
                  <p:embed/>
                </p:oleObj>
              </mc:Choice>
              <mc:Fallback>
                <p:oleObj name="文档" r:id="rId3" imgW="8005770" imgH="3743541" progId="Word.Documen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1551" y="1085395"/>
                        <a:ext cx="8005770" cy="374354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" name="组合 4"/>
          <p:cNvGrpSpPr/>
          <p:nvPr/>
        </p:nvGrpSpPr>
        <p:grpSpPr>
          <a:xfrm>
            <a:off x="1964879" y="2203103"/>
            <a:ext cx="5006930" cy="1773262"/>
            <a:chOff x="2214533" y="4651375"/>
            <a:chExt cx="5006930" cy="1773262"/>
          </a:xfrm>
        </p:grpSpPr>
        <p:grpSp>
          <p:nvGrpSpPr>
            <p:cNvPr id="6" name="组合 5"/>
            <p:cNvGrpSpPr/>
            <p:nvPr/>
          </p:nvGrpSpPr>
          <p:grpSpPr>
            <a:xfrm>
              <a:off x="2214533" y="4853001"/>
              <a:ext cx="5006930" cy="1571636"/>
              <a:chOff x="1214401" y="4330705"/>
              <a:chExt cx="5006930" cy="1571636"/>
            </a:xfrm>
          </p:grpSpPr>
          <p:cxnSp>
            <p:nvCxnSpPr>
              <p:cNvPr id="9" name="直接连接符 8"/>
              <p:cNvCxnSpPr/>
              <p:nvPr/>
            </p:nvCxnSpPr>
            <p:spPr>
              <a:xfrm>
                <a:off x="1214401" y="4902209"/>
                <a:ext cx="5006930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直接连接符 9"/>
              <p:cNvCxnSpPr/>
              <p:nvPr/>
            </p:nvCxnSpPr>
            <p:spPr>
              <a:xfrm rot="5400000">
                <a:off x="1214798" y="5116126"/>
                <a:ext cx="1571636" cy="794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aphicFrame>
            <p:nvGraphicFramePr>
              <p:cNvPr id="11" name="Object 2"/>
              <p:cNvGraphicFramePr>
                <a:graphicFrameLocks noChangeAspect="1"/>
              </p:cNvGraphicFramePr>
              <p:nvPr/>
            </p:nvGraphicFramePr>
            <p:xfrm>
              <a:off x="1479518" y="4457065"/>
              <a:ext cx="306387" cy="27305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9555" name="Equation" r:id="rId5" imgW="304560" imgH="266400" progId="Equation.DSMT4">
                      <p:embed/>
                    </p:oleObj>
                  </mc:Choice>
                  <mc:Fallback>
                    <p:oleObj name="Equation" r:id="rId5" imgW="304560" imgH="2664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6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479518" y="4457065"/>
                            <a:ext cx="306387" cy="273050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2" name="Object 4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996643070"/>
                  </p:ext>
                </p:extLst>
              </p:nvPr>
            </p:nvGraphicFramePr>
            <p:xfrm>
              <a:off x="2347906" y="4390173"/>
              <a:ext cx="355600" cy="27305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9556" name="Equation" r:id="rId7" imgW="355320" imgH="266400" progId="Equation.DSMT4">
                      <p:embed/>
                    </p:oleObj>
                  </mc:Choice>
                  <mc:Fallback>
                    <p:oleObj name="Equation" r:id="rId7" imgW="355320" imgH="2664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8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347906" y="4390173"/>
                            <a:ext cx="355600" cy="273050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3" name="Object 5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252670584"/>
                  </p:ext>
                </p:extLst>
              </p:nvPr>
            </p:nvGraphicFramePr>
            <p:xfrm>
              <a:off x="3200393" y="4392455"/>
              <a:ext cx="190500" cy="28575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9557" name="Equation" r:id="rId9" imgW="190440" imgH="279360" progId="Equation.DSMT4">
                      <p:embed/>
                    </p:oleObj>
                  </mc:Choice>
                  <mc:Fallback>
                    <p:oleObj name="Equation" r:id="rId9" imgW="190440" imgH="27936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0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200393" y="4392455"/>
                            <a:ext cx="190500" cy="285750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4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970713076"/>
                  </p:ext>
                </p:extLst>
              </p:nvPr>
            </p:nvGraphicFramePr>
            <p:xfrm>
              <a:off x="4929181" y="4390173"/>
              <a:ext cx="192087" cy="27305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9558" name="Equation" r:id="rId11" imgW="190440" imgH="266400" progId="Equation.DSMT4">
                      <p:embed/>
                    </p:oleObj>
                  </mc:Choice>
                  <mc:Fallback>
                    <p:oleObj name="Equation" r:id="rId11" imgW="190440" imgH="2664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2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929181" y="4390173"/>
                            <a:ext cx="192087" cy="273050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5" name="Object 7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22208958"/>
                  </p:ext>
                </p:extLst>
              </p:nvPr>
            </p:nvGraphicFramePr>
            <p:xfrm>
              <a:off x="4027481" y="4390173"/>
              <a:ext cx="166687" cy="27305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9559" name="Equation" r:id="rId13" imgW="164880" imgH="266400" progId="Equation.DSMT4">
                      <p:embed/>
                    </p:oleObj>
                  </mc:Choice>
                  <mc:Fallback>
                    <p:oleObj name="Equation" r:id="rId13" imgW="164880" imgH="2664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4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027481" y="4390173"/>
                            <a:ext cx="166687" cy="273050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6" name="Object 9"/>
              <p:cNvGraphicFramePr>
                <a:graphicFrameLocks noChangeAspect="1"/>
              </p:cNvGraphicFramePr>
              <p:nvPr/>
            </p:nvGraphicFramePr>
            <p:xfrm>
              <a:off x="1450975" y="5195888"/>
              <a:ext cx="344488" cy="376237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9560" name="Equation" r:id="rId15" imgW="342720" imgH="368280" progId="Equation.DSMT4">
                      <p:embed/>
                    </p:oleObj>
                  </mc:Choice>
                  <mc:Fallback>
                    <p:oleObj name="Equation" r:id="rId15" imgW="342720" imgH="36828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6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450975" y="5195888"/>
                            <a:ext cx="344488" cy="376237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7" name="Object 10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882504643"/>
                  </p:ext>
                </p:extLst>
              </p:nvPr>
            </p:nvGraphicFramePr>
            <p:xfrm>
              <a:off x="2405061" y="5014605"/>
              <a:ext cx="228600" cy="75247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9561" name="Equation" r:id="rId17" imgW="228600" imgH="736560" progId="Equation.DSMT4">
                      <p:embed/>
                    </p:oleObj>
                  </mc:Choice>
                  <mc:Fallback>
                    <p:oleObj name="Equation" r:id="rId17" imgW="228600" imgH="73656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8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405061" y="5014605"/>
                            <a:ext cx="228600" cy="752475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8" name="Object 11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002649736"/>
                  </p:ext>
                </p:extLst>
              </p:nvPr>
            </p:nvGraphicFramePr>
            <p:xfrm>
              <a:off x="3105143" y="5003792"/>
              <a:ext cx="371475" cy="75565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9562" name="Equation" r:id="rId19" imgW="368280" imgH="736560" progId="Equation.DSMT4">
                      <p:embed/>
                    </p:oleObj>
                  </mc:Choice>
                  <mc:Fallback>
                    <p:oleObj name="Equation" r:id="rId19" imgW="368280" imgH="73656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20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105143" y="5003792"/>
                            <a:ext cx="371475" cy="755650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9" name="Object 12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825789370"/>
                  </p:ext>
                </p:extLst>
              </p:nvPr>
            </p:nvGraphicFramePr>
            <p:xfrm>
              <a:off x="4849806" y="5006967"/>
              <a:ext cx="371475" cy="75247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9563" name="Equation" r:id="rId21" imgW="368280" imgH="736560" progId="Equation.DSMT4">
                      <p:embed/>
                    </p:oleObj>
                  </mc:Choice>
                  <mc:Fallback>
                    <p:oleObj name="Equation" r:id="rId21" imgW="368280" imgH="73656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22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849806" y="5006967"/>
                            <a:ext cx="371475" cy="752475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20" name="Object 13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901703505"/>
                  </p:ext>
                </p:extLst>
              </p:nvPr>
            </p:nvGraphicFramePr>
            <p:xfrm>
              <a:off x="3929045" y="5006990"/>
              <a:ext cx="369887" cy="75247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9564" name="Equation" r:id="rId23" imgW="368280" imgH="736560" progId="Equation.DSMT4">
                      <p:embed/>
                    </p:oleObj>
                  </mc:Choice>
                  <mc:Fallback>
                    <p:oleObj name="Equation" r:id="rId23" imgW="368280" imgH="73656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24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929045" y="5006990"/>
                            <a:ext cx="369887" cy="752475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aphicFrame>
          <p:nvGraphicFramePr>
            <p:cNvPr id="7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343252087"/>
                </p:ext>
              </p:extLst>
            </p:nvPr>
          </p:nvGraphicFramePr>
          <p:xfrm>
            <a:off x="6788150" y="4651375"/>
            <a:ext cx="242888" cy="7540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565" name="Equation" r:id="rId25" imgW="241200" imgH="736560" progId="Equation.DSMT4">
                    <p:embed/>
                  </p:oleObj>
                </mc:Choice>
                <mc:Fallback>
                  <p:oleObj name="Equation" r:id="rId25" imgW="241200" imgH="73656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6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788150" y="4651375"/>
                          <a:ext cx="242888" cy="754063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8" name="Object 1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844001492"/>
                </p:ext>
              </p:extLst>
            </p:nvPr>
          </p:nvGraphicFramePr>
          <p:xfrm>
            <a:off x="6727180" y="5539333"/>
            <a:ext cx="371475" cy="7524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566" name="Equation" r:id="rId27" imgW="368280" imgH="736560" progId="Equation.DSMT4">
                    <p:embed/>
                  </p:oleObj>
                </mc:Choice>
                <mc:Fallback>
                  <p:oleObj name="Equation" r:id="rId27" imgW="368280" imgH="73656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2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727180" y="5539333"/>
                          <a:ext cx="371475" cy="75247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21" name="对象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04733417"/>
              </p:ext>
            </p:extLst>
          </p:nvPr>
        </p:nvGraphicFramePr>
        <p:xfrm>
          <a:off x="645567" y="4470400"/>
          <a:ext cx="8471889" cy="237832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67" name="文档" r:id="rId28" imgW="8471889" imgH="2378326" progId="Word.Document.12">
                  <p:embed/>
                </p:oleObj>
              </mc:Choice>
              <mc:Fallback>
                <p:oleObj name="文档" r:id="rId28" imgW="8471889" imgH="2378326" progId="Word.Documen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5567" y="4470400"/>
                        <a:ext cx="8471889" cy="237832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7975906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57606579"/>
              </p:ext>
            </p:extLst>
          </p:nvPr>
        </p:nvGraphicFramePr>
        <p:xfrm>
          <a:off x="520700" y="1070645"/>
          <a:ext cx="8005770" cy="374354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78" name="文档" r:id="rId3" imgW="8005770" imgH="3743541" progId="Word.Document.12">
                  <p:embed/>
                </p:oleObj>
              </mc:Choice>
              <mc:Fallback>
                <p:oleObj name="文档" r:id="rId3" imgW="8005770" imgH="3743541" progId="Word.Documen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0700" y="1070645"/>
                        <a:ext cx="8005770" cy="374354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" name="组合 4"/>
          <p:cNvGrpSpPr/>
          <p:nvPr/>
        </p:nvGrpSpPr>
        <p:grpSpPr>
          <a:xfrm>
            <a:off x="1964879" y="2203103"/>
            <a:ext cx="5006930" cy="1773262"/>
            <a:chOff x="2214533" y="4651375"/>
            <a:chExt cx="5006930" cy="1773262"/>
          </a:xfrm>
        </p:grpSpPr>
        <p:grpSp>
          <p:nvGrpSpPr>
            <p:cNvPr id="6" name="组合 5"/>
            <p:cNvGrpSpPr/>
            <p:nvPr/>
          </p:nvGrpSpPr>
          <p:grpSpPr>
            <a:xfrm>
              <a:off x="2214533" y="4853001"/>
              <a:ext cx="5006930" cy="1571636"/>
              <a:chOff x="1214401" y="4330705"/>
              <a:chExt cx="5006930" cy="1571636"/>
            </a:xfrm>
          </p:grpSpPr>
          <p:cxnSp>
            <p:nvCxnSpPr>
              <p:cNvPr id="9" name="直接连接符 8"/>
              <p:cNvCxnSpPr/>
              <p:nvPr/>
            </p:nvCxnSpPr>
            <p:spPr>
              <a:xfrm>
                <a:off x="1214401" y="4894229"/>
                <a:ext cx="5006930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直接连接符 9"/>
              <p:cNvCxnSpPr/>
              <p:nvPr/>
            </p:nvCxnSpPr>
            <p:spPr>
              <a:xfrm rot="5400000">
                <a:off x="1214798" y="5116126"/>
                <a:ext cx="1571636" cy="794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aphicFrame>
            <p:nvGraphicFramePr>
              <p:cNvPr id="11" name="Object 2"/>
              <p:cNvGraphicFramePr>
                <a:graphicFrameLocks noChangeAspect="1"/>
              </p:cNvGraphicFramePr>
              <p:nvPr/>
            </p:nvGraphicFramePr>
            <p:xfrm>
              <a:off x="1479518" y="4457065"/>
              <a:ext cx="306387" cy="27305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0579" name="Equation" r:id="rId5" imgW="304560" imgH="266400" progId="Equation.DSMT4">
                      <p:embed/>
                    </p:oleObj>
                  </mc:Choice>
                  <mc:Fallback>
                    <p:oleObj name="Equation" r:id="rId5" imgW="304560" imgH="2664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6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479518" y="4457065"/>
                            <a:ext cx="306387" cy="273050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2" name="Object 4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386584906"/>
                  </p:ext>
                </p:extLst>
              </p:nvPr>
            </p:nvGraphicFramePr>
            <p:xfrm>
              <a:off x="2347906" y="4390173"/>
              <a:ext cx="355600" cy="27305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0580" name="Equation" r:id="rId7" imgW="355320" imgH="266400" progId="Equation.DSMT4">
                      <p:embed/>
                    </p:oleObj>
                  </mc:Choice>
                  <mc:Fallback>
                    <p:oleObj name="Equation" r:id="rId7" imgW="355320" imgH="2664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8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347906" y="4390173"/>
                            <a:ext cx="355600" cy="273050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3" name="Object 5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535569849"/>
                  </p:ext>
                </p:extLst>
              </p:nvPr>
            </p:nvGraphicFramePr>
            <p:xfrm>
              <a:off x="3200393" y="4392455"/>
              <a:ext cx="190500" cy="28575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0581" name="Equation" r:id="rId9" imgW="190440" imgH="279360" progId="Equation.DSMT4">
                      <p:embed/>
                    </p:oleObj>
                  </mc:Choice>
                  <mc:Fallback>
                    <p:oleObj name="Equation" r:id="rId9" imgW="190440" imgH="27936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0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200393" y="4392455"/>
                            <a:ext cx="190500" cy="285750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4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10961204"/>
                  </p:ext>
                </p:extLst>
              </p:nvPr>
            </p:nvGraphicFramePr>
            <p:xfrm>
              <a:off x="4929181" y="4390173"/>
              <a:ext cx="192087" cy="27305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0582" name="Equation" r:id="rId11" imgW="190440" imgH="266400" progId="Equation.DSMT4">
                      <p:embed/>
                    </p:oleObj>
                  </mc:Choice>
                  <mc:Fallback>
                    <p:oleObj name="Equation" r:id="rId11" imgW="190440" imgH="2664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2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929181" y="4390173"/>
                            <a:ext cx="192087" cy="273050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5" name="Object 7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024319086"/>
                  </p:ext>
                </p:extLst>
              </p:nvPr>
            </p:nvGraphicFramePr>
            <p:xfrm>
              <a:off x="4027481" y="4390173"/>
              <a:ext cx="166687" cy="27305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0583" name="Equation" r:id="rId13" imgW="164880" imgH="266400" progId="Equation.DSMT4">
                      <p:embed/>
                    </p:oleObj>
                  </mc:Choice>
                  <mc:Fallback>
                    <p:oleObj name="Equation" r:id="rId13" imgW="164880" imgH="2664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4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027481" y="4390173"/>
                            <a:ext cx="166687" cy="273050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6" name="Object 9"/>
              <p:cNvGraphicFramePr>
                <a:graphicFrameLocks noChangeAspect="1"/>
              </p:cNvGraphicFramePr>
              <p:nvPr/>
            </p:nvGraphicFramePr>
            <p:xfrm>
              <a:off x="1450975" y="5195888"/>
              <a:ext cx="344488" cy="376237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0584" name="Equation" r:id="rId15" imgW="342720" imgH="368280" progId="Equation.DSMT4">
                      <p:embed/>
                    </p:oleObj>
                  </mc:Choice>
                  <mc:Fallback>
                    <p:oleObj name="Equation" r:id="rId15" imgW="342720" imgH="36828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6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450975" y="5195888"/>
                            <a:ext cx="344488" cy="376237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7" name="Object 10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135292951"/>
                  </p:ext>
                </p:extLst>
              </p:nvPr>
            </p:nvGraphicFramePr>
            <p:xfrm>
              <a:off x="2405061" y="5014605"/>
              <a:ext cx="228600" cy="75247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0585" name="Equation" r:id="rId17" imgW="228600" imgH="736560" progId="Equation.DSMT4">
                      <p:embed/>
                    </p:oleObj>
                  </mc:Choice>
                  <mc:Fallback>
                    <p:oleObj name="Equation" r:id="rId17" imgW="228600" imgH="73656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8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405061" y="5014605"/>
                            <a:ext cx="228600" cy="752475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8" name="Object 11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877045405"/>
                  </p:ext>
                </p:extLst>
              </p:nvPr>
            </p:nvGraphicFramePr>
            <p:xfrm>
              <a:off x="3105143" y="5003792"/>
              <a:ext cx="371475" cy="75565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0586" name="Equation" r:id="rId19" imgW="368280" imgH="736560" progId="Equation.DSMT4">
                      <p:embed/>
                    </p:oleObj>
                  </mc:Choice>
                  <mc:Fallback>
                    <p:oleObj name="Equation" r:id="rId19" imgW="368280" imgH="73656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20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105143" y="5003792"/>
                            <a:ext cx="371475" cy="755650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9" name="Object 12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727009646"/>
                  </p:ext>
                </p:extLst>
              </p:nvPr>
            </p:nvGraphicFramePr>
            <p:xfrm>
              <a:off x="4849806" y="5006967"/>
              <a:ext cx="371475" cy="75247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0587" name="Equation" r:id="rId21" imgW="368280" imgH="736560" progId="Equation.DSMT4">
                      <p:embed/>
                    </p:oleObj>
                  </mc:Choice>
                  <mc:Fallback>
                    <p:oleObj name="Equation" r:id="rId21" imgW="368280" imgH="73656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22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849806" y="5006967"/>
                            <a:ext cx="371475" cy="752475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20" name="Object 13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107924966"/>
                  </p:ext>
                </p:extLst>
              </p:nvPr>
            </p:nvGraphicFramePr>
            <p:xfrm>
              <a:off x="3929045" y="5006990"/>
              <a:ext cx="369887" cy="75247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0588" name="Equation" r:id="rId23" imgW="368280" imgH="736560" progId="Equation.DSMT4">
                      <p:embed/>
                    </p:oleObj>
                  </mc:Choice>
                  <mc:Fallback>
                    <p:oleObj name="Equation" r:id="rId23" imgW="368280" imgH="73656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24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929045" y="5006990"/>
                            <a:ext cx="369887" cy="752475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aphicFrame>
          <p:nvGraphicFramePr>
            <p:cNvPr id="7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266540229"/>
                </p:ext>
              </p:extLst>
            </p:nvPr>
          </p:nvGraphicFramePr>
          <p:xfrm>
            <a:off x="6788150" y="4651375"/>
            <a:ext cx="242888" cy="7540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589" name="Equation" r:id="rId25" imgW="241200" imgH="736560" progId="Equation.DSMT4">
                    <p:embed/>
                  </p:oleObj>
                </mc:Choice>
                <mc:Fallback>
                  <p:oleObj name="Equation" r:id="rId25" imgW="241200" imgH="73656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6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788150" y="4651375"/>
                          <a:ext cx="242888" cy="754063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8" name="Object 1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325348660"/>
                </p:ext>
              </p:extLst>
            </p:nvPr>
          </p:nvGraphicFramePr>
          <p:xfrm>
            <a:off x="6727180" y="5539333"/>
            <a:ext cx="371475" cy="7524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590" name="Equation" r:id="rId27" imgW="368280" imgH="736560" progId="Equation.DSMT4">
                    <p:embed/>
                  </p:oleObj>
                </mc:Choice>
                <mc:Fallback>
                  <p:oleObj name="Equation" r:id="rId27" imgW="368280" imgH="73656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2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727180" y="5539333"/>
                          <a:ext cx="371475" cy="75247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21" name="对象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34015818"/>
              </p:ext>
            </p:extLst>
          </p:nvPr>
        </p:nvGraphicFramePr>
        <p:xfrm>
          <a:off x="645567" y="4470400"/>
          <a:ext cx="8471889" cy="237832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91" name="文档" r:id="rId28" imgW="8471889" imgH="2378326" progId="Word.Document.12">
                  <p:embed/>
                </p:oleObj>
              </mc:Choice>
              <mc:Fallback>
                <p:oleObj name="文档" r:id="rId28" imgW="8471889" imgH="2378326" progId="Word.Documen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5567" y="4470400"/>
                        <a:ext cx="8471889" cy="237832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7975906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86758763"/>
              </p:ext>
            </p:extLst>
          </p:nvPr>
        </p:nvGraphicFramePr>
        <p:xfrm>
          <a:off x="520700" y="1070645"/>
          <a:ext cx="8005770" cy="374354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602" name="文档" r:id="rId3" imgW="8005770" imgH="3743541" progId="Word.Document.12">
                  <p:embed/>
                </p:oleObj>
              </mc:Choice>
              <mc:Fallback>
                <p:oleObj name="文档" r:id="rId3" imgW="8005770" imgH="3743541" progId="Word.Documen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0700" y="1070645"/>
                        <a:ext cx="8005770" cy="374354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" name="组合 4"/>
          <p:cNvGrpSpPr/>
          <p:nvPr/>
        </p:nvGrpSpPr>
        <p:grpSpPr>
          <a:xfrm>
            <a:off x="1964879" y="2203103"/>
            <a:ext cx="5006930" cy="1773262"/>
            <a:chOff x="2214533" y="4651375"/>
            <a:chExt cx="5006930" cy="1773262"/>
          </a:xfrm>
        </p:grpSpPr>
        <p:grpSp>
          <p:nvGrpSpPr>
            <p:cNvPr id="6" name="组合 5"/>
            <p:cNvGrpSpPr/>
            <p:nvPr/>
          </p:nvGrpSpPr>
          <p:grpSpPr>
            <a:xfrm>
              <a:off x="2214533" y="4853001"/>
              <a:ext cx="5006930" cy="1571636"/>
              <a:chOff x="1214401" y="4330705"/>
              <a:chExt cx="5006930" cy="1571636"/>
            </a:xfrm>
          </p:grpSpPr>
          <p:cxnSp>
            <p:nvCxnSpPr>
              <p:cNvPr id="9" name="直接连接符 8"/>
              <p:cNvCxnSpPr/>
              <p:nvPr/>
            </p:nvCxnSpPr>
            <p:spPr>
              <a:xfrm>
                <a:off x="1214401" y="4902209"/>
                <a:ext cx="5006930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直接连接符 9"/>
              <p:cNvCxnSpPr/>
              <p:nvPr/>
            </p:nvCxnSpPr>
            <p:spPr>
              <a:xfrm rot="5400000">
                <a:off x="1214798" y="5116126"/>
                <a:ext cx="1571636" cy="794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aphicFrame>
            <p:nvGraphicFramePr>
              <p:cNvPr id="11" name="Object 2"/>
              <p:cNvGraphicFramePr>
                <a:graphicFrameLocks noChangeAspect="1"/>
              </p:cNvGraphicFramePr>
              <p:nvPr/>
            </p:nvGraphicFramePr>
            <p:xfrm>
              <a:off x="1479518" y="4457065"/>
              <a:ext cx="306387" cy="27305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1603" name="Equation" r:id="rId5" imgW="304560" imgH="266400" progId="Equation.DSMT4">
                      <p:embed/>
                    </p:oleObj>
                  </mc:Choice>
                  <mc:Fallback>
                    <p:oleObj name="Equation" r:id="rId5" imgW="304560" imgH="2664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6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479518" y="4457065"/>
                            <a:ext cx="306387" cy="273050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2" name="Object 4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057848910"/>
                  </p:ext>
                </p:extLst>
              </p:nvPr>
            </p:nvGraphicFramePr>
            <p:xfrm>
              <a:off x="2347906" y="4390173"/>
              <a:ext cx="355600" cy="27305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1604" name="Equation" r:id="rId7" imgW="355320" imgH="266400" progId="Equation.DSMT4">
                      <p:embed/>
                    </p:oleObj>
                  </mc:Choice>
                  <mc:Fallback>
                    <p:oleObj name="Equation" r:id="rId7" imgW="355320" imgH="2664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8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347906" y="4390173"/>
                            <a:ext cx="355600" cy="273050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3" name="Object 5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840761691"/>
                  </p:ext>
                </p:extLst>
              </p:nvPr>
            </p:nvGraphicFramePr>
            <p:xfrm>
              <a:off x="3200393" y="4392455"/>
              <a:ext cx="190500" cy="28575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1605" name="Equation" r:id="rId9" imgW="190440" imgH="279360" progId="Equation.DSMT4">
                      <p:embed/>
                    </p:oleObj>
                  </mc:Choice>
                  <mc:Fallback>
                    <p:oleObj name="Equation" r:id="rId9" imgW="190440" imgH="27936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0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200393" y="4392455"/>
                            <a:ext cx="190500" cy="285750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4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576525814"/>
                  </p:ext>
                </p:extLst>
              </p:nvPr>
            </p:nvGraphicFramePr>
            <p:xfrm>
              <a:off x="4929181" y="4390173"/>
              <a:ext cx="192087" cy="27305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1606" name="Equation" r:id="rId11" imgW="190440" imgH="266400" progId="Equation.DSMT4">
                      <p:embed/>
                    </p:oleObj>
                  </mc:Choice>
                  <mc:Fallback>
                    <p:oleObj name="Equation" r:id="rId11" imgW="190440" imgH="2664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2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929181" y="4390173"/>
                            <a:ext cx="192087" cy="273050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5" name="Object 7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654141294"/>
                  </p:ext>
                </p:extLst>
              </p:nvPr>
            </p:nvGraphicFramePr>
            <p:xfrm>
              <a:off x="4027481" y="4390173"/>
              <a:ext cx="166687" cy="27305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1607" name="Equation" r:id="rId13" imgW="164880" imgH="266400" progId="Equation.DSMT4">
                      <p:embed/>
                    </p:oleObj>
                  </mc:Choice>
                  <mc:Fallback>
                    <p:oleObj name="Equation" r:id="rId13" imgW="164880" imgH="2664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4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027481" y="4390173"/>
                            <a:ext cx="166687" cy="273050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6" name="Object 9"/>
              <p:cNvGraphicFramePr>
                <a:graphicFrameLocks noChangeAspect="1"/>
              </p:cNvGraphicFramePr>
              <p:nvPr/>
            </p:nvGraphicFramePr>
            <p:xfrm>
              <a:off x="1450975" y="5195888"/>
              <a:ext cx="344488" cy="376237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1608" name="Equation" r:id="rId15" imgW="342720" imgH="368280" progId="Equation.DSMT4">
                      <p:embed/>
                    </p:oleObj>
                  </mc:Choice>
                  <mc:Fallback>
                    <p:oleObj name="Equation" r:id="rId15" imgW="342720" imgH="36828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6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450975" y="5195888"/>
                            <a:ext cx="344488" cy="376237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7" name="Object 10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787077869"/>
                  </p:ext>
                </p:extLst>
              </p:nvPr>
            </p:nvGraphicFramePr>
            <p:xfrm>
              <a:off x="2405061" y="5014605"/>
              <a:ext cx="228600" cy="75247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1609" name="Equation" r:id="rId17" imgW="228600" imgH="736560" progId="Equation.DSMT4">
                      <p:embed/>
                    </p:oleObj>
                  </mc:Choice>
                  <mc:Fallback>
                    <p:oleObj name="Equation" r:id="rId17" imgW="228600" imgH="73656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8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405061" y="5014605"/>
                            <a:ext cx="228600" cy="752475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8" name="Object 11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439593952"/>
                  </p:ext>
                </p:extLst>
              </p:nvPr>
            </p:nvGraphicFramePr>
            <p:xfrm>
              <a:off x="3105143" y="5003792"/>
              <a:ext cx="371475" cy="75565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1610" name="Equation" r:id="rId19" imgW="368280" imgH="736560" progId="Equation.DSMT4">
                      <p:embed/>
                    </p:oleObj>
                  </mc:Choice>
                  <mc:Fallback>
                    <p:oleObj name="Equation" r:id="rId19" imgW="368280" imgH="73656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20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105143" y="5003792"/>
                            <a:ext cx="371475" cy="755650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9" name="Object 12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113709547"/>
                  </p:ext>
                </p:extLst>
              </p:nvPr>
            </p:nvGraphicFramePr>
            <p:xfrm>
              <a:off x="4849806" y="5006967"/>
              <a:ext cx="371475" cy="75247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1611" name="Equation" r:id="rId21" imgW="368280" imgH="736560" progId="Equation.DSMT4">
                      <p:embed/>
                    </p:oleObj>
                  </mc:Choice>
                  <mc:Fallback>
                    <p:oleObj name="Equation" r:id="rId21" imgW="368280" imgH="73656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22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849806" y="5006967"/>
                            <a:ext cx="371475" cy="752475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20" name="Object 13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70436672"/>
                  </p:ext>
                </p:extLst>
              </p:nvPr>
            </p:nvGraphicFramePr>
            <p:xfrm>
              <a:off x="3929045" y="5006990"/>
              <a:ext cx="369887" cy="75247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1612" name="Equation" r:id="rId23" imgW="368280" imgH="736560" progId="Equation.DSMT4">
                      <p:embed/>
                    </p:oleObj>
                  </mc:Choice>
                  <mc:Fallback>
                    <p:oleObj name="Equation" r:id="rId23" imgW="368280" imgH="73656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24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929045" y="5006990"/>
                            <a:ext cx="369887" cy="752475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aphicFrame>
          <p:nvGraphicFramePr>
            <p:cNvPr id="7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645109010"/>
                </p:ext>
              </p:extLst>
            </p:nvPr>
          </p:nvGraphicFramePr>
          <p:xfrm>
            <a:off x="6788150" y="4651375"/>
            <a:ext cx="242888" cy="7540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613" name="Equation" r:id="rId25" imgW="241200" imgH="736560" progId="Equation.DSMT4">
                    <p:embed/>
                  </p:oleObj>
                </mc:Choice>
                <mc:Fallback>
                  <p:oleObj name="Equation" r:id="rId25" imgW="241200" imgH="73656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6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788150" y="4651375"/>
                          <a:ext cx="242888" cy="754063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8" name="Object 1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69877954"/>
                </p:ext>
              </p:extLst>
            </p:nvPr>
          </p:nvGraphicFramePr>
          <p:xfrm>
            <a:off x="6727180" y="5539333"/>
            <a:ext cx="371475" cy="7524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614" name="Equation" r:id="rId27" imgW="368280" imgH="736560" progId="Equation.DSMT4">
                    <p:embed/>
                  </p:oleObj>
                </mc:Choice>
                <mc:Fallback>
                  <p:oleObj name="Equation" r:id="rId27" imgW="368280" imgH="73656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2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727180" y="5539333"/>
                          <a:ext cx="371475" cy="75247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21" name="对象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64073250"/>
              </p:ext>
            </p:extLst>
          </p:nvPr>
        </p:nvGraphicFramePr>
        <p:xfrm>
          <a:off x="598614" y="4622375"/>
          <a:ext cx="8471889" cy="237832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615" name="文档" r:id="rId28" imgW="8471889" imgH="2378326" progId="Word.Document.12">
                  <p:embed/>
                </p:oleObj>
              </mc:Choice>
              <mc:Fallback>
                <p:oleObj name="文档" r:id="rId28" imgW="8471889" imgH="2378326" progId="Word.Documen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8614" y="4622375"/>
                        <a:ext cx="8471889" cy="237832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7975906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38225283"/>
              </p:ext>
            </p:extLst>
          </p:nvPr>
        </p:nvGraphicFramePr>
        <p:xfrm>
          <a:off x="520700" y="1070645"/>
          <a:ext cx="8005770" cy="374354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866" name="文档" r:id="rId3" imgW="8005770" imgH="3743541" progId="Word.Document.12">
                  <p:embed/>
                </p:oleObj>
              </mc:Choice>
              <mc:Fallback>
                <p:oleObj name="文档" r:id="rId3" imgW="8005770" imgH="3743541" progId="Word.Documen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0700" y="1070645"/>
                        <a:ext cx="8005770" cy="374354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" name="组合 4"/>
          <p:cNvGrpSpPr/>
          <p:nvPr/>
        </p:nvGrpSpPr>
        <p:grpSpPr>
          <a:xfrm>
            <a:off x="1964879" y="2203103"/>
            <a:ext cx="5006930" cy="1773262"/>
            <a:chOff x="2214533" y="4651375"/>
            <a:chExt cx="5006930" cy="1773262"/>
          </a:xfrm>
        </p:grpSpPr>
        <p:grpSp>
          <p:nvGrpSpPr>
            <p:cNvPr id="6" name="组合 5"/>
            <p:cNvGrpSpPr/>
            <p:nvPr/>
          </p:nvGrpSpPr>
          <p:grpSpPr>
            <a:xfrm>
              <a:off x="2214533" y="4853001"/>
              <a:ext cx="5006930" cy="1571636"/>
              <a:chOff x="1214401" y="4330705"/>
              <a:chExt cx="5006930" cy="1571636"/>
            </a:xfrm>
          </p:grpSpPr>
          <p:cxnSp>
            <p:nvCxnSpPr>
              <p:cNvPr id="9" name="直接连接符 8"/>
              <p:cNvCxnSpPr/>
              <p:nvPr/>
            </p:nvCxnSpPr>
            <p:spPr>
              <a:xfrm>
                <a:off x="1214401" y="4902209"/>
                <a:ext cx="5006930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直接连接符 9"/>
              <p:cNvCxnSpPr/>
              <p:nvPr/>
            </p:nvCxnSpPr>
            <p:spPr>
              <a:xfrm rot="5400000">
                <a:off x="1214798" y="5116126"/>
                <a:ext cx="1571636" cy="794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aphicFrame>
            <p:nvGraphicFramePr>
              <p:cNvPr id="11" name="Object 2"/>
              <p:cNvGraphicFramePr>
                <a:graphicFrameLocks noChangeAspect="1"/>
              </p:cNvGraphicFramePr>
              <p:nvPr/>
            </p:nvGraphicFramePr>
            <p:xfrm>
              <a:off x="1479518" y="4457065"/>
              <a:ext cx="306387" cy="27305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2867" name="Equation" r:id="rId5" imgW="304560" imgH="266400" progId="Equation.DSMT4">
                      <p:embed/>
                    </p:oleObj>
                  </mc:Choice>
                  <mc:Fallback>
                    <p:oleObj name="Equation" r:id="rId5" imgW="304560" imgH="2664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6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479518" y="4457065"/>
                            <a:ext cx="306387" cy="273050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2" name="Object 4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069383691"/>
                  </p:ext>
                </p:extLst>
              </p:nvPr>
            </p:nvGraphicFramePr>
            <p:xfrm>
              <a:off x="2347906" y="4390173"/>
              <a:ext cx="355600" cy="27305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2868" name="Equation" r:id="rId7" imgW="355320" imgH="266400" progId="Equation.DSMT4">
                      <p:embed/>
                    </p:oleObj>
                  </mc:Choice>
                  <mc:Fallback>
                    <p:oleObj name="Equation" r:id="rId7" imgW="355320" imgH="2664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8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347906" y="4390173"/>
                            <a:ext cx="355600" cy="273050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3" name="Object 5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959455773"/>
                  </p:ext>
                </p:extLst>
              </p:nvPr>
            </p:nvGraphicFramePr>
            <p:xfrm>
              <a:off x="3200393" y="4392455"/>
              <a:ext cx="190500" cy="28575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2869" name="Equation" r:id="rId9" imgW="190440" imgH="279360" progId="Equation.DSMT4">
                      <p:embed/>
                    </p:oleObj>
                  </mc:Choice>
                  <mc:Fallback>
                    <p:oleObj name="Equation" r:id="rId9" imgW="190440" imgH="27936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0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200393" y="4392455"/>
                            <a:ext cx="190500" cy="285750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4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37392402"/>
                  </p:ext>
                </p:extLst>
              </p:nvPr>
            </p:nvGraphicFramePr>
            <p:xfrm>
              <a:off x="4929181" y="4390173"/>
              <a:ext cx="192087" cy="27305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2870" name="Equation" r:id="rId11" imgW="190440" imgH="266400" progId="Equation.DSMT4">
                      <p:embed/>
                    </p:oleObj>
                  </mc:Choice>
                  <mc:Fallback>
                    <p:oleObj name="Equation" r:id="rId11" imgW="190440" imgH="2664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2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929181" y="4390173"/>
                            <a:ext cx="192087" cy="273050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5" name="Object 7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016975064"/>
                  </p:ext>
                </p:extLst>
              </p:nvPr>
            </p:nvGraphicFramePr>
            <p:xfrm>
              <a:off x="4027481" y="4390173"/>
              <a:ext cx="166687" cy="27305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2871" name="Equation" r:id="rId13" imgW="164880" imgH="266400" progId="Equation.DSMT4">
                      <p:embed/>
                    </p:oleObj>
                  </mc:Choice>
                  <mc:Fallback>
                    <p:oleObj name="Equation" r:id="rId13" imgW="164880" imgH="2664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4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027481" y="4390173"/>
                            <a:ext cx="166687" cy="273050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6" name="Object 9"/>
              <p:cNvGraphicFramePr>
                <a:graphicFrameLocks noChangeAspect="1"/>
              </p:cNvGraphicFramePr>
              <p:nvPr/>
            </p:nvGraphicFramePr>
            <p:xfrm>
              <a:off x="1450975" y="5195888"/>
              <a:ext cx="344488" cy="376237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2872" name="Equation" r:id="rId15" imgW="342720" imgH="368280" progId="Equation.DSMT4">
                      <p:embed/>
                    </p:oleObj>
                  </mc:Choice>
                  <mc:Fallback>
                    <p:oleObj name="Equation" r:id="rId15" imgW="342720" imgH="36828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6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450975" y="5195888"/>
                            <a:ext cx="344488" cy="376237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7" name="Object 10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071119276"/>
                  </p:ext>
                </p:extLst>
              </p:nvPr>
            </p:nvGraphicFramePr>
            <p:xfrm>
              <a:off x="2405061" y="5014605"/>
              <a:ext cx="228600" cy="75247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2873" name="Equation" r:id="rId17" imgW="228600" imgH="736560" progId="Equation.DSMT4">
                      <p:embed/>
                    </p:oleObj>
                  </mc:Choice>
                  <mc:Fallback>
                    <p:oleObj name="Equation" r:id="rId17" imgW="228600" imgH="73656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8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405061" y="5014605"/>
                            <a:ext cx="228600" cy="752475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8" name="Object 11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882442131"/>
                  </p:ext>
                </p:extLst>
              </p:nvPr>
            </p:nvGraphicFramePr>
            <p:xfrm>
              <a:off x="3105143" y="5003792"/>
              <a:ext cx="371475" cy="75565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2874" name="Equation" r:id="rId19" imgW="368280" imgH="736560" progId="Equation.DSMT4">
                      <p:embed/>
                    </p:oleObj>
                  </mc:Choice>
                  <mc:Fallback>
                    <p:oleObj name="Equation" r:id="rId19" imgW="368280" imgH="73656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20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105143" y="5003792"/>
                            <a:ext cx="371475" cy="755650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9" name="Object 12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936059109"/>
                  </p:ext>
                </p:extLst>
              </p:nvPr>
            </p:nvGraphicFramePr>
            <p:xfrm>
              <a:off x="4849806" y="5006967"/>
              <a:ext cx="371475" cy="75247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2875" name="Equation" r:id="rId21" imgW="368280" imgH="736560" progId="Equation.DSMT4">
                      <p:embed/>
                    </p:oleObj>
                  </mc:Choice>
                  <mc:Fallback>
                    <p:oleObj name="Equation" r:id="rId21" imgW="368280" imgH="73656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22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849806" y="5006967"/>
                            <a:ext cx="371475" cy="752475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20" name="Object 13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681523126"/>
                  </p:ext>
                </p:extLst>
              </p:nvPr>
            </p:nvGraphicFramePr>
            <p:xfrm>
              <a:off x="3929045" y="5006990"/>
              <a:ext cx="369887" cy="75247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2876" name="Equation" r:id="rId23" imgW="368280" imgH="736560" progId="Equation.DSMT4">
                      <p:embed/>
                    </p:oleObj>
                  </mc:Choice>
                  <mc:Fallback>
                    <p:oleObj name="Equation" r:id="rId23" imgW="368280" imgH="73656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24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929045" y="5006990"/>
                            <a:ext cx="369887" cy="752475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aphicFrame>
          <p:nvGraphicFramePr>
            <p:cNvPr id="7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611390715"/>
                </p:ext>
              </p:extLst>
            </p:nvPr>
          </p:nvGraphicFramePr>
          <p:xfrm>
            <a:off x="6788150" y="4651375"/>
            <a:ext cx="242888" cy="7540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877" name="Equation" r:id="rId25" imgW="241200" imgH="736560" progId="Equation.DSMT4">
                    <p:embed/>
                  </p:oleObj>
                </mc:Choice>
                <mc:Fallback>
                  <p:oleObj name="Equation" r:id="rId25" imgW="241200" imgH="73656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6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788150" y="4651375"/>
                          <a:ext cx="242888" cy="754063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8" name="Object 1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113706243"/>
                </p:ext>
              </p:extLst>
            </p:nvPr>
          </p:nvGraphicFramePr>
          <p:xfrm>
            <a:off x="6727180" y="5539333"/>
            <a:ext cx="371475" cy="7524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878" name="Equation" r:id="rId27" imgW="368280" imgH="736560" progId="Equation.DSMT4">
                    <p:embed/>
                  </p:oleObj>
                </mc:Choice>
                <mc:Fallback>
                  <p:oleObj name="Equation" r:id="rId27" imgW="368280" imgH="73656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2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727180" y="5539333"/>
                          <a:ext cx="371475" cy="75247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21" name="对象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11321897"/>
              </p:ext>
            </p:extLst>
          </p:nvPr>
        </p:nvGraphicFramePr>
        <p:xfrm>
          <a:off x="520700" y="4470400"/>
          <a:ext cx="8471889" cy="15211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879" name="文档" r:id="rId28" imgW="8471889" imgH="1521106" progId="Word.Document.12">
                  <p:embed/>
                </p:oleObj>
              </mc:Choice>
              <mc:Fallback>
                <p:oleObj name="文档" r:id="rId28" imgW="8471889" imgH="1521106" progId="Word.Documen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0700" y="4470400"/>
                        <a:ext cx="8471889" cy="152110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2" name="组合 21"/>
          <p:cNvGrpSpPr/>
          <p:nvPr/>
        </p:nvGrpSpPr>
        <p:grpSpPr>
          <a:xfrm>
            <a:off x="1964879" y="5393432"/>
            <a:ext cx="4176464" cy="1751285"/>
            <a:chOff x="1214401" y="4151056"/>
            <a:chExt cx="4176464" cy="1751285"/>
          </a:xfrm>
        </p:grpSpPr>
        <p:cxnSp>
          <p:nvCxnSpPr>
            <p:cNvPr id="23" name="直接连接符 22"/>
            <p:cNvCxnSpPr/>
            <p:nvPr/>
          </p:nvCxnSpPr>
          <p:spPr>
            <a:xfrm>
              <a:off x="1214401" y="4902209"/>
              <a:ext cx="4176464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3"/>
            <p:cNvCxnSpPr/>
            <p:nvPr/>
          </p:nvCxnSpPr>
          <p:spPr>
            <a:xfrm rot="5400000">
              <a:off x="1214798" y="5116126"/>
              <a:ext cx="1571636" cy="79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25" name="Object 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983837143"/>
                </p:ext>
              </p:extLst>
            </p:nvPr>
          </p:nvGraphicFramePr>
          <p:xfrm>
            <a:off x="1511710" y="4457444"/>
            <a:ext cx="242887" cy="2730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880" name="Equation" r:id="rId30" imgW="241200" imgH="266400" progId="Equation.DSMT4">
                    <p:embed/>
                  </p:oleObj>
                </mc:Choice>
                <mc:Fallback>
                  <p:oleObj name="Equation" r:id="rId30" imgW="241200" imgH="2664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1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511710" y="4457444"/>
                          <a:ext cx="242887" cy="27305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6" name="Object 4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500669902"/>
                </p:ext>
              </p:extLst>
            </p:nvPr>
          </p:nvGraphicFramePr>
          <p:xfrm>
            <a:off x="2443572" y="4390769"/>
            <a:ext cx="165100" cy="2730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881" name="Equation" r:id="rId32" imgW="164880" imgH="266400" progId="Equation.DSMT4">
                    <p:embed/>
                  </p:oleObj>
                </mc:Choice>
                <mc:Fallback>
                  <p:oleObj name="Equation" r:id="rId32" imgW="164880" imgH="2664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3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443572" y="4390769"/>
                          <a:ext cx="165100" cy="27305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7" name="Object 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996984175"/>
                </p:ext>
              </p:extLst>
            </p:nvPr>
          </p:nvGraphicFramePr>
          <p:xfrm>
            <a:off x="3200393" y="4392455"/>
            <a:ext cx="190500" cy="2857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882" name="Equation" r:id="rId34" imgW="190440" imgH="279360" progId="Equation.DSMT4">
                    <p:embed/>
                  </p:oleObj>
                </mc:Choice>
                <mc:Fallback>
                  <p:oleObj name="Equation" r:id="rId34" imgW="190440" imgH="27936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5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200393" y="4392455"/>
                          <a:ext cx="190500" cy="28575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8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233069264"/>
                </p:ext>
              </p:extLst>
            </p:nvPr>
          </p:nvGraphicFramePr>
          <p:xfrm>
            <a:off x="4827997" y="4151056"/>
            <a:ext cx="396875" cy="7540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883" name="Equation" r:id="rId36" imgW="393480" imgH="736560" progId="Equation.DSMT4">
                    <p:embed/>
                  </p:oleObj>
                </mc:Choice>
                <mc:Fallback>
                  <p:oleObj name="Equation" r:id="rId36" imgW="393480" imgH="73656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7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827997" y="4151056"/>
                          <a:ext cx="396875" cy="754063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9" name="Object 7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261248567"/>
                </p:ext>
              </p:extLst>
            </p:nvPr>
          </p:nvGraphicFramePr>
          <p:xfrm>
            <a:off x="4015197" y="4384419"/>
            <a:ext cx="192088" cy="28733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884" name="Equation" r:id="rId38" imgW="190440" imgH="279360" progId="Equation.DSMT4">
                    <p:embed/>
                  </p:oleObj>
                </mc:Choice>
                <mc:Fallback>
                  <p:oleObj name="Equation" r:id="rId38" imgW="190440" imgH="27936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9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015197" y="4384419"/>
                          <a:ext cx="192088" cy="287337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0" name="Object 9"/>
            <p:cNvGraphicFramePr>
              <a:graphicFrameLocks noChangeAspect="1"/>
            </p:cNvGraphicFramePr>
            <p:nvPr/>
          </p:nvGraphicFramePr>
          <p:xfrm>
            <a:off x="1450975" y="5195888"/>
            <a:ext cx="344488" cy="37623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885" name="Equation" r:id="rId40" imgW="342720" imgH="368280" progId="Equation.DSMT4">
                    <p:embed/>
                  </p:oleObj>
                </mc:Choice>
                <mc:Fallback>
                  <p:oleObj name="Equation" r:id="rId40" imgW="342720" imgH="36828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450975" y="5195888"/>
                          <a:ext cx="344488" cy="376237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1" name="Object 10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562045972"/>
                </p:ext>
              </p:extLst>
            </p:nvPr>
          </p:nvGraphicFramePr>
          <p:xfrm>
            <a:off x="2335622" y="5014656"/>
            <a:ext cx="368300" cy="7524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886" name="Equation" r:id="rId41" imgW="368280" imgH="736560" progId="Equation.DSMT4">
                    <p:embed/>
                  </p:oleObj>
                </mc:Choice>
                <mc:Fallback>
                  <p:oleObj name="Equation" r:id="rId41" imgW="368280" imgH="73656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2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335622" y="5014656"/>
                          <a:ext cx="368300" cy="75247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2" name="Object 11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044767092"/>
                </p:ext>
              </p:extLst>
            </p:nvPr>
          </p:nvGraphicFramePr>
          <p:xfrm>
            <a:off x="3105143" y="5003792"/>
            <a:ext cx="371475" cy="7556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887" name="Equation" r:id="rId43" imgW="368280" imgH="736560" progId="Equation.DSMT4">
                    <p:embed/>
                  </p:oleObj>
                </mc:Choice>
                <mc:Fallback>
                  <p:oleObj name="Equation" r:id="rId43" imgW="368280" imgH="73656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4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105143" y="5003792"/>
                          <a:ext cx="371475" cy="75565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3" name="Object 1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681087462"/>
                </p:ext>
              </p:extLst>
            </p:nvPr>
          </p:nvGraphicFramePr>
          <p:xfrm>
            <a:off x="4849806" y="5006967"/>
            <a:ext cx="371475" cy="7524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888" name="Equation" r:id="rId45" imgW="368280" imgH="736560" progId="Equation.DSMT4">
                    <p:embed/>
                  </p:oleObj>
                </mc:Choice>
                <mc:Fallback>
                  <p:oleObj name="Equation" r:id="rId45" imgW="368280" imgH="73656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2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849806" y="5006967"/>
                          <a:ext cx="371475" cy="75247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4" name="Object 13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187488736"/>
                </p:ext>
              </p:extLst>
            </p:nvPr>
          </p:nvGraphicFramePr>
          <p:xfrm>
            <a:off x="3929045" y="5006990"/>
            <a:ext cx="369887" cy="7524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889" name="Equation" r:id="rId46" imgW="368280" imgH="736560" progId="Equation.DSMT4">
                    <p:embed/>
                  </p:oleObj>
                </mc:Choice>
                <mc:Fallback>
                  <p:oleObj name="Equation" r:id="rId46" imgW="368280" imgH="73656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7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929045" y="5006990"/>
                          <a:ext cx="369887" cy="75247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197975906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9121089"/>
              </p:ext>
            </p:extLst>
          </p:nvPr>
        </p:nvGraphicFramePr>
        <p:xfrm>
          <a:off x="517525" y="1189038"/>
          <a:ext cx="8006823" cy="430909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38" name="文档" r:id="rId3" imgW="8006823" imgH="4309097" progId="Word.Document.12">
                  <p:embed/>
                </p:oleObj>
              </mc:Choice>
              <mc:Fallback>
                <p:oleObj name="文档" r:id="rId3" imgW="8006823" imgH="4309097" progId="Word.Documen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7525" y="1189038"/>
                        <a:ext cx="8006823" cy="430909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7975906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对象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95668937"/>
              </p:ext>
            </p:extLst>
          </p:nvPr>
        </p:nvGraphicFramePr>
        <p:xfrm>
          <a:off x="247975" y="3338968"/>
          <a:ext cx="9844087" cy="893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67" name="文档" r:id="rId3" imgW="10408798" imgH="944055" progId="Word.Document.12">
                  <p:embed/>
                </p:oleObj>
              </mc:Choice>
              <mc:Fallback>
                <p:oleObj name="文档" r:id="rId3" imgW="10408798" imgH="944055" progId="Word.Document.12">
                  <p:embed/>
                  <p:pic>
                    <p:nvPicPr>
                      <p:cNvPr id="0" name="对象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7975" y="3338968"/>
                        <a:ext cx="9844087" cy="8937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71668023"/>
              </p:ext>
            </p:extLst>
          </p:nvPr>
        </p:nvGraphicFramePr>
        <p:xfrm>
          <a:off x="501551" y="898524"/>
          <a:ext cx="9066295" cy="24509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68" name="文档" r:id="rId5" imgW="9543468" imgH="2579905" progId="Word.Document.12">
                  <p:embed/>
                </p:oleObj>
              </mc:Choice>
              <mc:Fallback>
                <p:oleObj name="文档" r:id="rId5" imgW="9543468" imgH="2579905" progId="Word.Document.12">
                  <p:embed/>
                  <p:pic>
                    <p:nvPicPr>
                      <p:cNvPr id="0" name="对象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1551" y="898524"/>
                        <a:ext cx="9066295" cy="245091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35183785"/>
              </p:ext>
            </p:extLst>
          </p:nvPr>
        </p:nvGraphicFramePr>
        <p:xfrm>
          <a:off x="1367584" y="3890740"/>
          <a:ext cx="6461173" cy="15905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69" name="文档" r:id="rId7" imgW="6801235" imgH="1674240" progId="Word.Document.12">
                  <p:embed/>
                </p:oleObj>
              </mc:Choice>
              <mc:Fallback>
                <p:oleObj name="文档" r:id="rId7" imgW="6801235" imgH="1674240" progId="Word.Document.12">
                  <p:embed/>
                  <p:pic>
                    <p:nvPicPr>
                      <p:cNvPr id="0" name="对象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67584" y="3890740"/>
                        <a:ext cx="6461173" cy="159052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对象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34545747"/>
              </p:ext>
            </p:extLst>
          </p:nvPr>
        </p:nvGraphicFramePr>
        <p:xfrm>
          <a:off x="0" y="4562806"/>
          <a:ext cx="7315200" cy="18907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70" name="文档" r:id="rId9" imgW="7756655" imgH="2019495" progId="Word.Document.12">
                  <p:embed/>
                </p:oleObj>
              </mc:Choice>
              <mc:Fallback>
                <p:oleObj name="文档" r:id="rId9" imgW="7756655" imgH="2019495" progId="Word.Document.12">
                  <p:embed/>
                  <p:pic>
                    <p:nvPicPr>
                      <p:cNvPr id="0" name="对象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4562806"/>
                        <a:ext cx="7315200" cy="18907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对象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4358661"/>
              </p:ext>
            </p:extLst>
          </p:nvPr>
        </p:nvGraphicFramePr>
        <p:xfrm>
          <a:off x="1938433" y="5758344"/>
          <a:ext cx="7586239" cy="180020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71" name="文档" r:id="rId11" imgW="8337261" imgH="1974523" progId="Word.Document.12">
                  <p:embed/>
                </p:oleObj>
              </mc:Choice>
              <mc:Fallback>
                <p:oleObj name="文档" r:id="rId11" imgW="8337261" imgH="1974523" progId="Word.Document.12">
                  <p:embed/>
                  <p:pic>
                    <p:nvPicPr>
                      <p:cNvPr id="0" name="对象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38433" y="5758344"/>
                        <a:ext cx="7586239" cy="180020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7975906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对象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88441847"/>
              </p:ext>
            </p:extLst>
          </p:nvPr>
        </p:nvGraphicFramePr>
        <p:xfrm>
          <a:off x="517525" y="1189038"/>
          <a:ext cx="8301626" cy="46043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5" name="文档" r:id="rId3" imgW="8301626" imgH="4604339" progId="Word.Document.12">
                  <p:embed/>
                </p:oleObj>
              </mc:Choice>
              <mc:Fallback>
                <p:oleObj name="文档" r:id="rId3" imgW="8301626" imgH="4604339" progId="Word.Document.12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7525" y="1189038"/>
                        <a:ext cx="8301626" cy="460433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对象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11340923"/>
              </p:ext>
            </p:extLst>
          </p:nvPr>
        </p:nvGraphicFramePr>
        <p:xfrm>
          <a:off x="530972" y="5433873"/>
          <a:ext cx="8533796" cy="157738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6" name="文档" r:id="rId5" imgW="8533796" imgH="1577386" progId="Word.Document.12">
                  <p:embed/>
                </p:oleObj>
              </mc:Choice>
              <mc:Fallback>
                <p:oleObj name="文档" r:id="rId5" imgW="8533796" imgH="1577386" progId="Word.Document.12">
                  <p:embed/>
                  <p:pic>
                    <p:nvPicPr>
                      <p:cNvPr id="0" name="对象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0972" y="5433873"/>
                        <a:ext cx="8533796" cy="157738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7975906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1410761" y="3472309"/>
            <a:ext cx="4968552" cy="1152128"/>
          </a:xfrm>
          <a:prstGeom prst="rect">
            <a:avLst/>
          </a:prstGeom>
          <a:solidFill>
            <a:srgbClr val="DEEBF7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3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89449571"/>
              </p:ext>
            </p:extLst>
          </p:nvPr>
        </p:nvGraphicFramePr>
        <p:xfrm>
          <a:off x="285527" y="1168053"/>
          <a:ext cx="9168396" cy="537510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64" name="文档" r:id="rId3" imgW="9168396" imgH="5385651" progId="Word.Document.12">
                  <p:embed/>
                </p:oleObj>
              </mc:Choice>
              <mc:Fallback>
                <p:oleObj name="文档" r:id="rId3" imgW="9168396" imgH="5385651" progId="Word.Documen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5527" y="1168053"/>
                        <a:ext cx="9168396" cy="537510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7975906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对象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04846082"/>
              </p:ext>
            </p:extLst>
          </p:nvPr>
        </p:nvGraphicFramePr>
        <p:xfrm>
          <a:off x="473075" y="1205796"/>
          <a:ext cx="8301626" cy="2482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86" name="文档" r:id="rId3" imgW="8301626" imgH="2487225" progId="Word.Document.12">
                  <p:embed/>
                </p:oleObj>
              </mc:Choice>
              <mc:Fallback>
                <p:oleObj name="文档" r:id="rId3" imgW="8301626" imgH="2487225" progId="Word.Document.12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3075" y="1205796"/>
                        <a:ext cx="8301626" cy="24825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对象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73353160"/>
              </p:ext>
            </p:extLst>
          </p:nvPr>
        </p:nvGraphicFramePr>
        <p:xfrm>
          <a:off x="226966" y="3040261"/>
          <a:ext cx="8301626" cy="2580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87" name="文档" r:id="rId5" imgW="8301626" imgH="2580987" progId="Word.Document.12">
                  <p:embed/>
                </p:oleObj>
              </mc:Choice>
              <mc:Fallback>
                <p:oleObj name="文档" r:id="rId5" imgW="8301626" imgH="2580987" progId="Word.Document.12">
                  <p:embed/>
                  <p:pic>
                    <p:nvPicPr>
                      <p:cNvPr id="0" name="对象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6966" y="3040261"/>
                        <a:ext cx="8301626" cy="25809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61631489"/>
              </p:ext>
            </p:extLst>
          </p:nvPr>
        </p:nvGraphicFramePr>
        <p:xfrm>
          <a:off x="4173959" y="5704557"/>
          <a:ext cx="4946650" cy="863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88" name="Equation" r:id="rId7" imgW="5079960" imgH="888840" progId="Equation.DSMT4">
                  <p:embed/>
                </p:oleObj>
              </mc:Choice>
              <mc:Fallback>
                <p:oleObj name="Equation" r:id="rId7" imgW="5079960" imgH="888840" progId="Equation.DSMT4">
                  <p:embed/>
                  <p:pic>
                    <p:nvPicPr>
                      <p:cNvPr id="0" name="对象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73959" y="5704557"/>
                        <a:ext cx="4946650" cy="863600"/>
                      </a:xfrm>
                      <a:prstGeom prst="rect">
                        <a:avLst/>
                      </a:prstGeom>
                      <a:solidFill>
                        <a:srgbClr val="DEEBF7"/>
                      </a:solidFill>
                      <a:ln>
                        <a:solidFill>
                          <a:srgbClr val="003399"/>
                        </a:solidFill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7975906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对象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30630594"/>
              </p:ext>
            </p:extLst>
          </p:nvPr>
        </p:nvGraphicFramePr>
        <p:xfrm>
          <a:off x="484997" y="2904148"/>
          <a:ext cx="8432289" cy="9938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66" name="文档" r:id="rId3" imgW="8432289" imgH="993880" progId="Word.Document.12">
                  <p:embed/>
                </p:oleObj>
              </mc:Choice>
              <mc:Fallback>
                <p:oleObj name="文档" r:id="rId3" imgW="8432289" imgH="993880" progId="Word.Documen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4997" y="2904148"/>
                        <a:ext cx="8432289" cy="99388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36613872"/>
              </p:ext>
            </p:extLst>
          </p:nvPr>
        </p:nvGraphicFramePr>
        <p:xfrm>
          <a:off x="1005606" y="3920787"/>
          <a:ext cx="5079960" cy="8888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67" name="Equation" r:id="rId5" imgW="5079960" imgH="888840" progId="Equation.DSMT4">
                  <p:embed/>
                </p:oleObj>
              </mc:Choice>
              <mc:Fallback>
                <p:oleObj name="Equation" r:id="rId5" imgW="5079960" imgH="8888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05606" y="3920787"/>
                        <a:ext cx="5079960" cy="888840"/>
                      </a:xfrm>
                      <a:prstGeom prst="rect">
                        <a:avLst/>
                      </a:prstGeom>
                      <a:solidFill>
                        <a:srgbClr val="DEEBF7"/>
                      </a:solidFill>
                      <a:ln>
                        <a:solidFill>
                          <a:srgbClr val="003399"/>
                        </a:solidFill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34490097"/>
              </p:ext>
            </p:extLst>
          </p:nvPr>
        </p:nvGraphicFramePr>
        <p:xfrm>
          <a:off x="594098" y="5004982"/>
          <a:ext cx="7693025" cy="3074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68" name="文档" r:id="rId7" imgW="7748016" imgH="3108941" progId="Word.Document.12">
                  <p:embed/>
                </p:oleObj>
              </mc:Choice>
              <mc:Fallback>
                <p:oleObj name="文档" r:id="rId7" imgW="7748016" imgH="3108941" progId="Word.Documen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4098" y="5004982"/>
                        <a:ext cx="7693025" cy="30749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对象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92698938"/>
              </p:ext>
            </p:extLst>
          </p:nvPr>
        </p:nvGraphicFramePr>
        <p:xfrm>
          <a:off x="473075" y="1205796"/>
          <a:ext cx="8301626" cy="2482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69" name="文档" r:id="rId9" imgW="8301626" imgH="2487225" progId="Word.Document.12">
                  <p:embed/>
                </p:oleObj>
              </mc:Choice>
              <mc:Fallback>
                <p:oleObj name="文档" r:id="rId9" imgW="8301626" imgH="2487225" progId="Word.Documen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3075" y="1205796"/>
                        <a:ext cx="8301626" cy="24825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135544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198638" y="6248954"/>
            <a:ext cx="3821197" cy="792088"/>
          </a:xfrm>
          <a:prstGeom prst="rect">
            <a:avLst/>
          </a:prstGeom>
          <a:solidFill>
            <a:srgbClr val="DEEBF7"/>
          </a:solidFill>
          <a:ln>
            <a:solidFill>
              <a:srgbClr val="003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2" name="对象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10017030"/>
              </p:ext>
            </p:extLst>
          </p:nvPr>
        </p:nvGraphicFramePr>
        <p:xfrm>
          <a:off x="429543" y="1096045"/>
          <a:ext cx="8488802" cy="12080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521" name="文档" r:id="rId3" imgW="8488802" imgH="1208091" progId="Word.Document.12">
                  <p:embed/>
                </p:oleObj>
              </mc:Choice>
              <mc:Fallback>
                <p:oleObj name="文档" r:id="rId3" imgW="8488802" imgH="1208091" progId="Word.Documen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9543" y="1096045"/>
                        <a:ext cx="8488802" cy="120809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对象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86247553"/>
              </p:ext>
            </p:extLst>
          </p:nvPr>
        </p:nvGraphicFramePr>
        <p:xfrm>
          <a:off x="422320" y="2239656"/>
          <a:ext cx="9554987" cy="18139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522" name="文档" r:id="rId5" imgW="9554987" imgH="1813940" progId="Word.Document.12">
                  <p:embed/>
                </p:oleObj>
              </mc:Choice>
              <mc:Fallback>
                <p:oleObj name="文档" r:id="rId5" imgW="9554987" imgH="1813940" progId="Word.Documen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2320" y="2239656"/>
                        <a:ext cx="9554987" cy="181394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43705387"/>
              </p:ext>
            </p:extLst>
          </p:nvPr>
        </p:nvGraphicFramePr>
        <p:xfrm>
          <a:off x="5110063" y="89446"/>
          <a:ext cx="4457700" cy="790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523" name="Equation" r:id="rId7" imgW="5003640" imgH="888840" progId="Equation.DSMT4">
                  <p:embed/>
                </p:oleObj>
              </mc:Choice>
              <mc:Fallback>
                <p:oleObj name="Equation" r:id="rId7" imgW="5003640" imgH="8888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10063" y="89446"/>
                        <a:ext cx="4457700" cy="790575"/>
                      </a:xfrm>
                      <a:prstGeom prst="rect">
                        <a:avLst/>
                      </a:prstGeom>
                      <a:solidFill>
                        <a:srgbClr val="DEEBF7"/>
                      </a:solidFill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90427409"/>
              </p:ext>
            </p:extLst>
          </p:nvPr>
        </p:nvGraphicFramePr>
        <p:xfrm>
          <a:off x="497986" y="3773411"/>
          <a:ext cx="6196253" cy="99770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524" name="文档" r:id="rId9" imgW="6196253" imgH="997703" progId="Word.Document.12">
                  <p:embed/>
                </p:oleObj>
              </mc:Choice>
              <mc:Fallback>
                <p:oleObj name="文档" r:id="rId9" imgW="6196253" imgH="997703" progId="Word.Document.12">
                  <p:embed/>
                  <p:pic>
                    <p:nvPicPr>
                      <p:cNvPr id="0" name="对象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7986" y="3773411"/>
                        <a:ext cx="6196253" cy="99770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对象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12508453"/>
              </p:ext>
            </p:extLst>
          </p:nvPr>
        </p:nvGraphicFramePr>
        <p:xfrm>
          <a:off x="6262802" y="3796183"/>
          <a:ext cx="2663685" cy="105171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525" name="文档" r:id="rId11" imgW="2663685" imgH="1051711" progId="Word.Document.12">
                  <p:embed/>
                </p:oleObj>
              </mc:Choice>
              <mc:Fallback>
                <p:oleObj name="文档" r:id="rId11" imgW="2663685" imgH="1051711" progId="Word.Document.12">
                  <p:embed/>
                  <p:pic>
                    <p:nvPicPr>
                      <p:cNvPr id="0" name="对象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62802" y="3796183"/>
                        <a:ext cx="2663685" cy="105171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对象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87362224"/>
              </p:ext>
            </p:extLst>
          </p:nvPr>
        </p:nvGraphicFramePr>
        <p:xfrm>
          <a:off x="197318" y="4587875"/>
          <a:ext cx="9474200" cy="2033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526" name="文档" r:id="rId13" imgW="9554987" imgH="2053033" progId="Word.Document.12">
                  <p:embed/>
                </p:oleObj>
              </mc:Choice>
              <mc:Fallback>
                <p:oleObj name="文档" r:id="rId13" imgW="9554987" imgH="2053033" progId="Word.Document.12">
                  <p:embed/>
                  <p:pic>
                    <p:nvPicPr>
                      <p:cNvPr id="0" name="对象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7318" y="4587875"/>
                        <a:ext cx="9474200" cy="20335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对象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09997874"/>
              </p:ext>
            </p:extLst>
          </p:nvPr>
        </p:nvGraphicFramePr>
        <p:xfrm>
          <a:off x="514998" y="6347323"/>
          <a:ext cx="5636884" cy="95485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527" name="文档" r:id="rId15" imgW="5636884" imgH="954857" progId="Word.Document.12">
                  <p:embed/>
                </p:oleObj>
              </mc:Choice>
              <mc:Fallback>
                <p:oleObj name="文档" r:id="rId15" imgW="5636884" imgH="954857" progId="Word.Document.12">
                  <p:embed/>
                  <p:pic>
                    <p:nvPicPr>
                      <p:cNvPr id="0" name="对象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4998" y="6347323"/>
                        <a:ext cx="5636884" cy="95485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35654737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4911387" y="4165495"/>
            <a:ext cx="2601834" cy="86409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3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780037" y="2822575"/>
            <a:ext cx="4104456" cy="1225798"/>
          </a:xfrm>
          <a:prstGeom prst="rect">
            <a:avLst/>
          </a:prstGeom>
          <a:solidFill>
            <a:srgbClr val="DEEBF7"/>
          </a:solidFill>
          <a:ln>
            <a:solidFill>
              <a:srgbClr val="003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3" name="对象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07314699"/>
              </p:ext>
            </p:extLst>
          </p:nvPr>
        </p:nvGraphicFramePr>
        <p:xfrm>
          <a:off x="420688" y="2817813"/>
          <a:ext cx="8180387" cy="3867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73" name="文档" r:id="rId3" imgW="8275709" imgH="3918441" progId="Word.Document.12">
                  <p:embed/>
                </p:oleObj>
              </mc:Choice>
              <mc:Fallback>
                <p:oleObj name="文档" r:id="rId3" imgW="8275709" imgH="3918441" progId="Word.Documen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0688" y="2817813"/>
                        <a:ext cx="8180387" cy="3867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81953148"/>
              </p:ext>
            </p:extLst>
          </p:nvPr>
        </p:nvGraphicFramePr>
        <p:xfrm>
          <a:off x="5110063" y="89446"/>
          <a:ext cx="4457700" cy="790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74" name="Equation" r:id="rId5" imgW="5003640" imgH="888840" progId="Equation.DSMT4">
                  <p:embed/>
                </p:oleObj>
              </mc:Choice>
              <mc:Fallback>
                <p:oleObj name="Equation" r:id="rId5" imgW="5003640" imgH="8888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10063" y="89446"/>
                        <a:ext cx="4457700" cy="790575"/>
                      </a:xfrm>
                      <a:prstGeom prst="rect">
                        <a:avLst/>
                      </a:prstGeom>
                      <a:solidFill>
                        <a:srgbClr val="DEEBF7"/>
                      </a:solidFill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66744823"/>
              </p:ext>
            </p:extLst>
          </p:nvPr>
        </p:nvGraphicFramePr>
        <p:xfrm>
          <a:off x="429543" y="1328114"/>
          <a:ext cx="8488802" cy="12080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75" name="文档" r:id="rId7" imgW="8488802" imgH="1208091" progId="Word.Document.12">
                  <p:embed/>
                </p:oleObj>
              </mc:Choice>
              <mc:Fallback>
                <p:oleObj name="文档" r:id="rId7" imgW="8488802" imgH="1208091" progId="Word.Documen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9543" y="1328114"/>
                        <a:ext cx="8488802" cy="120809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1896138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1523110" y="4147275"/>
            <a:ext cx="7056784" cy="1296144"/>
          </a:xfrm>
          <a:prstGeom prst="rect">
            <a:avLst/>
          </a:prstGeom>
          <a:solidFill>
            <a:srgbClr val="DEEBF7"/>
          </a:solidFill>
          <a:ln w="19050">
            <a:solidFill>
              <a:srgbClr val="003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3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3182904"/>
              </p:ext>
            </p:extLst>
          </p:nvPr>
        </p:nvGraphicFramePr>
        <p:xfrm>
          <a:off x="645567" y="1240061"/>
          <a:ext cx="8301626" cy="53797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88" name="文档" r:id="rId3" imgW="8301626" imgH="5389528" progId="Word.Document.12">
                  <p:embed/>
                </p:oleObj>
              </mc:Choice>
              <mc:Fallback>
                <p:oleObj name="文档" r:id="rId3" imgW="8301626" imgH="5389528" progId="Word.Documen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5567" y="1240061"/>
                        <a:ext cx="8301626" cy="537979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7975906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对象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14963686"/>
              </p:ext>
            </p:extLst>
          </p:nvPr>
        </p:nvGraphicFramePr>
        <p:xfrm>
          <a:off x="-218529" y="2305119"/>
          <a:ext cx="10575097" cy="2200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0" name="文档" r:id="rId3" imgW="10575097" imgH="2200275" progId="Word.Document.12">
                  <p:embed/>
                </p:oleObj>
              </mc:Choice>
              <mc:Fallback>
                <p:oleObj name="文档" r:id="rId3" imgW="10575097" imgH="2200275" progId="Word.Document.12">
                  <p:embed/>
                  <p:pic>
                    <p:nvPicPr>
                      <p:cNvPr id="0" name="对象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218529" y="2305119"/>
                        <a:ext cx="10575097" cy="2200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6558869"/>
              </p:ext>
            </p:extLst>
          </p:nvPr>
        </p:nvGraphicFramePr>
        <p:xfrm>
          <a:off x="501551" y="1096045"/>
          <a:ext cx="9740363" cy="18225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1" name="文档" r:id="rId5" imgW="9740363" imgH="1822595" progId="Word.Document.12">
                  <p:embed/>
                </p:oleObj>
              </mc:Choice>
              <mc:Fallback>
                <p:oleObj name="文档" r:id="rId5" imgW="9740363" imgH="1822595" progId="Word.Document.12">
                  <p:embed/>
                  <p:pic>
                    <p:nvPicPr>
                      <p:cNvPr id="0" name="对象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1551" y="1096045"/>
                        <a:ext cx="9740363" cy="182259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93470"/>
              </p:ext>
            </p:extLst>
          </p:nvPr>
        </p:nvGraphicFramePr>
        <p:xfrm>
          <a:off x="-650577" y="4235041"/>
          <a:ext cx="10575097" cy="137359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2" name="文档" r:id="rId7" imgW="10575097" imgH="1373597" progId="Word.Document.12">
                  <p:embed/>
                </p:oleObj>
              </mc:Choice>
              <mc:Fallback>
                <p:oleObj name="文档" r:id="rId7" imgW="10575097" imgH="1373597" progId="Word.Document.12">
                  <p:embed/>
                  <p:pic>
                    <p:nvPicPr>
                      <p:cNvPr id="0" name="对象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650577" y="4235041"/>
                        <a:ext cx="10575097" cy="137359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对象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47491770"/>
              </p:ext>
            </p:extLst>
          </p:nvPr>
        </p:nvGraphicFramePr>
        <p:xfrm>
          <a:off x="-646113" y="5345113"/>
          <a:ext cx="10467976" cy="1765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3" name="文档" r:id="rId9" imgW="10553500" imgH="1795548" progId="Word.Document.12">
                  <p:embed/>
                </p:oleObj>
              </mc:Choice>
              <mc:Fallback>
                <p:oleObj name="文档" r:id="rId9" imgW="10553500" imgH="1795548" progId="Word.Document.12">
                  <p:embed/>
                  <p:pic>
                    <p:nvPicPr>
                      <p:cNvPr id="0" name="对象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646113" y="5345113"/>
                        <a:ext cx="10467976" cy="1765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83"/>
          <p:cNvSpPr>
            <a:spLocks noChangeArrowheads="1"/>
          </p:cNvSpPr>
          <p:nvPr/>
        </p:nvSpPr>
        <p:spPr bwMode="auto">
          <a:xfrm>
            <a:off x="3045970" y="1757431"/>
            <a:ext cx="9644063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975906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对象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45630093"/>
              </p:ext>
            </p:extLst>
          </p:nvPr>
        </p:nvGraphicFramePr>
        <p:xfrm>
          <a:off x="504825" y="2349500"/>
          <a:ext cx="9774238" cy="1465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42" name="文档" r:id="rId3" imgW="9851589" imgH="1493345" progId="Word.Document.12">
                  <p:embed/>
                </p:oleObj>
              </mc:Choice>
              <mc:Fallback>
                <p:oleObj name="文档" r:id="rId3" imgW="9851589" imgH="1493345" progId="Word.Document.12">
                  <p:embed/>
                  <p:pic>
                    <p:nvPicPr>
                      <p:cNvPr id="0" name="对象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4825" y="2349500"/>
                        <a:ext cx="9774238" cy="14652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27938710"/>
              </p:ext>
            </p:extLst>
          </p:nvPr>
        </p:nvGraphicFramePr>
        <p:xfrm>
          <a:off x="-53788" y="3517423"/>
          <a:ext cx="9851589" cy="176353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43" name="文档" r:id="rId5" imgW="9851589" imgH="1763532" progId="Word.Document.12">
                  <p:embed/>
                </p:oleObj>
              </mc:Choice>
              <mc:Fallback>
                <p:oleObj name="文档" r:id="rId5" imgW="9851589" imgH="1763532" progId="Word.Document.12">
                  <p:embed/>
                  <p:pic>
                    <p:nvPicPr>
                      <p:cNvPr id="0" name="对象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53788" y="3517423"/>
                        <a:ext cx="9851589" cy="176353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对象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52706793"/>
              </p:ext>
            </p:extLst>
          </p:nvPr>
        </p:nvGraphicFramePr>
        <p:xfrm>
          <a:off x="-82244" y="4873341"/>
          <a:ext cx="9851589" cy="25149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44" name="文档" r:id="rId7" imgW="9851589" imgH="2518960" progId="Word.Document.12">
                  <p:embed/>
                </p:oleObj>
              </mc:Choice>
              <mc:Fallback>
                <p:oleObj name="文档" r:id="rId7" imgW="9851589" imgH="2518960" progId="Word.Document.12">
                  <p:embed/>
                  <p:pic>
                    <p:nvPicPr>
                      <p:cNvPr id="0" name="对象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82244" y="4873341"/>
                        <a:ext cx="9851589" cy="251496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64332646"/>
              </p:ext>
            </p:extLst>
          </p:nvPr>
        </p:nvGraphicFramePr>
        <p:xfrm>
          <a:off x="501551" y="1096045"/>
          <a:ext cx="9740363" cy="18225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45" name="文档" r:id="rId9" imgW="9740363" imgH="1822595" progId="Word.Document.12">
                  <p:embed/>
                </p:oleObj>
              </mc:Choice>
              <mc:Fallback>
                <p:oleObj name="文档" r:id="rId9" imgW="9740363" imgH="1822595" progId="Word.Documen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1551" y="1096045"/>
                        <a:ext cx="9740363" cy="182259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7975906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9905" name="组合 164"/>
          <p:cNvGrpSpPr>
            <a:grpSpLocks/>
          </p:cNvGrpSpPr>
          <p:nvPr/>
        </p:nvGrpSpPr>
        <p:grpSpPr bwMode="auto">
          <a:xfrm>
            <a:off x="0" y="1463146"/>
            <a:ext cx="347661" cy="5707837"/>
            <a:chOff x="5715008" y="1471884"/>
            <a:chExt cx="360448" cy="3419387"/>
          </a:xfrm>
        </p:grpSpPr>
        <p:sp>
          <p:nvSpPr>
            <p:cNvPr id="379930" name="Rectangle 62"/>
            <p:cNvSpPr>
              <a:spLocks noChangeArrowheads="1"/>
            </p:cNvSpPr>
            <p:nvPr/>
          </p:nvSpPr>
          <p:spPr bwMode="auto">
            <a:xfrm>
              <a:off x="5715008" y="4874571"/>
              <a:ext cx="335398" cy="16700"/>
            </a:xfrm>
            <a:prstGeom prst="rect">
              <a:avLst/>
            </a:prstGeom>
            <a:solidFill>
              <a:srgbClr val="5E5F5E"/>
            </a:solidFill>
            <a:ln w="9525">
              <a:noFill/>
              <a:miter lim="800000"/>
              <a:headEnd/>
              <a:tailEnd/>
            </a:ln>
          </p:spPr>
          <p:txBody>
            <a:bodyPr lIns="96435" tIns="48218" rIns="96435" bIns="48218"/>
            <a:lstStyle/>
            <a:p>
              <a:endParaRPr lang="zh-CN" altLang="en-US"/>
            </a:p>
          </p:txBody>
        </p:sp>
        <p:grpSp>
          <p:nvGrpSpPr>
            <p:cNvPr id="379931" name="组合 163"/>
            <p:cNvGrpSpPr>
              <a:grpSpLocks/>
            </p:cNvGrpSpPr>
            <p:nvPr/>
          </p:nvGrpSpPr>
          <p:grpSpPr bwMode="auto">
            <a:xfrm>
              <a:off x="5715008" y="1471884"/>
              <a:ext cx="360448" cy="3411037"/>
              <a:chOff x="5715008" y="1471884"/>
              <a:chExt cx="360448" cy="3411037"/>
            </a:xfrm>
          </p:grpSpPr>
          <p:sp>
            <p:nvSpPr>
              <p:cNvPr id="379932" name="Rectangle 9"/>
              <p:cNvSpPr>
                <a:spLocks noChangeArrowheads="1"/>
              </p:cNvSpPr>
              <p:nvPr/>
            </p:nvSpPr>
            <p:spPr bwMode="auto">
              <a:xfrm>
                <a:off x="5715008" y="1471884"/>
                <a:ext cx="16700" cy="3411037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33" name="Rectangle 10"/>
              <p:cNvSpPr>
                <a:spLocks noChangeArrowheads="1"/>
              </p:cNvSpPr>
              <p:nvPr/>
            </p:nvSpPr>
            <p:spPr bwMode="auto">
              <a:xfrm>
                <a:off x="5715008" y="1471884"/>
                <a:ext cx="16700" cy="341103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34" name="Rectangle 11"/>
              <p:cNvSpPr>
                <a:spLocks noChangeArrowheads="1"/>
              </p:cNvSpPr>
              <p:nvPr/>
            </p:nvSpPr>
            <p:spPr bwMode="auto">
              <a:xfrm>
                <a:off x="5715008" y="1471884"/>
                <a:ext cx="335398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35" name="Rectangle 12"/>
              <p:cNvSpPr>
                <a:spLocks noChangeArrowheads="1"/>
              </p:cNvSpPr>
              <p:nvPr/>
            </p:nvSpPr>
            <p:spPr bwMode="auto">
              <a:xfrm>
                <a:off x="5715008" y="2316641"/>
                <a:ext cx="335398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36" name="Rectangle 13"/>
              <p:cNvSpPr>
                <a:spLocks noChangeArrowheads="1"/>
              </p:cNvSpPr>
              <p:nvPr/>
            </p:nvSpPr>
            <p:spPr bwMode="auto">
              <a:xfrm>
                <a:off x="5715008" y="1889392"/>
                <a:ext cx="219887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37" name="Rectangle 14"/>
              <p:cNvSpPr>
                <a:spLocks noChangeArrowheads="1"/>
              </p:cNvSpPr>
              <p:nvPr/>
            </p:nvSpPr>
            <p:spPr bwMode="auto">
              <a:xfrm>
                <a:off x="5715008" y="1803107"/>
                <a:ext cx="167003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38" name="Rectangle 15"/>
              <p:cNvSpPr>
                <a:spLocks noChangeArrowheads="1"/>
              </p:cNvSpPr>
              <p:nvPr/>
            </p:nvSpPr>
            <p:spPr bwMode="auto">
              <a:xfrm>
                <a:off x="5715008" y="1718214"/>
                <a:ext cx="167003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39" name="Rectangle 16"/>
              <p:cNvSpPr>
                <a:spLocks noChangeArrowheads="1"/>
              </p:cNvSpPr>
              <p:nvPr/>
            </p:nvSpPr>
            <p:spPr bwMode="auto">
              <a:xfrm>
                <a:off x="5715008" y="1644454"/>
                <a:ext cx="167003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40" name="Rectangle 17"/>
              <p:cNvSpPr>
                <a:spLocks noChangeArrowheads="1"/>
              </p:cNvSpPr>
              <p:nvPr/>
            </p:nvSpPr>
            <p:spPr bwMode="auto">
              <a:xfrm>
                <a:off x="5715008" y="1563736"/>
                <a:ext cx="167003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41" name="Rectangle 18"/>
              <p:cNvSpPr>
                <a:spLocks noChangeArrowheads="1"/>
              </p:cNvSpPr>
              <p:nvPr/>
            </p:nvSpPr>
            <p:spPr bwMode="auto">
              <a:xfrm>
                <a:off x="5733100" y="2215048"/>
                <a:ext cx="167003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42" name="Rectangle 19"/>
              <p:cNvSpPr>
                <a:spLocks noChangeArrowheads="1"/>
              </p:cNvSpPr>
              <p:nvPr/>
            </p:nvSpPr>
            <p:spPr bwMode="auto">
              <a:xfrm>
                <a:off x="5733100" y="2128763"/>
                <a:ext cx="167003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43" name="Rectangle 20"/>
              <p:cNvSpPr>
                <a:spLocks noChangeArrowheads="1"/>
              </p:cNvSpPr>
              <p:nvPr/>
            </p:nvSpPr>
            <p:spPr bwMode="auto">
              <a:xfrm>
                <a:off x="5733100" y="2056395"/>
                <a:ext cx="167003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44" name="Rectangle 21"/>
              <p:cNvSpPr>
                <a:spLocks noChangeArrowheads="1"/>
              </p:cNvSpPr>
              <p:nvPr/>
            </p:nvSpPr>
            <p:spPr bwMode="auto">
              <a:xfrm>
                <a:off x="5733100" y="1974285"/>
                <a:ext cx="167003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45" name="Rectangle 22"/>
              <p:cNvSpPr>
                <a:spLocks noChangeArrowheads="1"/>
              </p:cNvSpPr>
              <p:nvPr/>
            </p:nvSpPr>
            <p:spPr bwMode="auto">
              <a:xfrm>
                <a:off x="5715008" y="2753633"/>
                <a:ext cx="219887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46" name="Rectangle 23"/>
              <p:cNvSpPr>
                <a:spLocks noChangeArrowheads="1"/>
              </p:cNvSpPr>
              <p:nvPr/>
            </p:nvSpPr>
            <p:spPr bwMode="auto">
              <a:xfrm>
                <a:off x="5715008" y="2668739"/>
                <a:ext cx="167003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47" name="Rectangle 24"/>
              <p:cNvSpPr>
                <a:spLocks noChangeArrowheads="1"/>
              </p:cNvSpPr>
              <p:nvPr/>
            </p:nvSpPr>
            <p:spPr bwMode="auto">
              <a:xfrm>
                <a:off x="5715008" y="2582455"/>
                <a:ext cx="167003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48" name="Rectangle 25"/>
              <p:cNvSpPr>
                <a:spLocks noChangeArrowheads="1"/>
              </p:cNvSpPr>
              <p:nvPr/>
            </p:nvSpPr>
            <p:spPr bwMode="auto">
              <a:xfrm>
                <a:off x="5715008" y="2510087"/>
                <a:ext cx="167003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49" name="Rectangle 26"/>
              <p:cNvSpPr>
                <a:spLocks noChangeArrowheads="1"/>
              </p:cNvSpPr>
              <p:nvPr/>
            </p:nvSpPr>
            <p:spPr bwMode="auto">
              <a:xfrm>
                <a:off x="5715008" y="2427977"/>
                <a:ext cx="167003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50" name="Rectangle 27"/>
              <p:cNvSpPr>
                <a:spLocks noChangeArrowheads="1"/>
              </p:cNvSpPr>
              <p:nvPr/>
            </p:nvSpPr>
            <p:spPr bwMode="auto">
              <a:xfrm>
                <a:off x="5733100" y="3079289"/>
                <a:ext cx="167003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51" name="Rectangle 28"/>
              <p:cNvSpPr>
                <a:spLocks noChangeArrowheads="1"/>
              </p:cNvSpPr>
              <p:nvPr/>
            </p:nvSpPr>
            <p:spPr bwMode="auto">
              <a:xfrm>
                <a:off x="5733100" y="2994395"/>
                <a:ext cx="167003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52" name="Rectangle 29"/>
              <p:cNvSpPr>
                <a:spLocks noChangeArrowheads="1"/>
              </p:cNvSpPr>
              <p:nvPr/>
            </p:nvSpPr>
            <p:spPr bwMode="auto">
              <a:xfrm>
                <a:off x="5733100" y="2920636"/>
                <a:ext cx="167003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53" name="Rectangle 30"/>
              <p:cNvSpPr>
                <a:spLocks noChangeArrowheads="1"/>
              </p:cNvSpPr>
              <p:nvPr/>
            </p:nvSpPr>
            <p:spPr bwMode="auto">
              <a:xfrm>
                <a:off x="5733100" y="2839918"/>
                <a:ext cx="167003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54" name="Rectangle 31"/>
              <p:cNvSpPr>
                <a:spLocks noChangeArrowheads="1"/>
              </p:cNvSpPr>
              <p:nvPr/>
            </p:nvSpPr>
            <p:spPr bwMode="auto">
              <a:xfrm>
                <a:off x="5724750" y="3606740"/>
                <a:ext cx="218496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55" name="Rectangle 32"/>
              <p:cNvSpPr>
                <a:spLocks noChangeArrowheads="1"/>
              </p:cNvSpPr>
              <p:nvPr/>
            </p:nvSpPr>
            <p:spPr bwMode="auto">
              <a:xfrm>
                <a:off x="5724750" y="3606740"/>
                <a:ext cx="218496" cy="1530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56" name="Rectangle 33"/>
              <p:cNvSpPr>
                <a:spLocks noChangeArrowheads="1"/>
              </p:cNvSpPr>
              <p:nvPr/>
            </p:nvSpPr>
            <p:spPr bwMode="auto">
              <a:xfrm>
                <a:off x="5724750" y="3520455"/>
                <a:ext cx="168395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57" name="Rectangle 34"/>
              <p:cNvSpPr>
                <a:spLocks noChangeArrowheads="1"/>
              </p:cNvSpPr>
              <p:nvPr/>
            </p:nvSpPr>
            <p:spPr bwMode="auto">
              <a:xfrm>
                <a:off x="5724750" y="3520455"/>
                <a:ext cx="168395" cy="167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58" name="Rectangle 35"/>
              <p:cNvSpPr>
                <a:spLocks noChangeArrowheads="1"/>
              </p:cNvSpPr>
              <p:nvPr/>
            </p:nvSpPr>
            <p:spPr bwMode="auto">
              <a:xfrm>
                <a:off x="5724750" y="3435562"/>
                <a:ext cx="168395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59" name="Rectangle 36"/>
              <p:cNvSpPr>
                <a:spLocks noChangeArrowheads="1"/>
              </p:cNvSpPr>
              <p:nvPr/>
            </p:nvSpPr>
            <p:spPr bwMode="auto">
              <a:xfrm>
                <a:off x="5724750" y="3435562"/>
                <a:ext cx="168395" cy="1530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60" name="Rectangle 37"/>
              <p:cNvSpPr>
                <a:spLocks noChangeArrowheads="1"/>
              </p:cNvSpPr>
              <p:nvPr/>
            </p:nvSpPr>
            <p:spPr bwMode="auto">
              <a:xfrm>
                <a:off x="5724750" y="3361802"/>
                <a:ext cx="168395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61" name="Rectangle 38"/>
              <p:cNvSpPr>
                <a:spLocks noChangeArrowheads="1"/>
              </p:cNvSpPr>
              <p:nvPr/>
            </p:nvSpPr>
            <p:spPr bwMode="auto">
              <a:xfrm>
                <a:off x="5724750" y="3361802"/>
                <a:ext cx="168395" cy="167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62" name="Rectangle 39"/>
              <p:cNvSpPr>
                <a:spLocks noChangeArrowheads="1"/>
              </p:cNvSpPr>
              <p:nvPr/>
            </p:nvSpPr>
            <p:spPr bwMode="auto">
              <a:xfrm>
                <a:off x="5724750" y="3281084"/>
                <a:ext cx="168395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63" name="Rectangle 40"/>
              <p:cNvSpPr>
                <a:spLocks noChangeArrowheads="1"/>
              </p:cNvSpPr>
              <p:nvPr/>
            </p:nvSpPr>
            <p:spPr bwMode="auto">
              <a:xfrm>
                <a:off x="5724750" y="3281084"/>
                <a:ext cx="168395" cy="1530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64" name="Rectangle 41"/>
              <p:cNvSpPr>
                <a:spLocks noChangeArrowheads="1"/>
              </p:cNvSpPr>
              <p:nvPr/>
            </p:nvSpPr>
            <p:spPr bwMode="auto">
              <a:xfrm>
                <a:off x="5734492" y="3932396"/>
                <a:ext cx="168395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65" name="Rectangle 42"/>
              <p:cNvSpPr>
                <a:spLocks noChangeArrowheads="1"/>
              </p:cNvSpPr>
              <p:nvPr/>
            </p:nvSpPr>
            <p:spPr bwMode="auto">
              <a:xfrm>
                <a:off x="5734492" y="3932396"/>
                <a:ext cx="168395" cy="167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66" name="Rectangle 43"/>
              <p:cNvSpPr>
                <a:spLocks noChangeArrowheads="1"/>
              </p:cNvSpPr>
              <p:nvPr/>
            </p:nvSpPr>
            <p:spPr bwMode="auto">
              <a:xfrm>
                <a:off x="5734492" y="3846111"/>
                <a:ext cx="168395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67" name="Rectangle 44"/>
              <p:cNvSpPr>
                <a:spLocks noChangeArrowheads="1"/>
              </p:cNvSpPr>
              <p:nvPr/>
            </p:nvSpPr>
            <p:spPr bwMode="auto">
              <a:xfrm>
                <a:off x="5734492" y="3846111"/>
                <a:ext cx="168395" cy="167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68" name="Rectangle 45"/>
              <p:cNvSpPr>
                <a:spLocks noChangeArrowheads="1"/>
              </p:cNvSpPr>
              <p:nvPr/>
            </p:nvSpPr>
            <p:spPr bwMode="auto">
              <a:xfrm>
                <a:off x="5734492" y="3773743"/>
                <a:ext cx="168395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69" name="Rectangle 46"/>
              <p:cNvSpPr>
                <a:spLocks noChangeArrowheads="1"/>
              </p:cNvSpPr>
              <p:nvPr/>
            </p:nvSpPr>
            <p:spPr bwMode="auto">
              <a:xfrm>
                <a:off x="5734492" y="3773743"/>
                <a:ext cx="168395" cy="1530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70" name="Rectangle 47"/>
              <p:cNvSpPr>
                <a:spLocks noChangeArrowheads="1"/>
              </p:cNvSpPr>
              <p:nvPr/>
            </p:nvSpPr>
            <p:spPr bwMode="auto">
              <a:xfrm>
                <a:off x="5734492" y="3691633"/>
                <a:ext cx="168395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71" name="Rectangle 48"/>
              <p:cNvSpPr>
                <a:spLocks noChangeArrowheads="1"/>
              </p:cNvSpPr>
              <p:nvPr/>
            </p:nvSpPr>
            <p:spPr bwMode="auto">
              <a:xfrm>
                <a:off x="5734492" y="3691633"/>
                <a:ext cx="168395" cy="167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72" name="Rectangle 49"/>
              <p:cNvSpPr>
                <a:spLocks noChangeArrowheads="1"/>
              </p:cNvSpPr>
              <p:nvPr/>
            </p:nvSpPr>
            <p:spPr bwMode="auto">
              <a:xfrm>
                <a:off x="5733100" y="4466805"/>
                <a:ext cx="218496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73" name="Rectangle 50"/>
              <p:cNvSpPr>
                <a:spLocks noChangeArrowheads="1"/>
              </p:cNvSpPr>
              <p:nvPr/>
            </p:nvSpPr>
            <p:spPr bwMode="auto">
              <a:xfrm>
                <a:off x="5733100" y="4381912"/>
                <a:ext cx="167003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74" name="Rectangle 51"/>
              <p:cNvSpPr>
                <a:spLocks noChangeArrowheads="1"/>
              </p:cNvSpPr>
              <p:nvPr/>
            </p:nvSpPr>
            <p:spPr bwMode="auto">
              <a:xfrm>
                <a:off x="5733100" y="4295627"/>
                <a:ext cx="167003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75" name="Rectangle 52"/>
              <p:cNvSpPr>
                <a:spLocks noChangeArrowheads="1"/>
              </p:cNvSpPr>
              <p:nvPr/>
            </p:nvSpPr>
            <p:spPr bwMode="auto">
              <a:xfrm>
                <a:off x="5733100" y="4221868"/>
                <a:ext cx="167003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76" name="Rectangle 53"/>
              <p:cNvSpPr>
                <a:spLocks noChangeArrowheads="1"/>
              </p:cNvSpPr>
              <p:nvPr/>
            </p:nvSpPr>
            <p:spPr bwMode="auto">
              <a:xfrm>
                <a:off x="5733100" y="4141149"/>
                <a:ext cx="167003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77" name="Rectangle 54"/>
              <p:cNvSpPr>
                <a:spLocks noChangeArrowheads="1"/>
              </p:cNvSpPr>
              <p:nvPr/>
            </p:nvSpPr>
            <p:spPr bwMode="auto">
              <a:xfrm>
                <a:off x="5734492" y="4792461"/>
                <a:ext cx="168395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78" name="Rectangle 55"/>
              <p:cNvSpPr>
                <a:spLocks noChangeArrowheads="1"/>
              </p:cNvSpPr>
              <p:nvPr/>
            </p:nvSpPr>
            <p:spPr bwMode="auto">
              <a:xfrm>
                <a:off x="5734492" y="4707568"/>
                <a:ext cx="168395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79" name="Rectangle 56"/>
              <p:cNvSpPr>
                <a:spLocks noChangeArrowheads="1"/>
              </p:cNvSpPr>
              <p:nvPr/>
            </p:nvSpPr>
            <p:spPr bwMode="auto">
              <a:xfrm>
                <a:off x="5734492" y="4633808"/>
                <a:ext cx="168395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80" name="Rectangle 57"/>
              <p:cNvSpPr>
                <a:spLocks noChangeArrowheads="1"/>
              </p:cNvSpPr>
              <p:nvPr/>
            </p:nvSpPr>
            <p:spPr bwMode="auto">
              <a:xfrm>
                <a:off x="5734492" y="4551699"/>
                <a:ext cx="168395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81" name="Rectangle 58"/>
              <p:cNvSpPr>
                <a:spLocks noChangeArrowheads="1"/>
              </p:cNvSpPr>
              <p:nvPr/>
            </p:nvSpPr>
            <p:spPr bwMode="auto">
              <a:xfrm>
                <a:off x="5715008" y="3186449"/>
                <a:ext cx="335398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82" name="Rectangle 59"/>
              <p:cNvSpPr>
                <a:spLocks noChangeArrowheads="1"/>
              </p:cNvSpPr>
              <p:nvPr/>
            </p:nvSpPr>
            <p:spPr bwMode="auto">
              <a:xfrm>
                <a:off x="5715008" y="3186449"/>
                <a:ext cx="335398" cy="167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83" name="Rectangle 60"/>
              <p:cNvSpPr>
                <a:spLocks noChangeArrowheads="1"/>
              </p:cNvSpPr>
              <p:nvPr/>
            </p:nvSpPr>
            <p:spPr bwMode="auto">
              <a:xfrm>
                <a:off x="5723358" y="4039556"/>
                <a:ext cx="335398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84" name="Rectangle 61"/>
              <p:cNvSpPr>
                <a:spLocks noChangeArrowheads="1"/>
              </p:cNvSpPr>
              <p:nvPr/>
            </p:nvSpPr>
            <p:spPr bwMode="auto">
              <a:xfrm>
                <a:off x="5723358" y="4039556"/>
                <a:ext cx="335398" cy="167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85" name="Freeform 72"/>
              <p:cNvSpPr>
                <a:spLocks noEditPoints="1"/>
              </p:cNvSpPr>
              <p:nvPr/>
            </p:nvSpPr>
            <p:spPr bwMode="auto">
              <a:xfrm>
                <a:off x="5731708" y="3173924"/>
                <a:ext cx="343748" cy="873982"/>
              </a:xfrm>
              <a:custGeom>
                <a:avLst/>
                <a:gdLst>
                  <a:gd name="T0" fmla="*/ 2783 w 247"/>
                  <a:gd name="T1" fmla="*/ 775172 h 628"/>
                  <a:gd name="T2" fmla="*/ 2783 w 247"/>
                  <a:gd name="T3" fmla="*/ 758472 h 628"/>
                  <a:gd name="T4" fmla="*/ 171178 w 247"/>
                  <a:gd name="T5" fmla="*/ 758472 h 628"/>
                  <a:gd name="T6" fmla="*/ 171178 w 247"/>
                  <a:gd name="T7" fmla="*/ 775172 h 628"/>
                  <a:gd name="T8" fmla="*/ 2783 w 247"/>
                  <a:gd name="T9" fmla="*/ 775172 h 628"/>
                  <a:gd name="T10" fmla="*/ 2783 w 247"/>
                  <a:gd name="T11" fmla="*/ 688887 h 628"/>
                  <a:gd name="T12" fmla="*/ 2783 w 247"/>
                  <a:gd name="T13" fmla="*/ 672187 h 628"/>
                  <a:gd name="T14" fmla="*/ 171178 w 247"/>
                  <a:gd name="T15" fmla="*/ 672187 h 628"/>
                  <a:gd name="T16" fmla="*/ 171178 w 247"/>
                  <a:gd name="T17" fmla="*/ 688887 h 628"/>
                  <a:gd name="T18" fmla="*/ 2783 w 247"/>
                  <a:gd name="T19" fmla="*/ 688887 h 628"/>
                  <a:gd name="T20" fmla="*/ 2783 w 247"/>
                  <a:gd name="T21" fmla="*/ 615127 h 628"/>
                  <a:gd name="T22" fmla="*/ 2783 w 247"/>
                  <a:gd name="T23" fmla="*/ 599819 h 628"/>
                  <a:gd name="T24" fmla="*/ 171178 w 247"/>
                  <a:gd name="T25" fmla="*/ 599819 h 628"/>
                  <a:gd name="T26" fmla="*/ 171178 w 247"/>
                  <a:gd name="T27" fmla="*/ 615127 h 628"/>
                  <a:gd name="T28" fmla="*/ 2783 w 247"/>
                  <a:gd name="T29" fmla="*/ 615127 h 628"/>
                  <a:gd name="T30" fmla="*/ 2783 w 247"/>
                  <a:gd name="T31" fmla="*/ 534409 h 628"/>
                  <a:gd name="T32" fmla="*/ 2783 w 247"/>
                  <a:gd name="T33" fmla="*/ 517709 h 628"/>
                  <a:gd name="T34" fmla="*/ 171178 w 247"/>
                  <a:gd name="T35" fmla="*/ 517709 h 628"/>
                  <a:gd name="T36" fmla="*/ 171178 w 247"/>
                  <a:gd name="T37" fmla="*/ 534409 h 628"/>
                  <a:gd name="T38" fmla="*/ 2783 w 247"/>
                  <a:gd name="T39" fmla="*/ 534409 h 628"/>
                  <a:gd name="T40" fmla="*/ 343748 w 247"/>
                  <a:gd name="T41" fmla="*/ 0 h 628"/>
                  <a:gd name="T42" fmla="*/ 0 w 247"/>
                  <a:gd name="T43" fmla="*/ 0 h 628"/>
                  <a:gd name="T44" fmla="*/ 0 w 247"/>
                  <a:gd name="T45" fmla="*/ 12525 h 628"/>
                  <a:gd name="T46" fmla="*/ 318698 w 247"/>
                  <a:gd name="T47" fmla="*/ 12525 h 628"/>
                  <a:gd name="T48" fmla="*/ 318698 w 247"/>
                  <a:gd name="T49" fmla="*/ 29226 h 628"/>
                  <a:gd name="T50" fmla="*/ 0 w 247"/>
                  <a:gd name="T51" fmla="*/ 29226 h 628"/>
                  <a:gd name="T52" fmla="*/ 0 w 247"/>
                  <a:gd name="T53" fmla="*/ 107160 h 628"/>
                  <a:gd name="T54" fmla="*/ 161436 w 247"/>
                  <a:gd name="T55" fmla="*/ 107160 h 628"/>
                  <a:gd name="T56" fmla="*/ 161436 w 247"/>
                  <a:gd name="T57" fmla="*/ 122469 h 628"/>
                  <a:gd name="T58" fmla="*/ 0 w 247"/>
                  <a:gd name="T59" fmla="*/ 122469 h 628"/>
                  <a:gd name="T60" fmla="*/ 0 w 247"/>
                  <a:gd name="T61" fmla="*/ 187878 h 628"/>
                  <a:gd name="T62" fmla="*/ 161436 w 247"/>
                  <a:gd name="T63" fmla="*/ 187878 h 628"/>
                  <a:gd name="T64" fmla="*/ 161436 w 247"/>
                  <a:gd name="T65" fmla="*/ 204579 h 628"/>
                  <a:gd name="T66" fmla="*/ 0 w 247"/>
                  <a:gd name="T67" fmla="*/ 204579 h 628"/>
                  <a:gd name="T68" fmla="*/ 0 w 247"/>
                  <a:gd name="T69" fmla="*/ 261638 h 628"/>
                  <a:gd name="T70" fmla="*/ 161436 w 247"/>
                  <a:gd name="T71" fmla="*/ 261638 h 628"/>
                  <a:gd name="T72" fmla="*/ 161436 w 247"/>
                  <a:gd name="T73" fmla="*/ 276947 h 628"/>
                  <a:gd name="T74" fmla="*/ 0 w 247"/>
                  <a:gd name="T75" fmla="*/ 276947 h 628"/>
                  <a:gd name="T76" fmla="*/ 0 w 247"/>
                  <a:gd name="T77" fmla="*/ 346531 h 628"/>
                  <a:gd name="T78" fmla="*/ 161436 w 247"/>
                  <a:gd name="T79" fmla="*/ 346531 h 628"/>
                  <a:gd name="T80" fmla="*/ 161436 w 247"/>
                  <a:gd name="T81" fmla="*/ 363231 h 628"/>
                  <a:gd name="T82" fmla="*/ 0 w 247"/>
                  <a:gd name="T83" fmla="*/ 363231 h 628"/>
                  <a:gd name="T84" fmla="*/ 0 w 247"/>
                  <a:gd name="T85" fmla="*/ 432816 h 628"/>
                  <a:gd name="T86" fmla="*/ 211537 w 247"/>
                  <a:gd name="T87" fmla="*/ 432816 h 628"/>
                  <a:gd name="T88" fmla="*/ 211537 w 247"/>
                  <a:gd name="T89" fmla="*/ 448125 h 628"/>
                  <a:gd name="T90" fmla="*/ 0 w 247"/>
                  <a:gd name="T91" fmla="*/ 448125 h 628"/>
                  <a:gd name="T92" fmla="*/ 0 w 247"/>
                  <a:gd name="T93" fmla="*/ 865632 h 628"/>
                  <a:gd name="T94" fmla="*/ 327048 w 247"/>
                  <a:gd name="T95" fmla="*/ 865632 h 628"/>
                  <a:gd name="T96" fmla="*/ 327048 w 247"/>
                  <a:gd name="T97" fmla="*/ 873982 h 628"/>
                  <a:gd name="T98" fmla="*/ 343748 w 247"/>
                  <a:gd name="T99" fmla="*/ 873982 h 628"/>
                  <a:gd name="T100" fmla="*/ 343748 w 247"/>
                  <a:gd name="T101" fmla="*/ 0 h 628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w 247"/>
                  <a:gd name="T154" fmla="*/ 0 h 628"/>
                  <a:gd name="T155" fmla="*/ 247 w 247"/>
                  <a:gd name="T156" fmla="*/ 628 h 628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T153" t="T154" r="T155" b="T156"/>
                <a:pathLst>
                  <a:path w="247" h="628">
                    <a:moveTo>
                      <a:pt x="2" y="557"/>
                    </a:moveTo>
                    <a:lnTo>
                      <a:pt x="2" y="545"/>
                    </a:lnTo>
                    <a:lnTo>
                      <a:pt x="123" y="545"/>
                    </a:lnTo>
                    <a:lnTo>
                      <a:pt x="123" y="557"/>
                    </a:lnTo>
                    <a:lnTo>
                      <a:pt x="2" y="557"/>
                    </a:lnTo>
                    <a:close/>
                    <a:moveTo>
                      <a:pt x="2" y="495"/>
                    </a:moveTo>
                    <a:lnTo>
                      <a:pt x="2" y="483"/>
                    </a:lnTo>
                    <a:lnTo>
                      <a:pt x="123" y="483"/>
                    </a:lnTo>
                    <a:lnTo>
                      <a:pt x="123" y="495"/>
                    </a:lnTo>
                    <a:lnTo>
                      <a:pt x="2" y="495"/>
                    </a:lnTo>
                    <a:close/>
                    <a:moveTo>
                      <a:pt x="2" y="442"/>
                    </a:moveTo>
                    <a:lnTo>
                      <a:pt x="2" y="431"/>
                    </a:lnTo>
                    <a:lnTo>
                      <a:pt x="123" y="431"/>
                    </a:lnTo>
                    <a:lnTo>
                      <a:pt x="123" y="442"/>
                    </a:lnTo>
                    <a:lnTo>
                      <a:pt x="2" y="442"/>
                    </a:lnTo>
                    <a:close/>
                    <a:moveTo>
                      <a:pt x="2" y="384"/>
                    </a:moveTo>
                    <a:lnTo>
                      <a:pt x="2" y="372"/>
                    </a:lnTo>
                    <a:lnTo>
                      <a:pt x="123" y="372"/>
                    </a:lnTo>
                    <a:lnTo>
                      <a:pt x="123" y="384"/>
                    </a:lnTo>
                    <a:lnTo>
                      <a:pt x="2" y="384"/>
                    </a:lnTo>
                    <a:close/>
                    <a:moveTo>
                      <a:pt x="247" y="0"/>
                    </a:moveTo>
                    <a:lnTo>
                      <a:pt x="0" y="0"/>
                    </a:lnTo>
                    <a:lnTo>
                      <a:pt x="0" y="9"/>
                    </a:lnTo>
                    <a:lnTo>
                      <a:pt x="229" y="9"/>
                    </a:lnTo>
                    <a:lnTo>
                      <a:pt x="229" y="21"/>
                    </a:lnTo>
                    <a:lnTo>
                      <a:pt x="0" y="21"/>
                    </a:lnTo>
                    <a:lnTo>
                      <a:pt x="0" y="77"/>
                    </a:lnTo>
                    <a:lnTo>
                      <a:pt x="116" y="77"/>
                    </a:lnTo>
                    <a:lnTo>
                      <a:pt x="116" y="88"/>
                    </a:lnTo>
                    <a:lnTo>
                      <a:pt x="0" y="88"/>
                    </a:lnTo>
                    <a:lnTo>
                      <a:pt x="0" y="135"/>
                    </a:lnTo>
                    <a:lnTo>
                      <a:pt x="116" y="135"/>
                    </a:lnTo>
                    <a:lnTo>
                      <a:pt x="116" y="147"/>
                    </a:lnTo>
                    <a:lnTo>
                      <a:pt x="0" y="147"/>
                    </a:lnTo>
                    <a:lnTo>
                      <a:pt x="0" y="188"/>
                    </a:lnTo>
                    <a:lnTo>
                      <a:pt x="116" y="188"/>
                    </a:lnTo>
                    <a:lnTo>
                      <a:pt x="116" y="199"/>
                    </a:lnTo>
                    <a:lnTo>
                      <a:pt x="0" y="199"/>
                    </a:lnTo>
                    <a:lnTo>
                      <a:pt x="0" y="249"/>
                    </a:lnTo>
                    <a:lnTo>
                      <a:pt x="116" y="249"/>
                    </a:lnTo>
                    <a:lnTo>
                      <a:pt x="116" y="261"/>
                    </a:lnTo>
                    <a:lnTo>
                      <a:pt x="0" y="261"/>
                    </a:lnTo>
                    <a:lnTo>
                      <a:pt x="0" y="311"/>
                    </a:lnTo>
                    <a:lnTo>
                      <a:pt x="152" y="311"/>
                    </a:lnTo>
                    <a:lnTo>
                      <a:pt x="152" y="322"/>
                    </a:lnTo>
                    <a:lnTo>
                      <a:pt x="0" y="322"/>
                    </a:lnTo>
                    <a:lnTo>
                      <a:pt x="0" y="622"/>
                    </a:lnTo>
                    <a:lnTo>
                      <a:pt x="235" y="622"/>
                    </a:lnTo>
                    <a:lnTo>
                      <a:pt x="235" y="628"/>
                    </a:lnTo>
                    <a:lnTo>
                      <a:pt x="247" y="628"/>
                    </a:lnTo>
                    <a:lnTo>
                      <a:pt x="247" y="0"/>
                    </a:lnTo>
                    <a:close/>
                  </a:path>
                </a:pathLst>
              </a:custGeom>
              <a:solidFill>
                <a:srgbClr val="ABF3E0"/>
              </a:solidFill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86" name="Freeform 73"/>
              <p:cNvSpPr>
                <a:spLocks noEditPoints="1"/>
              </p:cNvSpPr>
              <p:nvPr/>
            </p:nvSpPr>
            <p:spPr bwMode="auto">
              <a:xfrm>
                <a:off x="5731708" y="3173924"/>
                <a:ext cx="343748" cy="873982"/>
              </a:xfrm>
              <a:custGeom>
                <a:avLst/>
                <a:gdLst>
                  <a:gd name="T0" fmla="*/ 2783 w 247"/>
                  <a:gd name="T1" fmla="*/ 775172 h 628"/>
                  <a:gd name="T2" fmla="*/ 2783 w 247"/>
                  <a:gd name="T3" fmla="*/ 758472 h 628"/>
                  <a:gd name="T4" fmla="*/ 171178 w 247"/>
                  <a:gd name="T5" fmla="*/ 758472 h 628"/>
                  <a:gd name="T6" fmla="*/ 171178 w 247"/>
                  <a:gd name="T7" fmla="*/ 775172 h 628"/>
                  <a:gd name="T8" fmla="*/ 2783 w 247"/>
                  <a:gd name="T9" fmla="*/ 775172 h 628"/>
                  <a:gd name="T10" fmla="*/ 2783 w 247"/>
                  <a:gd name="T11" fmla="*/ 688887 h 628"/>
                  <a:gd name="T12" fmla="*/ 2783 w 247"/>
                  <a:gd name="T13" fmla="*/ 672187 h 628"/>
                  <a:gd name="T14" fmla="*/ 171178 w 247"/>
                  <a:gd name="T15" fmla="*/ 672187 h 628"/>
                  <a:gd name="T16" fmla="*/ 171178 w 247"/>
                  <a:gd name="T17" fmla="*/ 688887 h 628"/>
                  <a:gd name="T18" fmla="*/ 2783 w 247"/>
                  <a:gd name="T19" fmla="*/ 688887 h 628"/>
                  <a:gd name="T20" fmla="*/ 2783 w 247"/>
                  <a:gd name="T21" fmla="*/ 615127 h 628"/>
                  <a:gd name="T22" fmla="*/ 2783 w 247"/>
                  <a:gd name="T23" fmla="*/ 599819 h 628"/>
                  <a:gd name="T24" fmla="*/ 171178 w 247"/>
                  <a:gd name="T25" fmla="*/ 599819 h 628"/>
                  <a:gd name="T26" fmla="*/ 171178 w 247"/>
                  <a:gd name="T27" fmla="*/ 615127 h 628"/>
                  <a:gd name="T28" fmla="*/ 2783 w 247"/>
                  <a:gd name="T29" fmla="*/ 615127 h 628"/>
                  <a:gd name="T30" fmla="*/ 2783 w 247"/>
                  <a:gd name="T31" fmla="*/ 534409 h 628"/>
                  <a:gd name="T32" fmla="*/ 2783 w 247"/>
                  <a:gd name="T33" fmla="*/ 517709 h 628"/>
                  <a:gd name="T34" fmla="*/ 171178 w 247"/>
                  <a:gd name="T35" fmla="*/ 517709 h 628"/>
                  <a:gd name="T36" fmla="*/ 171178 w 247"/>
                  <a:gd name="T37" fmla="*/ 534409 h 628"/>
                  <a:gd name="T38" fmla="*/ 2783 w 247"/>
                  <a:gd name="T39" fmla="*/ 534409 h 628"/>
                  <a:gd name="T40" fmla="*/ 343748 w 247"/>
                  <a:gd name="T41" fmla="*/ 0 h 628"/>
                  <a:gd name="T42" fmla="*/ 0 w 247"/>
                  <a:gd name="T43" fmla="*/ 0 h 628"/>
                  <a:gd name="T44" fmla="*/ 0 w 247"/>
                  <a:gd name="T45" fmla="*/ 12525 h 628"/>
                  <a:gd name="T46" fmla="*/ 318698 w 247"/>
                  <a:gd name="T47" fmla="*/ 12525 h 628"/>
                  <a:gd name="T48" fmla="*/ 318698 w 247"/>
                  <a:gd name="T49" fmla="*/ 29226 h 628"/>
                  <a:gd name="T50" fmla="*/ 0 w 247"/>
                  <a:gd name="T51" fmla="*/ 29226 h 628"/>
                  <a:gd name="T52" fmla="*/ 0 w 247"/>
                  <a:gd name="T53" fmla="*/ 107160 h 628"/>
                  <a:gd name="T54" fmla="*/ 161436 w 247"/>
                  <a:gd name="T55" fmla="*/ 107160 h 628"/>
                  <a:gd name="T56" fmla="*/ 161436 w 247"/>
                  <a:gd name="T57" fmla="*/ 122469 h 628"/>
                  <a:gd name="T58" fmla="*/ 0 w 247"/>
                  <a:gd name="T59" fmla="*/ 122469 h 628"/>
                  <a:gd name="T60" fmla="*/ 0 w 247"/>
                  <a:gd name="T61" fmla="*/ 187878 h 628"/>
                  <a:gd name="T62" fmla="*/ 161436 w 247"/>
                  <a:gd name="T63" fmla="*/ 187878 h 628"/>
                  <a:gd name="T64" fmla="*/ 161436 w 247"/>
                  <a:gd name="T65" fmla="*/ 204579 h 628"/>
                  <a:gd name="T66" fmla="*/ 0 w 247"/>
                  <a:gd name="T67" fmla="*/ 204579 h 628"/>
                  <a:gd name="T68" fmla="*/ 0 w 247"/>
                  <a:gd name="T69" fmla="*/ 261638 h 628"/>
                  <a:gd name="T70" fmla="*/ 161436 w 247"/>
                  <a:gd name="T71" fmla="*/ 261638 h 628"/>
                  <a:gd name="T72" fmla="*/ 161436 w 247"/>
                  <a:gd name="T73" fmla="*/ 276947 h 628"/>
                  <a:gd name="T74" fmla="*/ 0 w 247"/>
                  <a:gd name="T75" fmla="*/ 276947 h 628"/>
                  <a:gd name="T76" fmla="*/ 0 w 247"/>
                  <a:gd name="T77" fmla="*/ 346531 h 628"/>
                  <a:gd name="T78" fmla="*/ 161436 w 247"/>
                  <a:gd name="T79" fmla="*/ 346531 h 628"/>
                  <a:gd name="T80" fmla="*/ 161436 w 247"/>
                  <a:gd name="T81" fmla="*/ 363231 h 628"/>
                  <a:gd name="T82" fmla="*/ 0 w 247"/>
                  <a:gd name="T83" fmla="*/ 363231 h 628"/>
                  <a:gd name="T84" fmla="*/ 0 w 247"/>
                  <a:gd name="T85" fmla="*/ 432816 h 628"/>
                  <a:gd name="T86" fmla="*/ 211537 w 247"/>
                  <a:gd name="T87" fmla="*/ 432816 h 628"/>
                  <a:gd name="T88" fmla="*/ 211537 w 247"/>
                  <a:gd name="T89" fmla="*/ 448125 h 628"/>
                  <a:gd name="T90" fmla="*/ 0 w 247"/>
                  <a:gd name="T91" fmla="*/ 448125 h 628"/>
                  <a:gd name="T92" fmla="*/ 0 w 247"/>
                  <a:gd name="T93" fmla="*/ 865632 h 628"/>
                  <a:gd name="T94" fmla="*/ 327048 w 247"/>
                  <a:gd name="T95" fmla="*/ 865632 h 628"/>
                  <a:gd name="T96" fmla="*/ 327048 w 247"/>
                  <a:gd name="T97" fmla="*/ 873982 h 628"/>
                  <a:gd name="T98" fmla="*/ 343748 w 247"/>
                  <a:gd name="T99" fmla="*/ 873982 h 628"/>
                  <a:gd name="T100" fmla="*/ 343748 w 247"/>
                  <a:gd name="T101" fmla="*/ 0 h 628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w 247"/>
                  <a:gd name="T154" fmla="*/ 0 h 628"/>
                  <a:gd name="T155" fmla="*/ 247 w 247"/>
                  <a:gd name="T156" fmla="*/ 628 h 628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T153" t="T154" r="T155" b="T156"/>
                <a:pathLst>
                  <a:path w="247" h="628">
                    <a:moveTo>
                      <a:pt x="2" y="557"/>
                    </a:moveTo>
                    <a:lnTo>
                      <a:pt x="2" y="545"/>
                    </a:lnTo>
                    <a:lnTo>
                      <a:pt x="123" y="545"/>
                    </a:lnTo>
                    <a:lnTo>
                      <a:pt x="123" y="557"/>
                    </a:lnTo>
                    <a:lnTo>
                      <a:pt x="2" y="557"/>
                    </a:lnTo>
                    <a:moveTo>
                      <a:pt x="2" y="495"/>
                    </a:moveTo>
                    <a:lnTo>
                      <a:pt x="2" y="483"/>
                    </a:lnTo>
                    <a:lnTo>
                      <a:pt x="123" y="483"/>
                    </a:lnTo>
                    <a:lnTo>
                      <a:pt x="123" y="495"/>
                    </a:lnTo>
                    <a:lnTo>
                      <a:pt x="2" y="495"/>
                    </a:lnTo>
                    <a:moveTo>
                      <a:pt x="2" y="442"/>
                    </a:moveTo>
                    <a:lnTo>
                      <a:pt x="2" y="431"/>
                    </a:lnTo>
                    <a:lnTo>
                      <a:pt x="123" y="431"/>
                    </a:lnTo>
                    <a:lnTo>
                      <a:pt x="123" y="442"/>
                    </a:lnTo>
                    <a:lnTo>
                      <a:pt x="2" y="442"/>
                    </a:lnTo>
                    <a:moveTo>
                      <a:pt x="2" y="384"/>
                    </a:moveTo>
                    <a:lnTo>
                      <a:pt x="2" y="372"/>
                    </a:lnTo>
                    <a:lnTo>
                      <a:pt x="123" y="372"/>
                    </a:lnTo>
                    <a:lnTo>
                      <a:pt x="123" y="384"/>
                    </a:lnTo>
                    <a:lnTo>
                      <a:pt x="2" y="384"/>
                    </a:lnTo>
                    <a:moveTo>
                      <a:pt x="247" y="0"/>
                    </a:moveTo>
                    <a:lnTo>
                      <a:pt x="0" y="0"/>
                    </a:lnTo>
                    <a:lnTo>
                      <a:pt x="0" y="9"/>
                    </a:lnTo>
                    <a:lnTo>
                      <a:pt x="229" y="9"/>
                    </a:lnTo>
                    <a:lnTo>
                      <a:pt x="229" y="21"/>
                    </a:lnTo>
                    <a:lnTo>
                      <a:pt x="0" y="21"/>
                    </a:lnTo>
                    <a:lnTo>
                      <a:pt x="0" y="77"/>
                    </a:lnTo>
                    <a:lnTo>
                      <a:pt x="116" y="77"/>
                    </a:lnTo>
                    <a:lnTo>
                      <a:pt x="116" y="88"/>
                    </a:lnTo>
                    <a:lnTo>
                      <a:pt x="0" y="88"/>
                    </a:lnTo>
                    <a:lnTo>
                      <a:pt x="0" y="135"/>
                    </a:lnTo>
                    <a:lnTo>
                      <a:pt x="116" y="135"/>
                    </a:lnTo>
                    <a:lnTo>
                      <a:pt x="116" y="147"/>
                    </a:lnTo>
                    <a:lnTo>
                      <a:pt x="0" y="147"/>
                    </a:lnTo>
                    <a:lnTo>
                      <a:pt x="0" y="188"/>
                    </a:lnTo>
                    <a:lnTo>
                      <a:pt x="116" y="188"/>
                    </a:lnTo>
                    <a:lnTo>
                      <a:pt x="116" y="199"/>
                    </a:lnTo>
                    <a:lnTo>
                      <a:pt x="0" y="199"/>
                    </a:lnTo>
                    <a:lnTo>
                      <a:pt x="0" y="249"/>
                    </a:lnTo>
                    <a:lnTo>
                      <a:pt x="116" y="249"/>
                    </a:lnTo>
                    <a:lnTo>
                      <a:pt x="116" y="261"/>
                    </a:lnTo>
                    <a:lnTo>
                      <a:pt x="0" y="261"/>
                    </a:lnTo>
                    <a:lnTo>
                      <a:pt x="0" y="311"/>
                    </a:lnTo>
                    <a:lnTo>
                      <a:pt x="152" y="311"/>
                    </a:lnTo>
                    <a:lnTo>
                      <a:pt x="152" y="322"/>
                    </a:lnTo>
                    <a:lnTo>
                      <a:pt x="0" y="322"/>
                    </a:lnTo>
                    <a:lnTo>
                      <a:pt x="0" y="622"/>
                    </a:lnTo>
                    <a:lnTo>
                      <a:pt x="235" y="622"/>
                    </a:lnTo>
                    <a:lnTo>
                      <a:pt x="235" y="628"/>
                    </a:lnTo>
                    <a:lnTo>
                      <a:pt x="247" y="628"/>
                    </a:lnTo>
                    <a:lnTo>
                      <a:pt x="247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87" name="Freeform 74"/>
              <p:cNvSpPr>
                <a:spLocks noEditPoints="1"/>
              </p:cNvSpPr>
              <p:nvPr/>
            </p:nvSpPr>
            <p:spPr bwMode="auto">
              <a:xfrm>
                <a:off x="5726142" y="3173924"/>
                <a:ext cx="5567" cy="865632"/>
              </a:xfrm>
              <a:custGeom>
                <a:avLst/>
                <a:gdLst>
                  <a:gd name="T0" fmla="*/ 5567 w 4"/>
                  <a:gd name="T1" fmla="*/ 448125 h 622"/>
                  <a:gd name="T2" fmla="*/ 0 w 4"/>
                  <a:gd name="T3" fmla="*/ 448125 h 622"/>
                  <a:gd name="T4" fmla="*/ 0 w 4"/>
                  <a:gd name="T5" fmla="*/ 865632 h 622"/>
                  <a:gd name="T6" fmla="*/ 5567 w 4"/>
                  <a:gd name="T7" fmla="*/ 865632 h 622"/>
                  <a:gd name="T8" fmla="*/ 5567 w 4"/>
                  <a:gd name="T9" fmla="*/ 448125 h 622"/>
                  <a:gd name="T10" fmla="*/ 5567 w 4"/>
                  <a:gd name="T11" fmla="*/ 363231 h 622"/>
                  <a:gd name="T12" fmla="*/ 0 w 4"/>
                  <a:gd name="T13" fmla="*/ 363231 h 622"/>
                  <a:gd name="T14" fmla="*/ 0 w 4"/>
                  <a:gd name="T15" fmla="*/ 432816 h 622"/>
                  <a:gd name="T16" fmla="*/ 5567 w 4"/>
                  <a:gd name="T17" fmla="*/ 432816 h 622"/>
                  <a:gd name="T18" fmla="*/ 5567 w 4"/>
                  <a:gd name="T19" fmla="*/ 363231 h 622"/>
                  <a:gd name="T20" fmla="*/ 5567 w 4"/>
                  <a:gd name="T21" fmla="*/ 276947 h 622"/>
                  <a:gd name="T22" fmla="*/ 0 w 4"/>
                  <a:gd name="T23" fmla="*/ 276947 h 622"/>
                  <a:gd name="T24" fmla="*/ 0 w 4"/>
                  <a:gd name="T25" fmla="*/ 346531 h 622"/>
                  <a:gd name="T26" fmla="*/ 5567 w 4"/>
                  <a:gd name="T27" fmla="*/ 346531 h 622"/>
                  <a:gd name="T28" fmla="*/ 5567 w 4"/>
                  <a:gd name="T29" fmla="*/ 276947 h 622"/>
                  <a:gd name="T30" fmla="*/ 5567 w 4"/>
                  <a:gd name="T31" fmla="*/ 204579 h 622"/>
                  <a:gd name="T32" fmla="*/ 0 w 4"/>
                  <a:gd name="T33" fmla="*/ 204579 h 622"/>
                  <a:gd name="T34" fmla="*/ 0 w 4"/>
                  <a:gd name="T35" fmla="*/ 261638 h 622"/>
                  <a:gd name="T36" fmla="*/ 5567 w 4"/>
                  <a:gd name="T37" fmla="*/ 261638 h 622"/>
                  <a:gd name="T38" fmla="*/ 5567 w 4"/>
                  <a:gd name="T39" fmla="*/ 204579 h 622"/>
                  <a:gd name="T40" fmla="*/ 5567 w 4"/>
                  <a:gd name="T41" fmla="*/ 122469 h 622"/>
                  <a:gd name="T42" fmla="*/ 0 w 4"/>
                  <a:gd name="T43" fmla="*/ 122469 h 622"/>
                  <a:gd name="T44" fmla="*/ 0 w 4"/>
                  <a:gd name="T45" fmla="*/ 187878 h 622"/>
                  <a:gd name="T46" fmla="*/ 5567 w 4"/>
                  <a:gd name="T47" fmla="*/ 187878 h 622"/>
                  <a:gd name="T48" fmla="*/ 5567 w 4"/>
                  <a:gd name="T49" fmla="*/ 122469 h 622"/>
                  <a:gd name="T50" fmla="*/ 5567 w 4"/>
                  <a:gd name="T51" fmla="*/ 29226 h 622"/>
                  <a:gd name="T52" fmla="*/ 0 w 4"/>
                  <a:gd name="T53" fmla="*/ 29226 h 622"/>
                  <a:gd name="T54" fmla="*/ 0 w 4"/>
                  <a:gd name="T55" fmla="*/ 107160 h 622"/>
                  <a:gd name="T56" fmla="*/ 5567 w 4"/>
                  <a:gd name="T57" fmla="*/ 107160 h 622"/>
                  <a:gd name="T58" fmla="*/ 5567 w 4"/>
                  <a:gd name="T59" fmla="*/ 29226 h 622"/>
                  <a:gd name="T60" fmla="*/ 5567 w 4"/>
                  <a:gd name="T61" fmla="*/ 0 h 622"/>
                  <a:gd name="T62" fmla="*/ 0 w 4"/>
                  <a:gd name="T63" fmla="*/ 0 h 622"/>
                  <a:gd name="T64" fmla="*/ 0 w 4"/>
                  <a:gd name="T65" fmla="*/ 12525 h 622"/>
                  <a:gd name="T66" fmla="*/ 5567 w 4"/>
                  <a:gd name="T67" fmla="*/ 12525 h 622"/>
                  <a:gd name="T68" fmla="*/ 5567 w 4"/>
                  <a:gd name="T69" fmla="*/ 0 h 622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4"/>
                  <a:gd name="T106" fmla="*/ 0 h 622"/>
                  <a:gd name="T107" fmla="*/ 4 w 4"/>
                  <a:gd name="T108" fmla="*/ 622 h 622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4" h="622">
                    <a:moveTo>
                      <a:pt x="4" y="322"/>
                    </a:moveTo>
                    <a:lnTo>
                      <a:pt x="0" y="322"/>
                    </a:lnTo>
                    <a:lnTo>
                      <a:pt x="0" y="622"/>
                    </a:lnTo>
                    <a:lnTo>
                      <a:pt x="4" y="622"/>
                    </a:lnTo>
                    <a:lnTo>
                      <a:pt x="4" y="322"/>
                    </a:lnTo>
                    <a:close/>
                    <a:moveTo>
                      <a:pt x="4" y="261"/>
                    </a:moveTo>
                    <a:lnTo>
                      <a:pt x="0" y="261"/>
                    </a:lnTo>
                    <a:lnTo>
                      <a:pt x="0" y="311"/>
                    </a:lnTo>
                    <a:lnTo>
                      <a:pt x="4" y="311"/>
                    </a:lnTo>
                    <a:lnTo>
                      <a:pt x="4" y="261"/>
                    </a:lnTo>
                    <a:close/>
                    <a:moveTo>
                      <a:pt x="4" y="199"/>
                    </a:moveTo>
                    <a:lnTo>
                      <a:pt x="0" y="199"/>
                    </a:lnTo>
                    <a:lnTo>
                      <a:pt x="0" y="249"/>
                    </a:lnTo>
                    <a:lnTo>
                      <a:pt x="4" y="249"/>
                    </a:lnTo>
                    <a:lnTo>
                      <a:pt x="4" y="199"/>
                    </a:lnTo>
                    <a:close/>
                    <a:moveTo>
                      <a:pt x="4" y="147"/>
                    </a:moveTo>
                    <a:lnTo>
                      <a:pt x="0" y="147"/>
                    </a:lnTo>
                    <a:lnTo>
                      <a:pt x="0" y="188"/>
                    </a:lnTo>
                    <a:lnTo>
                      <a:pt x="4" y="188"/>
                    </a:lnTo>
                    <a:lnTo>
                      <a:pt x="4" y="147"/>
                    </a:lnTo>
                    <a:close/>
                    <a:moveTo>
                      <a:pt x="4" y="88"/>
                    </a:moveTo>
                    <a:lnTo>
                      <a:pt x="0" y="88"/>
                    </a:lnTo>
                    <a:lnTo>
                      <a:pt x="0" y="135"/>
                    </a:lnTo>
                    <a:lnTo>
                      <a:pt x="4" y="135"/>
                    </a:lnTo>
                    <a:lnTo>
                      <a:pt x="4" y="88"/>
                    </a:lnTo>
                    <a:close/>
                    <a:moveTo>
                      <a:pt x="4" y="21"/>
                    </a:moveTo>
                    <a:lnTo>
                      <a:pt x="0" y="21"/>
                    </a:lnTo>
                    <a:lnTo>
                      <a:pt x="0" y="77"/>
                    </a:lnTo>
                    <a:lnTo>
                      <a:pt x="4" y="77"/>
                    </a:lnTo>
                    <a:lnTo>
                      <a:pt x="4" y="21"/>
                    </a:lnTo>
                    <a:close/>
                    <a:moveTo>
                      <a:pt x="4" y="0"/>
                    </a:moveTo>
                    <a:lnTo>
                      <a:pt x="0" y="0"/>
                    </a:lnTo>
                    <a:lnTo>
                      <a:pt x="0" y="9"/>
                    </a:lnTo>
                    <a:lnTo>
                      <a:pt x="4" y="9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4A937F"/>
              </a:solidFill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88" name="Freeform 75"/>
              <p:cNvSpPr>
                <a:spLocks noEditPoints="1"/>
              </p:cNvSpPr>
              <p:nvPr/>
            </p:nvSpPr>
            <p:spPr bwMode="auto">
              <a:xfrm>
                <a:off x="5726142" y="3173924"/>
                <a:ext cx="5567" cy="865632"/>
              </a:xfrm>
              <a:custGeom>
                <a:avLst/>
                <a:gdLst>
                  <a:gd name="T0" fmla="*/ 5567 w 4"/>
                  <a:gd name="T1" fmla="*/ 448125 h 622"/>
                  <a:gd name="T2" fmla="*/ 0 w 4"/>
                  <a:gd name="T3" fmla="*/ 448125 h 622"/>
                  <a:gd name="T4" fmla="*/ 0 w 4"/>
                  <a:gd name="T5" fmla="*/ 865632 h 622"/>
                  <a:gd name="T6" fmla="*/ 5567 w 4"/>
                  <a:gd name="T7" fmla="*/ 865632 h 622"/>
                  <a:gd name="T8" fmla="*/ 5567 w 4"/>
                  <a:gd name="T9" fmla="*/ 448125 h 622"/>
                  <a:gd name="T10" fmla="*/ 5567 w 4"/>
                  <a:gd name="T11" fmla="*/ 363231 h 622"/>
                  <a:gd name="T12" fmla="*/ 0 w 4"/>
                  <a:gd name="T13" fmla="*/ 363231 h 622"/>
                  <a:gd name="T14" fmla="*/ 0 w 4"/>
                  <a:gd name="T15" fmla="*/ 432816 h 622"/>
                  <a:gd name="T16" fmla="*/ 5567 w 4"/>
                  <a:gd name="T17" fmla="*/ 432816 h 622"/>
                  <a:gd name="T18" fmla="*/ 5567 w 4"/>
                  <a:gd name="T19" fmla="*/ 363231 h 622"/>
                  <a:gd name="T20" fmla="*/ 5567 w 4"/>
                  <a:gd name="T21" fmla="*/ 276947 h 622"/>
                  <a:gd name="T22" fmla="*/ 0 w 4"/>
                  <a:gd name="T23" fmla="*/ 276947 h 622"/>
                  <a:gd name="T24" fmla="*/ 0 w 4"/>
                  <a:gd name="T25" fmla="*/ 346531 h 622"/>
                  <a:gd name="T26" fmla="*/ 5567 w 4"/>
                  <a:gd name="T27" fmla="*/ 346531 h 622"/>
                  <a:gd name="T28" fmla="*/ 5567 w 4"/>
                  <a:gd name="T29" fmla="*/ 276947 h 622"/>
                  <a:gd name="T30" fmla="*/ 5567 w 4"/>
                  <a:gd name="T31" fmla="*/ 204579 h 622"/>
                  <a:gd name="T32" fmla="*/ 0 w 4"/>
                  <a:gd name="T33" fmla="*/ 204579 h 622"/>
                  <a:gd name="T34" fmla="*/ 0 w 4"/>
                  <a:gd name="T35" fmla="*/ 261638 h 622"/>
                  <a:gd name="T36" fmla="*/ 5567 w 4"/>
                  <a:gd name="T37" fmla="*/ 261638 h 622"/>
                  <a:gd name="T38" fmla="*/ 5567 w 4"/>
                  <a:gd name="T39" fmla="*/ 204579 h 622"/>
                  <a:gd name="T40" fmla="*/ 5567 w 4"/>
                  <a:gd name="T41" fmla="*/ 122469 h 622"/>
                  <a:gd name="T42" fmla="*/ 0 w 4"/>
                  <a:gd name="T43" fmla="*/ 122469 h 622"/>
                  <a:gd name="T44" fmla="*/ 0 w 4"/>
                  <a:gd name="T45" fmla="*/ 187878 h 622"/>
                  <a:gd name="T46" fmla="*/ 5567 w 4"/>
                  <a:gd name="T47" fmla="*/ 187878 h 622"/>
                  <a:gd name="T48" fmla="*/ 5567 w 4"/>
                  <a:gd name="T49" fmla="*/ 122469 h 622"/>
                  <a:gd name="T50" fmla="*/ 5567 w 4"/>
                  <a:gd name="T51" fmla="*/ 29226 h 622"/>
                  <a:gd name="T52" fmla="*/ 0 w 4"/>
                  <a:gd name="T53" fmla="*/ 29226 h 622"/>
                  <a:gd name="T54" fmla="*/ 0 w 4"/>
                  <a:gd name="T55" fmla="*/ 107160 h 622"/>
                  <a:gd name="T56" fmla="*/ 5567 w 4"/>
                  <a:gd name="T57" fmla="*/ 107160 h 622"/>
                  <a:gd name="T58" fmla="*/ 5567 w 4"/>
                  <a:gd name="T59" fmla="*/ 29226 h 622"/>
                  <a:gd name="T60" fmla="*/ 5567 w 4"/>
                  <a:gd name="T61" fmla="*/ 0 h 622"/>
                  <a:gd name="T62" fmla="*/ 0 w 4"/>
                  <a:gd name="T63" fmla="*/ 0 h 622"/>
                  <a:gd name="T64" fmla="*/ 0 w 4"/>
                  <a:gd name="T65" fmla="*/ 12525 h 622"/>
                  <a:gd name="T66" fmla="*/ 5567 w 4"/>
                  <a:gd name="T67" fmla="*/ 12525 h 622"/>
                  <a:gd name="T68" fmla="*/ 5567 w 4"/>
                  <a:gd name="T69" fmla="*/ 0 h 622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4"/>
                  <a:gd name="T106" fmla="*/ 0 h 622"/>
                  <a:gd name="T107" fmla="*/ 4 w 4"/>
                  <a:gd name="T108" fmla="*/ 622 h 622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4" h="622">
                    <a:moveTo>
                      <a:pt x="4" y="322"/>
                    </a:moveTo>
                    <a:lnTo>
                      <a:pt x="0" y="322"/>
                    </a:lnTo>
                    <a:lnTo>
                      <a:pt x="0" y="622"/>
                    </a:lnTo>
                    <a:lnTo>
                      <a:pt x="4" y="622"/>
                    </a:lnTo>
                    <a:lnTo>
                      <a:pt x="4" y="322"/>
                    </a:lnTo>
                    <a:moveTo>
                      <a:pt x="4" y="261"/>
                    </a:moveTo>
                    <a:lnTo>
                      <a:pt x="0" y="261"/>
                    </a:lnTo>
                    <a:lnTo>
                      <a:pt x="0" y="311"/>
                    </a:lnTo>
                    <a:lnTo>
                      <a:pt x="4" y="311"/>
                    </a:lnTo>
                    <a:lnTo>
                      <a:pt x="4" y="261"/>
                    </a:lnTo>
                    <a:moveTo>
                      <a:pt x="4" y="199"/>
                    </a:moveTo>
                    <a:lnTo>
                      <a:pt x="0" y="199"/>
                    </a:lnTo>
                    <a:lnTo>
                      <a:pt x="0" y="249"/>
                    </a:lnTo>
                    <a:lnTo>
                      <a:pt x="4" y="249"/>
                    </a:lnTo>
                    <a:lnTo>
                      <a:pt x="4" y="199"/>
                    </a:lnTo>
                    <a:moveTo>
                      <a:pt x="4" y="147"/>
                    </a:moveTo>
                    <a:lnTo>
                      <a:pt x="0" y="147"/>
                    </a:lnTo>
                    <a:lnTo>
                      <a:pt x="0" y="188"/>
                    </a:lnTo>
                    <a:lnTo>
                      <a:pt x="4" y="188"/>
                    </a:lnTo>
                    <a:lnTo>
                      <a:pt x="4" y="147"/>
                    </a:lnTo>
                    <a:moveTo>
                      <a:pt x="4" y="88"/>
                    </a:moveTo>
                    <a:lnTo>
                      <a:pt x="0" y="88"/>
                    </a:lnTo>
                    <a:lnTo>
                      <a:pt x="0" y="135"/>
                    </a:lnTo>
                    <a:lnTo>
                      <a:pt x="4" y="135"/>
                    </a:lnTo>
                    <a:lnTo>
                      <a:pt x="4" y="88"/>
                    </a:lnTo>
                    <a:moveTo>
                      <a:pt x="4" y="21"/>
                    </a:moveTo>
                    <a:lnTo>
                      <a:pt x="0" y="21"/>
                    </a:lnTo>
                    <a:lnTo>
                      <a:pt x="0" y="77"/>
                    </a:lnTo>
                    <a:lnTo>
                      <a:pt x="4" y="77"/>
                    </a:lnTo>
                    <a:lnTo>
                      <a:pt x="4" y="21"/>
                    </a:lnTo>
                    <a:moveTo>
                      <a:pt x="4" y="0"/>
                    </a:moveTo>
                    <a:lnTo>
                      <a:pt x="0" y="0"/>
                    </a:lnTo>
                    <a:lnTo>
                      <a:pt x="0" y="9"/>
                    </a:lnTo>
                    <a:lnTo>
                      <a:pt x="4" y="9"/>
                    </a:lnTo>
                    <a:lnTo>
                      <a:pt x="4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89" name="Freeform 76"/>
              <p:cNvSpPr>
                <a:spLocks/>
              </p:cNvSpPr>
              <p:nvPr/>
            </p:nvSpPr>
            <p:spPr bwMode="auto">
              <a:xfrm>
                <a:off x="5726142" y="3606740"/>
                <a:ext cx="217104" cy="15309"/>
              </a:xfrm>
              <a:custGeom>
                <a:avLst/>
                <a:gdLst>
                  <a:gd name="T0" fmla="*/ 217104 w 156"/>
                  <a:gd name="T1" fmla="*/ 0 h 11"/>
                  <a:gd name="T2" fmla="*/ 5567 w 156"/>
                  <a:gd name="T3" fmla="*/ 0 h 11"/>
                  <a:gd name="T4" fmla="*/ 0 w 156"/>
                  <a:gd name="T5" fmla="*/ 0 h 11"/>
                  <a:gd name="T6" fmla="*/ 0 w 156"/>
                  <a:gd name="T7" fmla="*/ 15309 h 11"/>
                  <a:gd name="T8" fmla="*/ 5567 w 156"/>
                  <a:gd name="T9" fmla="*/ 15309 h 11"/>
                  <a:gd name="T10" fmla="*/ 217104 w 156"/>
                  <a:gd name="T11" fmla="*/ 15309 h 11"/>
                  <a:gd name="T12" fmla="*/ 217104 w 156"/>
                  <a:gd name="T13" fmla="*/ 0 h 1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56"/>
                  <a:gd name="T22" fmla="*/ 0 h 11"/>
                  <a:gd name="T23" fmla="*/ 156 w 156"/>
                  <a:gd name="T24" fmla="*/ 11 h 1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56" h="11">
                    <a:moveTo>
                      <a:pt x="156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11"/>
                    </a:lnTo>
                    <a:lnTo>
                      <a:pt x="4" y="11"/>
                    </a:lnTo>
                    <a:lnTo>
                      <a:pt x="156" y="11"/>
                    </a:lnTo>
                    <a:lnTo>
                      <a:pt x="156" y="0"/>
                    </a:lnTo>
                    <a:close/>
                  </a:path>
                </a:pathLst>
              </a:custGeom>
              <a:solidFill>
                <a:srgbClr val="4A937F"/>
              </a:solidFill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90" name="Freeform 77"/>
              <p:cNvSpPr>
                <a:spLocks/>
              </p:cNvSpPr>
              <p:nvPr/>
            </p:nvSpPr>
            <p:spPr bwMode="auto">
              <a:xfrm>
                <a:off x="5726142" y="3606740"/>
                <a:ext cx="217104" cy="15309"/>
              </a:xfrm>
              <a:custGeom>
                <a:avLst/>
                <a:gdLst>
                  <a:gd name="T0" fmla="*/ 217104 w 156"/>
                  <a:gd name="T1" fmla="*/ 0 h 11"/>
                  <a:gd name="T2" fmla="*/ 5567 w 156"/>
                  <a:gd name="T3" fmla="*/ 0 h 11"/>
                  <a:gd name="T4" fmla="*/ 0 w 156"/>
                  <a:gd name="T5" fmla="*/ 0 h 11"/>
                  <a:gd name="T6" fmla="*/ 0 w 156"/>
                  <a:gd name="T7" fmla="*/ 15309 h 11"/>
                  <a:gd name="T8" fmla="*/ 5567 w 156"/>
                  <a:gd name="T9" fmla="*/ 15309 h 11"/>
                  <a:gd name="T10" fmla="*/ 217104 w 156"/>
                  <a:gd name="T11" fmla="*/ 15309 h 11"/>
                  <a:gd name="T12" fmla="*/ 217104 w 156"/>
                  <a:gd name="T13" fmla="*/ 0 h 1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56"/>
                  <a:gd name="T22" fmla="*/ 0 h 11"/>
                  <a:gd name="T23" fmla="*/ 156 w 156"/>
                  <a:gd name="T24" fmla="*/ 11 h 1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56" h="11">
                    <a:moveTo>
                      <a:pt x="156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11"/>
                    </a:lnTo>
                    <a:lnTo>
                      <a:pt x="4" y="11"/>
                    </a:lnTo>
                    <a:lnTo>
                      <a:pt x="156" y="11"/>
                    </a:lnTo>
                    <a:lnTo>
                      <a:pt x="156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91" name="Freeform 78"/>
              <p:cNvSpPr>
                <a:spLocks/>
              </p:cNvSpPr>
              <p:nvPr/>
            </p:nvSpPr>
            <p:spPr bwMode="auto">
              <a:xfrm>
                <a:off x="5726142" y="3520455"/>
                <a:ext cx="167003" cy="16700"/>
              </a:xfrm>
              <a:custGeom>
                <a:avLst/>
                <a:gdLst>
                  <a:gd name="T0" fmla="*/ 167003 w 120"/>
                  <a:gd name="T1" fmla="*/ 0 h 12"/>
                  <a:gd name="T2" fmla="*/ 5567 w 120"/>
                  <a:gd name="T3" fmla="*/ 0 h 12"/>
                  <a:gd name="T4" fmla="*/ 0 w 120"/>
                  <a:gd name="T5" fmla="*/ 0 h 12"/>
                  <a:gd name="T6" fmla="*/ 0 w 120"/>
                  <a:gd name="T7" fmla="*/ 16700 h 12"/>
                  <a:gd name="T8" fmla="*/ 5567 w 120"/>
                  <a:gd name="T9" fmla="*/ 16700 h 12"/>
                  <a:gd name="T10" fmla="*/ 167003 w 120"/>
                  <a:gd name="T11" fmla="*/ 16700 h 12"/>
                  <a:gd name="T12" fmla="*/ 167003 w 120"/>
                  <a:gd name="T13" fmla="*/ 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0"/>
                  <a:gd name="T22" fmla="*/ 0 h 12"/>
                  <a:gd name="T23" fmla="*/ 120 w 120"/>
                  <a:gd name="T24" fmla="*/ 12 h 1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0" h="12">
                    <a:moveTo>
                      <a:pt x="120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4" y="12"/>
                    </a:lnTo>
                    <a:lnTo>
                      <a:pt x="120" y="12"/>
                    </a:lnTo>
                    <a:lnTo>
                      <a:pt x="120" y="0"/>
                    </a:lnTo>
                    <a:close/>
                  </a:path>
                </a:pathLst>
              </a:custGeom>
              <a:solidFill>
                <a:srgbClr val="4A937F"/>
              </a:solidFill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92" name="Freeform 79"/>
              <p:cNvSpPr>
                <a:spLocks/>
              </p:cNvSpPr>
              <p:nvPr/>
            </p:nvSpPr>
            <p:spPr bwMode="auto">
              <a:xfrm>
                <a:off x="5726142" y="3520455"/>
                <a:ext cx="167003" cy="16700"/>
              </a:xfrm>
              <a:custGeom>
                <a:avLst/>
                <a:gdLst>
                  <a:gd name="T0" fmla="*/ 167003 w 120"/>
                  <a:gd name="T1" fmla="*/ 0 h 12"/>
                  <a:gd name="T2" fmla="*/ 5567 w 120"/>
                  <a:gd name="T3" fmla="*/ 0 h 12"/>
                  <a:gd name="T4" fmla="*/ 0 w 120"/>
                  <a:gd name="T5" fmla="*/ 0 h 12"/>
                  <a:gd name="T6" fmla="*/ 0 w 120"/>
                  <a:gd name="T7" fmla="*/ 16700 h 12"/>
                  <a:gd name="T8" fmla="*/ 5567 w 120"/>
                  <a:gd name="T9" fmla="*/ 16700 h 12"/>
                  <a:gd name="T10" fmla="*/ 167003 w 120"/>
                  <a:gd name="T11" fmla="*/ 16700 h 12"/>
                  <a:gd name="T12" fmla="*/ 167003 w 120"/>
                  <a:gd name="T13" fmla="*/ 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0"/>
                  <a:gd name="T22" fmla="*/ 0 h 12"/>
                  <a:gd name="T23" fmla="*/ 120 w 120"/>
                  <a:gd name="T24" fmla="*/ 12 h 1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0" h="12">
                    <a:moveTo>
                      <a:pt x="120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4" y="12"/>
                    </a:lnTo>
                    <a:lnTo>
                      <a:pt x="120" y="12"/>
                    </a:lnTo>
                    <a:lnTo>
                      <a:pt x="120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93" name="Freeform 80"/>
              <p:cNvSpPr>
                <a:spLocks/>
              </p:cNvSpPr>
              <p:nvPr/>
            </p:nvSpPr>
            <p:spPr bwMode="auto">
              <a:xfrm>
                <a:off x="5726142" y="3435562"/>
                <a:ext cx="167003" cy="15309"/>
              </a:xfrm>
              <a:custGeom>
                <a:avLst/>
                <a:gdLst>
                  <a:gd name="T0" fmla="*/ 167003 w 120"/>
                  <a:gd name="T1" fmla="*/ 0 h 11"/>
                  <a:gd name="T2" fmla="*/ 5567 w 120"/>
                  <a:gd name="T3" fmla="*/ 0 h 11"/>
                  <a:gd name="T4" fmla="*/ 0 w 120"/>
                  <a:gd name="T5" fmla="*/ 0 h 11"/>
                  <a:gd name="T6" fmla="*/ 0 w 120"/>
                  <a:gd name="T7" fmla="*/ 15309 h 11"/>
                  <a:gd name="T8" fmla="*/ 5567 w 120"/>
                  <a:gd name="T9" fmla="*/ 15309 h 11"/>
                  <a:gd name="T10" fmla="*/ 167003 w 120"/>
                  <a:gd name="T11" fmla="*/ 15309 h 11"/>
                  <a:gd name="T12" fmla="*/ 167003 w 120"/>
                  <a:gd name="T13" fmla="*/ 0 h 1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0"/>
                  <a:gd name="T22" fmla="*/ 0 h 11"/>
                  <a:gd name="T23" fmla="*/ 120 w 120"/>
                  <a:gd name="T24" fmla="*/ 11 h 1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0" h="11">
                    <a:moveTo>
                      <a:pt x="120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11"/>
                    </a:lnTo>
                    <a:lnTo>
                      <a:pt x="4" y="11"/>
                    </a:lnTo>
                    <a:lnTo>
                      <a:pt x="120" y="11"/>
                    </a:lnTo>
                    <a:lnTo>
                      <a:pt x="120" y="0"/>
                    </a:lnTo>
                    <a:close/>
                  </a:path>
                </a:pathLst>
              </a:custGeom>
              <a:solidFill>
                <a:srgbClr val="4A937F"/>
              </a:solidFill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94" name="Freeform 81"/>
              <p:cNvSpPr>
                <a:spLocks/>
              </p:cNvSpPr>
              <p:nvPr/>
            </p:nvSpPr>
            <p:spPr bwMode="auto">
              <a:xfrm>
                <a:off x="5726142" y="3435562"/>
                <a:ext cx="167003" cy="15309"/>
              </a:xfrm>
              <a:custGeom>
                <a:avLst/>
                <a:gdLst>
                  <a:gd name="T0" fmla="*/ 167003 w 120"/>
                  <a:gd name="T1" fmla="*/ 0 h 11"/>
                  <a:gd name="T2" fmla="*/ 5567 w 120"/>
                  <a:gd name="T3" fmla="*/ 0 h 11"/>
                  <a:gd name="T4" fmla="*/ 0 w 120"/>
                  <a:gd name="T5" fmla="*/ 0 h 11"/>
                  <a:gd name="T6" fmla="*/ 0 w 120"/>
                  <a:gd name="T7" fmla="*/ 15309 h 11"/>
                  <a:gd name="T8" fmla="*/ 5567 w 120"/>
                  <a:gd name="T9" fmla="*/ 15309 h 11"/>
                  <a:gd name="T10" fmla="*/ 167003 w 120"/>
                  <a:gd name="T11" fmla="*/ 15309 h 11"/>
                  <a:gd name="T12" fmla="*/ 167003 w 120"/>
                  <a:gd name="T13" fmla="*/ 0 h 1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0"/>
                  <a:gd name="T22" fmla="*/ 0 h 11"/>
                  <a:gd name="T23" fmla="*/ 120 w 120"/>
                  <a:gd name="T24" fmla="*/ 11 h 1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0" h="11">
                    <a:moveTo>
                      <a:pt x="120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11"/>
                    </a:lnTo>
                    <a:lnTo>
                      <a:pt x="4" y="11"/>
                    </a:lnTo>
                    <a:lnTo>
                      <a:pt x="120" y="11"/>
                    </a:lnTo>
                    <a:lnTo>
                      <a:pt x="120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95" name="Freeform 82"/>
              <p:cNvSpPr>
                <a:spLocks/>
              </p:cNvSpPr>
              <p:nvPr/>
            </p:nvSpPr>
            <p:spPr bwMode="auto">
              <a:xfrm>
                <a:off x="5726142" y="3361802"/>
                <a:ext cx="167003" cy="16700"/>
              </a:xfrm>
              <a:custGeom>
                <a:avLst/>
                <a:gdLst>
                  <a:gd name="T0" fmla="*/ 167003 w 120"/>
                  <a:gd name="T1" fmla="*/ 0 h 12"/>
                  <a:gd name="T2" fmla="*/ 5567 w 120"/>
                  <a:gd name="T3" fmla="*/ 0 h 12"/>
                  <a:gd name="T4" fmla="*/ 0 w 120"/>
                  <a:gd name="T5" fmla="*/ 0 h 12"/>
                  <a:gd name="T6" fmla="*/ 0 w 120"/>
                  <a:gd name="T7" fmla="*/ 16700 h 12"/>
                  <a:gd name="T8" fmla="*/ 5567 w 120"/>
                  <a:gd name="T9" fmla="*/ 16700 h 12"/>
                  <a:gd name="T10" fmla="*/ 167003 w 120"/>
                  <a:gd name="T11" fmla="*/ 16700 h 12"/>
                  <a:gd name="T12" fmla="*/ 167003 w 120"/>
                  <a:gd name="T13" fmla="*/ 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0"/>
                  <a:gd name="T22" fmla="*/ 0 h 12"/>
                  <a:gd name="T23" fmla="*/ 120 w 120"/>
                  <a:gd name="T24" fmla="*/ 12 h 1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0" h="12">
                    <a:moveTo>
                      <a:pt x="120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4" y="12"/>
                    </a:lnTo>
                    <a:lnTo>
                      <a:pt x="120" y="12"/>
                    </a:lnTo>
                    <a:lnTo>
                      <a:pt x="120" y="0"/>
                    </a:lnTo>
                    <a:close/>
                  </a:path>
                </a:pathLst>
              </a:custGeom>
              <a:solidFill>
                <a:srgbClr val="4A937F"/>
              </a:solidFill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96" name="Freeform 83"/>
              <p:cNvSpPr>
                <a:spLocks/>
              </p:cNvSpPr>
              <p:nvPr/>
            </p:nvSpPr>
            <p:spPr bwMode="auto">
              <a:xfrm>
                <a:off x="5726142" y="3361802"/>
                <a:ext cx="167003" cy="16700"/>
              </a:xfrm>
              <a:custGeom>
                <a:avLst/>
                <a:gdLst>
                  <a:gd name="T0" fmla="*/ 167003 w 120"/>
                  <a:gd name="T1" fmla="*/ 0 h 12"/>
                  <a:gd name="T2" fmla="*/ 5567 w 120"/>
                  <a:gd name="T3" fmla="*/ 0 h 12"/>
                  <a:gd name="T4" fmla="*/ 0 w 120"/>
                  <a:gd name="T5" fmla="*/ 0 h 12"/>
                  <a:gd name="T6" fmla="*/ 0 w 120"/>
                  <a:gd name="T7" fmla="*/ 16700 h 12"/>
                  <a:gd name="T8" fmla="*/ 5567 w 120"/>
                  <a:gd name="T9" fmla="*/ 16700 h 12"/>
                  <a:gd name="T10" fmla="*/ 167003 w 120"/>
                  <a:gd name="T11" fmla="*/ 16700 h 12"/>
                  <a:gd name="T12" fmla="*/ 167003 w 120"/>
                  <a:gd name="T13" fmla="*/ 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0"/>
                  <a:gd name="T22" fmla="*/ 0 h 12"/>
                  <a:gd name="T23" fmla="*/ 120 w 120"/>
                  <a:gd name="T24" fmla="*/ 12 h 1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0" h="12">
                    <a:moveTo>
                      <a:pt x="120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4" y="12"/>
                    </a:lnTo>
                    <a:lnTo>
                      <a:pt x="120" y="12"/>
                    </a:lnTo>
                    <a:lnTo>
                      <a:pt x="120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97" name="Freeform 84"/>
              <p:cNvSpPr>
                <a:spLocks/>
              </p:cNvSpPr>
              <p:nvPr/>
            </p:nvSpPr>
            <p:spPr bwMode="auto">
              <a:xfrm>
                <a:off x="5726142" y="3281084"/>
                <a:ext cx="167003" cy="15309"/>
              </a:xfrm>
              <a:custGeom>
                <a:avLst/>
                <a:gdLst>
                  <a:gd name="T0" fmla="*/ 167003 w 120"/>
                  <a:gd name="T1" fmla="*/ 0 h 11"/>
                  <a:gd name="T2" fmla="*/ 5567 w 120"/>
                  <a:gd name="T3" fmla="*/ 0 h 11"/>
                  <a:gd name="T4" fmla="*/ 0 w 120"/>
                  <a:gd name="T5" fmla="*/ 0 h 11"/>
                  <a:gd name="T6" fmla="*/ 0 w 120"/>
                  <a:gd name="T7" fmla="*/ 15309 h 11"/>
                  <a:gd name="T8" fmla="*/ 5567 w 120"/>
                  <a:gd name="T9" fmla="*/ 15309 h 11"/>
                  <a:gd name="T10" fmla="*/ 167003 w 120"/>
                  <a:gd name="T11" fmla="*/ 15309 h 11"/>
                  <a:gd name="T12" fmla="*/ 167003 w 120"/>
                  <a:gd name="T13" fmla="*/ 0 h 1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0"/>
                  <a:gd name="T22" fmla="*/ 0 h 11"/>
                  <a:gd name="T23" fmla="*/ 120 w 120"/>
                  <a:gd name="T24" fmla="*/ 11 h 1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0" h="11">
                    <a:moveTo>
                      <a:pt x="120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11"/>
                    </a:lnTo>
                    <a:lnTo>
                      <a:pt x="4" y="11"/>
                    </a:lnTo>
                    <a:lnTo>
                      <a:pt x="120" y="11"/>
                    </a:lnTo>
                    <a:lnTo>
                      <a:pt x="120" y="0"/>
                    </a:lnTo>
                    <a:close/>
                  </a:path>
                </a:pathLst>
              </a:custGeom>
              <a:solidFill>
                <a:srgbClr val="4A937F"/>
              </a:solidFill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98" name="Freeform 85"/>
              <p:cNvSpPr>
                <a:spLocks/>
              </p:cNvSpPr>
              <p:nvPr/>
            </p:nvSpPr>
            <p:spPr bwMode="auto">
              <a:xfrm>
                <a:off x="5726142" y="3281084"/>
                <a:ext cx="167003" cy="15309"/>
              </a:xfrm>
              <a:custGeom>
                <a:avLst/>
                <a:gdLst>
                  <a:gd name="T0" fmla="*/ 167003 w 120"/>
                  <a:gd name="T1" fmla="*/ 0 h 11"/>
                  <a:gd name="T2" fmla="*/ 5567 w 120"/>
                  <a:gd name="T3" fmla="*/ 0 h 11"/>
                  <a:gd name="T4" fmla="*/ 0 w 120"/>
                  <a:gd name="T5" fmla="*/ 0 h 11"/>
                  <a:gd name="T6" fmla="*/ 0 w 120"/>
                  <a:gd name="T7" fmla="*/ 15309 h 11"/>
                  <a:gd name="T8" fmla="*/ 5567 w 120"/>
                  <a:gd name="T9" fmla="*/ 15309 h 11"/>
                  <a:gd name="T10" fmla="*/ 167003 w 120"/>
                  <a:gd name="T11" fmla="*/ 15309 h 11"/>
                  <a:gd name="T12" fmla="*/ 167003 w 120"/>
                  <a:gd name="T13" fmla="*/ 0 h 1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0"/>
                  <a:gd name="T22" fmla="*/ 0 h 11"/>
                  <a:gd name="T23" fmla="*/ 120 w 120"/>
                  <a:gd name="T24" fmla="*/ 11 h 1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0" h="11">
                    <a:moveTo>
                      <a:pt x="120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11"/>
                    </a:lnTo>
                    <a:lnTo>
                      <a:pt x="4" y="11"/>
                    </a:lnTo>
                    <a:lnTo>
                      <a:pt x="120" y="11"/>
                    </a:lnTo>
                    <a:lnTo>
                      <a:pt x="120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99" name="Rectangle 86"/>
              <p:cNvSpPr>
                <a:spLocks noChangeArrowheads="1"/>
              </p:cNvSpPr>
              <p:nvPr/>
            </p:nvSpPr>
            <p:spPr bwMode="auto">
              <a:xfrm>
                <a:off x="5734492" y="3932396"/>
                <a:ext cx="168395" cy="16700"/>
              </a:xfrm>
              <a:prstGeom prst="rect">
                <a:avLst/>
              </a:prstGeom>
              <a:solidFill>
                <a:srgbClr val="4A937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80000" name="Rectangle 87"/>
              <p:cNvSpPr>
                <a:spLocks noChangeArrowheads="1"/>
              </p:cNvSpPr>
              <p:nvPr/>
            </p:nvSpPr>
            <p:spPr bwMode="auto">
              <a:xfrm>
                <a:off x="5734492" y="3932396"/>
                <a:ext cx="168395" cy="167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80001" name="Rectangle 88"/>
              <p:cNvSpPr>
                <a:spLocks noChangeArrowheads="1"/>
              </p:cNvSpPr>
              <p:nvPr/>
            </p:nvSpPr>
            <p:spPr bwMode="auto">
              <a:xfrm>
                <a:off x="5734492" y="3846111"/>
                <a:ext cx="168395" cy="16700"/>
              </a:xfrm>
              <a:prstGeom prst="rect">
                <a:avLst/>
              </a:prstGeom>
              <a:solidFill>
                <a:srgbClr val="4A937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80002" name="Rectangle 89"/>
              <p:cNvSpPr>
                <a:spLocks noChangeArrowheads="1"/>
              </p:cNvSpPr>
              <p:nvPr/>
            </p:nvSpPr>
            <p:spPr bwMode="auto">
              <a:xfrm>
                <a:off x="5734492" y="3846111"/>
                <a:ext cx="168395" cy="167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80003" name="Rectangle 90"/>
              <p:cNvSpPr>
                <a:spLocks noChangeArrowheads="1"/>
              </p:cNvSpPr>
              <p:nvPr/>
            </p:nvSpPr>
            <p:spPr bwMode="auto">
              <a:xfrm>
                <a:off x="5734492" y="3773743"/>
                <a:ext cx="168395" cy="15309"/>
              </a:xfrm>
              <a:prstGeom prst="rect">
                <a:avLst/>
              </a:prstGeom>
              <a:solidFill>
                <a:srgbClr val="4A937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80004" name="Rectangle 91"/>
              <p:cNvSpPr>
                <a:spLocks noChangeArrowheads="1"/>
              </p:cNvSpPr>
              <p:nvPr/>
            </p:nvSpPr>
            <p:spPr bwMode="auto">
              <a:xfrm>
                <a:off x="5734492" y="3773743"/>
                <a:ext cx="168395" cy="1530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80005" name="Rectangle 92"/>
              <p:cNvSpPr>
                <a:spLocks noChangeArrowheads="1"/>
              </p:cNvSpPr>
              <p:nvPr/>
            </p:nvSpPr>
            <p:spPr bwMode="auto">
              <a:xfrm>
                <a:off x="5734492" y="3691633"/>
                <a:ext cx="168395" cy="16700"/>
              </a:xfrm>
              <a:prstGeom prst="rect">
                <a:avLst/>
              </a:prstGeom>
              <a:solidFill>
                <a:srgbClr val="4A937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80006" name="Rectangle 93"/>
              <p:cNvSpPr>
                <a:spLocks noChangeArrowheads="1"/>
              </p:cNvSpPr>
              <p:nvPr/>
            </p:nvSpPr>
            <p:spPr bwMode="auto">
              <a:xfrm>
                <a:off x="5734492" y="3691633"/>
                <a:ext cx="168395" cy="167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80007" name="Freeform 94"/>
              <p:cNvSpPr>
                <a:spLocks/>
              </p:cNvSpPr>
              <p:nvPr/>
            </p:nvSpPr>
            <p:spPr bwMode="auto">
              <a:xfrm>
                <a:off x="5726142" y="3186449"/>
                <a:ext cx="324264" cy="16700"/>
              </a:xfrm>
              <a:custGeom>
                <a:avLst/>
                <a:gdLst>
                  <a:gd name="T0" fmla="*/ 324264 w 233"/>
                  <a:gd name="T1" fmla="*/ 0 h 12"/>
                  <a:gd name="T2" fmla="*/ 5567 w 233"/>
                  <a:gd name="T3" fmla="*/ 0 h 12"/>
                  <a:gd name="T4" fmla="*/ 0 w 233"/>
                  <a:gd name="T5" fmla="*/ 0 h 12"/>
                  <a:gd name="T6" fmla="*/ 0 w 233"/>
                  <a:gd name="T7" fmla="*/ 16700 h 12"/>
                  <a:gd name="T8" fmla="*/ 5567 w 233"/>
                  <a:gd name="T9" fmla="*/ 16700 h 12"/>
                  <a:gd name="T10" fmla="*/ 324264 w 233"/>
                  <a:gd name="T11" fmla="*/ 16700 h 12"/>
                  <a:gd name="T12" fmla="*/ 324264 w 233"/>
                  <a:gd name="T13" fmla="*/ 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33"/>
                  <a:gd name="T22" fmla="*/ 0 h 12"/>
                  <a:gd name="T23" fmla="*/ 233 w 233"/>
                  <a:gd name="T24" fmla="*/ 12 h 1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33" h="12">
                    <a:moveTo>
                      <a:pt x="233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4" y="12"/>
                    </a:lnTo>
                    <a:lnTo>
                      <a:pt x="233" y="12"/>
                    </a:lnTo>
                    <a:lnTo>
                      <a:pt x="233" y="0"/>
                    </a:lnTo>
                    <a:close/>
                  </a:path>
                </a:pathLst>
              </a:custGeom>
              <a:solidFill>
                <a:srgbClr val="4A937F"/>
              </a:solidFill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80008" name="Freeform 95"/>
              <p:cNvSpPr>
                <a:spLocks/>
              </p:cNvSpPr>
              <p:nvPr/>
            </p:nvSpPr>
            <p:spPr bwMode="auto">
              <a:xfrm>
                <a:off x="5726142" y="3186449"/>
                <a:ext cx="324264" cy="16700"/>
              </a:xfrm>
              <a:custGeom>
                <a:avLst/>
                <a:gdLst>
                  <a:gd name="T0" fmla="*/ 324264 w 233"/>
                  <a:gd name="T1" fmla="*/ 0 h 12"/>
                  <a:gd name="T2" fmla="*/ 5567 w 233"/>
                  <a:gd name="T3" fmla="*/ 0 h 12"/>
                  <a:gd name="T4" fmla="*/ 0 w 233"/>
                  <a:gd name="T5" fmla="*/ 0 h 12"/>
                  <a:gd name="T6" fmla="*/ 0 w 233"/>
                  <a:gd name="T7" fmla="*/ 16700 h 12"/>
                  <a:gd name="T8" fmla="*/ 5567 w 233"/>
                  <a:gd name="T9" fmla="*/ 16700 h 12"/>
                  <a:gd name="T10" fmla="*/ 324264 w 233"/>
                  <a:gd name="T11" fmla="*/ 16700 h 12"/>
                  <a:gd name="T12" fmla="*/ 324264 w 233"/>
                  <a:gd name="T13" fmla="*/ 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33"/>
                  <a:gd name="T22" fmla="*/ 0 h 12"/>
                  <a:gd name="T23" fmla="*/ 233 w 233"/>
                  <a:gd name="T24" fmla="*/ 12 h 1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33" h="12">
                    <a:moveTo>
                      <a:pt x="233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4" y="12"/>
                    </a:lnTo>
                    <a:lnTo>
                      <a:pt x="233" y="12"/>
                    </a:lnTo>
                    <a:lnTo>
                      <a:pt x="233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80009" name="Freeform 96"/>
              <p:cNvSpPr>
                <a:spLocks/>
              </p:cNvSpPr>
              <p:nvPr/>
            </p:nvSpPr>
            <p:spPr bwMode="auto">
              <a:xfrm>
                <a:off x="5726142" y="4039556"/>
                <a:ext cx="332614" cy="8350"/>
              </a:xfrm>
              <a:custGeom>
                <a:avLst/>
                <a:gdLst>
                  <a:gd name="T0" fmla="*/ 332614 w 239"/>
                  <a:gd name="T1" fmla="*/ 0 h 6"/>
                  <a:gd name="T2" fmla="*/ 5567 w 239"/>
                  <a:gd name="T3" fmla="*/ 0 h 6"/>
                  <a:gd name="T4" fmla="*/ 0 w 239"/>
                  <a:gd name="T5" fmla="*/ 0 h 6"/>
                  <a:gd name="T6" fmla="*/ 0 w 239"/>
                  <a:gd name="T7" fmla="*/ 8350 h 6"/>
                  <a:gd name="T8" fmla="*/ 332614 w 239"/>
                  <a:gd name="T9" fmla="*/ 8350 h 6"/>
                  <a:gd name="T10" fmla="*/ 332614 w 239"/>
                  <a:gd name="T11" fmla="*/ 0 h 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39"/>
                  <a:gd name="T19" fmla="*/ 0 h 6"/>
                  <a:gd name="T20" fmla="*/ 239 w 239"/>
                  <a:gd name="T21" fmla="*/ 6 h 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39" h="6">
                    <a:moveTo>
                      <a:pt x="239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239" y="6"/>
                    </a:lnTo>
                    <a:lnTo>
                      <a:pt x="239" y="0"/>
                    </a:lnTo>
                    <a:close/>
                  </a:path>
                </a:pathLst>
              </a:custGeom>
              <a:solidFill>
                <a:srgbClr val="4A937F"/>
              </a:solidFill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80010" name="Freeform 97"/>
              <p:cNvSpPr>
                <a:spLocks/>
              </p:cNvSpPr>
              <p:nvPr/>
            </p:nvSpPr>
            <p:spPr bwMode="auto">
              <a:xfrm>
                <a:off x="5726142" y="4039556"/>
                <a:ext cx="332614" cy="8350"/>
              </a:xfrm>
              <a:custGeom>
                <a:avLst/>
                <a:gdLst>
                  <a:gd name="T0" fmla="*/ 332614 w 239"/>
                  <a:gd name="T1" fmla="*/ 0 h 6"/>
                  <a:gd name="T2" fmla="*/ 5567 w 239"/>
                  <a:gd name="T3" fmla="*/ 0 h 6"/>
                  <a:gd name="T4" fmla="*/ 0 w 239"/>
                  <a:gd name="T5" fmla="*/ 0 h 6"/>
                  <a:gd name="T6" fmla="*/ 0 w 239"/>
                  <a:gd name="T7" fmla="*/ 8350 h 6"/>
                  <a:gd name="T8" fmla="*/ 332614 w 239"/>
                  <a:gd name="T9" fmla="*/ 8350 h 6"/>
                  <a:gd name="T10" fmla="*/ 332614 w 239"/>
                  <a:gd name="T11" fmla="*/ 0 h 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39"/>
                  <a:gd name="T19" fmla="*/ 0 h 6"/>
                  <a:gd name="T20" fmla="*/ 239 w 239"/>
                  <a:gd name="T21" fmla="*/ 6 h 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39" h="6">
                    <a:moveTo>
                      <a:pt x="239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239" y="6"/>
                    </a:lnTo>
                    <a:lnTo>
                      <a:pt x="239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</p:grpSp>
      </p:grpSp>
      <p:cxnSp>
        <p:nvCxnSpPr>
          <p:cNvPr id="3" name="直接连接符 2"/>
          <p:cNvCxnSpPr/>
          <p:nvPr/>
        </p:nvCxnSpPr>
        <p:spPr bwMode="auto">
          <a:xfrm flipH="1">
            <a:off x="789583" y="1345484"/>
            <a:ext cx="7072560" cy="0"/>
          </a:xfrm>
          <a:prstGeom prst="line">
            <a:avLst/>
          </a:prstGeom>
          <a:ln w="28575">
            <a:solidFill>
              <a:srgbClr val="007DDD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 bwMode="auto">
          <a:xfrm flipH="1">
            <a:off x="789583" y="1433964"/>
            <a:ext cx="7072560" cy="0"/>
          </a:xfrm>
          <a:prstGeom prst="line">
            <a:avLst/>
          </a:prstGeom>
          <a:ln w="57150">
            <a:solidFill>
              <a:srgbClr val="005EA6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79907" name="组合 13"/>
          <p:cNvGrpSpPr>
            <a:grpSpLocks/>
          </p:cNvGrpSpPr>
          <p:nvPr/>
        </p:nvGrpSpPr>
        <p:grpSpPr bwMode="auto">
          <a:xfrm>
            <a:off x="215503" y="375965"/>
            <a:ext cx="1518047" cy="1784747"/>
            <a:chOff x="1174421" y="1862469"/>
            <a:chExt cx="1439003" cy="1692392"/>
          </a:xfrm>
        </p:grpSpPr>
        <p:sp>
          <p:nvSpPr>
            <p:cNvPr id="10" name="Freeform 5"/>
            <p:cNvSpPr>
              <a:spLocks/>
            </p:cNvSpPr>
            <p:nvPr/>
          </p:nvSpPr>
          <p:spPr bwMode="auto">
            <a:xfrm rot="10800000">
              <a:off x="1174421" y="1890349"/>
              <a:ext cx="1131727" cy="1003042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73000">
                  <a:srgbClr val="ECECEC"/>
                </a:gs>
                <a:gs pos="100000">
                  <a:srgbClr val="D9D9D9"/>
                </a:gs>
              </a:gsLst>
              <a:lin ang="2700000" scaled="1"/>
              <a:tileRect/>
            </a:gradFill>
            <a:ln w="25400">
              <a:gradFill flip="none" rotWithShape="1">
                <a:gsLst>
                  <a:gs pos="29000">
                    <a:srgbClr val="E0E0E0"/>
                  </a:gs>
                  <a:gs pos="0">
                    <a:srgbClr val="999999"/>
                  </a:gs>
                  <a:gs pos="8300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355600" dist="88900" dir="2700000" algn="tl" rotWithShape="0">
                <a:prstClr val="black">
                  <a:alpha val="28000"/>
                </a:prstClr>
              </a:outerShdw>
            </a:effectLst>
          </p:spPr>
          <p:txBody>
            <a:bodyPr lIns="72326" tIns="36164" rIns="72326" bIns="36164"/>
            <a:lstStyle/>
            <a:p>
              <a:pPr>
                <a:defRPr/>
              </a:pPr>
              <a:endParaRPr lang="zh-CN" altLang="en-US" sz="1068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1" name="圆角矩形 10"/>
            <p:cNvSpPr/>
            <p:nvPr/>
          </p:nvSpPr>
          <p:spPr>
            <a:xfrm rot="2760000">
              <a:off x="1212324" y="2153761"/>
              <a:ext cx="1692392" cy="1109808"/>
            </a:xfrm>
            <a:prstGeom prst="roundRect">
              <a:avLst>
                <a:gd name="adj" fmla="val 50000"/>
              </a:avLst>
            </a:prstGeom>
            <a:gradFill>
              <a:gsLst>
                <a:gs pos="37000">
                  <a:srgbClr val="6C6C6C">
                    <a:alpha val="50000"/>
                  </a:srgbClr>
                </a:gs>
                <a:gs pos="0">
                  <a:schemeClr val="tx1">
                    <a:alpha val="61000"/>
                  </a:schemeClr>
                </a:gs>
                <a:gs pos="100000">
                  <a:srgbClr val="D8D8D8">
                    <a:alpha val="0"/>
                  </a:srgbClr>
                </a:gs>
              </a:gsLst>
              <a:lin ang="0" scaled="0"/>
            </a:gradFill>
            <a:ln>
              <a:noFill/>
            </a:ln>
            <a:effectLst>
              <a:softEdge rad="254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68">
                <a:solidFill>
                  <a:prstClr val="white"/>
                </a:solidFill>
              </a:endParaRPr>
            </a:p>
          </p:txBody>
        </p:sp>
        <p:sp>
          <p:nvSpPr>
            <p:cNvPr id="12" name="Freeform 5"/>
            <p:cNvSpPr>
              <a:spLocks/>
            </p:cNvSpPr>
            <p:nvPr/>
          </p:nvSpPr>
          <p:spPr bwMode="auto">
            <a:xfrm rot="10800000">
              <a:off x="1299699" y="2001337"/>
              <a:ext cx="880331" cy="780149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25400">
              <a:solidFill>
                <a:schemeClr val="accent6"/>
              </a:solidFill>
            </a:ln>
            <a:effectLst>
              <a:outerShdw blurRad="254000" dist="114300" dir="2700000" algn="tl" rotWithShape="0">
                <a:prstClr val="black">
                  <a:alpha val="25000"/>
                </a:prstClr>
              </a:outerShdw>
            </a:effectLst>
          </p:spPr>
          <p:txBody>
            <a:bodyPr lIns="72326" tIns="36164" rIns="72326" bIns="36164"/>
            <a:lstStyle/>
            <a:p>
              <a:pPr>
                <a:defRPr/>
              </a:pPr>
              <a:endParaRPr lang="zh-CN" altLang="en-US" sz="1068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3" name="文本框 12"/>
            <p:cNvSpPr txBox="1">
              <a:spLocks noChangeArrowheads="1"/>
            </p:cNvSpPr>
            <p:nvPr/>
          </p:nvSpPr>
          <p:spPr bwMode="auto">
            <a:xfrm>
              <a:off x="1310704" y="2098809"/>
              <a:ext cx="1013350" cy="496565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lIns="68576" tIns="34287" rIns="68576" bIns="34287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9pPr>
            </a:lstStyle>
            <a:p>
              <a:pPr>
                <a:defRPr/>
              </a:pPr>
              <a:r>
                <a:rPr lang="zh-CN" altLang="en-US" sz="2953" b="1" dirty="0">
                  <a:solidFill>
                    <a:schemeClr val="bg1"/>
                  </a:solidFill>
                  <a:effectLst>
                    <a:innerShdw blurRad="63500" dist="50800" dir="13500000">
                      <a:prstClr val="black">
                        <a:alpha val="50000"/>
                      </a:prstClr>
                    </a:innerShdw>
                  </a:effectLst>
                  <a:latin typeface="迷你简菱心" pitchFamily="49" charset="-122"/>
                  <a:ea typeface="迷你简菱心" pitchFamily="49" charset="-122"/>
                  <a:sym typeface="Arial" panose="020B0604020202020204" pitchFamily="34" charset="0"/>
                </a:rPr>
                <a:t>小结</a:t>
              </a:r>
            </a:p>
          </p:txBody>
        </p:sp>
      </p:grpSp>
      <p:sp>
        <p:nvSpPr>
          <p:cNvPr id="52" name="Rectangle 11"/>
          <p:cNvSpPr>
            <a:spLocks noChangeArrowheads="1"/>
          </p:cNvSpPr>
          <p:nvPr/>
        </p:nvSpPr>
        <p:spPr bwMode="auto">
          <a:xfrm rot="10800000">
            <a:off x="0" y="7175744"/>
            <a:ext cx="4781550" cy="58340"/>
          </a:xfrm>
          <a:prstGeom prst="rect">
            <a:avLst/>
          </a:prstGeom>
          <a:solidFill>
            <a:srgbClr val="4DD0E1"/>
          </a:solidFill>
          <a:ln w="9525">
            <a:solidFill>
              <a:schemeClr val="accent1">
                <a:lumMod val="40000"/>
                <a:lumOff val="60000"/>
              </a:schemeClr>
            </a:solidFill>
            <a:miter lim="800000"/>
            <a:headEnd/>
            <a:tailEnd/>
          </a:ln>
        </p:spPr>
        <p:txBody>
          <a:bodyPr lIns="96435" tIns="48218" rIns="96435" bIns="48218"/>
          <a:lstStyle/>
          <a:p>
            <a:pPr>
              <a:defRPr/>
            </a:pPr>
            <a:endParaRPr lang="zh-CN" altLang="en-US">
              <a:ea typeface="宋体" panose="02010600030101010101" pitchFamily="2" charset="-122"/>
            </a:endParaRPr>
          </a:p>
        </p:txBody>
      </p:sp>
      <p:sp>
        <p:nvSpPr>
          <p:cNvPr id="53" name="Rectangle 12"/>
          <p:cNvSpPr>
            <a:spLocks noChangeArrowheads="1"/>
          </p:cNvSpPr>
          <p:nvPr/>
        </p:nvSpPr>
        <p:spPr bwMode="auto">
          <a:xfrm rot="10800000">
            <a:off x="0" y="7148358"/>
            <a:ext cx="3457575" cy="9048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</p:spPr>
        <p:txBody>
          <a:bodyPr lIns="96435" tIns="48218" rIns="96435" bIns="48218"/>
          <a:lstStyle/>
          <a:p>
            <a:pPr>
              <a:defRPr/>
            </a:pPr>
            <a:endParaRPr lang="zh-CN" altLang="en-US">
              <a:ea typeface="宋体" panose="02010600030101010101" pitchFamily="2" charset="-122"/>
            </a:endParaRPr>
          </a:p>
        </p:txBody>
      </p:sp>
      <p:sp>
        <p:nvSpPr>
          <p:cNvPr id="54" name="Rectangle 13"/>
          <p:cNvSpPr>
            <a:spLocks noChangeArrowheads="1"/>
          </p:cNvSpPr>
          <p:nvPr/>
        </p:nvSpPr>
        <p:spPr bwMode="auto">
          <a:xfrm rot="10800000">
            <a:off x="0" y="7107878"/>
            <a:ext cx="1953816" cy="127397"/>
          </a:xfrm>
          <a:prstGeom prst="rect">
            <a:avLst/>
          </a:prstGeom>
          <a:solidFill>
            <a:schemeClr val="accent5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lIns="96435" tIns="48218" rIns="96435" bIns="48218"/>
          <a:lstStyle/>
          <a:p>
            <a:pPr>
              <a:defRPr/>
            </a:pPr>
            <a:endParaRPr lang="zh-CN" altLang="en-US">
              <a:ea typeface="宋体" panose="02010600030101010101" pitchFamily="2" charset="-122"/>
            </a:endParaRPr>
          </a:p>
        </p:txBody>
      </p:sp>
      <p:pic>
        <p:nvPicPr>
          <p:cNvPr id="101" name="Picture 2" descr="D:\哈尔滨工程大学-课程\幕课\概率论与数理统计\PPT\包图网_136771PPT数据表矢量图形图标\未标题-1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295034" y="2332651"/>
            <a:ext cx="716756" cy="87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4" name="Picture 2" descr="D:\哈尔滨工程大学-课程\幕课\概率论与数理统计\PPT\包图网_136771PPT数据表矢量图形图标\未标题-1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295034" y="3251944"/>
            <a:ext cx="716756" cy="8751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6" name="Picture 12">
            <a:extLst>
              <a:ext uri="{FF2B5EF4-FFF2-40B4-BE49-F238E27FC236}">
                <a16:creationId xmlns:a16="http://schemas.microsoft.com/office/drawing/2014/main" xmlns="" id="{650712FE-073D-4929-90BF-4CFD45A8E5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4359" y="0"/>
            <a:ext cx="2000250" cy="7393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7" name="MH_Text_1"/>
          <p:cNvSpPr/>
          <p:nvPr>
            <p:custDataLst>
              <p:tags r:id="rId1"/>
            </p:custDataLst>
          </p:nvPr>
        </p:nvSpPr>
        <p:spPr>
          <a:xfrm>
            <a:off x="2164744" y="2521951"/>
            <a:ext cx="6638468" cy="497700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>
              <a:defRPr/>
            </a:pPr>
            <a:r>
              <a:rPr lang="zh-CN" altLang="en-US" sz="3200" b="1" dirty="0">
                <a:solidFill>
                  <a:srgbClr val="005EA6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离散型随机变量的函数的分布</a:t>
            </a:r>
            <a:endParaRPr lang="en-US" altLang="zh-CN" sz="3200" b="1" dirty="0">
              <a:solidFill>
                <a:srgbClr val="005EA6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8" name="MH_Text_1"/>
          <p:cNvSpPr/>
          <p:nvPr>
            <p:custDataLst>
              <p:tags r:id="rId2"/>
            </p:custDataLst>
          </p:nvPr>
        </p:nvSpPr>
        <p:spPr>
          <a:xfrm>
            <a:off x="2143945" y="3440648"/>
            <a:ext cx="6854550" cy="497700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>
              <a:defRPr/>
            </a:pPr>
            <a:r>
              <a:rPr lang="zh-CN" altLang="en-US" sz="3200" b="1" dirty="0">
                <a:solidFill>
                  <a:srgbClr val="005EA6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连续型随机变量的函数的分布         </a:t>
            </a:r>
            <a:endParaRPr lang="en-US" altLang="zh-CN" sz="3200" b="1" dirty="0">
              <a:solidFill>
                <a:srgbClr val="005EA6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2" name="文本框 101"/>
          <p:cNvSpPr txBox="1">
            <a:spLocks noChangeArrowheads="1"/>
          </p:cNvSpPr>
          <p:nvPr/>
        </p:nvSpPr>
        <p:spPr bwMode="auto">
          <a:xfrm>
            <a:off x="1282635" y="644157"/>
            <a:ext cx="7042551" cy="561686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68576" tIns="34287" rIns="68576" bIns="34287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pPr>
              <a:defRPr/>
            </a:pPr>
            <a:r>
              <a:rPr lang="zh-CN" altLang="en-US" sz="3200" b="1" dirty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 </a:t>
            </a:r>
            <a:r>
              <a:rPr lang="zh-CN" altLang="en-US" sz="3200" b="1" dirty="0" smtClean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随机变量的函数的分布 </a:t>
            </a:r>
            <a:endParaRPr lang="zh-CN" altLang="en-US" sz="3200" b="1" dirty="0">
              <a:solidFill>
                <a:srgbClr val="20517E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8159098"/>
      </p:ext>
    </p:extLst>
  </p:cSld>
  <p:clrMapOvr>
    <a:masterClrMapping/>
  </p:clrMapOvr>
  <p:transition spd="slow" advTm="0">
    <p:wipe dir="r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Administrator\Desktop\1057523b4226046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61791" y="159941"/>
            <a:ext cx="4586288" cy="40505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矩形 259"/>
          <p:cNvSpPr>
            <a:spLocks noChangeArrowheads="1"/>
          </p:cNvSpPr>
          <p:nvPr/>
        </p:nvSpPr>
        <p:spPr bwMode="auto">
          <a:xfrm>
            <a:off x="3361758" y="4574655"/>
            <a:ext cx="3186354" cy="756084"/>
          </a:xfrm>
          <a:prstGeom prst="rect">
            <a:avLst/>
          </a:prstGeom>
          <a:noFill/>
          <a:ln>
            <a:noFill/>
          </a:ln>
          <a:effectLst/>
        </p:spPr>
        <p:txBody>
          <a:bodyPr lIns="0" tIns="0" rIns="0" bIns="0" numCol="1">
            <a:prstTxWarp prst="textCanUp">
              <a:avLst/>
            </a:prstTxWarp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Font typeface="Arial" panose="020B0604020202020204" pitchFamily="34" charset="0"/>
              <a:buNone/>
              <a:defRPr/>
            </a:pPr>
            <a:r>
              <a:rPr lang="zh-CN" altLang="en-US" sz="3300" b="1" cap="all" dirty="0">
                <a:solidFill>
                  <a:srgbClr val="1B4C7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谢谢您的观看</a:t>
            </a:r>
            <a:endParaRPr lang="zh-CN" altLang="en-US" sz="2700" cap="all" dirty="0">
              <a:solidFill>
                <a:srgbClr val="1B4C7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矩形 11"/>
          <p:cNvSpPr>
            <a:spLocks noChangeArrowheads="1"/>
          </p:cNvSpPr>
          <p:nvPr/>
        </p:nvSpPr>
        <p:spPr bwMode="auto">
          <a:xfrm>
            <a:off x="1170886" y="5694947"/>
            <a:ext cx="7568097" cy="600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  <a:defRPr/>
            </a:pPr>
            <a:r>
              <a:rPr lang="en-US" altLang="zh-CN" sz="3300" b="1" cap="all" dirty="0">
                <a:solidFill>
                  <a:srgbClr val="1B4C7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Calibri" panose="020F0502020204030204" pitchFamily="34" charset="0"/>
              </a:rPr>
              <a:t>Harbin Engineering University</a:t>
            </a:r>
            <a:endParaRPr lang="zh-CN" altLang="en-US" sz="3300" b="1" cap="all" dirty="0">
              <a:solidFill>
                <a:srgbClr val="1B4C74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52613"/>
      </p:ext>
    </p:extLst>
  </p:cSld>
  <p:clrMapOvr>
    <a:masterClrMapping/>
  </p:clrMapOvr>
  <p:transition spd="slow" advTm="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750"/>
                            </p:stCondLst>
                            <p:childTnLst>
                              <p:par>
                                <p:cTn id="19" presetID="26" presetClass="emph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0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250"/>
                            </p:stCondLst>
                            <p:childTnLst>
                              <p:par>
                                <p:cTn id="23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AB853565-179D-47ED-A22E-592C050F62AA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QIAABQAAgAIAEOUV0cNwDEewAEAANoDAAAPAAAAAAAAAAEAAAAAAAAAAABub25lL3BsYXllci54bWxQSwUGAAAAAAEAAQA9AAAA7QEAAAAA"/>
  <p:tag name="ISPRING_OUTPUT_FOLDER" val="C:\Users\Administrator\Desktop"/>
  <p:tag name="ISPRING_PRESENTATION_TITLE" val="bt646.pptx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4"/>
  <p:tag name="MH_CATEGORY" val="#BingLLB#"/>
  <p:tag name="MH_LAYOUT" val="SubTitle"/>
  <p:tag name="MH" val="20161022203400"/>
  <p:tag name="MH_LIBRARY" val="GRAPHIC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605"/>
  <p:tag name="MH_LIBRARY" val="GRAPHIC"/>
  <p:tag name="MH_TYPE" val="Text"/>
  <p:tag name="MH_ORDER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605"/>
  <p:tag name="MH_LIBRARY" val="GRAPHIC"/>
  <p:tag name="MH_TYPE" val="Text"/>
  <p:tag name="MH_ORDER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605"/>
  <p:tag name="MH_LIBRARY" val="GRAPHIC"/>
  <p:tag name="MH_TYPE" val="Text"/>
  <p:tag name="MH_ORDER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605"/>
  <p:tag name="MH_LIBRARY" val="GRAPHIC"/>
  <p:tag name="MH_TYPE" val="Text"/>
  <p:tag name="MH_ORDER" val="1"/>
</p:tagLst>
</file>

<file path=ppt/theme/theme1.xml><?xml version="1.0" encoding="utf-8"?>
<a:theme xmlns:a="http://schemas.openxmlformats.org/drawingml/2006/main" name="1_自定义设计方案">
  <a:themeElements>
    <a:clrScheme name="自定义 37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7DDD"/>
      </a:accent1>
      <a:accent2>
        <a:srgbClr val="00B0F2"/>
      </a:accent2>
      <a:accent3>
        <a:srgbClr val="007DDD"/>
      </a:accent3>
      <a:accent4>
        <a:srgbClr val="00B0F2"/>
      </a:accent4>
      <a:accent5>
        <a:srgbClr val="007DDD"/>
      </a:accent5>
      <a:accent6>
        <a:srgbClr val="00B0F2"/>
      </a:accent6>
      <a:hlink>
        <a:srgbClr val="007DDD"/>
      </a:hlink>
      <a:folHlink>
        <a:srgbClr val="00B0F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z="2400" b="1" dirty="0" smtClean="0">
            <a:latin typeface="Times New Roman" pitchFamily="18" charset="0"/>
            <a:ea typeface="微软雅黑" pitchFamily="34" charset="-122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自定义设计方案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80</Words>
  <Application>Microsoft Office PowerPoint</Application>
  <PresentationFormat>自定义</PresentationFormat>
  <Paragraphs>22</Paragraphs>
  <Slides>24</Slides>
  <Notes>3</Notes>
  <HiddenSlides>0</HiddenSlides>
  <MMClips>0</MMClips>
  <ScaleCrop>false</ScaleCrop>
  <HeadingPairs>
    <vt:vector size="6" baseType="variant">
      <vt:variant>
        <vt:lpstr>主题</vt:lpstr>
      </vt:variant>
      <vt:variant>
        <vt:i4>2</vt:i4>
      </vt:variant>
      <vt:variant>
        <vt:lpstr>嵌入 OLE 服务器</vt:lpstr>
      </vt:variant>
      <vt:variant>
        <vt:i4>3</vt:i4>
      </vt:variant>
      <vt:variant>
        <vt:lpstr>幻灯片标题</vt:lpstr>
      </vt:variant>
      <vt:variant>
        <vt:i4>24</vt:i4>
      </vt:variant>
    </vt:vector>
  </HeadingPairs>
  <TitlesOfParts>
    <vt:vector size="29" baseType="lpstr">
      <vt:lpstr>1_自定义设计方案</vt:lpstr>
      <vt:lpstr>2_自定义设计方案</vt:lpstr>
      <vt:lpstr>文档</vt:lpstr>
      <vt:lpstr>Equation</vt:lpstr>
      <vt:lpstr>Microsoft Word 文档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bt646.pptx</dc:title>
  <dc:creator/>
  <cp:lastModifiedBy/>
  <cp:revision>2</cp:revision>
  <dcterms:created xsi:type="dcterms:W3CDTF">2016-10-17T14:00:15Z</dcterms:created>
  <dcterms:modified xsi:type="dcterms:W3CDTF">2021-03-20T12:30:55Z</dcterms:modified>
</cp:coreProperties>
</file>