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  <p:sldMasterId id="2147483951" r:id="rId2"/>
  </p:sldMasterIdLst>
  <p:notesMasterIdLst>
    <p:notesMasterId r:id="rId35"/>
  </p:notesMasterIdLst>
  <p:handoutMasterIdLst>
    <p:handoutMasterId r:id="rId36"/>
  </p:handoutMasterIdLst>
  <p:sldIdLst>
    <p:sldId id="3146" r:id="rId3"/>
    <p:sldId id="3381" r:id="rId4"/>
    <p:sldId id="3362" r:id="rId5"/>
    <p:sldId id="3383" r:id="rId6"/>
    <p:sldId id="3378" r:id="rId7"/>
    <p:sldId id="3384" r:id="rId8"/>
    <p:sldId id="3385" r:id="rId9"/>
    <p:sldId id="3387" r:id="rId10"/>
    <p:sldId id="3388" r:id="rId11"/>
    <p:sldId id="3390" r:id="rId12"/>
    <p:sldId id="3391" r:id="rId13"/>
    <p:sldId id="3386" r:id="rId14"/>
    <p:sldId id="3392" r:id="rId15"/>
    <p:sldId id="3393" r:id="rId16"/>
    <p:sldId id="3396" r:id="rId17"/>
    <p:sldId id="3395" r:id="rId18"/>
    <p:sldId id="3401" r:id="rId19"/>
    <p:sldId id="3400" r:id="rId20"/>
    <p:sldId id="3399" r:id="rId21"/>
    <p:sldId id="3398" r:id="rId22"/>
    <p:sldId id="3397" r:id="rId23"/>
    <p:sldId id="3394" r:id="rId24"/>
    <p:sldId id="3402" r:id="rId25"/>
    <p:sldId id="3409" r:id="rId26"/>
    <p:sldId id="3410" r:id="rId27"/>
    <p:sldId id="3406" r:id="rId28"/>
    <p:sldId id="3405" r:id="rId29"/>
    <p:sldId id="3404" r:id="rId30"/>
    <p:sldId id="3403" r:id="rId31"/>
    <p:sldId id="3407" r:id="rId32"/>
    <p:sldId id="3380" r:id="rId33"/>
    <p:sldId id="3411" r:id="rId34"/>
  </p:sldIdLst>
  <p:sldSz cx="9644063" cy="7232650"/>
  <p:notesSz cx="6858000" cy="9144000"/>
  <p:custDataLst>
    <p:tags r:id="rId3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8" userDrawn="1">
          <p15:clr>
            <a:srgbClr val="A4A3A4"/>
          </p15:clr>
        </p15:guide>
        <p15:guide id="2" orient="horz" pos="4228" userDrawn="1">
          <p15:clr>
            <a:srgbClr val="A4A3A4"/>
          </p15:clr>
        </p15:guide>
        <p15:guide id="3" pos="1983" userDrawn="1">
          <p15:clr>
            <a:srgbClr val="A4A3A4"/>
          </p15:clr>
        </p15:guide>
        <p15:guide id="4" pos="418" userDrawn="1">
          <p15:clr>
            <a:srgbClr val="A4A3A4"/>
          </p15:clr>
        </p15:guide>
        <p15:guide id="5" pos="5691" userDrawn="1">
          <p15:clr>
            <a:srgbClr val="A4A3A4"/>
          </p15:clr>
        </p15:guide>
        <p15:guide id="6" pos="282" userDrawn="1">
          <p15:clr>
            <a:srgbClr val="A4A3A4"/>
          </p15:clr>
        </p15:guide>
        <p15:guide id="7" pos="1013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00000"/>
    <a:srgbClr val="007DDD"/>
    <a:srgbClr val="005EA6"/>
    <a:srgbClr val="F2F2F2"/>
    <a:srgbClr val="003399"/>
    <a:srgbClr val="20517E"/>
    <a:srgbClr val="FF9900"/>
    <a:srgbClr val="BE720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424" autoAdjust="0"/>
  </p:normalViewPr>
  <p:slideViewPr>
    <p:cSldViewPr>
      <p:cViewPr varScale="1">
        <p:scale>
          <a:sx n="73" d="100"/>
          <a:sy n="73" d="100"/>
        </p:scale>
        <p:origin x="-594" y="-60"/>
      </p:cViewPr>
      <p:guideLst>
        <p:guide orient="horz" pos="328"/>
        <p:guide orient="horz" pos="4228"/>
        <p:guide pos="1983"/>
        <p:guide pos="418"/>
        <p:guide pos="5691"/>
        <p:guide pos="282"/>
        <p:guide pos="101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emf"/><Relationship Id="rId1" Type="http://schemas.openxmlformats.org/officeDocument/2006/relationships/image" Target="../media/image17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image" Target="../media/image27.emf"/><Relationship Id="rId7" Type="http://schemas.openxmlformats.org/officeDocument/2006/relationships/image" Target="../media/image31.emf"/><Relationship Id="rId12" Type="http://schemas.openxmlformats.org/officeDocument/2006/relationships/image" Target="../media/image36.wmf"/><Relationship Id="rId2" Type="http://schemas.openxmlformats.org/officeDocument/2006/relationships/image" Target="../media/image26.emf"/><Relationship Id="rId1" Type="http://schemas.openxmlformats.org/officeDocument/2006/relationships/image" Target="../media/image25.wmf"/><Relationship Id="rId6" Type="http://schemas.openxmlformats.org/officeDocument/2006/relationships/image" Target="../media/image30.wmf"/><Relationship Id="rId11" Type="http://schemas.openxmlformats.org/officeDocument/2006/relationships/image" Target="../media/image35.wmf"/><Relationship Id="rId5" Type="http://schemas.openxmlformats.org/officeDocument/2006/relationships/image" Target="../media/image29.emf"/><Relationship Id="rId10" Type="http://schemas.openxmlformats.org/officeDocument/2006/relationships/image" Target="../media/image34.wmf"/><Relationship Id="rId4" Type="http://schemas.openxmlformats.org/officeDocument/2006/relationships/image" Target="../media/image28.wmf"/><Relationship Id="rId9" Type="http://schemas.openxmlformats.org/officeDocument/2006/relationships/image" Target="../media/image3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emf"/><Relationship Id="rId5" Type="http://schemas.openxmlformats.org/officeDocument/2006/relationships/image" Target="../media/image41.emf"/><Relationship Id="rId4" Type="http://schemas.openxmlformats.org/officeDocument/2006/relationships/image" Target="../media/image40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43.emf"/><Relationship Id="rId1" Type="http://schemas.openxmlformats.org/officeDocument/2006/relationships/image" Target="../media/image42.emf"/><Relationship Id="rId5" Type="http://schemas.openxmlformats.org/officeDocument/2006/relationships/image" Target="../media/image44.emf"/><Relationship Id="rId4" Type="http://schemas.openxmlformats.org/officeDocument/2006/relationships/image" Target="../media/image3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6.emf"/><Relationship Id="rId1" Type="http://schemas.openxmlformats.org/officeDocument/2006/relationships/image" Target="../media/image45.emf"/><Relationship Id="rId6" Type="http://schemas.openxmlformats.org/officeDocument/2006/relationships/image" Target="../media/image38.wmf"/><Relationship Id="rId5" Type="http://schemas.openxmlformats.org/officeDocument/2006/relationships/image" Target="../media/image39.wmf"/><Relationship Id="rId4" Type="http://schemas.openxmlformats.org/officeDocument/2006/relationships/image" Target="../media/image47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7" Type="http://schemas.openxmlformats.org/officeDocument/2006/relationships/image" Target="../media/image57.wmf"/><Relationship Id="rId2" Type="http://schemas.openxmlformats.org/officeDocument/2006/relationships/image" Target="../media/image52.emf"/><Relationship Id="rId1" Type="http://schemas.openxmlformats.org/officeDocument/2006/relationships/image" Target="../media/image51.emf"/><Relationship Id="rId6" Type="http://schemas.openxmlformats.org/officeDocument/2006/relationships/image" Target="../media/image56.emf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image" Target="../media/image58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image" Target="../media/image61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image" Target="../media/image63.emf"/><Relationship Id="rId4" Type="http://schemas.openxmlformats.org/officeDocument/2006/relationships/image" Target="../media/image66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emf"/><Relationship Id="rId1" Type="http://schemas.openxmlformats.org/officeDocument/2006/relationships/image" Target="../media/image67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emf"/><Relationship Id="rId1" Type="http://schemas.openxmlformats.org/officeDocument/2006/relationships/image" Target="../media/image70.emf"/><Relationship Id="rId6" Type="http://schemas.openxmlformats.org/officeDocument/2006/relationships/image" Target="../media/image75.wmf"/><Relationship Id="rId5" Type="http://schemas.openxmlformats.org/officeDocument/2006/relationships/image" Target="../media/image74.wmf"/><Relationship Id="rId4" Type="http://schemas.openxmlformats.org/officeDocument/2006/relationships/image" Target="../media/image73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7.emf"/><Relationship Id="rId1" Type="http://schemas.openxmlformats.org/officeDocument/2006/relationships/image" Target="../media/image76.emf"/><Relationship Id="rId6" Type="http://schemas.openxmlformats.org/officeDocument/2006/relationships/image" Target="../media/image75.wmf"/><Relationship Id="rId5" Type="http://schemas.openxmlformats.org/officeDocument/2006/relationships/image" Target="../media/image74.wmf"/><Relationship Id="rId4" Type="http://schemas.openxmlformats.org/officeDocument/2006/relationships/image" Target="../media/image73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image" Target="../media/image78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image" Target="../media/image80.emf"/><Relationship Id="rId4" Type="http://schemas.openxmlformats.org/officeDocument/2006/relationships/image" Target="../media/image83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image" Target="../media/image85.emf"/><Relationship Id="rId1" Type="http://schemas.openxmlformats.org/officeDocument/2006/relationships/image" Target="../media/image84.emf"/><Relationship Id="rId5" Type="http://schemas.openxmlformats.org/officeDocument/2006/relationships/image" Target="../media/image88.emf"/><Relationship Id="rId4" Type="http://schemas.openxmlformats.org/officeDocument/2006/relationships/image" Target="../media/image87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image" Target="../media/image90.emf"/><Relationship Id="rId1" Type="http://schemas.openxmlformats.org/officeDocument/2006/relationships/image" Target="../media/image89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3.emf"/><Relationship Id="rId1" Type="http://schemas.openxmlformats.org/officeDocument/2006/relationships/image" Target="../media/image92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6.wmf"/><Relationship Id="rId2" Type="http://schemas.openxmlformats.org/officeDocument/2006/relationships/image" Target="../media/image95.emf"/><Relationship Id="rId1" Type="http://schemas.openxmlformats.org/officeDocument/2006/relationships/image" Target="../media/image94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image" Target="../media/image98.emf"/><Relationship Id="rId1" Type="http://schemas.openxmlformats.org/officeDocument/2006/relationships/image" Target="../media/image97.emf"/><Relationship Id="rId4" Type="http://schemas.openxmlformats.org/officeDocument/2006/relationships/image" Target="../media/image100.e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image" Target="../media/image102.emf"/><Relationship Id="rId1" Type="http://schemas.openxmlformats.org/officeDocument/2006/relationships/image" Target="../media/image101.emf"/><Relationship Id="rId4" Type="http://schemas.openxmlformats.org/officeDocument/2006/relationships/image" Target="../media/image104.e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emf"/><Relationship Id="rId2" Type="http://schemas.openxmlformats.org/officeDocument/2006/relationships/image" Target="../media/image106.emf"/><Relationship Id="rId1" Type="http://schemas.openxmlformats.org/officeDocument/2006/relationships/image" Target="../media/image105.emf"/><Relationship Id="rId4" Type="http://schemas.openxmlformats.org/officeDocument/2006/relationships/image" Target="../media/image108.e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emf"/><Relationship Id="rId1" Type="http://schemas.openxmlformats.org/officeDocument/2006/relationships/image" Target="../media/image109.e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12.emf"/><Relationship Id="rId1" Type="http://schemas.openxmlformats.org/officeDocument/2006/relationships/image" Target="../media/image111.emf"/><Relationship Id="rId4" Type="http://schemas.openxmlformats.org/officeDocument/2006/relationships/image" Target="../media/image1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D3BCFC-F944-4A89-939F-A3208DC3DC1C}" type="datetimeFigureOut">
              <a:rPr lang="zh-CN" altLang="en-US"/>
              <a:pPr>
                <a:defRPr/>
              </a:pPr>
              <a:t>2021/3/15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FDCF637-3FBC-4EB0-82F5-707FB6FC46B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1878053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A532A2E-3163-4399-AE8F-BFC002754DCC}" type="datetimeFigureOut">
              <a:rPr lang="zh-CN" altLang="en-US"/>
              <a:pPr>
                <a:defRPr/>
              </a:pPr>
              <a:t>2021/3/15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361ED6A-3255-4587-A870-9826FB29878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17811779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9663C7-0F40-40BC-9B36-0148061F6F0A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9863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1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9707836-D19F-4E63-8900-3E7EA04AD119}" type="slidenum">
              <a:rPr lang="zh-CN" altLang="en-US" sz="1200">
                <a:latin typeface="Times New Roman" pitchFamily="18" charset="0"/>
                <a:ea typeface="微软雅黑"/>
                <a:cs typeface="微软雅黑"/>
              </a:rPr>
              <a:pPr algn="r"/>
              <a:t>2</a:t>
            </a:fld>
            <a:endParaRPr lang="en-US" altLang="zh-CN" sz="1200">
              <a:latin typeface="Times New Roman" pitchFamily="18" charset="0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4133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1433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DB2F0D-1579-48F7-923D-37EC1D6D736A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 smtClean="0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5778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588"/>
            <a:ext cx="9644063" cy="72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 userDrawn="1"/>
        </p:nvSpPr>
        <p:spPr bwMode="auto">
          <a:xfrm flipH="1">
            <a:off x="242888" y="555625"/>
            <a:ext cx="0" cy="3702050"/>
          </a:xfrm>
          <a:prstGeom prst="line">
            <a:avLst/>
          </a:prstGeom>
          <a:noFill/>
          <a:ln w="28575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 flipH="1">
            <a:off x="188119" y="411163"/>
            <a:ext cx="0" cy="4037012"/>
          </a:xfrm>
          <a:prstGeom prst="line">
            <a:avLst/>
          </a:prstGeom>
          <a:noFill/>
          <a:ln w="28575">
            <a:solidFill>
              <a:srgbClr val="1188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053"/>
            <a:ext cx="9672638" cy="724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445919" y="6943725"/>
            <a:ext cx="266700" cy="101600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5066111" y="6943725"/>
            <a:ext cx="267890" cy="101600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686300" y="6943725"/>
            <a:ext cx="267891" cy="101600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 cstate="print"/>
          <a:srcRect t="16666" b="29166"/>
          <a:stretch>
            <a:fillRect/>
          </a:stretch>
        </p:blipFill>
        <p:spPr bwMode="auto">
          <a:xfrm>
            <a:off x="155973" y="41275"/>
            <a:ext cx="10144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901930" y="6943725"/>
            <a:ext cx="3514725" cy="101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40507" y="998541"/>
            <a:ext cx="9184482" cy="5762625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180" y="385763"/>
            <a:ext cx="8317707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51210" y="909638"/>
            <a:ext cx="6479382" cy="114300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33350" y="209553"/>
            <a:ext cx="540544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95301" y="347666"/>
            <a:ext cx="141685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26232" y="469900"/>
            <a:ext cx="121444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51211" y="506416"/>
            <a:ext cx="127397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9" name="日期占位符 1"/>
          <p:cNvSpPr>
            <a:spLocks noGrp="1"/>
          </p:cNvSpPr>
          <p:nvPr>
            <p:ph type="dt" sz="half" idx="10"/>
          </p:nvPr>
        </p:nvSpPr>
        <p:spPr>
          <a:xfrm>
            <a:off x="482205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5F72FB6-1D71-47D6-B44C-4AA7AA901A58}" type="datetimeFigureOut">
              <a:rPr lang="zh-CN" altLang="en-US"/>
              <a:pPr>
                <a:defRPr/>
              </a:pPr>
              <a:t>2021/3/15</a:t>
            </a:fld>
            <a:endParaRPr lang="zh-CN" altLang="en-US"/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295650" y="6704016"/>
            <a:ext cx="3053954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11580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46C1F45-5AFF-4A8B-ADCA-DBD6785A07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2" name="Picture 12">
            <a:extLst>
              <a:ext uri="{FF2B5EF4-FFF2-40B4-BE49-F238E27FC236}">
                <a16:creationId xmlns:lc="http://schemas.openxmlformats.org/drawingml/2006/lockedCanvas"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344" y="13447"/>
            <a:ext cx="2000250" cy="9858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05" y="1183677"/>
            <a:ext cx="8197454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5508" y="3798816"/>
            <a:ext cx="7233047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78831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87711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07" y="1803142"/>
            <a:ext cx="8318004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007" y="4840185"/>
            <a:ext cx="8318004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/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44962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029" y="1925358"/>
            <a:ext cx="4098727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2307" y="1925358"/>
            <a:ext cx="4098727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31458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385073"/>
            <a:ext cx="8318004" cy="139797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287" y="1773004"/>
            <a:ext cx="4079890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287" y="2641926"/>
            <a:ext cx="4079890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2307" y="1773004"/>
            <a:ext cx="409998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2307" y="2641926"/>
            <a:ext cx="4099983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8029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16204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72FB6-1D71-47D6-B44C-4AA7AA901A58}" type="datetimeFigureOut">
              <a:rPr lang="zh-CN" altLang="en-US" smtClean="0"/>
              <a:pPr>
                <a:defRPr/>
              </a:pPr>
              <a:t>2021/3/15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6C1F45-5AFF-4A8B-ADCA-DBD6785A07B2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cxnSp>
        <p:nvCxnSpPr>
          <p:cNvPr id="6" name="直接连接符 8"/>
          <p:cNvCxnSpPr/>
          <p:nvPr/>
        </p:nvCxnSpPr>
        <p:spPr bwMode="auto">
          <a:xfrm flipH="1">
            <a:off x="151210" y="789793"/>
            <a:ext cx="6479382" cy="0"/>
          </a:xfrm>
          <a:prstGeom prst="line">
            <a:avLst/>
          </a:prstGeom>
          <a:ln w="2540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9"/>
          <p:cNvCxnSpPr/>
          <p:nvPr/>
        </p:nvCxnSpPr>
        <p:spPr bwMode="auto">
          <a:xfrm flipH="1">
            <a:off x="151210" y="904093"/>
            <a:ext cx="6479382" cy="0"/>
          </a:xfrm>
          <a:prstGeom prst="line">
            <a:avLst/>
          </a:prstGeom>
          <a:ln w="57150">
            <a:solidFill>
              <a:srgbClr val="20517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2">
            <a:extLst>
              <a:ext uri="{FF2B5EF4-FFF2-40B4-BE49-F238E27FC236}">
                <a16:creationId xmlns:lc="http://schemas.openxmlformats.org/drawingml/2006/lockedCanvas"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192" y="13447"/>
            <a:ext cx="2517402" cy="9858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 583"/>
          <p:cNvSpPr>
            <a:spLocks/>
          </p:cNvSpPr>
          <p:nvPr userDrawn="1"/>
        </p:nvSpPr>
        <p:spPr bwMode="auto">
          <a:xfrm>
            <a:off x="177800" y="87933"/>
            <a:ext cx="720725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 dirty="0">
              <a:ea typeface="宋体" panose="02010600030101010101" pitchFamily="2" charset="-122"/>
            </a:endParaRPr>
          </a:p>
        </p:txBody>
      </p:sp>
      <p:sp>
        <p:nvSpPr>
          <p:cNvPr id="10" name="Freeform 584"/>
          <p:cNvSpPr>
            <a:spLocks/>
          </p:cNvSpPr>
          <p:nvPr userDrawn="1"/>
        </p:nvSpPr>
        <p:spPr bwMode="auto">
          <a:xfrm>
            <a:off x="660400" y="226046"/>
            <a:ext cx="188913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1" name="Freeform 585"/>
          <p:cNvSpPr>
            <a:spLocks/>
          </p:cNvSpPr>
          <p:nvPr userDrawn="1"/>
        </p:nvSpPr>
        <p:spPr bwMode="auto">
          <a:xfrm>
            <a:off x="434975" y="348283"/>
            <a:ext cx="161925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2" name="Freeform 586"/>
          <p:cNvSpPr>
            <a:spLocks/>
          </p:cNvSpPr>
          <p:nvPr userDrawn="1"/>
        </p:nvSpPr>
        <p:spPr bwMode="auto">
          <a:xfrm>
            <a:off x="201613" y="384796"/>
            <a:ext cx="169862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 userDrawn="1"/>
        </p:nvSpPr>
        <p:spPr bwMode="auto">
          <a:xfrm>
            <a:off x="803816" y="159941"/>
            <a:ext cx="7042551" cy="5616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2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数学期望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35087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83" y="1041369"/>
            <a:ext cx="4882307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35067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99983" y="1041369"/>
            <a:ext cx="4882307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8282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52366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1533" y="385071"/>
            <a:ext cx="2079501" cy="61293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030" y="385071"/>
            <a:ext cx="6117952" cy="61293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05724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9907989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8288032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7499557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</p:sldLayoutIdLst>
  <mc:AlternateContent xmlns:mc="http://schemas.openxmlformats.org/markup-compatibility/2006">
    <mc:Choice xmlns=""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3030" y="385073"/>
            <a:ext cx="8318004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030" y="1925358"/>
            <a:ext cx="8318004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029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3/15/2021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4596" y="6703596"/>
            <a:ext cx="3254871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1120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7671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5" r:id="rId13"/>
    <p:sldLayoutId id="2147483966" r:id="rId14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6.png"/><Relationship Id="rId5" Type="http://schemas.openxmlformats.org/officeDocument/2006/relationships/tags" Target="../tags/tag6.xml"/><Relationship Id="rId10" Type="http://schemas.openxmlformats.org/officeDocument/2006/relationships/image" Target="../media/image5.png"/><Relationship Id="rId4" Type="http://schemas.openxmlformats.org/officeDocument/2006/relationships/tags" Target="../tags/tag5.xml"/><Relationship Id="rId9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__3.docx"/><Relationship Id="rId3" Type="http://schemas.openxmlformats.org/officeDocument/2006/relationships/package" Target="../embeddings/Microsoft_Office_Word___1.docx"/><Relationship Id="rId7" Type="http://schemas.openxmlformats.org/officeDocument/2006/relationships/package" Target="../embeddings/Microsoft_Office_Word___2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package" Target="../embeddings/Microsoft_Office_Word___5.docx"/><Relationship Id="rId4" Type="http://schemas.openxmlformats.org/officeDocument/2006/relationships/image" Target="../media/image12.png"/><Relationship Id="rId9" Type="http://schemas.openxmlformats.org/officeDocument/2006/relationships/package" Target="../embeddings/Microsoft_Office_Word___4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6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Microsoft_Office_Word___7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8.docx"/><Relationship Id="rId7" Type="http://schemas.openxmlformats.org/officeDocument/2006/relationships/package" Target="../embeddings/Microsoft_Office_Word___1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package" Target="../embeddings/Microsoft_Office_Word___10.docx"/><Relationship Id="rId5" Type="http://schemas.openxmlformats.org/officeDocument/2006/relationships/oleObject" Target="../embeddings/oleObject1.bin"/><Relationship Id="rId4" Type="http://schemas.openxmlformats.org/officeDocument/2006/relationships/package" Target="../embeddings/Microsoft_Office_Word___9.doc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12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package" Target="../embeddings/Microsoft_Office_Word___14.docx"/><Relationship Id="rId4" Type="http://schemas.openxmlformats.org/officeDocument/2006/relationships/package" Target="../embeddings/Microsoft_Office_Word___13.docx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oleObject" Target="../embeddings/oleObject8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Microsoft_Office_Word_97_-_2003___3.doc"/><Relationship Id="rId12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Microsoft_Office_Word_97_-_2003___2.doc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Microsoft_Office_Word_97_-_2003___1.doc"/><Relationship Id="rId9" Type="http://schemas.openxmlformats.org/officeDocument/2006/relationships/oleObject" Target="../embeddings/Microsoft_Office_Word_97_-_2003___4.doc"/><Relationship Id="rId14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__16.docx"/><Relationship Id="rId3" Type="http://schemas.openxmlformats.org/officeDocument/2006/relationships/package" Target="../embeddings/Microsoft_Office_Word___15.docx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Relationship Id="rId9" Type="http://schemas.openxmlformats.org/officeDocument/2006/relationships/package" Target="../embeddings/Microsoft_Office_Word___17.doc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18.docx"/><Relationship Id="rId7" Type="http://schemas.openxmlformats.org/officeDocument/2006/relationships/package" Target="../embeddings/Microsoft_Office_Word___20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package" Target="../embeddings/Microsoft_Office_Word___19.docx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package" Target="../embeddings/Microsoft_Office_Word___21.docx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package" Target="../embeddings/Microsoft_Office_Word___24.docx"/><Relationship Id="rId5" Type="http://schemas.openxmlformats.org/officeDocument/2006/relationships/package" Target="../embeddings/Microsoft_Office_Word___23.docx"/><Relationship Id="rId4" Type="http://schemas.openxmlformats.org/officeDocument/2006/relationships/package" Target="../embeddings/Microsoft_Office_Word___22.doc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25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5" Type="http://schemas.openxmlformats.org/officeDocument/2006/relationships/package" Target="../embeddings/Microsoft_Office_Word___27.docx"/><Relationship Id="rId4" Type="http://schemas.openxmlformats.org/officeDocument/2006/relationships/package" Target="../embeddings/Microsoft_Office_Word___26.docx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__33.docx"/><Relationship Id="rId3" Type="http://schemas.openxmlformats.org/officeDocument/2006/relationships/package" Target="../embeddings/Microsoft_Office_Word___28.docx"/><Relationship Id="rId7" Type="http://schemas.openxmlformats.org/officeDocument/2006/relationships/package" Target="../embeddings/Microsoft_Office_Word___32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package" Target="../embeddings/Microsoft_Office_Word___31.docx"/><Relationship Id="rId5" Type="http://schemas.openxmlformats.org/officeDocument/2006/relationships/package" Target="../embeddings/Microsoft_Office_Word___30.docx"/><Relationship Id="rId4" Type="http://schemas.openxmlformats.org/officeDocument/2006/relationships/package" Target="../embeddings/Microsoft_Office_Word___29.docx"/><Relationship Id="rId9" Type="http://schemas.openxmlformats.org/officeDocument/2006/relationships/oleObject" Target="../embeddings/oleObject1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34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4" Type="http://schemas.openxmlformats.org/officeDocument/2006/relationships/package" Target="../embeddings/Microsoft_Office_Word___35.doc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36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37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4" Type="http://schemas.openxmlformats.org/officeDocument/2006/relationships/package" Target="../embeddings/Microsoft_Office_Word___38.docx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39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package" Target="../embeddings/Microsoft_Office_Word___42.docx"/><Relationship Id="rId5" Type="http://schemas.openxmlformats.org/officeDocument/2006/relationships/package" Target="../embeddings/Microsoft_Office_Word___41.docx"/><Relationship Id="rId4" Type="http://schemas.openxmlformats.org/officeDocument/2006/relationships/package" Target="../embeddings/Microsoft_Office_Word___40.doc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43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5" Type="http://schemas.openxmlformats.org/officeDocument/2006/relationships/package" Target="../embeddings/Microsoft_Office_Word___45.docx"/><Relationship Id="rId4" Type="http://schemas.openxmlformats.org/officeDocument/2006/relationships/package" Target="../embeddings/Microsoft_Office_Word___44.docx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package" Target="../embeddings/Microsoft_Office_Word___46.docx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package" Target="../embeddings/Microsoft_Office_Word___47.docx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package" Target="../embeddings/Microsoft_Office_Word___48.docx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package" Target="../embeddings/Microsoft_Office_Word___49.docx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__5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Microsoft_Office_Word_97_-_2003___6.doc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__7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Microsoft_Office_Word_97_-_2003___10.doc"/><Relationship Id="rId5" Type="http://schemas.openxmlformats.org/officeDocument/2006/relationships/oleObject" Target="../embeddings/Microsoft_Office_Word_97_-_2003___9.doc"/><Relationship Id="rId4" Type="http://schemas.openxmlformats.org/officeDocument/2006/relationships/oleObject" Target="../embeddings/Microsoft_Office_Word_97_-_2003___8.doc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50.docx"/><Relationship Id="rId7" Type="http://schemas.openxmlformats.org/officeDocument/2006/relationships/package" Target="../embeddings/Microsoft_Office_Word___54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0.vml"/><Relationship Id="rId6" Type="http://schemas.openxmlformats.org/officeDocument/2006/relationships/package" Target="../embeddings/Microsoft_Office_Word___53.docx"/><Relationship Id="rId5" Type="http://schemas.openxmlformats.org/officeDocument/2006/relationships/package" Target="../embeddings/Microsoft_Office_Word___52.docx"/><Relationship Id="rId4" Type="http://schemas.openxmlformats.org/officeDocument/2006/relationships/package" Target="../embeddings/Microsoft_Office_Word___51.docx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55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1.vml"/><Relationship Id="rId5" Type="http://schemas.openxmlformats.org/officeDocument/2006/relationships/package" Target="../embeddings/Microsoft_Office_Word___57.docx"/><Relationship Id="rId4" Type="http://schemas.openxmlformats.org/officeDocument/2006/relationships/package" Target="../embeddings/Microsoft_Office_Word___56.docx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58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2.vml"/><Relationship Id="rId4" Type="http://schemas.openxmlformats.org/officeDocument/2006/relationships/package" Target="../embeddings/Microsoft_Office_Word___59.docx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60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3.vml"/><Relationship Id="rId5" Type="http://schemas.openxmlformats.org/officeDocument/2006/relationships/oleObject" Target="../embeddings/oleObject27.bin"/><Relationship Id="rId4" Type="http://schemas.openxmlformats.org/officeDocument/2006/relationships/package" Target="../embeddings/Microsoft_Office_Word___61.docx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62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4.vml"/><Relationship Id="rId6" Type="http://schemas.openxmlformats.org/officeDocument/2006/relationships/package" Target="../embeddings/Microsoft_Office_Word___65.docx"/><Relationship Id="rId5" Type="http://schemas.openxmlformats.org/officeDocument/2006/relationships/package" Target="../embeddings/Microsoft_Office_Word___64.docx"/><Relationship Id="rId4" Type="http://schemas.openxmlformats.org/officeDocument/2006/relationships/package" Target="../embeddings/Microsoft_Office_Word___63.docx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66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5.vml"/><Relationship Id="rId6" Type="http://schemas.openxmlformats.org/officeDocument/2006/relationships/package" Target="../embeddings/Microsoft_Office_Word___69.docx"/><Relationship Id="rId5" Type="http://schemas.openxmlformats.org/officeDocument/2006/relationships/package" Target="../embeddings/Microsoft_Office_Word___68.docx"/><Relationship Id="rId4" Type="http://schemas.openxmlformats.org/officeDocument/2006/relationships/package" Target="../embeddings/Microsoft_Office_Word___67.docx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70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6.vml"/><Relationship Id="rId6" Type="http://schemas.openxmlformats.org/officeDocument/2006/relationships/package" Target="../embeddings/Microsoft_Office_Word___73.docx"/><Relationship Id="rId5" Type="http://schemas.openxmlformats.org/officeDocument/2006/relationships/package" Target="../embeddings/Microsoft_Office_Word___72.docx"/><Relationship Id="rId4" Type="http://schemas.openxmlformats.org/officeDocument/2006/relationships/package" Target="../embeddings/Microsoft_Office_Word___71.docx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74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7.vml"/><Relationship Id="rId4" Type="http://schemas.openxmlformats.org/officeDocument/2006/relationships/package" Target="../embeddings/Microsoft_Office_Word___75.docx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__79.docx"/><Relationship Id="rId3" Type="http://schemas.openxmlformats.org/officeDocument/2006/relationships/image" Target="../media/image115.jpeg"/><Relationship Id="rId7" Type="http://schemas.openxmlformats.org/officeDocument/2006/relationships/package" Target="../embeddings/Microsoft_Office_Word___78.doc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8.vml"/><Relationship Id="rId6" Type="http://schemas.openxmlformats.org/officeDocument/2006/relationships/package" Target="../embeddings/Microsoft_Office_Word___77.docx"/><Relationship Id="rId5" Type="http://schemas.openxmlformats.org/officeDocument/2006/relationships/package" Target="../embeddings/Microsoft_Office_Word___76.docx"/><Relationship Id="rId4" Type="http://schemas.openxmlformats.org/officeDocument/2006/relationships/image" Target="../media/image11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645567" y="2104157"/>
            <a:ext cx="4964167" cy="744430"/>
          </a:xfrm>
          <a:prstGeom prst="rect">
            <a:avLst/>
          </a:prstGeom>
          <a:noFill/>
        </p:spPr>
        <p:txBody>
          <a:bodyPr wrap="none" lIns="51429" tIns="25715" rIns="51429" bIns="25715">
            <a:spAutoFit/>
          </a:bodyPr>
          <a:lstStyle/>
          <a:p>
            <a:pPr algn="ctr">
              <a:defRPr/>
            </a:pPr>
            <a:r>
              <a:rPr lang="zh-CN" altLang="en-US" sz="4500" b="1" spc="225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714677" y="2888252"/>
            <a:ext cx="4761185" cy="513597"/>
          </a:xfrm>
          <a:prstGeom prst="rect">
            <a:avLst/>
          </a:prstGeom>
        </p:spPr>
        <p:txBody>
          <a:bodyPr wrap="square" lIns="51429" tIns="25715" rIns="51429" bIns="25715" anchor="ctr">
            <a:spAutoFit/>
          </a:bodyPr>
          <a:lstStyle/>
          <a:p>
            <a:pPr algn="ctr">
              <a:defRPr/>
            </a:pPr>
            <a:r>
              <a:rPr lang="en-US" altLang="zh-CN" sz="3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3000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61591" y="4336405"/>
            <a:ext cx="4690066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 </a:t>
            </a:r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概率论与数理统计教学组</a:t>
            </a:r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</a:t>
            </a:r>
            <a:endParaRPr lang="zh-CN" altLang="en-US" sz="2700" b="1" dirty="0">
              <a:solidFill>
                <a:srgbClr val="863C36"/>
              </a:solidFill>
              <a:latin typeface="华文行楷"/>
              <a:ea typeface="华文行楷"/>
              <a:cs typeface="叶根友毛笔行书简体"/>
            </a:endParaRPr>
          </a:p>
        </p:txBody>
      </p:sp>
      <p:pic>
        <p:nvPicPr>
          <p:cNvPr id="9220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1928" y="2481661"/>
            <a:ext cx="3427809" cy="302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779412" y="4941227"/>
            <a:ext cx="2527615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28612" y="1725613"/>
            <a:ext cx="715566" cy="71437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8261748" y="1232694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643807" y="4807525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862531" y="1111899"/>
            <a:ext cx="658023" cy="65798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864879" y="5495500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7239151" y="4814454"/>
            <a:ext cx="303665" cy="30364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9079707" y="1793478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78594" y="1420814"/>
            <a:ext cx="14287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92810" y="940851"/>
            <a:ext cx="476921" cy="47689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493919" y="4966494"/>
            <a:ext cx="401241" cy="400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641805" y="5491030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445597" y="1087726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9126591" y="2467319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725842" y="1187450"/>
            <a:ext cx="144065" cy="14406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742973" y="2154885"/>
            <a:ext cx="767711" cy="76766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550818" y="1930201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823474" y="5572524"/>
            <a:ext cx="14406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46" name="组合 352"/>
          <p:cNvGrpSpPr/>
          <p:nvPr/>
        </p:nvGrpSpPr>
        <p:grpSpPr>
          <a:xfrm>
            <a:off x="1003724" y="2334017"/>
            <a:ext cx="7198533" cy="98672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7" name="圆角矩形 46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圆角矩形 49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TextBox 24"/>
          <p:cNvSpPr txBox="1">
            <a:spLocks noChangeArrowheads="1"/>
          </p:cNvSpPr>
          <p:nvPr/>
        </p:nvSpPr>
        <p:spPr bwMode="auto">
          <a:xfrm>
            <a:off x="789583" y="2458193"/>
            <a:ext cx="7626814" cy="806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583" tIns="64291" rIns="128583" bIns="64291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rgbClr val="20517E"/>
                </a:solidFill>
                <a:latin typeface="微软雅黑" pitchFamily="34" charset="-122"/>
                <a:ea typeface="迷你简菱心"/>
              </a:rPr>
              <a:t>第</a:t>
            </a:r>
            <a:r>
              <a:rPr lang="en-US" altLang="zh-CN" sz="4400" b="1" dirty="0" smtClean="0">
                <a:solidFill>
                  <a:srgbClr val="20517E"/>
                </a:solidFill>
                <a:latin typeface="微软雅黑" pitchFamily="34" charset="-122"/>
                <a:ea typeface="迷你简菱心"/>
              </a:rPr>
              <a:t>4</a:t>
            </a:r>
            <a:r>
              <a:rPr lang="zh-CN" altLang="en-US" sz="4400" b="1" dirty="0" smtClean="0">
                <a:solidFill>
                  <a:srgbClr val="20517E"/>
                </a:solidFill>
                <a:latin typeface="微软雅黑" pitchFamily="34" charset="-122"/>
                <a:ea typeface="迷你简菱心"/>
              </a:rPr>
              <a:t>章  随机变量的数字特征</a:t>
            </a:r>
            <a:endParaRPr lang="zh-CN" altLang="en-US" sz="4400" b="1" dirty="0">
              <a:solidFill>
                <a:srgbClr val="20517E"/>
              </a:solidFill>
              <a:latin typeface="微软雅黑" pitchFamily="34" charset="-122"/>
              <a:ea typeface="迷你简菱心"/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2234737" y="3794756"/>
            <a:ext cx="4824536" cy="754283"/>
          </a:xfrm>
          <a:prstGeom prst="roundRect">
            <a:avLst/>
          </a:prstGeom>
          <a:solidFill>
            <a:srgbClr val="205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latin typeface="Times New Roman" pitchFamily="18" charset="0"/>
              <a:ea typeface="迷你简菱心"/>
            </a:endParaRPr>
          </a:p>
        </p:txBody>
      </p:sp>
      <p:sp>
        <p:nvSpPr>
          <p:cNvPr id="54" name="TextBox 24"/>
          <p:cNvSpPr txBox="1">
            <a:spLocks noChangeArrowheads="1"/>
          </p:cNvSpPr>
          <p:nvPr/>
        </p:nvSpPr>
        <p:spPr bwMode="auto">
          <a:xfrm>
            <a:off x="2157735" y="3861168"/>
            <a:ext cx="4997110" cy="64633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Times New Roman" pitchFamily="18" charset="0"/>
                <a:ea typeface="迷你简菱心"/>
              </a:rPr>
              <a:t>4.1    </a:t>
            </a:r>
            <a:r>
              <a:rPr lang="zh-CN" altLang="en-US" sz="3600" b="1" dirty="0" smtClean="0">
                <a:solidFill>
                  <a:schemeClr val="bg1"/>
                </a:solidFill>
                <a:latin typeface="Times New Roman" pitchFamily="18" charset="0"/>
                <a:ea typeface="迷你简菱心"/>
              </a:rPr>
              <a:t>数学期望</a:t>
            </a:r>
            <a:endParaRPr lang="zh-CN" altLang="en-US" sz="3600" b="1" dirty="0">
              <a:solidFill>
                <a:schemeClr val="bg1"/>
              </a:solidFill>
              <a:latin typeface="Times New Roman" pitchFamily="18" charset="0"/>
              <a:ea typeface="迷你简菱心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259460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76237" y="0"/>
            <a:ext cx="10114842" cy="7232650"/>
            <a:chOff x="-376237" y="904081"/>
            <a:chExt cx="10114842" cy="5424488"/>
          </a:xfrm>
        </p:grpSpPr>
        <p:sp>
          <p:nvSpPr>
            <p:cNvPr id="19" name="任意多边形 18"/>
            <p:cNvSpPr/>
            <p:nvPr/>
          </p:nvSpPr>
          <p:spPr>
            <a:xfrm>
              <a:off x="-376237" y="979091"/>
              <a:ext cx="3013472" cy="5349478"/>
            </a:xfrm>
            <a:custGeom>
              <a:avLst/>
              <a:gdLst>
                <a:gd name="connsiteX0" fmla="*/ 0 w 4092551"/>
                <a:gd name="connsiteY0" fmla="*/ 0 h 7232650"/>
                <a:gd name="connsiteX1" fmla="*/ 3970644 w 4092551"/>
                <a:gd name="connsiteY1" fmla="*/ 0 h 7232650"/>
                <a:gd name="connsiteX2" fmla="*/ 3901482 w 4092551"/>
                <a:gd name="connsiteY2" fmla="*/ 83956 h 7232650"/>
                <a:gd name="connsiteX3" fmla="*/ 3775778 w 4092551"/>
                <a:gd name="connsiteY3" fmla="*/ 271197 h 7232650"/>
                <a:gd name="connsiteX4" fmla="*/ 3665160 w 4092551"/>
                <a:gd name="connsiteY4" fmla="*/ 462568 h 7232650"/>
                <a:gd name="connsiteX5" fmla="*/ 3577168 w 4092551"/>
                <a:gd name="connsiteY5" fmla="*/ 656692 h 7232650"/>
                <a:gd name="connsiteX6" fmla="*/ 3501746 w 4092551"/>
                <a:gd name="connsiteY6" fmla="*/ 857702 h 7232650"/>
                <a:gd name="connsiteX7" fmla="*/ 3448950 w 4092551"/>
                <a:gd name="connsiteY7" fmla="*/ 1060085 h 7232650"/>
                <a:gd name="connsiteX8" fmla="*/ 3406211 w 4092551"/>
                <a:gd name="connsiteY8" fmla="*/ 1265224 h 7232650"/>
                <a:gd name="connsiteX9" fmla="*/ 3378556 w 4092551"/>
                <a:gd name="connsiteY9" fmla="*/ 1474493 h 7232650"/>
                <a:gd name="connsiteX10" fmla="*/ 3365985 w 4092551"/>
                <a:gd name="connsiteY10" fmla="*/ 1686516 h 7232650"/>
                <a:gd name="connsiteX11" fmla="*/ 3365985 w 4092551"/>
                <a:gd name="connsiteY11" fmla="*/ 1901292 h 7232650"/>
                <a:gd name="connsiteX12" fmla="*/ 3373529 w 4092551"/>
                <a:gd name="connsiteY12" fmla="*/ 2117444 h 7232650"/>
                <a:gd name="connsiteX13" fmla="*/ 3396154 w 4092551"/>
                <a:gd name="connsiteY13" fmla="*/ 2337728 h 7232650"/>
                <a:gd name="connsiteX14" fmla="*/ 3423810 w 4092551"/>
                <a:gd name="connsiteY14" fmla="*/ 2556633 h 7232650"/>
                <a:gd name="connsiteX15" fmla="*/ 3459007 w 4092551"/>
                <a:gd name="connsiteY15" fmla="*/ 2781047 h 7232650"/>
                <a:gd name="connsiteX16" fmla="*/ 3496718 w 4092551"/>
                <a:gd name="connsiteY16" fmla="*/ 3005461 h 7232650"/>
                <a:gd name="connsiteX17" fmla="*/ 3546999 w 4092551"/>
                <a:gd name="connsiteY17" fmla="*/ 3231249 h 7232650"/>
                <a:gd name="connsiteX18" fmla="*/ 3594766 w 4092551"/>
                <a:gd name="connsiteY18" fmla="*/ 3458416 h 7232650"/>
                <a:gd name="connsiteX19" fmla="*/ 3647561 w 4092551"/>
                <a:gd name="connsiteY19" fmla="*/ 3684206 h 7232650"/>
                <a:gd name="connsiteX20" fmla="*/ 3705385 w 4092551"/>
                <a:gd name="connsiteY20" fmla="*/ 3914125 h 7232650"/>
                <a:gd name="connsiteX21" fmla="*/ 3758180 w 4092551"/>
                <a:gd name="connsiteY21" fmla="*/ 4142670 h 7232650"/>
                <a:gd name="connsiteX22" fmla="*/ 3813489 w 4092551"/>
                <a:gd name="connsiteY22" fmla="*/ 4371213 h 7232650"/>
                <a:gd name="connsiteX23" fmla="*/ 3866285 w 4092551"/>
                <a:gd name="connsiteY23" fmla="*/ 4603887 h 7232650"/>
                <a:gd name="connsiteX24" fmla="*/ 3916566 w 4092551"/>
                <a:gd name="connsiteY24" fmla="*/ 4832430 h 7232650"/>
                <a:gd name="connsiteX25" fmla="*/ 3964334 w 4092551"/>
                <a:gd name="connsiteY25" fmla="*/ 5060974 h 7232650"/>
                <a:gd name="connsiteX26" fmla="*/ 4004558 w 4092551"/>
                <a:gd name="connsiteY26" fmla="*/ 5288141 h 7232650"/>
                <a:gd name="connsiteX27" fmla="*/ 4039755 w 4092551"/>
                <a:gd name="connsiteY27" fmla="*/ 5513930 h 7232650"/>
                <a:gd name="connsiteX28" fmla="*/ 4064896 w 4092551"/>
                <a:gd name="connsiteY28" fmla="*/ 5741097 h 7232650"/>
                <a:gd name="connsiteX29" fmla="*/ 4082494 w 4092551"/>
                <a:gd name="connsiteY29" fmla="*/ 5968264 h 7232650"/>
                <a:gd name="connsiteX30" fmla="*/ 4092551 w 4092551"/>
                <a:gd name="connsiteY30" fmla="*/ 6189924 h 7232650"/>
                <a:gd name="connsiteX31" fmla="*/ 4092551 w 4092551"/>
                <a:gd name="connsiteY31" fmla="*/ 6411583 h 7232650"/>
                <a:gd name="connsiteX32" fmla="*/ 4077466 w 4092551"/>
                <a:gd name="connsiteY32" fmla="*/ 6630490 h 7232650"/>
                <a:gd name="connsiteX33" fmla="*/ 4052325 w 4092551"/>
                <a:gd name="connsiteY33" fmla="*/ 6849396 h 7232650"/>
                <a:gd name="connsiteX34" fmla="*/ 4012101 w 4092551"/>
                <a:gd name="connsiteY34" fmla="*/ 7064172 h 7232650"/>
                <a:gd name="connsiteX35" fmla="*/ 3966153 w 4092551"/>
                <a:gd name="connsiteY35" fmla="*/ 7232650 h 7232650"/>
                <a:gd name="connsiteX36" fmla="*/ 3317841 w 4092551"/>
                <a:gd name="connsiteY36" fmla="*/ 7232650 h 7232650"/>
                <a:gd name="connsiteX37" fmla="*/ 3372178 w 4092551"/>
                <a:gd name="connsiteY37" fmla="*/ 7038402 h 7232650"/>
                <a:gd name="connsiteX38" fmla="*/ 3409977 w 4092551"/>
                <a:gd name="connsiteY38" fmla="*/ 6841630 h 7232650"/>
                <a:gd name="connsiteX39" fmla="*/ 3433602 w 4092551"/>
                <a:gd name="connsiteY39" fmla="*/ 6641073 h 7232650"/>
                <a:gd name="connsiteX40" fmla="*/ 3447778 w 4092551"/>
                <a:gd name="connsiteY40" fmla="*/ 6440516 h 7232650"/>
                <a:gd name="connsiteX41" fmla="*/ 3447778 w 4092551"/>
                <a:gd name="connsiteY41" fmla="*/ 6237437 h 7232650"/>
                <a:gd name="connsiteX42" fmla="*/ 3438327 w 4092551"/>
                <a:gd name="connsiteY42" fmla="*/ 6034358 h 7232650"/>
                <a:gd name="connsiteX43" fmla="*/ 3421790 w 4092551"/>
                <a:gd name="connsiteY43" fmla="*/ 5826233 h 7232650"/>
                <a:gd name="connsiteX44" fmla="*/ 3398165 w 4092551"/>
                <a:gd name="connsiteY44" fmla="*/ 5618108 h 7232650"/>
                <a:gd name="connsiteX45" fmla="*/ 3365090 w 4092551"/>
                <a:gd name="connsiteY45" fmla="*/ 5411245 h 7232650"/>
                <a:gd name="connsiteX46" fmla="*/ 3327290 w 4092551"/>
                <a:gd name="connsiteY46" fmla="*/ 5203120 h 7232650"/>
                <a:gd name="connsiteX47" fmla="*/ 3282402 w 4092551"/>
                <a:gd name="connsiteY47" fmla="*/ 4993734 h 7232650"/>
                <a:gd name="connsiteX48" fmla="*/ 3235153 w 4092551"/>
                <a:gd name="connsiteY48" fmla="*/ 4784348 h 7232650"/>
                <a:gd name="connsiteX49" fmla="*/ 3185540 w 4092551"/>
                <a:gd name="connsiteY49" fmla="*/ 4571178 h 7232650"/>
                <a:gd name="connsiteX50" fmla="*/ 3133565 w 4092551"/>
                <a:gd name="connsiteY50" fmla="*/ 4361792 h 7232650"/>
                <a:gd name="connsiteX51" fmla="*/ 3083953 w 4092551"/>
                <a:gd name="connsiteY51" fmla="*/ 4152405 h 7232650"/>
                <a:gd name="connsiteX52" fmla="*/ 3029615 w 4092551"/>
                <a:gd name="connsiteY52" fmla="*/ 3941758 h 7232650"/>
                <a:gd name="connsiteX53" fmla="*/ 2980003 w 4092551"/>
                <a:gd name="connsiteY53" fmla="*/ 3734895 h 7232650"/>
                <a:gd name="connsiteX54" fmla="*/ 2935115 w 4092551"/>
                <a:gd name="connsiteY54" fmla="*/ 3526770 h 7232650"/>
                <a:gd name="connsiteX55" fmla="*/ 2887865 w 4092551"/>
                <a:gd name="connsiteY55" fmla="*/ 3319907 h 7232650"/>
                <a:gd name="connsiteX56" fmla="*/ 2852428 w 4092551"/>
                <a:gd name="connsiteY56" fmla="*/ 3114306 h 7232650"/>
                <a:gd name="connsiteX57" fmla="*/ 2819353 w 4092551"/>
                <a:gd name="connsiteY57" fmla="*/ 2908704 h 7232650"/>
                <a:gd name="connsiteX58" fmla="*/ 2793365 w 4092551"/>
                <a:gd name="connsiteY58" fmla="*/ 2708147 h 7232650"/>
                <a:gd name="connsiteX59" fmla="*/ 2772103 w 4092551"/>
                <a:gd name="connsiteY59" fmla="*/ 2506328 h 7232650"/>
                <a:gd name="connsiteX60" fmla="*/ 2765015 w 4092551"/>
                <a:gd name="connsiteY60" fmla="*/ 2308294 h 7232650"/>
                <a:gd name="connsiteX61" fmla="*/ 2765015 w 4092551"/>
                <a:gd name="connsiteY61" fmla="*/ 2111522 h 7232650"/>
                <a:gd name="connsiteX62" fmla="*/ 2776827 w 4092551"/>
                <a:gd name="connsiteY62" fmla="*/ 1917273 h 7232650"/>
                <a:gd name="connsiteX63" fmla="*/ 2802815 w 4092551"/>
                <a:gd name="connsiteY63" fmla="*/ 1725546 h 7232650"/>
                <a:gd name="connsiteX64" fmla="*/ 2842978 w 4092551"/>
                <a:gd name="connsiteY64" fmla="*/ 1537603 h 7232650"/>
                <a:gd name="connsiteX65" fmla="*/ 2892590 w 4092551"/>
                <a:gd name="connsiteY65" fmla="*/ 1352182 h 7232650"/>
                <a:gd name="connsiteX66" fmla="*/ 2963465 w 4092551"/>
                <a:gd name="connsiteY66" fmla="*/ 1168023 h 7232650"/>
                <a:gd name="connsiteX67" fmla="*/ 3046152 w 4092551"/>
                <a:gd name="connsiteY67" fmla="*/ 990172 h 7232650"/>
                <a:gd name="connsiteX68" fmla="*/ 3150102 w 4092551"/>
                <a:gd name="connsiteY68" fmla="*/ 814841 h 7232650"/>
                <a:gd name="connsiteX69" fmla="*/ 3268228 w 4092551"/>
                <a:gd name="connsiteY69" fmla="*/ 643297 h 7232650"/>
                <a:gd name="connsiteX70" fmla="*/ 3409977 w 4092551"/>
                <a:gd name="connsiteY70" fmla="*/ 475536 h 7232650"/>
                <a:gd name="connsiteX71" fmla="*/ 3570627 w 4092551"/>
                <a:gd name="connsiteY71" fmla="*/ 314081 h 7232650"/>
                <a:gd name="connsiteX72" fmla="*/ 3752540 w 4092551"/>
                <a:gd name="connsiteY72" fmla="*/ 155149 h 7232650"/>
                <a:gd name="connsiteX73" fmla="*/ 3960440 w 4092551"/>
                <a:gd name="connsiteY73" fmla="*/ 2 h 7232650"/>
                <a:gd name="connsiteX74" fmla="*/ 2301446 w 4092551"/>
                <a:gd name="connsiteY74" fmla="*/ 2 h 7232650"/>
                <a:gd name="connsiteX75" fmla="*/ 2301446 w 4092551"/>
                <a:gd name="connsiteY75" fmla="*/ 0 h 7232650"/>
                <a:gd name="connsiteX76" fmla="*/ 0 w 4092551"/>
                <a:gd name="connsiteY76" fmla="*/ 0 h 723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092551" h="7232650">
                  <a:moveTo>
                    <a:pt x="0" y="0"/>
                  </a:moveTo>
                  <a:lnTo>
                    <a:pt x="3970644" y="0"/>
                  </a:lnTo>
                  <a:lnTo>
                    <a:pt x="3901482" y="83956"/>
                  </a:lnTo>
                  <a:lnTo>
                    <a:pt x="3775778" y="271197"/>
                  </a:lnTo>
                  <a:lnTo>
                    <a:pt x="3665160" y="462568"/>
                  </a:lnTo>
                  <a:lnTo>
                    <a:pt x="3577168" y="656692"/>
                  </a:lnTo>
                  <a:lnTo>
                    <a:pt x="3501746" y="857702"/>
                  </a:lnTo>
                  <a:lnTo>
                    <a:pt x="3448950" y="1060085"/>
                  </a:lnTo>
                  <a:lnTo>
                    <a:pt x="3406211" y="1265224"/>
                  </a:lnTo>
                  <a:lnTo>
                    <a:pt x="3378556" y="1474493"/>
                  </a:lnTo>
                  <a:lnTo>
                    <a:pt x="3365985" y="1686516"/>
                  </a:lnTo>
                  <a:lnTo>
                    <a:pt x="3365985" y="1901292"/>
                  </a:lnTo>
                  <a:lnTo>
                    <a:pt x="3373529" y="2117444"/>
                  </a:lnTo>
                  <a:lnTo>
                    <a:pt x="3396154" y="2337728"/>
                  </a:lnTo>
                  <a:lnTo>
                    <a:pt x="3423810" y="2556633"/>
                  </a:lnTo>
                  <a:lnTo>
                    <a:pt x="3459007" y="2781047"/>
                  </a:lnTo>
                  <a:lnTo>
                    <a:pt x="3496718" y="3005461"/>
                  </a:lnTo>
                  <a:lnTo>
                    <a:pt x="3546999" y="3231249"/>
                  </a:lnTo>
                  <a:lnTo>
                    <a:pt x="3594766" y="3458416"/>
                  </a:lnTo>
                  <a:lnTo>
                    <a:pt x="3647561" y="3684206"/>
                  </a:lnTo>
                  <a:lnTo>
                    <a:pt x="3705385" y="3914125"/>
                  </a:lnTo>
                  <a:lnTo>
                    <a:pt x="3758180" y="4142670"/>
                  </a:lnTo>
                  <a:lnTo>
                    <a:pt x="3813489" y="4371213"/>
                  </a:lnTo>
                  <a:lnTo>
                    <a:pt x="3866285" y="4603887"/>
                  </a:lnTo>
                  <a:lnTo>
                    <a:pt x="3916566" y="4832430"/>
                  </a:lnTo>
                  <a:lnTo>
                    <a:pt x="3964334" y="5060974"/>
                  </a:lnTo>
                  <a:lnTo>
                    <a:pt x="4004558" y="5288141"/>
                  </a:lnTo>
                  <a:lnTo>
                    <a:pt x="4039755" y="5513930"/>
                  </a:lnTo>
                  <a:lnTo>
                    <a:pt x="4064896" y="5741097"/>
                  </a:lnTo>
                  <a:lnTo>
                    <a:pt x="4082494" y="5968264"/>
                  </a:lnTo>
                  <a:lnTo>
                    <a:pt x="4092551" y="6189924"/>
                  </a:lnTo>
                  <a:lnTo>
                    <a:pt x="4092551" y="6411583"/>
                  </a:lnTo>
                  <a:lnTo>
                    <a:pt x="4077466" y="6630490"/>
                  </a:lnTo>
                  <a:lnTo>
                    <a:pt x="4052325" y="6849396"/>
                  </a:lnTo>
                  <a:lnTo>
                    <a:pt x="4012101" y="7064172"/>
                  </a:lnTo>
                  <a:lnTo>
                    <a:pt x="3966153" y="7232650"/>
                  </a:lnTo>
                  <a:lnTo>
                    <a:pt x="3317841" y="7232650"/>
                  </a:lnTo>
                  <a:lnTo>
                    <a:pt x="3372178" y="7038402"/>
                  </a:lnTo>
                  <a:lnTo>
                    <a:pt x="3409977" y="6841630"/>
                  </a:lnTo>
                  <a:lnTo>
                    <a:pt x="3433602" y="6641073"/>
                  </a:lnTo>
                  <a:lnTo>
                    <a:pt x="3447778" y="6440516"/>
                  </a:lnTo>
                  <a:lnTo>
                    <a:pt x="3447778" y="6237437"/>
                  </a:lnTo>
                  <a:lnTo>
                    <a:pt x="3438327" y="6034358"/>
                  </a:lnTo>
                  <a:lnTo>
                    <a:pt x="3421790" y="5826233"/>
                  </a:lnTo>
                  <a:lnTo>
                    <a:pt x="3398165" y="5618108"/>
                  </a:lnTo>
                  <a:lnTo>
                    <a:pt x="3365090" y="5411245"/>
                  </a:lnTo>
                  <a:lnTo>
                    <a:pt x="3327290" y="5203120"/>
                  </a:lnTo>
                  <a:lnTo>
                    <a:pt x="3282402" y="4993734"/>
                  </a:lnTo>
                  <a:lnTo>
                    <a:pt x="3235153" y="4784348"/>
                  </a:lnTo>
                  <a:lnTo>
                    <a:pt x="3185540" y="4571178"/>
                  </a:lnTo>
                  <a:lnTo>
                    <a:pt x="3133565" y="4361792"/>
                  </a:lnTo>
                  <a:lnTo>
                    <a:pt x="3083953" y="4152405"/>
                  </a:lnTo>
                  <a:lnTo>
                    <a:pt x="3029615" y="3941758"/>
                  </a:lnTo>
                  <a:lnTo>
                    <a:pt x="2980003" y="3734895"/>
                  </a:lnTo>
                  <a:lnTo>
                    <a:pt x="2935115" y="3526770"/>
                  </a:lnTo>
                  <a:lnTo>
                    <a:pt x="2887865" y="3319907"/>
                  </a:lnTo>
                  <a:lnTo>
                    <a:pt x="2852428" y="3114306"/>
                  </a:lnTo>
                  <a:lnTo>
                    <a:pt x="2819353" y="2908704"/>
                  </a:lnTo>
                  <a:lnTo>
                    <a:pt x="2793365" y="2708147"/>
                  </a:lnTo>
                  <a:lnTo>
                    <a:pt x="2772103" y="2506328"/>
                  </a:lnTo>
                  <a:lnTo>
                    <a:pt x="2765015" y="2308294"/>
                  </a:lnTo>
                  <a:lnTo>
                    <a:pt x="2765015" y="2111522"/>
                  </a:lnTo>
                  <a:lnTo>
                    <a:pt x="2776827" y="1917273"/>
                  </a:lnTo>
                  <a:lnTo>
                    <a:pt x="2802815" y="1725546"/>
                  </a:lnTo>
                  <a:lnTo>
                    <a:pt x="2842978" y="1537603"/>
                  </a:lnTo>
                  <a:lnTo>
                    <a:pt x="2892590" y="1352182"/>
                  </a:lnTo>
                  <a:lnTo>
                    <a:pt x="2963465" y="1168023"/>
                  </a:lnTo>
                  <a:lnTo>
                    <a:pt x="3046152" y="990172"/>
                  </a:lnTo>
                  <a:lnTo>
                    <a:pt x="3150102" y="814841"/>
                  </a:lnTo>
                  <a:lnTo>
                    <a:pt x="3268228" y="643297"/>
                  </a:lnTo>
                  <a:lnTo>
                    <a:pt x="3409977" y="475536"/>
                  </a:lnTo>
                  <a:lnTo>
                    <a:pt x="3570627" y="314081"/>
                  </a:lnTo>
                  <a:lnTo>
                    <a:pt x="3752540" y="155149"/>
                  </a:lnTo>
                  <a:lnTo>
                    <a:pt x="3960440" y="2"/>
                  </a:lnTo>
                  <a:lnTo>
                    <a:pt x="2301446" y="2"/>
                  </a:lnTo>
                  <a:lnTo>
                    <a:pt x="23014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72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BE7202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0716" y="904081"/>
              <a:ext cx="2637234" cy="5424488"/>
            </a:xfrm>
            <a:custGeom>
              <a:avLst/>
              <a:gdLst>
                <a:gd name="connsiteX0" fmla="*/ 0 w 5137382"/>
                <a:gd name="connsiteY0" fmla="*/ 0 h 7232652"/>
                <a:gd name="connsiteX1" fmla="*/ 3477047 w 5137382"/>
                <a:gd name="connsiteY1" fmla="*/ 0 h 7232652"/>
                <a:gd name="connsiteX2" fmla="*/ 3477047 w 5137382"/>
                <a:gd name="connsiteY2" fmla="*/ 2 h 7232652"/>
                <a:gd name="connsiteX3" fmla="*/ 5137382 w 5137382"/>
                <a:gd name="connsiteY3" fmla="*/ 2 h 7232652"/>
                <a:gd name="connsiteX4" fmla="*/ 4929314 w 5137382"/>
                <a:gd name="connsiteY4" fmla="*/ 155149 h 7232652"/>
                <a:gd name="connsiteX5" fmla="*/ 4747254 w 5137382"/>
                <a:gd name="connsiteY5" fmla="*/ 314081 h 7232652"/>
                <a:gd name="connsiteX6" fmla="*/ 4586474 w 5137382"/>
                <a:gd name="connsiteY6" fmla="*/ 475535 h 7232652"/>
                <a:gd name="connsiteX7" fmla="*/ 4444610 w 5137382"/>
                <a:gd name="connsiteY7" fmla="*/ 643296 h 7232652"/>
                <a:gd name="connsiteX8" fmla="*/ 4326389 w 5137382"/>
                <a:gd name="connsiteY8" fmla="*/ 814841 h 7232652"/>
                <a:gd name="connsiteX9" fmla="*/ 4222355 w 5137382"/>
                <a:gd name="connsiteY9" fmla="*/ 990171 h 7232652"/>
                <a:gd name="connsiteX10" fmla="*/ 4139601 w 5137382"/>
                <a:gd name="connsiteY10" fmla="*/ 1168023 h 7232652"/>
                <a:gd name="connsiteX11" fmla="*/ 4068669 w 5137382"/>
                <a:gd name="connsiteY11" fmla="*/ 1352182 h 7232652"/>
                <a:gd name="connsiteX12" fmla="*/ 4019016 w 5137382"/>
                <a:gd name="connsiteY12" fmla="*/ 1537602 h 7232652"/>
                <a:gd name="connsiteX13" fmla="*/ 3978821 w 5137382"/>
                <a:gd name="connsiteY13" fmla="*/ 1725545 h 7232652"/>
                <a:gd name="connsiteX14" fmla="*/ 3952812 w 5137382"/>
                <a:gd name="connsiteY14" fmla="*/ 1917272 h 7232652"/>
                <a:gd name="connsiteX15" fmla="*/ 3940990 w 5137382"/>
                <a:gd name="connsiteY15" fmla="*/ 2111522 h 7232652"/>
                <a:gd name="connsiteX16" fmla="*/ 3940990 w 5137382"/>
                <a:gd name="connsiteY16" fmla="*/ 2308294 h 7232652"/>
                <a:gd name="connsiteX17" fmla="*/ 3948084 w 5137382"/>
                <a:gd name="connsiteY17" fmla="*/ 2506328 h 7232652"/>
                <a:gd name="connsiteX18" fmla="*/ 3969363 w 5137382"/>
                <a:gd name="connsiteY18" fmla="*/ 2708146 h 7232652"/>
                <a:gd name="connsiteX19" fmla="*/ 3995372 w 5137382"/>
                <a:gd name="connsiteY19" fmla="*/ 2908703 h 7232652"/>
                <a:gd name="connsiteX20" fmla="*/ 4028474 w 5137382"/>
                <a:gd name="connsiteY20" fmla="*/ 3114305 h 7232652"/>
                <a:gd name="connsiteX21" fmla="*/ 4063940 w 5137382"/>
                <a:gd name="connsiteY21" fmla="*/ 3319907 h 7232652"/>
                <a:gd name="connsiteX22" fmla="*/ 4111228 w 5137382"/>
                <a:gd name="connsiteY22" fmla="*/ 3526770 h 7232652"/>
                <a:gd name="connsiteX23" fmla="*/ 4156152 w 5137382"/>
                <a:gd name="connsiteY23" fmla="*/ 3734895 h 7232652"/>
                <a:gd name="connsiteX24" fmla="*/ 4205804 w 5137382"/>
                <a:gd name="connsiteY24" fmla="*/ 3941758 h 7232652"/>
                <a:gd name="connsiteX25" fmla="*/ 4260186 w 5137382"/>
                <a:gd name="connsiteY25" fmla="*/ 4152405 h 7232652"/>
                <a:gd name="connsiteX26" fmla="*/ 4309838 w 5137382"/>
                <a:gd name="connsiteY26" fmla="*/ 4361792 h 7232652"/>
                <a:gd name="connsiteX27" fmla="*/ 4361855 w 5137382"/>
                <a:gd name="connsiteY27" fmla="*/ 4571178 h 7232652"/>
                <a:gd name="connsiteX28" fmla="*/ 4411508 w 5137382"/>
                <a:gd name="connsiteY28" fmla="*/ 4784348 h 7232652"/>
                <a:gd name="connsiteX29" fmla="*/ 4458796 w 5137382"/>
                <a:gd name="connsiteY29" fmla="*/ 4993734 h 7232652"/>
                <a:gd name="connsiteX30" fmla="*/ 4503720 w 5137382"/>
                <a:gd name="connsiteY30" fmla="*/ 5203120 h 7232652"/>
                <a:gd name="connsiteX31" fmla="*/ 4541550 w 5137382"/>
                <a:gd name="connsiteY31" fmla="*/ 5411245 h 7232652"/>
                <a:gd name="connsiteX32" fmla="*/ 4574652 w 5137382"/>
                <a:gd name="connsiteY32" fmla="*/ 5618108 h 7232652"/>
                <a:gd name="connsiteX33" fmla="*/ 4598296 w 5137382"/>
                <a:gd name="connsiteY33" fmla="*/ 5826233 h 7232652"/>
                <a:gd name="connsiteX34" fmla="*/ 4614847 w 5137382"/>
                <a:gd name="connsiteY34" fmla="*/ 6034358 h 7232652"/>
                <a:gd name="connsiteX35" fmla="*/ 4624305 w 5137382"/>
                <a:gd name="connsiteY35" fmla="*/ 6237437 h 7232652"/>
                <a:gd name="connsiteX36" fmla="*/ 4624305 w 5137382"/>
                <a:gd name="connsiteY36" fmla="*/ 6440516 h 7232652"/>
                <a:gd name="connsiteX37" fmla="*/ 4610118 w 5137382"/>
                <a:gd name="connsiteY37" fmla="*/ 6641073 h 7232652"/>
                <a:gd name="connsiteX38" fmla="*/ 4586474 w 5137382"/>
                <a:gd name="connsiteY38" fmla="*/ 6841630 h 7232652"/>
                <a:gd name="connsiteX39" fmla="*/ 4548644 w 5137382"/>
                <a:gd name="connsiteY39" fmla="*/ 7038402 h 7232652"/>
                <a:gd name="connsiteX40" fmla="*/ 4494262 w 5137382"/>
                <a:gd name="connsiteY40" fmla="*/ 7232652 h 7232652"/>
                <a:gd name="connsiteX41" fmla="*/ 3042515 w 5137382"/>
                <a:gd name="connsiteY41" fmla="*/ 7232652 h 7232652"/>
                <a:gd name="connsiteX42" fmla="*/ 3042515 w 5137382"/>
                <a:gd name="connsiteY42" fmla="*/ 7232650 h 7232652"/>
                <a:gd name="connsiteX43" fmla="*/ 0 w 5137382"/>
                <a:gd name="connsiteY43" fmla="*/ 7232650 h 723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37382" h="7232652">
                  <a:moveTo>
                    <a:pt x="0" y="0"/>
                  </a:moveTo>
                  <a:lnTo>
                    <a:pt x="3477047" y="0"/>
                  </a:lnTo>
                  <a:lnTo>
                    <a:pt x="3477047" y="2"/>
                  </a:lnTo>
                  <a:lnTo>
                    <a:pt x="5137382" y="2"/>
                  </a:lnTo>
                  <a:lnTo>
                    <a:pt x="4929314" y="155149"/>
                  </a:lnTo>
                  <a:lnTo>
                    <a:pt x="4747254" y="314081"/>
                  </a:lnTo>
                  <a:lnTo>
                    <a:pt x="4586474" y="475535"/>
                  </a:lnTo>
                  <a:lnTo>
                    <a:pt x="4444610" y="643296"/>
                  </a:lnTo>
                  <a:lnTo>
                    <a:pt x="4326389" y="814841"/>
                  </a:lnTo>
                  <a:lnTo>
                    <a:pt x="4222355" y="990171"/>
                  </a:lnTo>
                  <a:lnTo>
                    <a:pt x="4139601" y="1168023"/>
                  </a:lnTo>
                  <a:lnTo>
                    <a:pt x="4068669" y="1352182"/>
                  </a:lnTo>
                  <a:lnTo>
                    <a:pt x="4019016" y="1537602"/>
                  </a:lnTo>
                  <a:lnTo>
                    <a:pt x="3978821" y="1725545"/>
                  </a:lnTo>
                  <a:lnTo>
                    <a:pt x="3952812" y="1917272"/>
                  </a:lnTo>
                  <a:lnTo>
                    <a:pt x="3940990" y="2111522"/>
                  </a:lnTo>
                  <a:lnTo>
                    <a:pt x="3940990" y="2308294"/>
                  </a:lnTo>
                  <a:lnTo>
                    <a:pt x="3948084" y="2506328"/>
                  </a:lnTo>
                  <a:lnTo>
                    <a:pt x="3969363" y="2708146"/>
                  </a:lnTo>
                  <a:lnTo>
                    <a:pt x="3995372" y="2908703"/>
                  </a:lnTo>
                  <a:lnTo>
                    <a:pt x="4028474" y="3114305"/>
                  </a:lnTo>
                  <a:lnTo>
                    <a:pt x="4063940" y="3319907"/>
                  </a:lnTo>
                  <a:lnTo>
                    <a:pt x="4111228" y="3526770"/>
                  </a:lnTo>
                  <a:lnTo>
                    <a:pt x="4156152" y="3734895"/>
                  </a:lnTo>
                  <a:lnTo>
                    <a:pt x="4205804" y="3941758"/>
                  </a:lnTo>
                  <a:lnTo>
                    <a:pt x="4260186" y="4152405"/>
                  </a:lnTo>
                  <a:lnTo>
                    <a:pt x="4309838" y="4361792"/>
                  </a:lnTo>
                  <a:lnTo>
                    <a:pt x="4361855" y="4571178"/>
                  </a:lnTo>
                  <a:lnTo>
                    <a:pt x="4411508" y="4784348"/>
                  </a:lnTo>
                  <a:lnTo>
                    <a:pt x="4458796" y="4993734"/>
                  </a:lnTo>
                  <a:lnTo>
                    <a:pt x="4503720" y="5203120"/>
                  </a:lnTo>
                  <a:lnTo>
                    <a:pt x="4541550" y="5411245"/>
                  </a:lnTo>
                  <a:lnTo>
                    <a:pt x="4574652" y="5618108"/>
                  </a:lnTo>
                  <a:lnTo>
                    <a:pt x="4598296" y="5826233"/>
                  </a:lnTo>
                  <a:lnTo>
                    <a:pt x="4614847" y="6034358"/>
                  </a:lnTo>
                  <a:lnTo>
                    <a:pt x="4624305" y="6237437"/>
                  </a:lnTo>
                  <a:lnTo>
                    <a:pt x="4624305" y="6440516"/>
                  </a:lnTo>
                  <a:lnTo>
                    <a:pt x="4610118" y="6641073"/>
                  </a:lnTo>
                  <a:lnTo>
                    <a:pt x="4586474" y="6841630"/>
                  </a:lnTo>
                  <a:lnTo>
                    <a:pt x="4548644" y="7038402"/>
                  </a:lnTo>
                  <a:lnTo>
                    <a:pt x="4494262" y="7232652"/>
                  </a:lnTo>
                  <a:lnTo>
                    <a:pt x="3042515" y="7232652"/>
                  </a:lnTo>
                  <a:lnTo>
                    <a:pt x="3042515" y="7232650"/>
                  </a:lnTo>
                  <a:lnTo>
                    <a:pt x="0" y="7232650"/>
                  </a:lnTo>
                  <a:close/>
                </a:path>
              </a:pathLst>
            </a:cu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20517E"/>
                </a:solidFill>
              </a:endParaRPr>
            </a:p>
          </p:txBody>
        </p:sp>
        <p:pic>
          <p:nvPicPr>
            <p:cNvPr id="20" name="Picture 12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650712FE-073D-4929-90BF-4CFD45A8E5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26287" y="904082"/>
              <a:ext cx="2612318" cy="73937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MH_Others_1"/>
          <p:cNvSpPr txBox="1"/>
          <p:nvPr>
            <p:custDataLst>
              <p:tags r:id="rId2"/>
            </p:custDataLst>
          </p:nvPr>
        </p:nvSpPr>
        <p:spPr>
          <a:xfrm>
            <a:off x="74434" y="1802863"/>
            <a:ext cx="2155309" cy="1723549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600" b="1" dirty="0" smtClean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6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  <p:pic>
        <p:nvPicPr>
          <p:cNvPr id="13316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150019" y="3917554"/>
            <a:ext cx="2737247" cy="187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90664" y="2251224"/>
            <a:ext cx="944562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MH_Text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980342" y="1575932"/>
            <a:ext cx="445253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数学期望的定义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3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922414" y="1245097"/>
            <a:ext cx="944562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77815" y="3189313"/>
            <a:ext cx="944562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80151" y="4262413"/>
            <a:ext cx="944562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MH_Text_1"/>
          <p:cNvSpPr/>
          <p:nvPr>
            <p:custDataLst>
              <p:tags r:id="rId4"/>
            </p:custDataLst>
          </p:nvPr>
        </p:nvSpPr>
        <p:spPr>
          <a:xfrm>
            <a:off x="4029943" y="2536205"/>
            <a:ext cx="5895264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一维随机变量函数的数学期望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Text_1"/>
          <p:cNvSpPr/>
          <p:nvPr>
            <p:custDataLst>
              <p:tags r:id="rId5"/>
            </p:custDataLst>
          </p:nvPr>
        </p:nvSpPr>
        <p:spPr>
          <a:xfrm>
            <a:off x="4029943" y="3483922"/>
            <a:ext cx="5388440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二维随机变量函数的数学期望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MH_Text_1"/>
          <p:cNvSpPr/>
          <p:nvPr>
            <p:custDataLst>
              <p:tags r:id="rId6"/>
            </p:custDataLst>
          </p:nvPr>
        </p:nvSpPr>
        <p:spPr>
          <a:xfrm>
            <a:off x="4101951" y="4552429"/>
            <a:ext cx="3588240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数学期望的性质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74742686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368431181"/>
              </p:ext>
            </p:extLst>
          </p:nvPr>
        </p:nvGraphicFramePr>
        <p:xfrm>
          <a:off x="165100" y="990600"/>
          <a:ext cx="6781800" cy="3060700"/>
        </p:xfrm>
        <a:graphic>
          <a:graphicData uri="http://schemas.openxmlformats.org/presentationml/2006/ole">
            <p:oleObj spid="_x0000_s1110" name="文档" r:id="rId3" imgW="6789098" imgH="3069272" progId="Word.Document.12">
              <p:embed/>
            </p:oleObj>
          </a:graphicData>
        </a:graphic>
      </p:graphicFrame>
      <p:grpSp>
        <p:nvGrpSpPr>
          <p:cNvPr id="10" name="组合 9"/>
          <p:cNvGrpSpPr/>
          <p:nvPr/>
        </p:nvGrpSpPr>
        <p:grpSpPr>
          <a:xfrm>
            <a:off x="7130763" y="1746899"/>
            <a:ext cx="2026192" cy="1440160"/>
            <a:chOff x="7130763" y="1746899"/>
            <a:chExt cx="2026192" cy="1440160"/>
          </a:xfrm>
        </p:grpSpPr>
        <p:sp>
          <p:nvSpPr>
            <p:cNvPr id="11" name="矩形 10"/>
            <p:cNvSpPr/>
            <p:nvPr/>
          </p:nvSpPr>
          <p:spPr>
            <a:xfrm>
              <a:off x="7130763" y="1746899"/>
              <a:ext cx="1656184" cy="144016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7490803" y="2063281"/>
              <a:ext cx="1008112" cy="864096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2" name="矩形 16"/>
                <p:cNvSpPr/>
                <p:nvPr/>
              </p:nvSpPr>
              <p:spPr>
                <a:xfrm>
                  <a:off x="7994859" y="2466979"/>
                  <a:ext cx="45198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zh-CN" alt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zh-CN" altLang="en-US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13" name="矩形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94859" y="2466979"/>
                  <a:ext cx="451983" cy="369332"/>
                </a:xfrm>
                <a:prstGeom prst="rect">
                  <a:avLst/>
                </a:prstGeom>
                <a:blipFill>
                  <a:blip r:embed="rId4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" name="矩形 17"/>
                <p:cNvSpPr/>
                <p:nvPr/>
              </p:nvSpPr>
              <p:spPr>
                <a:xfrm>
                  <a:off x="8301621" y="2783924"/>
                  <a:ext cx="44666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zh-CN" alt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zh-CN" altLang="en-US" i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14" name="矩形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01621" y="2783924"/>
                  <a:ext cx="446661" cy="369332"/>
                </a:xfrm>
                <a:prstGeom prst="rect">
                  <a:avLst/>
                </a:prstGeom>
                <a:blipFill>
                  <a:blip r:embed="rId5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5" name="矩形 18"/>
                <p:cNvSpPr/>
                <p:nvPr/>
              </p:nvSpPr>
              <p:spPr>
                <a:xfrm>
                  <a:off x="8704972" y="2525981"/>
                  <a:ext cx="45198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zh-CN" alt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zh-CN" altLang="en-US" i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15" name="矩形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04972" y="2525981"/>
                  <a:ext cx="451983" cy="369332"/>
                </a:xfrm>
                <a:prstGeom prst="rect">
                  <a:avLst/>
                </a:prstGeom>
                <a:blipFill>
                  <a:blip r:embed="rId6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16" name="对象 1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984409253"/>
              </p:ext>
            </p:extLst>
          </p:nvPr>
        </p:nvGraphicFramePr>
        <p:xfrm>
          <a:off x="166688" y="3992562"/>
          <a:ext cx="8706168" cy="1239454"/>
        </p:xfrm>
        <a:graphic>
          <a:graphicData uri="http://schemas.openxmlformats.org/presentationml/2006/ole">
            <p:oleObj spid="_x0000_s1111" name="文档" r:id="rId7" imgW="8706168" imgH="1239454" progId="Word.Document.12">
              <p:embed/>
            </p:oleObj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504860776"/>
              </p:ext>
            </p:extLst>
          </p:nvPr>
        </p:nvGraphicFramePr>
        <p:xfrm>
          <a:off x="1820863" y="6214023"/>
          <a:ext cx="3864888" cy="1042237"/>
        </p:xfrm>
        <a:graphic>
          <a:graphicData uri="http://schemas.openxmlformats.org/presentationml/2006/ole">
            <p:oleObj spid="_x0000_s1112" name="文档" r:id="rId8" imgW="3864888" imgH="1042237" progId="Word.Document.12">
              <p:embed/>
            </p:oleObj>
          </a:graphicData>
        </a:graphic>
      </p:graphicFrame>
      <p:grpSp>
        <p:nvGrpSpPr>
          <p:cNvPr id="18" name="组合 17"/>
          <p:cNvGrpSpPr/>
          <p:nvPr/>
        </p:nvGrpSpPr>
        <p:grpSpPr>
          <a:xfrm>
            <a:off x="1028775" y="5088325"/>
            <a:ext cx="6804925" cy="1266410"/>
            <a:chOff x="1028775" y="5088325"/>
            <a:chExt cx="6804925" cy="1266410"/>
          </a:xfrm>
        </p:grpSpPr>
        <p:graphicFrame>
          <p:nvGraphicFramePr>
            <p:cNvPr id="19" name="对象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4084852527"/>
                </p:ext>
              </p:extLst>
            </p:nvPr>
          </p:nvGraphicFramePr>
          <p:xfrm>
            <a:off x="1028775" y="5271816"/>
            <a:ext cx="3828166" cy="1082919"/>
          </p:xfrm>
          <a:graphic>
            <a:graphicData uri="http://schemas.openxmlformats.org/presentationml/2006/ole">
              <p:oleObj spid="_x0000_s1113" name="文档" r:id="rId9" imgW="3828166" imgH="1082919" progId="Word.Document.12">
                <p:embed/>
              </p:oleObj>
            </a:graphicData>
          </a:graphic>
        </p:graphicFrame>
        <p:sp>
          <p:nvSpPr>
            <p:cNvPr id="20" name="椭圆 19"/>
            <p:cNvSpPr/>
            <p:nvPr/>
          </p:nvSpPr>
          <p:spPr>
            <a:xfrm>
              <a:off x="4493818" y="5284541"/>
              <a:ext cx="366159" cy="792088"/>
            </a:xfrm>
            <a:prstGeom prst="ellipse">
              <a:avLst/>
            </a:prstGeom>
            <a:noFill/>
            <a:ln w="19050">
              <a:solidFill>
                <a:srgbClr val="005E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21" name="对象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3482490613"/>
                </p:ext>
              </p:extLst>
            </p:nvPr>
          </p:nvGraphicFramePr>
          <p:xfrm>
            <a:off x="5414680" y="5088325"/>
            <a:ext cx="2419020" cy="1188763"/>
          </p:xfrm>
          <a:graphic>
            <a:graphicData uri="http://schemas.openxmlformats.org/presentationml/2006/ole">
              <p:oleObj spid="_x0000_s1114" name="文档" r:id="rId10" imgW="2419020" imgH="1188763" progId="Word.Document.12">
                <p:embed/>
              </p:oleObj>
            </a:graphicData>
          </a:graphic>
        </p:graphicFrame>
        <p:cxnSp>
          <p:nvCxnSpPr>
            <p:cNvPr id="22" name="直接箭头连接符 21"/>
            <p:cNvCxnSpPr>
              <a:stCxn id="20" idx="6"/>
            </p:cNvCxnSpPr>
            <p:nvPr/>
          </p:nvCxnSpPr>
          <p:spPr>
            <a:xfrm flipV="1">
              <a:off x="4859977" y="5664948"/>
              <a:ext cx="477597" cy="0"/>
            </a:xfrm>
            <a:prstGeom prst="straightConnector1">
              <a:avLst/>
            </a:prstGeom>
            <a:ln w="19050">
              <a:solidFill>
                <a:srgbClr val="005EA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圆角矩形 22"/>
            <p:cNvSpPr/>
            <p:nvPr/>
          </p:nvSpPr>
          <p:spPr>
            <a:xfrm>
              <a:off x="5337574" y="5176889"/>
              <a:ext cx="2496126" cy="1092152"/>
            </a:xfrm>
            <a:prstGeom prst="roundRect">
              <a:avLst/>
            </a:prstGeom>
            <a:noFill/>
            <a:ln w="19050">
              <a:solidFill>
                <a:srgbClr val="005E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9553288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68512380"/>
              </p:ext>
            </p:extLst>
          </p:nvPr>
        </p:nvGraphicFramePr>
        <p:xfrm>
          <a:off x="228600" y="914400"/>
          <a:ext cx="8724900" cy="3771900"/>
        </p:xfrm>
        <a:graphic>
          <a:graphicData uri="http://schemas.openxmlformats.org/presentationml/2006/ole">
            <p:oleObj spid="_x0000_s34850" name="文档" r:id="rId3" imgW="8724572" imgH="3786554" progId="Word.Document.12">
              <p:embed/>
            </p:oleObj>
          </a:graphicData>
        </a:graphic>
      </p:graphicFrame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177800" y="4483100"/>
          <a:ext cx="8801100" cy="2946400"/>
        </p:xfrm>
        <a:graphic>
          <a:graphicData uri="http://schemas.openxmlformats.org/presentationml/2006/ole">
            <p:oleObj spid="_x0000_s34851" name="文档" r:id="rId4" imgW="8809080" imgH="2956953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46081319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016285725"/>
              </p:ext>
            </p:extLst>
          </p:nvPr>
        </p:nvGraphicFramePr>
        <p:xfrm>
          <a:off x="563656" y="1270232"/>
          <a:ext cx="6921500" cy="990600"/>
        </p:xfrm>
        <a:graphic>
          <a:graphicData uri="http://schemas.openxmlformats.org/presentationml/2006/ole">
            <p:oleObj spid="_x0000_s35937" name="文档" r:id="rId3" imgW="6928809" imgH="990694" progId="Word.Document.12">
              <p:embed/>
            </p:oleObj>
          </a:graphicData>
        </a:graphic>
      </p:graphicFrame>
      <p:grpSp>
        <p:nvGrpSpPr>
          <p:cNvPr id="16" name="组合 15"/>
          <p:cNvGrpSpPr/>
          <p:nvPr/>
        </p:nvGrpSpPr>
        <p:grpSpPr>
          <a:xfrm>
            <a:off x="510944" y="5645996"/>
            <a:ext cx="6399319" cy="906826"/>
            <a:chOff x="213519" y="5632549"/>
            <a:chExt cx="6399319" cy="906826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213519" y="5632549"/>
              <a:ext cx="3960440" cy="792088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7" name="对象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1951309705"/>
                </p:ext>
              </p:extLst>
            </p:nvPr>
          </p:nvGraphicFramePr>
          <p:xfrm>
            <a:off x="368774" y="5704557"/>
            <a:ext cx="6244064" cy="834818"/>
          </p:xfrm>
          <a:graphic>
            <a:graphicData uri="http://schemas.openxmlformats.org/presentationml/2006/ole">
              <p:oleObj spid="_x0000_s35938" name="文档" r:id="rId4" imgW="6244064" imgH="835178" progId="Word.Document.12">
                <p:embed/>
              </p:oleObj>
            </a:graphicData>
          </a:graphic>
        </p:graphicFrame>
      </p:grpSp>
      <p:graphicFrame>
        <p:nvGraphicFramePr>
          <p:cNvPr id="17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242335463"/>
              </p:ext>
            </p:extLst>
          </p:nvPr>
        </p:nvGraphicFramePr>
        <p:xfrm>
          <a:off x="7090518" y="1146427"/>
          <a:ext cx="2076450" cy="800100"/>
        </p:xfrm>
        <a:graphic>
          <a:graphicData uri="http://schemas.openxmlformats.org/presentationml/2006/ole">
            <p:oleObj spid="_x0000_s35939" name="Equation" r:id="rId5" imgW="2070100" imgH="800100" progId="Equation.DSMT4">
              <p:embed/>
            </p:oleObj>
          </a:graphicData>
        </a:graphic>
      </p:graphicFrame>
      <p:grpSp>
        <p:nvGrpSpPr>
          <p:cNvPr id="23" name="组合 22"/>
          <p:cNvGrpSpPr/>
          <p:nvPr/>
        </p:nvGrpSpPr>
        <p:grpSpPr>
          <a:xfrm>
            <a:off x="361950" y="2174875"/>
            <a:ext cx="9140601" cy="4367213"/>
            <a:chOff x="361950" y="2174875"/>
            <a:chExt cx="9140601" cy="4367213"/>
          </a:xfrm>
        </p:grpSpPr>
        <p:graphicFrame>
          <p:nvGraphicFramePr>
            <p:cNvPr id="9" name="对象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3355569035"/>
                </p:ext>
              </p:extLst>
            </p:nvPr>
          </p:nvGraphicFramePr>
          <p:xfrm>
            <a:off x="361950" y="2174875"/>
            <a:ext cx="7947025" cy="3721100"/>
          </p:xfrm>
          <a:graphic>
            <a:graphicData uri="http://schemas.openxmlformats.org/presentationml/2006/ole">
              <p:oleObj spid="_x0000_s35940" name="文档" r:id="rId6" imgW="8006463" imgH="3765638" progId="Word.Document.12">
                <p:embed/>
              </p:oleObj>
            </a:graphicData>
          </a:graphic>
        </p:graphicFrame>
        <p:grpSp>
          <p:nvGrpSpPr>
            <p:cNvPr id="22" name="组合 21"/>
            <p:cNvGrpSpPr/>
            <p:nvPr/>
          </p:nvGrpSpPr>
          <p:grpSpPr>
            <a:xfrm>
              <a:off x="4750023" y="3962774"/>
              <a:ext cx="4752528" cy="2579314"/>
              <a:chOff x="4750023" y="3962774"/>
              <a:chExt cx="4752528" cy="2579314"/>
            </a:xfrm>
          </p:grpSpPr>
          <p:sp>
            <p:nvSpPr>
              <p:cNvPr id="10" name="圆角矩形 9"/>
              <p:cNvSpPr/>
              <p:nvPr/>
            </p:nvSpPr>
            <p:spPr>
              <a:xfrm>
                <a:off x="5421088" y="3962774"/>
                <a:ext cx="1475728" cy="914127"/>
              </a:xfrm>
              <a:prstGeom prst="round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aphicFrame>
            <p:nvGraphicFramePr>
              <p:cNvPr id="11" name="对象 1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="" xmlns:p14="http://schemas.microsoft.com/office/powerpoint/2010/main" val="1589991379"/>
                  </p:ext>
                </p:extLst>
              </p:nvPr>
            </p:nvGraphicFramePr>
            <p:xfrm>
              <a:off x="4887913" y="5565775"/>
              <a:ext cx="4492625" cy="976313"/>
            </p:xfrm>
            <a:graphic>
              <a:graphicData uri="http://schemas.openxmlformats.org/presentationml/2006/ole">
                <p:oleObj spid="_x0000_s35941" name="文档" r:id="rId7" imgW="4117315" imgH="984164" progId="Word.Document.12">
                  <p:embed/>
                </p:oleObj>
              </a:graphicData>
            </a:graphic>
          </p:graphicFrame>
          <p:sp>
            <p:nvSpPr>
              <p:cNvPr id="12" name="圆角矩形 11"/>
              <p:cNvSpPr/>
              <p:nvPr/>
            </p:nvSpPr>
            <p:spPr>
              <a:xfrm>
                <a:off x="4750023" y="5578617"/>
                <a:ext cx="4752528" cy="912427"/>
              </a:xfrm>
              <a:prstGeom prst="round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" name="直接连接符 12"/>
              <p:cNvCxnSpPr>
                <a:stCxn id="10" idx="3"/>
              </p:cNvCxnSpPr>
              <p:nvPr/>
            </p:nvCxnSpPr>
            <p:spPr>
              <a:xfrm flipV="1">
                <a:off x="6896816" y="4408413"/>
                <a:ext cx="917243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箭头连接符 20"/>
              <p:cNvCxnSpPr/>
              <p:nvPr/>
            </p:nvCxnSpPr>
            <p:spPr>
              <a:xfrm>
                <a:off x="7803235" y="4408413"/>
                <a:ext cx="0" cy="1166887"/>
              </a:xfrm>
              <a:prstGeom prst="straightConnector1">
                <a:avLst/>
              </a:prstGeom>
              <a:ln w="38100"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="" xmlns:p14="http://schemas.microsoft.com/office/powerpoint/2010/main" val="246081319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264324845"/>
              </p:ext>
            </p:extLst>
          </p:nvPr>
        </p:nvGraphicFramePr>
        <p:xfrm>
          <a:off x="101170" y="1342281"/>
          <a:ext cx="8064500" cy="977900"/>
        </p:xfrm>
        <a:graphic>
          <a:graphicData uri="http://schemas.openxmlformats.org/presentationml/2006/ole">
            <p:oleObj spid="_x0000_s36914" name="文档" r:id="rId3" imgW="8110839" imgH="985777" progId="Word.Document.12">
              <p:embed/>
            </p:oleObj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814246466"/>
              </p:ext>
            </p:extLst>
          </p:nvPr>
        </p:nvGraphicFramePr>
        <p:xfrm>
          <a:off x="69503" y="2176165"/>
          <a:ext cx="8039100" cy="2647950"/>
        </p:xfrm>
        <a:graphic>
          <a:graphicData uri="http://schemas.openxmlformats.org/presentationml/2006/ole">
            <p:oleObj spid="_x0000_s36915" name="文档" r:id="rId4" imgW="8101588" imgH="2669828" progId="Word.Document.12">
              <p:embed/>
            </p:oleObj>
          </a:graphicData>
        </a:graphic>
      </p:graphicFrame>
      <p:grpSp>
        <p:nvGrpSpPr>
          <p:cNvPr id="9" name="组合 8"/>
          <p:cNvGrpSpPr/>
          <p:nvPr/>
        </p:nvGrpSpPr>
        <p:grpSpPr>
          <a:xfrm>
            <a:off x="717575" y="5200501"/>
            <a:ext cx="6350151" cy="936104"/>
            <a:chOff x="717575" y="5200501"/>
            <a:chExt cx="6350151" cy="936104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7" name="圆角矩形 6"/>
            <p:cNvSpPr/>
            <p:nvPr/>
          </p:nvSpPr>
          <p:spPr>
            <a:xfrm>
              <a:off x="717575" y="5200501"/>
              <a:ext cx="4608512" cy="936104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8" name="对象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1491693159"/>
                </p:ext>
              </p:extLst>
            </p:nvPr>
          </p:nvGraphicFramePr>
          <p:xfrm>
            <a:off x="823662" y="5272509"/>
            <a:ext cx="6244064" cy="834818"/>
          </p:xfrm>
          <a:graphic>
            <a:graphicData uri="http://schemas.openxmlformats.org/presentationml/2006/ole">
              <p:oleObj spid="_x0000_s36916" name="文档" r:id="rId5" imgW="6255634" imgH="831963" progId="Word.Document.12">
                <p:embed/>
              </p:oleObj>
            </a:graphicData>
          </a:graphic>
        </p:graphicFrame>
      </p:grpSp>
    </p:spTree>
    <p:extLst>
      <p:ext uri="{BB962C8B-B14F-4D97-AF65-F5344CB8AC3E}">
        <p14:creationId xmlns="" xmlns:p14="http://schemas.microsoft.com/office/powerpoint/2010/main" val="246081319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357535" y="1300271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972030687"/>
              </p:ext>
            </p:extLst>
          </p:nvPr>
        </p:nvGraphicFramePr>
        <p:xfrm>
          <a:off x="2423998" y="1799969"/>
          <a:ext cx="3441700" cy="762000"/>
        </p:xfrm>
        <a:graphic>
          <a:graphicData uri="http://schemas.openxmlformats.org/presentationml/2006/ole">
            <p:oleObj spid="_x0000_s38043" name="Equation" r:id="rId3" imgW="3441700" imgH="762000" progId="Equation.DSMT4">
              <p:embed/>
            </p:oleObj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7729704"/>
              </p:ext>
            </p:extLst>
          </p:nvPr>
        </p:nvGraphicFramePr>
        <p:xfrm>
          <a:off x="583069" y="2592057"/>
          <a:ext cx="6712864" cy="808244"/>
        </p:xfrm>
        <a:graphic>
          <a:graphicData uri="http://schemas.openxmlformats.org/presentationml/2006/ole">
            <p:oleObj spid="_x0000_s38044" name="Document" r:id="rId4" imgW="6712864" imgH="808244" progId="Word.Document.8">
              <p:embed/>
            </p:oleObj>
          </a:graphicData>
        </a:graphic>
      </p:graphicFrame>
      <p:graphicFrame>
        <p:nvGraphicFramePr>
          <p:cNvPr id="16487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21535099"/>
              </p:ext>
            </p:extLst>
          </p:nvPr>
        </p:nvGraphicFramePr>
        <p:xfrm>
          <a:off x="547573" y="1135741"/>
          <a:ext cx="6712864" cy="806806"/>
        </p:xfrm>
        <a:graphic>
          <a:graphicData uri="http://schemas.openxmlformats.org/presentationml/2006/ole">
            <p:oleObj spid="_x0000_s38045" name="Document" r:id="rId5" imgW="6712864" imgH="806806" progId="Word.Document.8">
              <p:embed/>
            </p:oleObj>
          </a:graphicData>
        </a:graphic>
      </p:graphicFrame>
      <p:graphicFrame>
        <p:nvGraphicFramePr>
          <p:cNvPr id="12" name="Object 10"/>
          <p:cNvGraphicFramePr>
            <a:graphicFrameLocks noChangeAspect="1"/>
          </p:cNvGraphicFramePr>
          <p:nvPr/>
        </p:nvGraphicFramePr>
        <p:xfrm>
          <a:off x="6315955" y="4159763"/>
          <a:ext cx="1092200" cy="381000"/>
        </p:xfrm>
        <a:graphic>
          <a:graphicData uri="http://schemas.openxmlformats.org/presentationml/2006/ole">
            <p:oleObj spid="_x0000_s38046" name="Equation" r:id="rId6" imgW="1091726" imgH="380835" progId="Equation.3">
              <p:embed/>
            </p:oleObj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965341494"/>
              </p:ext>
            </p:extLst>
          </p:nvPr>
        </p:nvGraphicFramePr>
        <p:xfrm>
          <a:off x="568326" y="3112269"/>
          <a:ext cx="6641157" cy="1032106"/>
        </p:xfrm>
        <a:graphic>
          <a:graphicData uri="http://schemas.openxmlformats.org/presentationml/2006/ole">
            <p:oleObj spid="_x0000_s38047" name="Document" r:id="rId7" imgW="6641157" imgH="1032106" progId="Word.Document.8">
              <p:embed/>
            </p:oleObj>
          </a:graphicData>
        </a:graphic>
      </p:graphicFrame>
      <p:grpSp>
        <p:nvGrpSpPr>
          <p:cNvPr id="14" name="Group 21"/>
          <p:cNvGrpSpPr>
            <a:grpSpLocks/>
          </p:cNvGrpSpPr>
          <p:nvPr/>
        </p:nvGrpSpPr>
        <p:grpSpPr bwMode="auto">
          <a:xfrm>
            <a:off x="581811" y="4027660"/>
            <a:ext cx="4316413" cy="812801"/>
            <a:chOff x="793" y="1900"/>
            <a:chExt cx="2719" cy="512"/>
          </a:xfrm>
        </p:grpSpPr>
        <p:graphicFrame>
          <p:nvGraphicFramePr>
            <p:cNvPr id="1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4038897361"/>
                </p:ext>
              </p:extLst>
            </p:nvPr>
          </p:nvGraphicFramePr>
          <p:xfrm>
            <a:off x="1144" y="1900"/>
            <a:ext cx="2368" cy="512"/>
          </p:xfrm>
          <a:graphic>
            <a:graphicData uri="http://schemas.openxmlformats.org/presentationml/2006/ole">
              <p:oleObj spid="_x0000_s38048" name="Equation" r:id="rId8" imgW="3759120" imgH="812520" progId="Equation.DSMT4">
                <p:embed/>
              </p:oleObj>
            </a:graphicData>
          </a:graphic>
        </p:graphicFrame>
        <p:graphicFrame>
          <p:nvGraphicFramePr>
            <p:cNvPr id="1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3548028665"/>
                </p:ext>
              </p:extLst>
            </p:nvPr>
          </p:nvGraphicFramePr>
          <p:xfrm>
            <a:off x="793" y="1955"/>
            <a:ext cx="392" cy="436"/>
          </p:xfrm>
          <a:graphic>
            <a:graphicData uri="http://schemas.openxmlformats.org/presentationml/2006/ole">
              <p:oleObj spid="_x0000_s38049" name="Document" r:id="rId9" imgW="613517" imgH="677070" progId="Word.Document.8">
                <p:embed/>
              </p:oleObj>
            </a:graphicData>
          </a:graphic>
        </p:graphicFrame>
      </p:grpSp>
      <p:graphicFrame>
        <p:nvGraphicFramePr>
          <p:cNvPr id="2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55938758"/>
              </p:ext>
            </p:extLst>
          </p:nvPr>
        </p:nvGraphicFramePr>
        <p:xfrm>
          <a:off x="1897063" y="5849938"/>
          <a:ext cx="3632200" cy="825500"/>
        </p:xfrm>
        <a:graphic>
          <a:graphicData uri="http://schemas.openxmlformats.org/presentationml/2006/ole">
            <p:oleObj spid="_x0000_s38050" name="Equation" r:id="rId10" imgW="3632040" imgH="825480" progId="Equation.DSMT4">
              <p:embed/>
            </p:oleObj>
          </a:graphicData>
        </a:graphic>
      </p:graphicFrame>
      <p:grpSp>
        <p:nvGrpSpPr>
          <p:cNvPr id="25" name="Group 10"/>
          <p:cNvGrpSpPr>
            <a:grpSpLocks/>
          </p:cNvGrpSpPr>
          <p:nvPr/>
        </p:nvGrpSpPr>
        <p:grpSpPr bwMode="auto">
          <a:xfrm>
            <a:off x="5670076" y="6177685"/>
            <a:ext cx="1903413" cy="304800"/>
            <a:chOff x="4185" y="3360"/>
            <a:chExt cx="1199" cy="192"/>
          </a:xfrm>
        </p:grpSpPr>
        <p:sp>
          <p:nvSpPr>
            <p:cNvPr id="26" name="AutoShape 11"/>
            <p:cNvSpPr>
              <a:spLocks noChangeArrowheads="1"/>
            </p:cNvSpPr>
            <p:nvPr/>
          </p:nvSpPr>
          <p:spPr bwMode="auto">
            <a:xfrm>
              <a:off x="4185" y="3408"/>
              <a:ext cx="615" cy="72"/>
            </a:xfrm>
            <a:prstGeom prst="rightArrow">
              <a:avLst>
                <a:gd name="adj1" fmla="val 50000"/>
                <a:gd name="adj2" fmla="val 213542"/>
              </a:avLst>
            </a:prstGeom>
            <a:solidFill>
              <a:srgbClr val="007DDD"/>
            </a:solidFill>
            <a:ln w="3175">
              <a:solidFill>
                <a:srgbClr val="0066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/>
            </a:p>
          </p:txBody>
        </p:sp>
        <p:graphicFrame>
          <p:nvGraphicFramePr>
            <p:cNvPr id="27" name="Object 9"/>
            <p:cNvGraphicFramePr>
              <a:graphicFrameLocks noChangeAspect="1"/>
            </p:cNvGraphicFramePr>
            <p:nvPr/>
          </p:nvGraphicFramePr>
          <p:xfrm>
            <a:off x="4848" y="3360"/>
            <a:ext cx="536" cy="192"/>
          </p:xfrm>
          <a:graphic>
            <a:graphicData uri="http://schemas.openxmlformats.org/presentationml/2006/ole">
              <p:oleObj spid="_x0000_s38051" name="Equation" r:id="rId11" imgW="850531" imgH="304668" progId="Equation.3">
                <p:embed/>
              </p:oleObj>
            </a:graphicData>
          </a:graphic>
        </p:graphicFrame>
      </p:grpSp>
      <p:grpSp>
        <p:nvGrpSpPr>
          <p:cNvPr id="28" name="Group 17"/>
          <p:cNvGrpSpPr>
            <a:grpSpLocks/>
          </p:cNvGrpSpPr>
          <p:nvPr/>
        </p:nvGrpSpPr>
        <p:grpSpPr bwMode="auto">
          <a:xfrm>
            <a:off x="530435" y="4963765"/>
            <a:ext cx="5332413" cy="812800"/>
            <a:chOff x="857" y="2572"/>
            <a:chExt cx="3359" cy="512"/>
          </a:xfrm>
        </p:grpSpPr>
        <p:graphicFrame>
          <p:nvGraphicFramePr>
            <p:cNvPr id="2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3117623669"/>
                </p:ext>
              </p:extLst>
            </p:nvPr>
          </p:nvGraphicFramePr>
          <p:xfrm>
            <a:off x="1168" y="2572"/>
            <a:ext cx="3048" cy="512"/>
          </p:xfrm>
          <a:graphic>
            <a:graphicData uri="http://schemas.openxmlformats.org/presentationml/2006/ole">
              <p:oleObj spid="_x0000_s38052" name="Equation" r:id="rId12" imgW="4838400" imgH="812520" progId="Equation.DSMT4">
                <p:embed/>
              </p:oleObj>
            </a:graphicData>
          </a:graphic>
        </p:graphicFrame>
        <p:sp>
          <p:nvSpPr>
            <p:cNvPr id="30" name="Rectangle 19"/>
            <p:cNvSpPr>
              <a:spLocks noChangeArrowheads="1"/>
            </p:cNvSpPr>
            <p:nvPr/>
          </p:nvSpPr>
          <p:spPr bwMode="auto">
            <a:xfrm>
              <a:off x="857" y="2677"/>
              <a:ext cx="31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20000"/>
                </a:spcBef>
              </a:pPr>
              <a:r>
                <a:rPr kumimoji="1" lang="zh-CN" altLang="en-US" sz="2400" b="1" dirty="0" smtClean="0">
                  <a:latin typeface="微软雅黑" pitchFamily="34" charset="-122"/>
                  <a:ea typeface="微软雅黑" pitchFamily="34" charset="-122"/>
                </a:rPr>
                <a:t>又</a:t>
              </a:r>
              <a:endParaRPr kumimoji="1" lang="zh-CN" altLang="en-US" sz="24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1" name="AutoShape 11"/>
          <p:cNvSpPr>
            <a:spLocks noChangeArrowheads="1"/>
          </p:cNvSpPr>
          <p:nvPr/>
        </p:nvSpPr>
        <p:spPr bwMode="auto">
          <a:xfrm>
            <a:off x="5222260" y="4333207"/>
            <a:ext cx="976313" cy="114300"/>
          </a:xfrm>
          <a:prstGeom prst="rightArrow">
            <a:avLst>
              <a:gd name="adj1" fmla="val 50000"/>
              <a:gd name="adj2" fmla="val 213542"/>
            </a:avLst>
          </a:prstGeom>
          <a:solidFill>
            <a:srgbClr val="007DDD"/>
          </a:solidFill>
          <a:ln w="3175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/>
          </a:p>
        </p:txBody>
      </p:sp>
      <p:grpSp>
        <p:nvGrpSpPr>
          <p:cNvPr id="6" name="组合 5"/>
          <p:cNvGrpSpPr/>
          <p:nvPr/>
        </p:nvGrpSpPr>
        <p:grpSpPr>
          <a:xfrm>
            <a:off x="5902444" y="5008697"/>
            <a:ext cx="3713163" cy="750165"/>
            <a:chOff x="217878" y="6482485"/>
            <a:chExt cx="3713163" cy="750165"/>
          </a:xfrm>
        </p:grpSpPr>
        <p:sp>
          <p:nvSpPr>
            <p:cNvPr id="2" name="圆角矩形 1"/>
            <p:cNvSpPr/>
            <p:nvPr/>
          </p:nvSpPr>
          <p:spPr>
            <a:xfrm>
              <a:off x="217878" y="6482485"/>
              <a:ext cx="3713163" cy="75016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2" name="Group 13"/>
            <p:cNvGrpSpPr>
              <a:grpSpLocks/>
            </p:cNvGrpSpPr>
            <p:nvPr/>
          </p:nvGrpSpPr>
          <p:grpSpPr bwMode="auto">
            <a:xfrm>
              <a:off x="218292" y="6632863"/>
              <a:ext cx="3365500" cy="468313"/>
              <a:chOff x="592" y="3560"/>
              <a:chExt cx="2120" cy="295"/>
            </a:xfrm>
          </p:grpSpPr>
          <p:graphicFrame>
            <p:nvGraphicFramePr>
              <p:cNvPr id="33" name="Object 7"/>
              <p:cNvGraphicFramePr>
                <a:graphicFrameLocks noChangeAspect="1"/>
              </p:cNvGraphicFramePr>
              <p:nvPr/>
            </p:nvGraphicFramePr>
            <p:xfrm>
              <a:off x="592" y="3560"/>
              <a:ext cx="1416" cy="288"/>
            </p:xfrm>
            <a:graphic>
              <a:graphicData uri="http://schemas.openxmlformats.org/presentationml/2006/ole">
                <p:oleObj spid="_x0000_s38053" name="公式" r:id="rId13" imgW="2247900" imgH="457200" progId="Equation.3">
                  <p:embed/>
                </p:oleObj>
              </a:graphicData>
            </a:graphic>
          </p:graphicFrame>
          <p:graphicFrame>
            <p:nvGraphicFramePr>
              <p:cNvPr id="34" name="Object 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="" xmlns:p14="http://schemas.microsoft.com/office/powerpoint/2010/main" val="67454993"/>
                  </p:ext>
                </p:extLst>
              </p:nvPr>
            </p:nvGraphicFramePr>
            <p:xfrm>
              <a:off x="2149" y="3623"/>
              <a:ext cx="563" cy="194"/>
            </p:xfrm>
            <a:graphic>
              <a:graphicData uri="http://schemas.openxmlformats.org/presentationml/2006/ole">
                <p:oleObj spid="_x0000_s38054" name="Equation" r:id="rId14" imgW="812520" imgH="279360" progId="Equation.DSMT4">
                  <p:embed/>
                </p:oleObj>
              </a:graphicData>
            </a:graphic>
          </p:graphicFrame>
          <p:sp>
            <p:nvSpPr>
              <p:cNvPr id="35" name="Text Box 16"/>
              <p:cNvSpPr txBox="1">
                <a:spLocks noChangeArrowheads="1"/>
              </p:cNvSpPr>
              <p:nvPr/>
            </p:nvSpPr>
            <p:spPr bwMode="auto">
              <a:xfrm>
                <a:off x="796" y="3564"/>
                <a:ext cx="310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spcBef>
                    <a:spcPct val="20000"/>
                  </a:spcBef>
                </a:pPr>
                <a:r>
                  <a:rPr kumimoji="1" lang="zh-CN" altLang="en-US" sz="2400" b="1" dirty="0">
                    <a:latin typeface="微软雅黑" pitchFamily="34" charset="-122"/>
                    <a:ea typeface="微软雅黑" pitchFamily="34" charset="-122"/>
                  </a:rPr>
                  <a:t>即</a:t>
                </a: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246081319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4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257837558"/>
              </p:ext>
            </p:extLst>
          </p:nvPr>
        </p:nvGraphicFramePr>
        <p:xfrm>
          <a:off x="560681" y="1240061"/>
          <a:ext cx="8513762" cy="1765300"/>
        </p:xfrm>
        <a:graphic>
          <a:graphicData uri="http://schemas.openxmlformats.org/presentationml/2006/ole">
            <p:oleObj spid="_x0000_s40050" name="文档" r:id="rId3" imgW="8718093" imgH="1825480" progId="Word.Document.12">
              <p:embed/>
            </p:oleObj>
          </a:graphicData>
        </a:graphic>
      </p:graphicFrame>
      <p:grpSp>
        <p:nvGrpSpPr>
          <p:cNvPr id="7" name="组合 6"/>
          <p:cNvGrpSpPr/>
          <p:nvPr/>
        </p:nvGrpSpPr>
        <p:grpSpPr>
          <a:xfrm>
            <a:off x="538405" y="2821409"/>
            <a:ext cx="8198952" cy="2451100"/>
            <a:chOff x="279400" y="3263900"/>
            <a:chExt cx="8198952" cy="2451100"/>
          </a:xfrm>
        </p:grpSpPr>
        <p:grpSp>
          <p:nvGrpSpPr>
            <p:cNvPr id="8" name="组合 30"/>
            <p:cNvGrpSpPr/>
            <p:nvPr/>
          </p:nvGrpSpPr>
          <p:grpSpPr>
            <a:xfrm>
              <a:off x="5571744" y="3692050"/>
              <a:ext cx="2906608" cy="402418"/>
              <a:chOff x="668735" y="5940115"/>
              <a:chExt cx="2906608" cy="402418"/>
            </a:xfrm>
          </p:grpSpPr>
          <p:cxnSp>
            <p:nvCxnSpPr>
              <p:cNvPr id="23" name="直接箭头连接符 4"/>
              <p:cNvCxnSpPr/>
              <p:nvPr/>
            </p:nvCxnSpPr>
            <p:spPr>
              <a:xfrm>
                <a:off x="668735" y="6136605"/>
                <a:ext cx="504056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矩形 23"/>
              <p:cNvSpPr/>
              <p:nvPr/>
            </p:nvSpPr>
            <p:spPr>
              <a:xfrm>
                <a:off x="1172791" y="5940115"/>
                <a:ext cx="720080" cy="387660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aphicFrame>
            <p:nvGraphicFramePr>
              <p:cNvPr id="25" name="对象 2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="" xmlns:p14="http://schemas.microsoft.com/office/powerpoint/2010/main" val="170541923"/>
                  </p:ext>
                </p:extLst>
              </p:nvPr>
            </p:nvGraphicFramePr>
            <p:xfrm>
              <a:off x="1355725" y="5940425"/>
              <a:ext cx="371475" cy="387350"/>
            </p:xfrm>
            <a:graphic>
              <a:graphicData uri="http://schemas.openxmlformats.org/presentationml/2006/ole">
                <p:oleObj spid="_x0000_s40051" name="Equation" r:id="rId4" imgW="368300" imgH="381000" progId="Equation.DSMT4">
                  <p:embed/>
                </p:oleObj>
              </a:graphicData>
            </a:graphic>
          </p:graphicFrame>
          <p:cxnSp>
            <p:nvCxnSpPr>
              <p:cNvPr id="26" name="直接连接符 25"/>
              <p:cNvCxnSpPr>
                <a:stCxn id="24" idx="3"/>
              </p:cNvCxnSpPr>
              <p:nvPr/>
            </p:nvCxnSpPr>
            <p:spPr>
              <a:xfrm>
                <a:off x="1892871" y="6133945"/>
                <a:ext cx="432048" cy="266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矩形 26"/>
              <p:cNvSpPr/>
              <p:nvPr/>
            </p:nvSpPr>
            <p:spPr>
              <a:xfrm>
                <a:off x="2340923" y="5954872"/>
                <a:ext cx="720080" cy="387660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aphicFrame>
            <p:nvGraphicFramePr>
              <p:cNvPr id="28" name="对象 2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="" xmlns:p14="http://schemas.microsoft.com/office/powerpoint/2010/main" val="714651953"/>
                  </p:ext>
                </p:extLst>
              </p:nvPr>
            </p:nvGraphicFramePr>
            <p:xfrm>
              <a:off x="2517224" y="5954871"/>
              <a:ext cx="384458" cy="387662"/>
            </p:xfrm>
            <a:graphic>
              <a:graphicData uri="http://schemas.openxmlformats.org/presentationml/2006/ole">
                <p:oleObj spid="_x0000_s40052" name="Equation" r:id="rId5" imgW="380835" imgH="380835" progId="Equation.DSMT4">
                  <p:embed/>
                </p:oleObj>
              </a:graphicData>
            </a:graphic>
          </p:graphicFrame>
          <p:cxnSp>
            <p:nvCxnSpPr>
              <p:cNvPr id="29" name="直接箭头连接符 28"/>
              <p:cNvCxnSpPr/>
              <p:nvPr/>
            </p:nvCxnSpPr>
            <p:spPr>
              <a:xfrm>
                <a:off x="3071287" y="6136605"/>
                <a:ext cx="504056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29"/>
            <p:cNvGrpSpPr/>
            <p:nvPr/>
          </p:nvGrpSpPr>
          <p:grpSpPr>
            <a:xfrm>
              <a:off x="5644411" y="4525776"/>
              <a:ext cx="2592288" cy="1080120"/>
              <a:chOff x="4269135" y="5488533"/>
              <a:chExt cx="2592288" cy="1080120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5205239" y="6180992"/>
                <a:ext cx="720080" cy="387660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aphicFrame>
            <p:nvGraphicFramePr>
              <p:cNvPr id="12" name="对象 1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="" xmlns:p14="http://schemas.microsoft.com/office/powerpoint/2010/main" val="2550006422"/>
                  </p:ext>
                </p:extLst>
              </p:nvPr>
            </p:nvGraphicFramePr>
            <p:xfrm>
              <a:off x="5381540" y="6180991"/>
              <a:ext cx="384458" cy="387662"/>
            </p:xfrm>
            <a:graphic>
              <a:graphicData uri="http://schemas.openxmlformats.org/presentationml/2006/ole">
                <p:oleObj spid="_x0000_s40053" name="Equation" r:id="rId6" imgW="380835" imgH="380835" progId="Equation.DSMT4">
                  <p:embed/>
                </p:oleObj>
              </a:graphicData>
            </a:graphic>
          </p:graphicFrame>
          <p:sp>
            <p:nvSpPr>
              <p:cNvPr id="13" name="矩形 12"/>
              <p:cNvSpPr/>
              <p:nvPr/>
            </p:nvSpPr>
            <p:spPr>
              <a:xfrm>
                <a:off x="5205239" y="5488533"/>
                <a:ext cx="720080" cy="387660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aphicFrame>
            <p:nvGraphicFramePr>
              <p:cNvPr id="14" name="对象 1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="" xmlns:p14="http://schemas.microsoft.com/office/powerpoint/2010/main" val="1045071761"/>
                  </p:ext>
                </p:extLst>
              </p:nvPr>
            </p:nvGraphicFramePr>
            <p:xfrm>
              <a:off x="5388173" y="5488843"/>
              <a:ext cx="371475" cy="387350"/>
            </p:xfrm>
            <a:graphic>
              <a:graphicData uri="http://schemas.openxmlformats.org/presentationml/2006/ole">
                <p:oleObj spid="_x0000_s40054" name="Equation" r:id="rId7" imgW="368300" imgH="381000" progId="Equation.DSMT4">
                  <p:embed/>
                </p:oleObj>
              </a:graphicData>
            </a:graphic>
          </p:graphicFrame>
          <p:cxnSp>
            <p:nvCxnSpPr>
              <p:cNvPr id="15" name="直接连接符 14"/>
              <p:cNvCxnSpPr>
                <a:endCxn id="13" idx="1"/>
              </p:cNvCxnSpPr>
              <p:nvPr/>
            </p:nvCxnSpPr>
            <p:spPr>
              <a:xfrm flipV="1">
                <a:off x="4773191" y="5682363"/>
                <a:ext cx="43204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V="1">
                <a:off x="5925319" y="5682363"/>
                <a:ext cx="43204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V="1">
                <a:off x="4773191" y="6342532"/>
                <a:ext cx="43204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V="1">
                <a:off x="5925319" y="6329428"/>
                <a:ext cx="43204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4773191" y="5682363"/>
                <a:ext cx="0" cy="66016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6357367" y="5682363"/>
                <a:ext cx="0" cy="66016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箭头连接符 20"/>
              <p:cNvCxnSpPr/>
              <p:nvPr/>
            </p:nvCxnSpPr>
            <p:spPr>
              <a:xfrm>
                <a:off x="4269135" y="5989161"/>
                <a:ext cx="504056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箭头连接符 21"/>
              <p:cNvCxnSpPr/>
              <p:nvPr/>
            </p:nvCxnSpPr>
            <p:spPr>
              <a:xfrm>
                <a:off x="6357367" y="5989161"/>
                <a:ext cx="504056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10" name="对象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1387287915"/>
                </p:ext>
              </p:extLst>
            </p:nvPr>
          </p:nvGraphicFramePr>
          <p:xfrm>
            <a:off x="279400" y="3263900"/>
            <a:ext cx="5219700" cy="2451100"/>
          </p:xfrm>
          <a:graphic>
            <a:graphicData uri="http://schemas.openxmlformats.org/presentationml/2006/ole">
              <p:oleObj spid="_x0000_s40055" name="文档" r:id="rId8" imgW="5228310" imgH="2456008" progId="Word.Document.12">
                <p:embed/>
              </p:oleObj>
            </a:graphicData>
          </a:graphic>
        </p:graphicFrame>
      </p:grpSp>
      <p:graphicFrame>
        <p:nvGraphicFramePr>
          <p:cNvPr id="30" name="对象 2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4439029"/>
              </p:ext>
            </p:extLst>
          </p:nvPr>
        </p:nvGraphicFramePr>
        <p:xfrm>
          <a:off x="651126" y="5509175"/>
          <a:ext cx="8039100" cy="1117600"/>
        </p:xfrm>
        <a:graphic>
          <a:graphicData uri="http://schemas.openxmlformats.org/presentationml/2006/ole">
            <p:oleObj spid="_x0000_s40056" name="文档" r:id="rId9" imgW="8038294" imgH="1115513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46081319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629553791"/>
              </p:ext>
            </p:extLst>
          </p:nvPr>
        </p:nvGraphicFramePr>
        <p:xfrm>
          <a:off x="304800" y="1530350"/>
          <a:ext cx="5748338" cy="4535488"/>
        </p:xfrm>
        <a:graphic>
          <a:graphicData uri="http://schemas.openxmlformats.org/presentationml/2006/ole">
            <p:oleObj spid="_x0000_s41046" name="文档" r:id="rId3" imgW="5750990" imgH="4541701" progId="Word.Document.12">
              <p:embed/>
            </p:oleObj>
          </a:graphicData>
        </a:graphic>
      </p:graphicFrame>
      <p:grpSp>
        <p:nvGrpSpPr>
          <p:cNvPr id="32" name="组合 31"/>
          <p:cNvGrpSpPr/>
          <p:nvPr/>
        </p:nvGrpSpPr>
        <p:grpSpPr>
          <a:xfrm>
            <a:off x="6266964" y="3774532"/>
            <a:ext cx="3240360" cy="1367408"/>
            <a:chOff x="5902151" y="1024037"/>
            <a:chExt cx="3240360" cy="1367408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9" name="圆角矩形 8"/>
            <p:cNvSpPr/>
            <p:nvPr/>
          </p:nvSpPr>
          <p:spPr>
            <a:xfrm>
              <a:off x="5902151" y="1024037"/>
              <a:ext cx="3240360" cy="936104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40965" name="Object 5"/>
            <p:cNvGraphicFramePr>
              <a:graphicFrameLocks noChangeAspect="1"/>
            </p:cNvGraphicFramePr>
            <p:nvPr/>
          </p:nvGraphicFramePr>
          <p:xfrm>
            <a:off x="6046167" y="1096045"/>
            <a:ext cx="2959100" cy="1295400"/>
          </p:xfrm>
          <a:graphic>
            <a:graphicData uri="http://schemas.openxmlformats.org/presentationml/2006/ole">
              <p:oleObj spid="_x0000_s41047" name="文档" r:id="rId4" imgW="3043549" imgH="1307081" progId="Word.Document.12">
                <p:embed/>
              </p:oleObj>
            </a:graphicData>
          </a:graphic>
        </p:graphicFrame>
      </p:grpSp>
      <p:grpSp>
        <p:nvGrpSpPr>
          <p:cNvPr id="34" name="组合 33"/>
          <p:cNvGrpSpPr/>
          <p:nvPr/>
        </p:nvGrpSpPr>
        <p:grpSpPr>
          <a:xfrm>
            <a:off x="6190183" y="1384821"/>
            <a:ext cx="3240360" cy="2139876"/>
            <a:chOff x="6190183" y="2104157"/>
            <a:chExt cx="3240360" cy="2139876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3" name="圆角矩形 32"/>
            <p:cNvSpPr/>
            <p:nvPr/>
          </p:nvSpPr>
          <p:spPr>
            <a:xfrm>
              <a:off x="6262191" y="2104157"/>
              <a:ext cx="3168352" cy="1944216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30"/>
            <p:cNvGrpSpPr/>
            <p:nvPr/>
          </p:nvGrpSpPr>
          <p:grpSpPr>
            <a:xfrm>
              <a:off x="6406207" y="2392189"/>
              <a:ext cx="2906608" cy="402418"/>
              <a:chOff x="668735" y="5940115"/>
              <a:chExt cx="2906608" cy="402418"/>
            </a:xfrm>
            <a:grpFill/>
          </p:grpSpPr>
          <p:cxnSp>
            <p:nvCxnSpPr>
              <p:cNvPr id="25" name="直接箭头连接符 4"/>
              <p:cNvCxnSpPr/>
              <p:nvPr/>
            </p:nvCxnSpPr>
            <p:spPr>
              <a:xfrm>
                <a:off x="668735" y="6136605"/>
                <a:ext cx="504056" cy="0"/>
              </a:xfrm>
              <a:prstGeom prst="straightConnector1">
                <a:avLst/>
              </a:prstGeom>
              <a:grpFill/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矩形 25"/>
              <p:cNvSpPr/>
              <p:nvPr/>
            </p:nvSpPr>
            <p:spPr>
              <a:xfrm>
                <a:off x="1172791" y="5940115"/>
                <a:ext cx="720080" cy="38766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aphicFrame>
            <p:nvGraphicFramePr>
              <p:cNvPr id="27" name="对象 2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="" xmlns:p14="http://schemas.microsoft.com/office/powerpoint/2010/main" val="170541923"/>
                  </p:ext>
                </p:extLst>
              </p:nvPr>
            </p:nvGraphicFramePr>
            <p:xfrm>
              <a:off x="1355725" y="5940425"/>
              <a:ext cx="371475" cy="387350"/>
            </p:xfrm>
            <a:graphic>
              <a:graphicData uri="http://schemas.openxmlformats.org/presentationml/2006/ole">
                <p:oleObj spid="_x0000_s41048" name="Equation" r:id="rId5" imgW="368300" imgH="381000" progId="Equation.DSMT4">
                  <p:embed/>
                </p:oleObj>
              </a:graphicData>
            </a:graphic>
          </p:graphicFrame>
          <p:cxnSp>
            <p:nvCxnSpPr>
              <p:cNvPr id="28" name="直接连接符 27"/>
              <p:cNvCxnSpPr>
                <a:stCxn id="26" idx="3"/>
              </p:cNvCxnSpPr>
              <p:nvPr/>
            </p:nvCxnSpPr>
            <p:spPr>
              <a:xfrm>
                <a:off x="1892871" y="6133945"/>
                <a:ext cx="432048" cy="2660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矩形 28"/>
              <p:cNvSpPr/>
              <p:nvPr/>
            </p:nvSpPr>
            <p:spPr>
              <a:xfrm>
                <a:off x="2340923" y="5954872"/>
                <a:ext cx="720080" cy="38766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aphicFrame>
            <p:nvGraphicFramePr>
              <p:cNvPr id="30" name="对象 2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="" xmlns:p14="http://schemas.microsoft.com/office/powerpoint/2010/main" val="714651953"/>
                  </p:ext>
                </p:extLst>
              </p:nvPr>
            </p:nvGraphicFramePr>
            <p:xfrm>
              <a:off x="2517224" y="5954871"/>
              <a:ext cx="384458" cy="387662"/>
            </p:xfrm>
            <a:graphic>
              <a:graphicData uri="http://schemas.openxmlformats.org/presentationml/2006/ole">
                <p:oleObj spid="_x0000_s41049" name="Equation" r:id="rId6" imgW="380835" imgH="380835" progId="Equation.DSMT4">
                  <p:embed/>
                </p:oleObj>
              </a:graphicData>
            </a:graphic>
          </p:graphicFrame>
          <p:cxnSp>
            <p:nvCxnSpPr>
              <p:cNvPr id="31" name="直接箭头连接符 30"/>
              <p:cNvCxnSpPr/>
              <p:nvPr/>
            </p:nvCxnSpPr>
            <p:spPr>
              <a:xfrm>
                <a:off x="3071287" y="6136605"/>
                <a:ext cx="504056" cy="0"/>
              </a:xfrm>
              <a:prstGeom prst="straightConnector1">
                <a:avLst/>
              </a:prstGeom>
              <a:grpFill/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12" name="对象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2558044742"/>
                </p:ext>
              </p:extLst>
            </p:nvPr>
          </p:nvGraphicFramePr>
          <p:xfrm>
            <a:off x="6190183" y="2896245"/>
            <a:ext cx="3133725" cy="1347788"/>
          </p:xfrm>
          <a:graphic>
            <a:graphicData uri="http://schemas.openxmlformats.org/presentationml/2006/ole">
              <p:oleObj spid="_x0000_s41050" name="文档" r:id="rId7" imgW="3136248" imgH="1346429" progId="Word.Document.12">
                <p:embed/>
              </p:oleObj>
            </a:graphicData>
          </a:graphic>
        </p:graphicFrame>
      </p:grpSp>
    </p:spTree>
    <p:extLst>
      <p:ext uri="{BB962C8B-B14F-4D97-AF65-F5344CB8AC3E}">
        <p14:creationId xmlns="" xmlns:p14="http://schemas.microsoft.com/office/powerpoint/2010/main" val="246081319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4096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827992935"/>
              </p:ext>
            </p:extLst>
          </p:nvPr>
        </p:nvGraphicFramePr>
        <p:xfrm>
          <a:off x="425450" y="1135063"/>
          <a:ext cx="6669088" cy="4319587"/>
        </p:xfrm>
        <a:graphic>
          <a:graphicData uri="http://schemas.openxmlformats.org/presentationml/2006/ole">
            <p:oleObj spid="_x0000_s42087" name="文档" r:id="rId3" imgW="6715667" imgH="4366077" progId="Word.Document.12">
              <p:embed/>
            </p:oleObj>
          </a:graphicData>
        </a:graphic>
      </p:graphicFrame>
      <p:grpSp>
        <p:nvGrpSpPr>
          <p:cNvPr id="41" name="组合 40"/>
          <p:cNvGrpSpPr/>
          <p:nvPr/>
        </p:nvGrpSpPr>
        <p:grpSpPr>
          <a:xfrm>
            <a:off x="432048" y="5575300"/>
            <a:ext cx="8854479" cy="1739900"/>
            <a:chOff x="144016" y="5575300"/>
            <a:chExt cx="8854479" cy="17399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2" name="圆角矩形 11"/>
            <p:cNvSpPr/>
            <p:nvPr/>
          </p:nvSpPr>
          <p:spPr>
            <a:xfrm>
              <a:off x="144016" y="5704557"/>
              <a:ext cx="8854479" cy="1368152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40964" name="Object 4"/>
            <p:cNvGraphicFramePr>
              <a:graphicFrameLocks noChangeAspect="1"/>
            </p:cNvGraphicFramePr>
            <p:nvPr/>
          </p:nvGraphicFramePr>
          <p:xfrm>
            <a:off x="241300" y="5575300"/>
            <a:ext cx="8750300" cy="1739900"/>
          </p:xfrm>
          <a:graphic>
            <a:graphicData uri="http://schemas.openxmlformats.org/presentationml/2006/ole">
              <p:oleObj spid="_x0000_s42088" name="文档" r:id="rId4" imgW="8990590" imgH="1807051" progId="Word.Document.12">
                <p:embed/>
              </p:oleObj>
            </a:graphicData>
          </a:graphic>
        </p:graphicFrame>
      </p:grpSp>
      <p:grpSp>
        <p:nvGrpSpPr>
          <p:cNvPr id="40" name="组合 39"/>
          <p:cNvGrpSpPr/>
          <p:nvPr/>
        </p:nvGrpSpPr>
        <p:grpSpPr>
          <a:xfrm>
            <a:off x="6334199" y="1096789"/>
            <a:ext cx="3240360" cy="3743672"/>
            <a:chOff x="6478215" y="736005"/>
            <a:chExt cx="3240360" cy="3743672"/>
          </a:xfrm>
          <a:solidFill>
            <a:schemeClr val="accent1">
              <a:lumMod val="20000"/>
              <a:lumOff val="80000"/>
            </a:schemeClr>
          </a:solidFill>
        </p:grpSpPr>
        <p:grpSp>
          <p:nvGrpSpPr>
            <p:cNvPr id="11" name="组合 10"/>
            <p:cNvGrpSpPr/>
            <p:nvPr/>
          </p:nvGrpSpPr>
          <p:grpSpPr>
            <a:xfrm>
              <a:off x="6478215" y="3183533"/>
              <a:ext cx="3240360" cy="1296144"/>
              <a:chOff x="6190183" y="663253"/>
              <a:chExt cx="3240360" cy="1296144"/>
            </a:xfrm>
            <a:grpFill/>
          </p:grpSpPr>
          <p:sp>
            <p:nvSpPr>
              <p:cNvPr id="9" name="圆角矩形 8"/>
              <p:cNvSpPr/>
              <p:nvPr/>
            </p:nvSpPr>
            <p:spPr>
              <a:xfrm>
                <a:off x="6190183" y="663253"/>
                <a:ext cx="3240360" cy="936104"/>
              </a:xfrm>
              <a:prstGeom prst="round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aphicFrame>
            <p:nvGraphicFramePr>
              <p:cNvPr id="10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="" xmlns:p14="http://schemas.microsoft.com/office/powerpoint/2010/main" val="4146101972"/>
                  </p:ext>
                </p:extLst>
              </p:nvPr>
            </p:nvGraphicFramePr>
            <p:xfrm>
              <a:off x="6334199" y="663997"/>
              <a:ext cx="2959100" cy="1295400"/>
            </p:xfrm>
            <a:graphic>
              <a:graphicData uri="http://schemas.openxmlformats.org/presentationml/2006/ole">
                <p:oleObj spid="_x0000_s42089" name="文档" r:id="rId5" imgW="3043549" imgH="1307081" progId="Word.Document.12">
                  <p:embed/>
                </p:oleObj>
              </a:graphicData>
            </a:graphic>
          </p:graphicFrame>
        </p:grpSp>
        <p:grpSp>
          <p:nvGrpSpPr>
            <p:cNvPr id="39" name="组合 38"/>
            <p:cNvGrpSpPr/>
            <p:nvPr/>
          </p:nvGrpSpPr>
          <p:grpSpPr>
            <a:xfrm>
              <a:off x="6619875" y="736005"/>
              <a:ext cx="3090863" cy="2623145"/>
              <a:chOff x="6619875" y="736005"/>
              <a:chExt cx="3090863" cy="2623145"/>
            </a:xfrm>
            <a:grpFill/>
          </p:grpSpPr>
          <p:sp>
            <p:nvSpPr>
              <p:cNvPr id="38" name="圆角矩形 37"/>
              <p:cNvSpPr/>
              <p:nvPr/>
            </p:nvSpPr>
            <p:spPr>
              <a:xfrm>
                <a:off x="6694239" y="736005"/>
                <a:ext cx="2880320" cy="2160240"/>
              </a:xfrm>
              <a:prstGeom prst="round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aphicFrame>
            <p:nvGraphicFramePr>
              <p:cNvPr id="13" name="对象 1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="" xmlns:p14="http://schemas.microsoft.com/office/powerpoint/2010/main" val="1387287915"/>
                  </p:ext>
                </p:extLst>
              </p:nvPr>
            </p:nvGraphicFramePr>
            <p:xfrm>
              <a:off x="6619875" y="1816100"/>
              <a:ext cx="3090863" cy="1543050"/>
            </p:xfrm>
            <a:graphic>
              <a:graphicData uri="http://schemas.openxmlformats.org/presentationml/2006/ole">
                <p:oleObj spid="_x0000_s42090" name="文档" r:id="rId6" imgW="3101012" imgH="1544971" progId="Word.Document.12">
                  <p:embed/>
                </p:oleObj>
              </a:graphicData>
            </a:graphic>
          </p:graphicFrame>
          <p:grpSp>
            <p:nvGrpSpPr>
              <p:cNvPr id="17" name="组合 29"/>
              <p:cNvGrpSpPr/>
              <p:nvPr/>
            </p:nvGrpSpPr>
            <p:grpSpPr>
              <a:xfrm>
                <a:off x="6766247" y="808013"/>
                <a:ext cx="2592288" cy="1080120"/>
                <a:chOff x="4269135" y="5488533"/>
                <a:chExt cx="2592288" cy="1080120"/>
              </a:xfrm>
              <a:grpFill/>
            </p:grpSpPr>
            <p:sp>
              <p:nvSpPr>
                <p:cNvPr id="19" name="矩形 18"/>
                <p:cNvSpPr/>
                <p:nvPr/>
              </p:nvSpPr>
              <p:spPr>
                <a:xfrm>
                  <a:off x="5205239" y="6180992"/>
                  <a:ext cx="720080" cy="387660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aphicFrame>
              <p:nvGraphicFramePr>
                <p:cNvPr id="20" name="对象 19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="" xmlns:p14="http://schemas.microsoft.com/office/powerpoint/2010/main" val="2550006422"/>
                    </p:ext>
                  </p:extLst>
                </p:nvPr>
              </p:nvGraphicFramePr>
              <p:xfrm>
                <a:off x="5381540" y="6180991"/>
                <a:ext cx="384458" cy="387662"/>
              </p:xfrm>
              <a:graphic>
                <a:graphicData uri="http://schemas.openxmlformats.org/presentationml/2006/ole">
                  <p:oleObj spid="_x0000_s42091" name="Equation" r:id="rId7" imgW="380835" imgH="380835" progId="Equation.DSMT4">
                    <p:embed/>
                  </p:oleObj>
                </a:graphicData>
              </a:graphic>
            </p:graphicFrame>
            <p:sp>
              <p:nvSpPr>
                <p:cNvPr id="21" name="矩形 20"/>
                <p:cNvSpPr/>
                <p:nvPr/>
              </p:nvSpPr>
              <p:spPr>
                <a:xfrm>
                  <a:off x="5205239" y="5488533"/>
                  <a:ext cx="720080" cy="387660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aphicFrame>
              <p:nvGraphicFramePr>
                <p:cNvPr id="22" name="对象 21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="" xmlns:p14="http://schemas.microsoft.com/office/powerpoint/2010/main" val="1045071761"/>
                    </p:ext>
                  </p:extLst>
                </p:nvPr>
              </p:nvGraphicFramePr>
              <p:xfrm>
                <a:off x="5388173" y="5488843"/>
                <a:ext cx="371475" cy="387350"/>
              </p:xfrm>
              <a:graphic>
                <a:graphicData uri="http://schemas.openxmlformats.org/presentationml/2006/ole">
                  <p:oleObj spid="_x0000_s42092" name="Equation" r:id="rId8" imgW="368300" imgH="381000" progId="Equation.DSMT4">
                    <p:embed/>
                  </p:oleObj>
                </a:graphicData>
              </a:graphic>
            </p:graphicFrame>
            <p:cxnSp>
              <p:nvCxnSpPr>
                <p:cNvPr id="23" name="直接连接符 22"/>
                <p:cNvCxnSpPr>
                  <a:endCxn id="21" idx="1"/>
                </p:cNvCxnSpPr>
                <p:nvPr/>
              </p:nvCxnSpPr>
              <p:spPr>
                <a:xfrm flipV="1">
                  <a:off x="4773191" y="5682363"/>
                  <a:ext cx="432048" cy="0"/>
                </a:xfrm>
                <a:prstGeom prst="line">
                  <a:avLst/>
                </a:prstGeom>
                <a:grpFill/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/>
                <p:nvPr/>
              </p:nvCxnSpPr>
              <p:spPr>
                <a:xfrm flipV="1">
                  <a:off x="5925319" y="5682363"/>
                  <a:ext cx="432048" cy="0"/>
                </a:xfrm>
                <a:prstGeom prst="line">
                  <a:avLst/>
                </a:prstGeom>
                <a:grpFill/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直接连接符 24"/>
                <p:cNvCxnSpPr/>
                <p:nvPr/>
              </p:nvCxnSpPr>
              <p:spPr>
                <a:xfrm flipV="1">
                  <a:off x="4773191" y="6342532"/>
                  <a:ext cx="432048" cy="0"/>
                </a:xfrm>
                <a:prstGeom prst="line">
                  <a:avLst/>
                </a:prstGeom>
                <a:grpFill/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直接连接符 25"/>
                <p:cNvCxnSpPr/>
                <p:nvPr/>
              </p:nvCxnSpPr>
              <p:spPr>
                <a:xfrm flipV="1">
                  <a:off x="5925319" y="6329428"/>
                  <a:ext cx="432048" cy="0"/>
                </a:xfrm>
                <a:prstGeom prst="line">
                  <a:avLst/>
                </a:prstGeom>
                <a:grpFill/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接连接符 26"/>
                <p:cNvCxnSpPr/>
                <p:nvPr/>
              </p:nvCxnSpPr>
              <p:spPr>
                <a:xfrm>
                  <a:off x="4773191" y="5682363"/>
                  <a:ext cx="0" cy="660169"/>
                </a:xfrm>
                <a:prstGeom prst="line">
                  <a:avLst/>
                </a:prstGeom>
                <a:grpFill/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直接连接符 27"/>
                <p:cNvCxnSpPr/>
                <p:nvPr/>
              </p:nvCxnSpPr>
              <p:spPr>
                <a:xfrm>
                  <a:off x="6357367" y="5682363"/>
                  <a:ext cx="0" cy="660169"/>
                </a:xfrm>
                <a:prstGeom prst="line">
                  <a:avLst/>
                </a:prstGeom>
                <a:grpFill/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接箭头连接符 28"/>
                <p:cNvCxnSpPr/>
                <p:nvPr/>
              </p:nvCxnSpPr>
              <p:spPr>
                <a:xfrm>
                  <a:off x="4269135" y="5989161"/>
                  <a:ext cx="504056" cy="0"/>
                </a:xfrm>
                <a:prstGeom prst="straightConnector1">
                  <a:avLst/>
                </a:prstGeom>
                <a:grpFill/>
                <a:ln w="19050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箭头连接符 29"/>
                <p:cNvCxnSpPr/>
                <p:nvPr/>
              </p:nvCxnSpPr>
              <p:spPr>
                <a:xfrm>
                  <a:off x="6357367" y="5989161"/>
                  <a:ext cx="504056" cy="0"/>
                </a:xfrm>
                <a:prstGeom prst="straightConnector1">
                  <a:avLst/>
                </a:prstGeom>
                <a:grpFill/>
                <a:ln w="19050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="" xmlns:p14="http://schemas.microsoft.com/office/powerpoint/2010/main" val="246081319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749811" y="1028171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319618735"/>
              </p:ext>
            </p:extLst>
          </p:nvPr>
        </p:nvGraphicFramePr>
        <p:xfrm>
          <a:off x="571624" y="1167085"/>
          <a:ext cx="7010400" cy="1765300"/>
        </p:xfrm>
        <a:graphic>
          <a:graphicData uri="http://schemas.openxmlformats.org/presentationml/2006/ole">
            <p:oleObj spid="_x0000_s43061" name="文档" r:id="rId3" imgW="7009601" imgH="1765271" progId="Word.Document.12">
              <p:embed/>
            </p:oleObj>
          </a:graphicData>
        </a:graphic>
      </p:graphicFrame>
      <p:graphicFrame>
        <p:nvGraphicFramePr>
          <p:cNvPr id="430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355385751"/>
              </p:ext>
            </p:extLst>
          </p:nvPr>
        </p:nvGraphicFramePr>
        <p:xfrm>
          <a:off x="573559" y="2679700"/>
          <a:ext cx="7993063" cy="3421063"/>
        </p:xfrm>
        <a:graphic>
          <a:graphicData uri="http://schemas.openxmlformats.org/presentationml/2006/ole">
            <p:oleObj spid="_x0000_s43062" name="文档" r:id="rId4" imgW="8048938" imgH="3452616" progId="Word.Document.12">
              <p:embed/>
            </p:oleObj>
          </a:graphicData>
        </a:graphic>
      </p:graphicFrame>
      <p:grpSp>
        <p:nvGrpSpPr>
          <p:cNvPr id="9" name="组合 8"/>
          <p:cNvGrpSpPr/>
          <p:nvPr/>
        </p:nvGrpSpPr>
        <p:grpSpPr>
          <a:xfrm>
            <a:off x="522311" y="6280621"/>
            <a:ext cx="7108032" cy="775183"/>
            <a:chOff x="-1324273" y="6119700"/>
            <a:chExt cx="7108032" cy="775183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" name="圆角矩形 7"/>
            <p:cNvSpPr/>
            <p:nvPr/>
          </p:nvSpPr>
          <p:spPr>
            <a:xfrm>
              <a:off x="-1324273" y="6119700"/>
              <a:ext cx="5256584" cy="576064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43012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1590783675"/>
                </p:ext>
              </p:extLst>
            </p:nvPr>
          </p:nvGraphicFramePr>
          <p:xfrm>
            <a:off x="-1226641" y="6132883"/>
            <a:ext cx="7010400" cy="762000"/>
          </p:xfrm>
          <a:graphic>
            <a:graphicData uri="http://schemas.openxmlformats.org/presentationml/2006/ole">
              <p:oleObj spid="_x0000_s43063" name="文档" r:id="rId5" imgW="7015212" imgH="771460" progId="Word.Document.12">
                <p:embed/>
              </p:oleObj>
            </a:graphicData>
          </a:graphic>
        </p:graphicFrame>
      </p:grpSp>
    </p:spTree>
    <p:extLst>
      <p:ext uri="{BB962C8B-B14F-4D97-AF65-F5344CB8AC3E}">
        <p14:creationId xmlns="" xmlns:p14="http://schemas.microsoft.com/office/powerpoint/2010/main" val="246081319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557706715"/>
              </p:ext>
            </p:extLst>
          </p:nvPr>
        </p:nvGraphicFramePr>
        <p:xfrm>
          <a:off x="661988" y="1177254"/>
          <a:ext cx="8521198" cy="3577752"/>
        </p:xfrm>
        <a:graphic>
          <a:graphicData uri="http://schemas.openxmlformats.org/presentationml/2006/ole">
            <p:oleObj spid="_x0000_s44151" name="文档" r:id="rId3" imgW="8521198" imgH="3577752" progId="Word.Document.12">
              <p:embed/>
            </p:oleObj>
          </a:graphicData>
        </a:graphic>
      </p:graphicFrame>
      <p:graphicFrame>
        <p:nvGraphicFramePr>
          <p:cNvPr id="4403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534640248"/>
              </p:ext>
            </p:extLst>
          </p:nvPr>
        </p:nvGraphicFramePr>
        <p:xfrm>
          <a:off x="2976717" y="2421364"/>
          <a:ext cx="4572000" cy="2019300"/>
        </p:xfrm>
        <a:graphic>
          <a:graphicData uri="http://schemas.openxmlformats.org/presentationml/2006/ole">
            <p:oleObj spid="_x0000_s44152" name="文档" r:id="rId4" imgW="4584942" imgH="2031913" progId="Word.Document.12">
              <p:embed/>
            </p:oleObj>
          </a:graphicData>
        </a:graphic>
      </p:graphicFrame>
      <p:graphicFrame>
        <p:nvGraphicFramePr>
          <p:cNvPr id="440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066915272"/>
              </p:ext>
            </p:extLst>
          </p:nvPr>
        </p:nvGraphicFramePr>
        <p:xfrm>
          <a:off x="654361" y="3765253"/>
          <a:ext cx="4407089" cy="838110"/>
        </p:xfrm>
        <a:graphic>
          <a:graphicData uri="http://schemas.openxmlformats.org/presentationml/2006/ole">
            <p:oleObj spid="_x0000_s44153" name="文档" r:id="rId5" imgW="4407089" imgH="838110" progId="Word.Document.12">
              <p:embed/>
            </p:oleObj>
          </a:graphicData>
        </a:graphic>
      </p:graphicFrame>
      <p:graphicFrame>
        <p:nvGraphicFramePr>
          <p:cNvPr id="4403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20596341"/>
              </p:ext>
            </p:extLst>
          </p:nvPr>
        </p:nvGraphicFramePr>
        <p:xfrm>
          <a:off x="3421063" y="3894138"/>
          <a:ext cx="4287837" cy="1812925"/>
        </p:xfrm>
        <a:graphic>
          <a:graphicData uri="http://schemas.openxmlformats.org/presentationml/2006/ole">
            <p:oleObj spid="_x0000_s44154" name="文档" r:id="rId6" imgW="4332689" imgH="1834369" progId="Word.Document.12">
              <p:embed/>
            </p:oleObj>
          </a:graphicData>
        </a:graphic>
      </p:graphicFrame>
      <p:graphicFrame>
        <p:nvGraphicFramePr>
          <p:cNvPr id="440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691183645"/>
              </p:ext>
            </p:extLst>
          </p:nvPr>
        </p:nvGraphicFramePr>
        <p:xfrm>
          <a:off x="677234" y="5405769"/>
          <a:ext cx="8102600" cy="1544637"/>
        </p:xfrm>
        <a:graphic>
          <a:graphicData uri="http://schemas.openxmlformats.org/presentationml/2006/ole">
            <p:oleObj spid="_x0000_s44155" name="文档" r:id="rId7" imgW="8173842" imgH="1574125" progId="Word.Document.12">
              <p:embed/>
            </p:oleObj>
          </a:graphicData>
        </a:graphic>
      </p:graphicFrame>
      <p:grpSp>
        <p:nvGrpSpPr>
          <p:cNvPr id="12" name="组合 11"/>
          <p:cNvGrpSpPr/>
          <p:nvPr/>
        </p:nvGrpSpPr>
        <p:grpSpPr>
          <a:xfrm>
            <a:off x="645567" y="6327601"/>
            <a:ext cx="8542908" cy="673100"/>
            <a:chOff x="213519" y="5920581"/>
            <a:chExt cx="8542908" cy="673100"/>
          </a:xfrm>
        </p:grpSpPr>
        <p:sp>
          <p:nvSpPr>
            <p:cNvPr id="11" name="圆角矩形 10"/>
            <p:cNvSpPr/>
            <p:nvPr/>
          </p:nvSpPr>
          <p:spPr>
            <a:xfrm>
              <a:off x="213519" y="5920581"/>
              <a:ext cx="8496944" cy="576064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44039" name="Object 7"/>
            <p:cNvGraphicFramePr>
              <a:graphicFrameLocks noChangeAspect="1"/>
            </p:cNvGraphicFramePr>
            <p:nvPr/>
          </p:nvGraphicFramePr>
          <p:xfrm>
            <a:off x="285527" y="5920581"/>
            <a:ext cx="8470900" cy="673100"/>
          </p:xfrm>
          <a:graphic>
            <a:graphicData uri="http://schemas.openxmlformats.org/presentationml/2006/ole">
              <p:oleObj spid="_x0000_s44156" name="文档" r:id="rId8" imgW="8480105" imgH="685782" progId="Word.Document.12">
                <p:embed/>
              </p:oleObj>
            </a:graphicData>
          </a:graphic>
        </p:graphicFrame>
      </p:grpSp>
      <p:grpSp>
        <p:nvGrpSpPr>
          <p:cNvPr id="8" name="组合 7"/>
          <p:cNvGrpSpPr/>
          <p:nvPr/>
        </p:nvGrpSpPr>
        <p:grpSpPr>
          <a:xfrm>
            <a:off x="6346954" y="2779002"/>
            <a:ext cx="1944216" cy="974818"/>
            <a:chOff x="8293850" y="3572233"/>
            <a:chExt cx="1944216" cy="974818"/>
          </a:xfrm>
        </p:grpSpPr>
        <p:sp>
          <p:nvSpPr>
            <p:cNvPr id="2" name="云形标注 1"/>
            <p:cNvSpPr/>
            <p:nvPr/>
          </p:nvSpPr>
          <p:spPr>
            <a:xfrm>
              <a:off x="8293850" y="3572233"/>
              <a:ext cx="1944216" cy="974818"/>
            </a:xfrm>
            <a:prstGeom prst="cloudCallout">
              <a:avLst>
                <a:gd name="adj1" fmla="val -106127"/>
                <a:gd name="adj2" fmla="val 86644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7" name="对象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2516646505"/>
                </p:ext>
              </p:extLst>
            </p:nvPr>
          </p:nvGraphicFramePr>
          <p:xfrm>
            <a:off x="8536453" y="3836645"/>
            <a:ext cx="1647825" cy="419100"/>
          </p:xfrm>
          <a:graphic>
            <a:graphicData uri="http://schemas.openxmlformats.org/presentationml/2006/ole">
              <p:oleObj spid="_x0000_s44157" name="Equation" r:id="rId9" imgW="1485255" imgH="406224" progId="Equation.DSMT4">
                <p:embed/>
              </p:oleObj>
            </a:graphicData>
          </a:graphic>
        </p:graphicFrame>
      </p:grpSp>
      <p:sp>
        <p:nvSpPr>
          <p:cNvPr id="9" name="云形标注 8"/>
          <p:cNvSpPr/>
          <p:nvPr/>
        </p:nvSpPr>
        <p:spPr>
          <a:xfrm>
            <a:off x="6924689" y="4857048"/>
            <a:ext cx="2592288" cy="1080120"/>
          </a:xfrm>
          <a:prstGeom prst="cloudCallout">
            <a:avLst>
              <a:gd name="adj1" fmla="val -50920"/>
              <a:gd name="adj2" fmla="val 7495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无需求出</a:t>
            </a:r>
            <a:endParaRPr lang="en-US" altLang="zh-CN" sz="2400" b="1" dirty="0" smtClean="0">
              <a:solidFill>
                <a:srgbClr val="8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b="1" i="1" dirty="0" smtClean="0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Y </a:t>
            </a:r>
            <a:r>
              <a:rPr lang="zh-CN" altLang="en-US" sz="2400" b="1" dirty="0" smtClean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的分布</a:t>
            </a:r>
            <a:endParaRPr lang="zh-CN" altLang="en-US" sz="2400" b="1" dirty="0">
              <a:solidFill>
                <a:srgbClr val="8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081319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5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156029699"/>
              </p:ext>
            </p:extLst>
          </p:nvPr>
        </p:nvGraphicFramePr>
        <p:xfrm>
          <a:off x="523403" y="1024037"/>
          <a:ext cx="8547100" cy="3759200"/>
        </p:xfrm>
        <a:graphic>
          <a:graphicData uri="http://schemas.openxmlformats.org/presentationml/2006/ole">
            <p:oleObj spid="_x0000_s45090" name="文档" r:id="rId3" imgW="8547115" imgH="3770686" progId="Word.Document.12">
              <p:embed/>
            </p:oleObj>
          </a:graphicData>
        </a:graphic>
      </p:graphicFrame>
      <p:graphicFrame>
        <p:nvGraphicFramePr>
          <p:cNvPr id="4505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16062736"/>
              </p:ext>
            </p:extLst>
          </p:nvPr>
        </p:nvGraphicFramePr>
        <p:xfrm>
          <a:off x="523403" y="4696445"/>
          <a:ext cx="8445500" cy="2171700"/>
        </p:xfrm>
        <a:graphic>
          <a:graphicData uri="http://schemas.openxmlformats.org/presentationml/2006/ole">
            <p:oleObj spid="_x0000_s45091" name="文档" r:id="rId4" imgW="8452744" imgH="2179743" progId="Word.Document.12">
              <p:embed/>
            </p:oleObj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717575" y="1888133"/>
            <a:ext cx="7704856" cy="16561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6082" name="Object 2"/>
          <p:cNvGraphicFramePr>
            <a:graphicFrameLocks noChangeAspect="1"/>
          </p:cNvGraphicFramePr>
          <p:nvPr/>
        </p:nvGraphicFramePr>
        <p:xfrm>
          <a:off x="950913" y="1841500"/>
          <a:ext cx="7302500" cy="2151063"/>
        </p:xfrm>
        <a:graphic>
          <a:graphicData uri="http://schemas.openxmlformats.org/presentationml/2006/ole">
            <p:oleObj spid="_x0000_s46098" name="文档" r:id="rId3" imgW="7321223" imgH="2161023" progId="Word.Document.12">
              <p:embed/>
            </p:oleObj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0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965286995"/>
              </p:ext>
            </p:extLst>
          </p:nvPr>
        </p:nvGraphicFramePr>
        <p:xfrm>
          <a:off x="514374" y="1121345"/>
          <a:ext cx="8491538" cy="2566988"/>
        </p:xfrm>
        <a:graphic>
          <a:graphicData uri="http://schemas.openxmlformats.org/presentationml/2006/ole">
            <p:oleObj spid="_x0000_s47138" name="文档" r:id="rId3" imgW="8494288" imgH="2578057" progId="Word.Document.12">
              <p:embed/>
            </p:oleObj>
          </a:graphicData>
        </a:graphic>
      </p:graphicFrame>
      <p:graphicFrame>
        <p:nvGraphicFramePr>
          <p:cNvPr id="4710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49985632"/>
              </p:ext>
            </p:extLst>
          </p:nvPr>
        </p:nvGraphicFramePr>
        <p:xfrm>
          <a:off x="504825" y="3373438"/>
          <a:ext cx="9364663" cy="3548062"/>
        </p:xfrm>
        <a:graphic>
          <a:graphicData uri="http://schemas.openxmlformats.org/presentationml/2006/ole">
            <p:oleObj spid="_x0000_s47139" name="文档" r:id="rId4" imgW="9431162" imgH="3582801" progId="Word.Document.12">
              <p:embed/>
            </p:oleObj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602752479"/>
              </p:ext>
            </p:extLst>
          </p:nvPr>
        </p:nvGraphicFramePr>
        <p:xfrm>
          <a:off x="488950" y="993775"/>
          <a:ext cx="8615146" cy="1919602"/>
        </p:xfrm>
        <a:graphic>
          <a:graphicData uri="http://schemas.openxmlformats.org/presentationml/2006/ole">
            <p:oleObj spid="_x0000_s48198" name="文档" r:id="rId3" imgW="8615146" imgH="1919602" progId="Word.Document.12">
              <p:embed/>
            </p:oleObj>
          </a:graphicData>
        </a:graphic>
      </p:graphicFrame>
      <p:graphicFrame>
        <p:nvGraphicFramePr>
          <p:cNvPr id="4813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48884406"/>
              </p:ext>
            </p:extLst>
          </p:nvPr>
        </p:nvGraphicFramePr>
        <p:xfrm>
          <a:off x="393700" y="2838449"/>
          <a:ext cx="9883265" cy="3162674"/>
        </p:xfrm>
        <a:graphic>
          <a:graphicData uri="http://schemas.openxmlformats.org/presentationml/2006/ole">
            <p:oleObj spid="_x0000_s48199" name="文档" r:id="rId4" imgW="9883265" imgH="3162674" progId="Word.Document.12">
              <p:embed/>
            </p:oleObj>
          </a:graphicData>
        </a:graphic>
      </p:graphicFrame>
      <p:graphicFrame>
        <p:nvGraphicFramePr>
          <p:cNvPr id="4813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676776920"/>
              </p:ext>
            </p:extLst>
          </p:nvPr>
        </p:nvGraphicFramePr>
        <p:xfrm>
          <a:off x="400039" y="4910885"/>
          <a:ext cx="8559800" cy="1447800"/>
        </p:xfrm>
        <a:graphic>
          <a:graphicData uri="http://schemas.openxmlformats.org/presentationml/2006/ole">
            <p:oleObj spid="_x0000_s48200" name="文档" r:id="rId5" imgW="8567272" imgH="1451438" progId="Word.Document.12">
              <p:embed/>
            </p:oleObj>
          </a:graphicData>
        </a:graphic>
      </p:graphicFrame>
      <p:graphicFrame>
        <p:nvGraphicFramePr>
          <p:cNvPr id="4813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98875298"/>
              </p:ext>
            </p:extLst>
          </p:nvPr>
        </p:nvGraphicFramePr>
        <p:xfrm>
          <a:off x="425439" y="6231685"/>
          <a:ext cx="8458200" cy="927100"/>
        </p:xfrm>
        <a:graphic>
          <a:graphicData uri="http://schemas.openxmlformats.org/presentationml/2006/ole">
            <p:oleObj spid="_x0000_s48201" name="文档" r:id="rId6" imgW="8582025" imgH="942750" progId="Word.Document.12">
              <p:embed/>
            </p:oleObj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5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00324115"/>
              </p:ext>
            </p:extLst>
          </p:nvPr>
        </p:nvGraphicFramePr>
        <p:xfrm>
          <a:off x="479817" y="3568220"/>
          <a:ext cx="8843963" cy="3846513"/>
        </p:xfrm>
        <a:graphic>
          <a:graphicData uri="http://schemas.openxmlformats.org/presentationml/2006/ole">
            <p:oleObj spid="_x0000_s49205" name="文档" r:id="rId3" imgW="9068688" imgH="3961817" progId="Word.Document.12">
              <p:embed/>
            </p:oleObj>
          </a:graphicData>
        </a:graphic>
      </p:graphicFrame>
      <p:graphicFrame>
        <p:nvGraphicFramePr>
          <p:cNvPr id="4915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14195079"/>
              </p:ext>
            </p:extLst>
          </p:nvPr>
        </p:nvGraphicFramePr>
        <p:xfrm>
          <a:off x="504825" y="1363779"/>
          <a:ext cx="4194175" cy="2743200"/>
        </p:xfrm>
        <a:graphic>
          <a:graphicData uri="http://schemas.openxmlformats.org/presentationml/2006/ole">
            <p:oleObj spid="_x0000_s49206" name="文档" r:id="rId4" imgW="4227163" imgH="2769559" progId="Word.Document.12">
              <p:embed/>
            </p:oleObj>
          </a:graphicData>
        </a:graphic>
      </p:graphicFrame>
      <p:graphicFrame>
        <p:nvGraphicFramePr>
          <p:cNvPr id="4915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024163114"/>
              </p:ext>
            </p:extLst>
          </p:nvPr>
        </p:nvGraphicFramePr>
        <p:xfrm>
          <a:off x="4697413" y="1339850"/>
          <a:ext cx="5440362" cy="2238375"/>
        </p:xfrm>
        <a:graphic>
          <a:graphicData uri="http://schemas.openxmlformats.org/presentationml/2006/ole">
            <p:oleObj spid="_x0000_s49207" name="文档" r:id="rId5" imgW="5484263" imgH="2264359" progId="Word.Document.12">
              <p:embed/>
            </p:oleObj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573522739"/>
              </p:ext>
            </p:extLst>
          </p:nvPr>
        </p:nvGraphicFramePr>
        <p:xfrm>
          <a:off x="645567" y="1230758"/>
          <a:ext cx="8412163" cy="2176462"/>
        </p:xfrm>
        <a:graphic>
          <a:graphicData uri="http://schemas.openxmlformats.org/presentationml/2006/ole">
            <p:oleObj spid="_x0000_s50286" name="文档" r:id="rId3" imgW="8413787" imgH="2181952" progId="Word.Document.12">
              <p:embed/>
            </p:oleObj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23334320"/>
              </p:ext>
            </p:extLst>
          </p:nvPr>
        </p:nvGraphicFramePr>
        <p:xfrm>
          <a:off x="645567" y="4385315"/>
          <a:ext cx="8090931" cy="1860431"/>
        </p:xfrm>
        <a:graphic>
          <a:graphicData uri="http://schemas.openxmlformats.org/presentationml/2006/ole">
            <p:oleObj spid="_x0000_s50287" name="文档" r:id="rId4" imgW="8089613" imgH="1863706" progId="Word.Document.12">
              <p:embed/>
            </p:oleObj>
          </a:graphicData>
        </a:graphic>
      </p:graphicFrame>
      <p:grpSp>
        <p:nvGrpSpPr>
          <p:cNvPr id="13" name="组合 25"/>
          <p:cNvGrpSpPr/>
          <p:nvPr/>
        </p:nvGrpSpPr>
        <p:grpSpPr>
          <a:xfrm>
            <a:off x="6238646" y="2536205"/>
            <a:ext cx="2406168" cy="1759892"/>
            <a:chOff x="6238646" y="2536205"/>
            <a:chExt cx="2406168" cy="1759892"/>
          </a:xfrm>
        </p:grpSpPr>
        <p:cxnSp>
          <p:nvCxnSpPr>
            <p:cNvPr id="14" name="直接箭头连接符 13"/>
            <p:cNvCxnSpPr/>
            <p:nvPr/>
          </p:nvCxnSpPr>
          <p:spPr>
            <a:xfrm>
              <a:off x="6238646" y="3888994"/>
              <a:ext cx="2406168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/>
            <p:nvPr/>
          </p:nvCxnSpPr>
          <p:spPr>
            <a:xfrm flipV="1">
              <a:off x="6916622" y="2567905"/>
              <a:ext cx="0" cy="1728192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等腰三角形 15"/>
            <p:cNvSpPr/>
            <p:nvPr/>
          </p:nvSpPr>
          <p:spPr>
            <a:xfrm>
              <a:off x="6901670" y="3011468"/>
              <a:ext cx="1080120" cy="864096"/>
            </a:xfrm>
            <a:prstGeom prst="triangle">
              <a:avLst>
                <a:gd name="adj" fmla="val 98705"/>
              </a:avLst>
            </a:prstGeom>
            <a:solidFill>
              <a:srgbClr val="8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17" name="对象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62090689"/>
                </p:ext>
              </p:extLst>
            </p:nvPr>
          </p:nvGraphicFramePr>
          <p:xfrm>
            <a:off x="6661779" y="3906217"/>
            <a:ext cx="190500" cy="279400"/>
          </p:xfrm>
          <a:graphic>
            <a:graphicData uri="http://schemas.openxmlformats.org/presentationml/2006/ole">
              <p:oleObj spid="_x0000_s50292" name="Equation" r:id="rId5" imgW="190500" imgH="279400" progId="Equation.DSMT4">
                <p:embed/>
              </p:oleObj>
            </a:graphicData>
          </a:graphic>
        </p:graphicFrame>
        <p:graphicFrame>
          <p:nvGraphicFramePr>
            <p:cNvPr id="18" name="对象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463695602"/>
                </p:ext>
              </p:extLst>
            </p:nvPr>
          </p:nvGraphicFramePr>
          <p:xfrm>
            <a:off x="8363579" y="3968130"/>
            <a:ext cx="228600" cy="215900"/>
          </p:xfrm>
          <a:graphic>
            <a:graphicData uri="http://schemas.openxmlformats.org/presentationml/2006/ole">
              <p:oleObj spid="_x0000_s50293" name="Equation" r:id="rId6" imgW="228501" imgH="215806" progId="Equation.DSMT4">
                <p:embed/>
              </p:oleObj>
            </a:graphicData>
          </a:graphic>
        </p:graphicFrame>
        <p:graphicFrame>
          <p:nvGraphicFramePr>
            <p:cNvPr id="19" name="对象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349947727"/>
                </p:ext>
              </p:extLst>
            </p:nvPr>
          </p:nvGraphicFramePr>
          <p:xfrm>
            <a:off x="6661779" y="2536205"/>
            <a:ext cx="228600" cy="279400"/>
          </p:xfrm>
          <a:graphic>
            <a:graphicData uri="http://schemas.openxmlformats.org/presentationml/2006/ole">
              <p:oleObj spid="_x0000_s50294" name="Equation" r:id="rId7" imgW="228600" imgH="279400" progId="Equation.DSMT4">
                <p:embed/>
              </p:oleObj>
            </a:graphicData>
          </a:graphic>
        </p:graphicFrame>
        <p:graphicFrame>
          <p:nvGraphicFramePr>
            <p:cNvPr id="20" name="对象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65003412"/>
                </p:ext>
              </p:extLst>
            </p:nvPr>
          </p:nvGraphicFramePr>
          <p:xfrm>
            <a:off x="8011692" y="2874318"/>
            <a:ext cx="609600" cy="342900"/>
          </p:xfrm>
          <a:graphic>
            <a:graphicData uri="http://schemas.openxmlformats.org/presentationml/2006/ole">
              <p:oleObj spid="_x0000_s50295" name="Equation" r:id="rId8" imgW="609336" imgH="342751" progId="Equation.DSMT4">
                <p:embed/>
              </p:oleObj>
            </a:graphicData>
          </a:graphic>
        </p:graphicFrame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79578960"/>
              </p:ext>
            </p:extLst>
          </p:nvPr>
        </p:nvGraphicFramePr>
        <p:xfrm>
          <a:off x="429543" y="2104157"/>
          <a:ext cx="8043769" cy="4952750"/>
        </p:xfrm>
        <a:graphic>
          <a:graphicData uri="http://schemas.openxmlformats.org/presentationml/2006/ole">
            <p:oleObj spid="_x0000_s51304" name="文档" r:id="rId3" imgW="8055815" imgH="4944340" progId="Word.Document.12">
              <p:embed/>
            </p:oleObj>
          </a:graphicData>
        </a:graphic>
      </p:graphicFrame>
      <p:grpSp>
        <p:nvGrpSpPr>
          <p:cNvPr id="15" name="组合 14"/>
          <p:cNvGrpSpPr/>
          <p:nvPr/>
        </p:nvGrpSpPr>
        <p:grpSpPr>
          <a:xfrm>
            <a:off x="789583" y="952029"/>
            <a:ext cx="6411912" cy="1224533"/>
            <a:chOff x="213519" y="952029"/>
            <a:chExt cx="6411912" cy="122453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4" name="圆角矩形 13"/>
            <p:cNvSpPr/>
            <p:nvPr/>
          </p:nvSpPr>
          <p:spPr>
            <a:xfrm>
              <a:off x="357535" y="952029"/>
              <a:ext cx="6120680" cy="108012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5" name="对象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3706357633"/>
                </p:ext>
              </p:extLst>
            </p:nvPr>
          </p:nvGraphicFramePr>
          <p:xfrm>
            <a:off x="213519" y="1024037"/>
            <a:ext cx="6411912" cy="1152525"/>
          </p:xfrm>
          <a:graphic>
            <a:graphicData uri="http://schemas.openxmlformats.org/presentationml/2006/ole">
              <p:oleObj spid="_x0000_s51305" name="文档" r:id="rId4" imgW="6547363" imgH="1172654" progId="Word.Document.12">
                <p:embed/>
              </p:oleObj>
            </a:graphicData>
          </a:graphic>
        </p:graphicFrame>
      </p:grpSp>
      <p:grpSp>
        <p:nvGrpSpPr>
          <p:cNvPr id="16" name="组合 25"/>
          <p:cNvGrpSpPr/>
          <p:nvPr/>
        </p:nvGrpSpPr>
        <p:grpSpPr>
          <a:xfrm>
            <a:off x="6952367" y="2032149"/>
            <a:ext cx="2406168" cy="1759892"/>
            <a:chOff x="6238646" y="2536205"/>
            <a:chExt cx="2406168" cy="1759892"/>
          </a:xfrm>
        </p:grpSpPr>
        <p:cxnSp>
          <p:nvCxnSpPr>
            <p:cNvPr id="17" name="直接箭头连接符 16"/>
            <p:cNvCxnSpPr/>
            <p:nvPr/>
          </p:nvCxnSpPr>
          <p:spPr>
            <a:xfrm>
              <a:off x="6238646" y="3888994"/>
              <a:ext cx="2406168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/>
            <p:nvPr/>
          </p:nvCxnSpPr>
          <p:spPr>
            <a:xfrm flipV="1">
              <a:off x="6916622" y="2567905"/>
              <a:ext cx="0" cy="1728192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等腰三角形 18"/>
            <p:cNvSpPr/>
            <p:nvPr/>
          </p:nvSpPr>
          <p:spPr>
            <a:xfrm>
              <a:off x="6901670" y="3011468"/>
              <a:ext cx="1080120" cy="864096"/>
            </a:xfrm>
            <a:prstGeom prst="triangle">
              <a:avLst>
                <a:gd name="adj" fmla="val 98705"/>
              </a:avLst>
            </a:prstGeom>
            <a:solidFill>
              <a:srgbClr val="8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20" name="对象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62090689"/>
                </p:ext>
              </p:extLst>
            </p:nvPr>
          </p:nvGraphicFramePr>
          <p:xfrm>
            <a:off x="6661779" y="3906217"/>
            <a:ext cx="190500" cy="279400"/>
          </p:xfrm>
          <a:graphic>
            <a:graphicData uri="http://schemas.openxmlformats.org/presentationml/2006/ole">
              <p:oleObj spid="_x0000_s51310" name="Equation" r:id="rId5" imgW="190500" imgH="279400" progId="Equation.DSMT4">
                <p:embed/>
              </p:oleObj>
            </a:graphicData>
          </a:graphic>
        </p:graphicFrame>
        <p:graphicFrame>
          <p:nvGraphicFramePr>
            <p:cNvPr id="21" name="对象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463695602"/>
                </p:ext>
              </p:extLst>
            </p:nvPr>
          </p:nvGraphicFramePr>
          <p:xfrm>
            <a:off x="8363579" y="3968130"/>
            <a:ext cx="228600" cy="215900"/>
          </p:xfrm>
          <a:graphic>
            <a:graphicData uri="http://schemas.openxmlformats.org/presentationml/2006/ole">
              <p:oleObj spid="_x0000_s51311" name="Equation" r:id="rId6" imgW="228501" imgH="215806" progId="Equation.DSMT4">
                <p:embed/>
              </p:oleObj>
            </a:graphicData>
          </a:graphic>
        </p:graphicFrame>
        <p:graphicFrame>
          <p:nvGraphicFramePr>
            <p:cNvPr id="22" name="对象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349947727"/>
                </p:ext>
              </p:extLst>
            </p:nvPr>
          </p:nvGraphicFramePr>
          <p:xfrm>
            <a:off x="6661779" y="2536205"/>
            <a:ext cx="228600" cy="279400"/>
          </p:xfrm>
          <a:graphic>
            <a:graphicData uri="http://schemas.openxmlformats.org/presentationml/2006/ole">
              <p:oleObj spid="_x0000_s51312" name="Equation" r:id="rId7" imgW="228600" imgH="279400" progId="Equation.DSMT4">
                <p:embed/>
              </p:oleObj>
            </a:graphicData>
          </a:graphic>
        </p:graphicFrame>
        <p:graphicFrame>
          <p:nvGraphicFramePr>
            <p:cNvPr id="23" name="对象 2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65003412"/>
                </p:ext>
              </p:extLst>
            </p:nvPr>
          </p:nvGraphicFramePr>
          <p:xfrm>
            <a:off x="8011692" y="2874318"/>
            <a:ext cx="609600" cy="342900"/>
          </p:xfrm>
          <a:graphic>
            <a:graphicData uri="http://schemas.openxmlformats.org/presentationml/2006/ole">
              <p:oleObj spid="_x0000_s51313" name="Equation" r:id="rId8" imgW="609336" imgH="342751" progId="Equation.DSMT4">
                <p:embed/>
              </p:oleObj>
            </a:graphicData>
          </a:graphic>
        </p:graphicFrame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81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676002437"/>
              </p:ext>
            </p:extLst>
          </p:nvPr>
        </p:nvGraphicFramePr>
        <p:xfrm>
          <a:off x="552450" y="1168053"/>
          <a:ext cx="8646462" cy="3104974"/>
        </p:xfrm>
        <a:graphic>
          <a:graphicData uri="http://schemas.openxmlformats.org/presentationml/2006/ole">
            <p:oleObj spid="_x0000_s52258" name="Document" r:id="rId3" imgW="8646462" imgH="3104974" progId="Word.Document.8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686584982"/>
              </p:ext>
            </p:extLst>
          </p:nvPr>
        </p:nvGraphicFramePr>
        <p:xfrm>
          <a:off x="520699" y="4178299"/>
          <a:ext cx="8647542" cy="2289964"/>
        </p:xfrm>
        <a:graphic>
          <a:graphicData uri="http://schemas.openxmlformats.org/presentationml/2006/ole">
            <p:oleObj spid="_x0000_s52259" name="Document" r:id="rId4" imgW="8647542" imgH="2289964" progId="Word.Document.8">
              <p:embed/>
            </p:oleObj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8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614119" y="1163514"/>
            <a:ext cx="3816424" cy="2236787"/>
            <a:chOff x="5758135" y="950913"/>
            <a:chExt cx="3816424" cy="223678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" name="圆角矩形 4"/>
            <p:cNvSpPr/>
            <p:nvPr/>
          </p:nvSpPr>
          <p:spPr>
            <a:xfrm>
              <a:off x="5758135" y="952029"/>
              <a:ext cx="3816424" cy="2232248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178182" name="Object 2"/>
            <p:cNvGraphicFramePr>
              <a:graphicFrameLocks noChangeAspect="1"/>
            </p:cNvGraphicFramePr>
            <p:nvPr/>
          </p:nvGraphicFramePr>
          <p:xfrm>
            <a:off x="5834063" y="950913"/>
            <a:ext cx="3657600" cy="2236787"/>
          </p:xfrm>
          <a:graphic>
            <a:graphicData uri="http://schemas.openxmlformats.org/presentationml/2006/ole">
              <p:oleObj spid="_x0000_s53318" name="Document" r:id="rId3" imgW="3566361" imgH="2175682" progId="Word.Document.8">
                <p:embed/>
              </p:oleObj>
            </a:graphicData>
          </a:graphic>
        </p:graphicFrame>
      </p:grp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837099305"/>
              </p:ext>
            </p:extLst>
          </p:nvPr>
        </p:nvGraphicFramePr>
        <p:xfrm>
          <a:off x="624011" y="1141463"/>
          <a:ext cx="4967287" cy="2206625"/>
        </p:xfrm>
        <a:graphic>
          <a:graphicData uri="http://schemas.openxmlformats.org/presentationml/2006/ole">
            <p:oleObj spid="_x0000_s53319" name="Document" r:id="rId4" imgW="5069575" imgH="2249355" progId="Word.Document.8">
              <p:embed/>
            </p:oleObj>
          </a:graphicData>
        </a:graphic>
      </p:graphicFrame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16231989"/>
              </p:ext>
            </p:extLst>
          </p:nvPr>
        </p:nvGraphicFramePr>
        <p:xfrm>
          <a:off x="620254" y="3127885"/>
          <a:ext cx="6243638" cy="3097213"/>
        </p:xfrm>
        <a:graphic>
          <a:graphicData uri="http://schemas.openxmlformats.org/presentationml/2006/ole">
            <p:oleObj spid="_x0000_s53320" name="Document" r:id="rId5" imgW="6373351" imgH="3163035" progId="Word.Document.8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719453552"/>
              </p:ext>
            </p:extLst>
          </p:nvPr>
        </p:nvGraphicFramePr>
        <p:xfrm>
          <a:off x="469236" y="6225098"/>
          <a:ext cx="9169400" cy="890587"/>
        </p:xfrm>
        <a:graphic>
          <a:graphicData uri="http://schemas.openxmlformats.org/presentationml/2006/ole">
            <p:oleObj spid="_x0000_s53321" name="Document" r:id="rId6" imgW="9343141" imgH="908403" progId="Word.Document.8">
              <p:embed/>
            </p:oleObj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061148723"/>
              </p:ext>
            </p:extLst>
          </p:nvPr>
        </p:nvGraphicFramePr>
        <p:xfrm>
          <a:off x="544018" y="1051112"/>
          <a:ext cx="4572000" cy="850900"/>
        </p:xfrm>
        <a:graphic>
          <a:graphicData uri="http://schemas.openxmlformats.org/presentationml/2006/ole">
            <p:oleObj spid="_x0000_s55380" name="文档" r:id="rId3" imgW="4584942" imgH="851071" progId="Word.Document.12">
              <p:embed/>
            </p:oleObj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10132363"/>
              </p:ext>
            </p:extLst>
          </p:nvPr>
        </p:nvGraphicFramePr>
        <p:xfrm>
          <a:off x="572642" y="1555590"/>
          <a:ext cx="8301178" cy="2006947"/>
        </p:xfrm>
        <a:graphic>
          <a:graphicData uri="http://schemas.openxmlformats.org/presentationml/2006/ole">
            <p:oleObj spid="_x0000_s55381" name="文档" r:id="rId4" imgW="8301178" imgH="2006587" progId="Word.Document.12">
              <p:embed/>
            </p:oleObj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987119074"/>
              </p:ext>
            </p:extLst>
          </p:nvPr>
        </p:nvGraphicFramePr>
        <p:xfrm>
          <a:off x="361950" y="5297488"/>
          <a:ext cx="8845550" cy="582612"/>
        </p:xfrm>
        <a:graphic>
          <a:graphicData uri="http://schemas.openxmlformats.org/presentationml/2006/ole">
            <p:oleObj spid="_x0000_s55382" name="文档" r:id="rId5" imgW="8911028" imgH="604045" progId="Word.Document.12">
              <p:embed/>
            </p:oleObj>
          </a:graphicData>
        </a:graphic>
      </p:graphicFrame>
      <p:grpSp>
        <p:nvGrpSpPr>
          <p:cNvPr id="11" name="组合 10"/>
          <p:cNvGrpSpPr/>
          <p:nvPr/>
        </p:nvGrpSpPr>
        <p:grpSpPr>
          <a:xfrm>
            <a:off x="537668" y="3407929"/>
            <a:ext cx="9050338" cy="1810792"/>
            <a:chOff x="222250" y="3461717"/>
            <a:chExt cx="9050338" cy="181079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0" name="圆角矩形 9"/>
            <p:cNvSpPr/>
            <p:nvPr/>
          </p:nvSpPr>
          <p:spPr>
            <a:xfrm>
              <a:off x="222250" y="3461717"/>
              <a:ext cx="8992269" cy="1594768"/>
            </a:xfrm>
            <a:prstGeom prst="roundRect">
              <a:avLst/>
            </a:prstGeom>
            <a:grp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9" name="对象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187565111"/>
                </p:ext>
              </p:extLst>
            </p:nvPr>
          </p:nvGraphicFramePr>
          <p:xfrm>
            <a:off x="274638" y="3523084"/>
            <a:ext cx="8997950" cy="1749425"/>
          </p:xfrm>
          <a:graphic>
            <a:graphicData uri="http://schemas.openxmlformats.org/presentationml/2006/ole">
              <p:oleObj spid="_x0000_s55383" name="文档" r:id="rId6" imgW="9000653" imgH="1760504" progId="Word.Document.12">
                <p:embed/>
              </p:oleObj>
            </a:graphicData>
          </a:graphic>
        </p:graphicFrame>
      </p:grpSp>
      <p:grpSp>
        <p:nvGrpSpPr>
          <p:cNvPr id="14" name="组合 13"/>
          <p:cNvGrpSpPr/>
          <p:nvPr/>
        </p:nvGrpSpPr>
        <p:grpSpPr>
          <a:xfrm>
            <a:off x="622631" y="5965578"/>
            <a:ext cx="7552109" cy="1333405"/>
            <a:chOff x="222250" y="6019366"/>
            <a:chExt cx="7552109" cy="133340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3" name="圆角矩形 12"/>
            <p:cNvSpPr/>
            <p:nvPr/>
          </p:nvSpPr>
          <p:spPr>
            <a:xfrm>
              <a:off x="222250" y="6064597"/>
              <a:ext cx="7359253" cy="936104"/>
            </a:xfrm>
            <a:prstGeom prst="roundRect">
              <a:avLst/>
            </a:prstGeom>
            <a:grp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12" name="对象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4043204653"/>
                </p:ext>
              </p:extLst>
            </p:nvPr>
          </p:nvGraphicFramePr>
          <p:xfrm>
            <a:off x="277450" y="6019366"/>
            <a:ext cx="7496909" cy="1333405"/>
          </p:xfrm>
          <a:graphic>
            <a:graphicData uri="http://schemas.openxmlformats.org/presentationml/2006/ole">
              <p:oleObj spid="_x0000_s55384" name="文档" r:id="rId7" imgW="7496909" imgH="1333405" progId="Word.Document.12">
                <p:embed/>
              </p:oleObj>
            </a:graphicData>
          </a:graphic>
        </p:graphicFrame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112731642"/>
              </p:ext>
            </p:extLst>
          </p:nvPr>
        </p:nvGraphicFramePr>
        <p:xfrm>
          <a:off x="565631" y="1168971"/>
          <a:ext cx="6432550" cy="1238250"/>
        </p:xfrm>
        <a:graphic>
          <a:graphicData uri="http://schemas.openxmlformats.org/presentationml/2006/ole">
            <p:oleObj spid="_x0000_s61491" name="文档" r:id="rId3" imgW="6432210" imgH="1236983" progId="Word.Document.12">
              <p:embed/>
            </p:oleObj>
          </a:graphicData>
        </a:graphic>
      </p:graphicFrame>
      <p:graphicFrame>
        <p:nvGraphicFramePr>
          <p:cNvPr id="614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861747630"/>
              </p:ext>
            </p:extLst>
          </p:nvPr>
        </p:nvGraphicFramePr>
        <p:xfrm>
          <a:off x="560635" y="2603301"/>
          <a:ext cx="8283575" cy="1700212"/>
        </p:xfrm>
        <a:graphic>
          <a:graphicData uri="http://schemas.openxmlformats.org/presentationml/2006/ole">
            <p:oleObj spid="_x0000_s61492" name="文档" r:id="rId4" imgW="8315326" imgH="1700223" progId="Word.Document.12">
              <p:embed/>
            </p:oleObj>
          </a:graphicData>
        </a:graphic>
      </p:graphicFrame>
      <p:graphicFrame>
        <p:nvGraphicFramePr>
          <p:cNvPr id="6144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008059628"/>
              </p:ext>
            </p:extLst>
          </p:nvPr>
        </p:nvGraphicFramePr>
        <p:xfrm>
          <a:off x="529679" y="4475956"/>
          <a:ext cx="9332912" cy="1444625"/>
        </p:xfrm>
        <a:graphic>
          <a:graphicData uri="http://schemas.openxmlformats.org/presentationml/2006/ole">
            <p:oleObj spid="_x0000_s61493" name="文档" r:id="rId5" imgW="9319063" imgH="1448338" progId="Word.Document.12">
              <p:embed/>
            </p:oleObj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4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514148131"/>
              </p:ext>
            </p:extLst>
          </p:nvPr>
        </p:nvGraphicFramePr>
        <p:xfrm>
          <a:off x="570923" y="1096045"/>
          <a:ext cx="9119802" cy="2908434"/>
        </p:xfrm>
        <a:graphic>
          <a:graphicData uri="http://schemas.openxmlformats.org/presentationml/2006/ole">
            <p:oleObj spid="_x0000_s62498" name="文档" r:id="rId3" imgW="9119802" imgH="2908434" progId="Word.Document.12">
              <p:embed/>
            </p:oleObj>
          </a:graphicData>
        </a:graphic>
      </p:graphicFrame>
      <p:graphicFrame>
        <p:nvGraphicFramePr>
          <p:cNvPr id="6246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88564685"/>
              </p:ext>
            </p:extLst>
          </p:nvPr>
        </p:nvGraphicFramePr>
        <p:xfrm>
          <a:off x="488951" y="3609975"/>
          <a:ext cx="8766327" cy="3571622"/>
        </p:xfrm>
        <a:graphic>
          <a:graphicData uri="http://schemas.openxmlformats.org/presentationml/2006/ole">
            <p:oleObj spid="_x0000_s62499" name="文档" r:id="rId4" imgW="8766327" imgH="3571622" progId="Word.Document.12">
              <p:embed/>
            </p:oleObj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752122193"/>
              </p:ext>
            </p:extLst>
          </p:nvPr>
        </p:nvGraphicFramePr>
        <p:xfrm>
          <a:off x="679769" y="1146175"/>
          <a:ext cx="6716713" cy="658813"/>
        </p:xfrm>
        <a:graphic>
          <a:graphicData uri="http://schemas.openxmlformats.org/presentationml/2006/ole">
            <p:oleObj spid="_x0000_s56373" name="文档" r:id="rId3" imgW="6726135" imgH="659102" progId="Word.Document.12">
              <p:embed/>
            </p:oleObj>
          </a:graphicData>
        </a:graphic>
      </p:graphicFrame>
      <p:grpSp>
        <p:nvGrpSpPr>
          <p:cNvPr id="4" name="组合 13"/>
          <p:cNvGrpSpPr/>
          <p:nvPr/>
        </p:nvGrpSpPr>
        <p:grpSpPr>
          <a:xfrm>
            <a:off x="677863" y="1932467"/>
            <a:ext cx="8402637" cy="5108575"/>
            <a:chOff x="310821" y="1905573"/>
            <a:chExt cx="8402637" cy="5108575"/>
          </a:xfrm>
        </p:grpSpPr>
        <p:graphicFrame>
          <p:nvGraphicFramePr>
            <p:cNvPr id="5" name="对象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2773904048"/>
                </p:ext>
              </p:extLst>
            </p:nvPr>
          </p:nvGraphicFramePr>
          <p:xfrm>
            <a:off x="310821" y="1905573"/>
            <a:ext cx="8402637" cy="5108575"/>
          </p:xfrm>
          <a:graphic>
            <a:graphicData uri="http://schemas.openxmlformats.org/presentationml/2006/ole">
              <p:oleObj spid="_x0000_s56374" name="文档" r:id="rId4" imgW="8466125" imgH="5160532" progId="Word.Document.12">
                <p:embed/>
              </p:oleObj>
            </a:graphicData>
          </a:graphic>
        </p:graphicFrame>
        <p:sp>
          <p:nvSpPr>
            <p:cNvPr id="6" name="圆角矩形 5"/>
            <p:cNvSpPr/>
            <p:nvPr/>
          </p:nvSpPr>
          <p:spPr>
            <a:xfrm>
              <a:off x="2684959" y="3256285"/>
              <a:ext cx="432048" cy="432048"/>
            </a:xfrm>
            <a:prstGeom prst="roundRect">
              <a:avLst/>
            </a:prstGeom>
            <a:noFill/>
            <a:ln w="25400">
              <a:solidFill>
                <a:srgbClr val="005E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7" name="对象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1586622547"/>
                </p:ext>
              </p:extLst>
            </p:nvPr>
          </p:nvGraphicFramePr>
          <p:xfrm>
            <a:off x="6275652" y="3478724"/>
            <a:ext cx="1993900" cy="800100"/>
          </p:xfrm>
          <a:graphic>
            <a:graphicData uri="http://schemas.openxmlformats.org/presentationml/2006/ole">
              <p:oleObj spid="_x0000_s56375" name="Equation" r:id="rId5" imgW="1993900" imgH="800100" progId="Equation.DSMT4">
                <p:embed/>
              </p:oleObj>
            </a:graphicData>
          </a:graphic>
        </p:graphicFrame>
        <p:cxnSp>
          <p:nvCxnSpPr>
            <p:cNvPr id="8" name="直接连接符 7"/>
            <p:cNvCxnSpPr/>
            <p:nvPr/>
          </p:nvCxnSpPr>
          <p:spPr>
            <a:xfrm flipV="1">
              <a:off x="2893666" y="3688333"/>
              <a:ext cx="0" cy="209872"/>
            </a:xfrm>
            <a:prstGeom prst="line">
              <a:avLst/>
            </a:prstGeom>
            <a:ln w="25400">
              <a:solidFill>
                <a:srgbClr val="005E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/>
            <p:nvPr/>
          </p:nvCxnSpPr>
          <p:spPr>
            <a:xfrm>
              <a:off x="2893666" y="3896618"/>
              <a:ext cx="3381986" cy="1587"/>
            </a:xfrm>
            <a:prstGeom prst="straightConnector1">
              <a:avLst/>
            </a:prstGeom>
            <a:ln w="25400">
              <a:solidFill>
                <a:srgbClr val="005EA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圆角矩形 9"/>
            <p:cNvSpPr/>
            <p:nvPr/>
          </p:nvSpPr>
          <p:spPr>
            <a:xfrm>
              <a:off x="6275652" y="3256285"/>
              <a:ext cx="2169947" cy="1122667"/>
            </a:xfrm>
            <a:prstGeom prst="roundRect">
              <a:avLst/>
            </a:prstGeom>
            <a:noFill/>
            <a:ln w="25400">
              <a:solidFill>
                <a:srgbClr val="005E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675999" y="5812133"/>
            <a:ext cx="4752528" cy="129614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73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347675974"/>
              </p:ext>
            </p:extLst>
          </p:nvPr>
        </p:nvGraphicFramePr>
        <p:xfrm>
          <a:off x="565897" y="1720570"/>
          <a:ext cx="8778565" cy="4373289"/>
        </p:xfrm>
        <a:graphic>
          <a:graphicData uri="http://schemas.openxmlformats.org/presentationml/2006/ole">
            <p:oleObj spid="_x0000_s57414" name="文档" r:id="rId3" imgW="8778565" imgH="4373289" progId="Word.Document.12">
              <p:embed/>
            </p:oleObj>
          </a:graphicData>
        </a:graphic>
      </p:graphicFrame>
      <p:graphicFrame>
        <p:nvGraphicFramePr>
          <p:cNvPr id="5734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461461191"/>
              </p:ext>
            </p:extLst>
          </p:nvPr>
        </p:nvGraphicFramePr>
        <p:xfrm>
          <a:off x="767280" y="5793731"/>
          <a:ext cx="6705600" cy="762000"/>
        </p:xfrm>
        <a:graphic>
          <a:graphicData uri="http://schemas.openxmlformats.org/presentationml/2006/ole">
            <p:oleObj spid="_x0000_s57415" name="文档" r:id="rId4" imgW="6729362" imgH="782620" progId="Word.Document.12">
              <p:embed/>
            </p:oleObj>
          </a:graphicData>
        </a:graphic>
      </p:graphicFrame>
      <p:graphicFrame>
        <p:nvGraphicFramePr>
          <p:cNvPr id="5734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40997356"/>
              </p:ext>
            </p:extLst>
          </p:nvPr>
        </p:nvGraphicFramePr>
        <p:xfrm>
          <a:off x="741880" y="6441431"/>
          <a:ext cx="6705600" cy="596900"/>
        </p:xfrm>
        <a:graphic>
          <a:graphicData uri="http://schemas.openxmlformats.org/presentationml/2006/ole">
            <p:oleObj spid="_x0000_s57416" name="文档" r:id="rId5" imgW="6729362" imgH="614504" progId="Word.Document.12">
              <p:embed/>
            </p:oleObj>
          </a:graphicData>
        </a:graphic>
      </p:graphicFrame>
      <p:grpSp>
        <p:nvGrpSpPr>
          <p:cNvPr id="9" name="组合 8"/>
          <p:cNvGrpSpPr/>
          <p:nvPr/>
        </p:nvGrpSpPr>
        <p:grpSpPr>
          <a:xfrm>
            <a:off x="501551" y="1050832"/>
            <a:ext cx="4949825" cy="646112"/>
            <a:chOff x="1096342" y="1050832"/>
            <a:chExt cx="4949825" cy="646112"/>
          </a:xfrm>
        </p:grpSpPr>
        <p:sp>
          <p:nvSpPr>
            <p:cNvPr id="8" name="圆角矩形 7"/>
            <p:cNvSpPr/>
            <p:nvPr/>
          </p:nvSpPr>
          <p:spPr>
            <a:xfrm>
              <a:off x="1149623" y="1096045"/>
              <a:ext cx="3600400" cy="504056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57349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3524173751"/>
                </p:ext>
              </p:extLst>
            </p:nvPr>
          </p:nvGraphicFramePr>
          <p:xfrm>
            <a:off x="1096342" y="1050832"/>
            <a:ext cx="4949825" cy="646112"/>
          </p:xfrm>
          <a:graphic>
            <a:graphicData uri="http://schemas.openxmlformats.org/presentationml/2006/ole">
              <p:oleObj spid="_x0000_s57417" name="文档" r:id="rId6" imgW="4944480" imgH="645804" progId="Word.Document.12">
                <p:embed/>
              </p:oleObj>
            </a:graphicData>
          </a:graphic>
        </p:graphicFrame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7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216632232"/>
              </p:ext>
            </p:extLst>
          </p:nvPr>
        </p:nvGraphicFramePr>
        <p:xfrm>
          <a:off x="578965" y="1194370"/>
          <a:ext cx="8491538" cy="2493963"/>
        </p:xfrm>
        <a:graphic>
          <a:graphicData uri="http://schemas.openxmlformats.org/presentationml/2006/ole">
            <p:oleObj spid="_x0000_s58434" name="文档" r:id="rId3" imgW="8493569" imgH="2502740" progId="Word.Document.12">
              <p:embed/>
            </p:oleObj>
          </a:graphicData>
        </a:graphic>
      </p:graphicFrame>
      <p:graphicFrame>
        <p:nvGraphicFramePr>
          <p:cNvPr id="5837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89328916"/>
              </p:ext>
            </p:extLst>
          </p:nvPr>
        </p:nvGraphicFramePr>
        <p:xfrm>
          <a:off x="585538" y="3543300"/>
          <a:ext cx="4077664" cy="678624"/>
        </p:xfrm>
        <a:graphic>
          <a:graphicData uri="http://schemas.openxmlformats.org/presentationml/2006/ole">
            <p:oleObj spid="_x0000_s58435" name="文档" r:id="rId4" imgW="4077664" imgH="678624" progId="Word.Document.12">
              <p:embed/>
            </p:oleObj>
          </a:graphicData>
        </a:graphic>
      </p:graphicFrame>
      <p:graphicFrame>
        <p:nvGraphicFramePr>
          <p:cNvPr id="5837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36496594"/>
              </p:ext>
            </p:extLst>
          </p:nvPr>
        </p:nvGraphicFramePr>
        <p:xfrm>
          <a:off x="2084138" y="4216400"/>
          <a:ext cx="5105400" cy="1981200"/>
        </p:xfrm>
        <a:graphic>
          <a:graphicData uri="http://schemas.openxmlformats.org/presentationml/2006/ole">
            <p:oleObj spid="_x0000_s58436" name="文档" r:id="rId5" imgW="4527338" imgH="1762263" progId="Word.Document.12">
              <p:embed/>
            </p:oleObj>
          </a:graphicData>
        </a:graphic>
      </p:graphicFrame>
      <p:graphicFrame>
        <p:nvGraphicFramePr>
          <p:cNvPr id="5837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146745905"/>
              </p:ext>
            </p:extLst>
          </p:nvPr>
        </p:nvGraphicFramePr>
        <p:xfrm>
          <a:off x="614363" y="5675313"/>
          <a:ext cx="6826250" cy="1166812"/>
        </p:xfrm>
        <a:graphic>
          <a:graphicData uri="http://schemas.openxmlformats.org/presentationml/2006/ole">
            <p:oleObj spid="_x0000_s58437" name="文档" r:id="rId6" imgW="6888085" imgH="1191142" progId="Word.Document.12">
              <p:embed/>
            </p:oleObj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3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36783351"/>
              </p:ext>
            </p:extLst>
          </p:nvPr>
        </p:nvGraphicFramePr>
        <p:xfrm>
          <a:off x="361950" y="2399894"/>
          <a:ext cx="9038092" cy="2800607"/>
        </p:xfrm>
        <a:graphic>
          <a:graphicData uri="http://schemas.openxmlformats.org/presentationml/2006/ole">
            <p:oleObj spid="_x0000_s59454" name="文档" r:id="rId3" imgW="9038092" imgH="2800607" progId="Word.Document.12">
              <p:embed/>
            </p:oleObj>
          </a:graphicData>
        </a:graphic>
      </p:graphicFrame>
      <p:graphicFrame>
        <p:nvGraphicFramePr>
          <p:cNvPr id="5939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889211111"/>
              </p:ext>
            </p:extLst>
          </p:nvPr>
        </p:nvGraphicFramePr>
        <p:xfrm>
          <a:off x="393761" y="5370909"/>
          <a:ext cx="4622800" cy="1701800"/>
        </p:xfrm>
        <a:graphic>
          <a:graphicData uri="http://schemas.openxmlformats.org/presentationml/2006/ole">
            <p:oleObj spid="_x0000_s59455" name="文档" r:id="rId4" imgW="4638103" imgH="1715175" progId="Word.Document.12">
              <p:embed/>
            </p:oleObj>
          </a:graphicData>
        </a:graphic>
      </p:graphicFrame>
      <p:graphicFrame>
        <p:nvGraphicFramePr>
          <p:cNvPr id="5939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270687432"/>
              </p:ext>
            </p:extLst>
          </p:nvPr>
        </p:nvGraphicFramePr>
        <p:xfrm>
          <a:off x="4792663" y="5599385"/>
          <a:ext cx="4851400" cy="1257300"/>
        </p:xfrm>
        <a:graphic>
          <a:graphicData uri="http://schemas.openxmlformats.org/presentationml/2006/ole">
            <p:oleObj spid="_x0000_s59456" name="文档" r:id="rId5" imgW="4851722" imgH="1265445" progId="Word.Document.12">
              <p:embed/>
            </p:oleObj>
          </a:graphicData>
        </a:graphic>
      </p:graphicFrame>
      <p:graphicFrame>
        <p:nvGraphicFramePr>
          <p:cNvPr id="5939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729383110"/>
              </p:ext>
            </p:extLst>
          </p:nvPr>
        </p:nvGraphicFramePr>
        <p:xfrm>
          <a:off x="326014" y="1087438"/>
          <a:ext cx="8754088" cy="1574125"/>
        </p:xfrm>
        <a:graphic>
          <a:graphicData uri="http://schemas.openxmlformats.org/presentationml/2006/ole">
            <p:oleObj spid="_x0000_s59457" name="文档" r:id="rId6" imgW="8754088" imgH="1574125" progId="Word.Document.12">
              <p:embed/>
            </p:oleObj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96778" y="1320743"/>
            <a:ext cx="8117557" cy="1447577"/>
            <a:chOff x="429543" y="1240061"/>
            <a:chExt cx="8117557" cy="1447577"/>
          </a:xfrm>
        </p:grpSpPr>
        <p:sp>
          <p:nvSpPr>
            <p:cNvPr id="5" name="圆角矩形 4"/>
            <p:cNvSpPr/>
            <p:nvPr/>
          </p:nvSpPr>
          <p:spPr>
            <a:xfrm>
              <a:off x="429543" y="1240061"/>
              <a:ext cx="7920880" cy="10801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60418" name="Object 2"/>
            <p:cNvGraphicFramePr>
              <a:graphicFrameLocks noChangeAspect="1"/>
            </p:cNvGraphicFramePr>
            <p:nvPr/>
          </p:nvGraphicFramePr>
          <p:xfrm>
            <a:off x="517525" y="1311275"/>
            <a:ext cx="8029575" cy="1376363"/>
          </p:xfrm>
          <a:graphic>
            <a:graphicData uri="http://schemas.openxmlformats.org/presentationml/2006/ole">
              <p:oleObj spid="_x0000_s60448" name="文档" r:id="rId3" imgW="8032617" imgH="1383610" progId="Word.Document.12">
                <p:embed/>
              </p:oleObj>
            </a:graphicData>
          </a:graphic>
        </p:graphicFrame>
      </p:grpSp>
      <p:graphicFrame>
        <p:nvGraphicFramePr>
          <p:cNvPr id="604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807224460"/>
              </p:ext>
            </p:extLst>
          </p:nvPr>
        </p:nvGraphicFramePr>
        <p:xfrm>
          <a:off x="550208" y="2601913"/>
          <a:ext cx="8513763" cy="2773362"/>
        </p:xfrm>
        <a:graphic>
          <a:graphicData uri="http://schemas.openxmlformats.org/presentationml/2006/ole">
            <p:oleObj spid="_x0000_s60449" name="文档" r:id="rId4" imgW="8727092" imgH="2862274" progId="Word.Document.12">
              <p:embed/>
            </p:oleObj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905" name="组合 164"/>
          <p:cNvGrpSpPr>
            <a:grpSpLocks/>
          </p:cNvGrpSpPr>
          <p:nvPr/>
        </p:nvGrpSpPr>
        <p:grpSpPr bwMode="auto">
          <a:xfrm>
            <a:off x="0" y="1463146"/>
            <a:ext cx="347661" cy="5707837"/>
            <a:chOff x="5715008" y="1471884"/>
            <a:chExt cx="360448" cy="3419387"/>
          </a:xfrm>
        </p:grpSpPr>
        <p:sp>
          <p:nvSpPr>
            <p:cNvPr id="379930" name="Rectangle 62"/>
            <p:cNvSpPr>
              <a:spLocks noChangeArrowheads="1"/>
            </p:cNvSpPr>
            <p:nvPr/>
          </p:nvSpPr>
          <p:spPr bwMode="auto">
            <a:xfrm>
              <a:off x="5715008" y="4874571"/>
              <a:ext cx="335398" cy="16700"/>
            </a:xfrm>
            <a:prstGeom prst="rect">
              <a:avLst/>
            </a:prstGeom>
            <a:solidFill>
              <a:srgbClr val="5E5F5E"/>
            </a:solidFill>
            <a:ln w="9525">
              <a:noFill/>
              <a:miter lim="800000"/>
              <a:headEnd/>
              <a:tailEnd/>
            </a:ln>
          </p:spPr>
          <p:txBody>
            <a:bodyPr lIns="96435" tIns="48218" rIns="96435" bIns="48218"/>
            <a:lstStyle/>
            <a:p>
              <a:endParaRPr lang="zh-CN" altLang="en-US"/>
            </a:p>
          </p:txBody>
        </p:sp>
        <p:grpSp>
          <p:nvGrpSpPr>
            <p:cNvPr id="379931" name="组合 163"/>
            <p:cNvGrpSpPr>
              <a:grpSpLocks/>
            </p:cNvGrpSpPr>
            <p:nvPr/>
          </p:nvGrpSpPr>
          <p:grpSpPr bwMode="auto">
            <a:xfrm>
              <a:off x="5715008" y="1471884"/>
              <a:ext cx="360448" cy="3411037"/>
              <a:chOff x="5715008" y="1471884"/>
              <a:chExt cx="360448" cy="3411037"/>
            </a:xfrm>
          </p:grpSpPr>
          <p:sp>
            <p:nvSpPr>
              <p:cNvPr id="379932" name="Rectangle 9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3" name="Rectangle 10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4" name="Rectangle 11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5" name="Rectangle 12"/>
              <p:cNvSpPr>
                <a:spLocks noChangeArrowheads="1"/>
              </p:cNvSpPr>
              <p:nvPr/>
            </p:nvSpPr>
            <p:spPr bwMode="auto">
              <a:xfrm>
                <a:off x="5715008" y="2316641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6" name="Rectangle 13"/>
              <p:cNvSpPr>
                <a:spLocks noChangeArrowheads="1"/>
              </p:cNvSpPr>
              <p:nvPr/>
            </p:nvSpPr>
            <p:spPr bwMode="auto">
              <a:xfrm>
                <a:off x="5715008" y="1889392"/>
                <a:ext cx="219887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7" name="Rectangle 14"/>
              <p:cNvSpPr>
                <a:spLocks noChangeArrowheads="1"/>
              </p:cNvSpPr>
              <p:nvPr/>
            </p:nvSpPr>
            <p:spPr bwMode="auto">
              <a:xfrm>
                <a:off x="5715008" y="180310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8" name="Rectangle 15"/>
              <p:cNvSpPr>
                <a:spLocks noChangeArrowheads="1"/>
              </p:cNvSpPr>
              <p:nvPr/>
            </p:nvSpPr>
            <p:spPr bwMode="auto">
              <a:xfrm>
                <a:off x="5715008" y="1718214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9" name="Rectangle 16"/>
              <p:cNvSpPr>
                <a:spLocks noChangeArrowheads="1"/>
              </p:cNvSpPr>
              <p:nvPr/>
            </p:nvSpPr>
            <p:spPr bwMode="auto">
              <a:xfrm>
                <a:off x="5715008" y="1644454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0" name="Rectangle 17"/>
              <p:cNvSpPr>
                <a:spLocks noChangeArrowheads="1"/>
              </p:cNvSpPr>
              <p:nvPr/>
            </p:nvSpPr>
            <p:spPr bwMode="auto">
              <a:xfrm>
                <a:off x="5715008" y="1563736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1" name="Rectangle 18"/>
              <p:cNvSpPr>
                <a:spLocks noChangeArrowheads="1"/>
              </p:cNvSpPr>
              <p:nvPr/>
            </p:nvSpPr>
            <p:spPr bwMode="auto">
              <a:xfrm>
                <a:off x="5733100" y="221504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2" name="Rectangle 19"/>
              <p:cNvSpPr>
                <a:spLocks noChangeArrowheads="1"/>
              </p:cNvSpPr>
              <p:nvPr/>
            </p:nvSpPr>
            <p:spPr bwMode="auto">
              <a:xfrm>
                <a:off x="5733100" y="2128763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3" name="Rectangle 20"/>
              <p:cNvSpPr>
                <a:spLocks noChangeArrowheads="1"/>
              </p:cNvSpPr>
              <p:nvPr/>
            </p:nvSpPr>
            <p:spPr bwMode="auto">
              <a:xfrm>
                <a:off x="5733100" y="2056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4" name="Rectangle 21"/>
              <p:cNvSpPr>
                <a:spLocks noChangeArrowheads="1"/>
              </p:cNvSpPr>
              <p:nvPr/>
            </p:nvSpPr>
            <p:spPr bwMode="auto">
              <a:xfrm>
                <a:off x="5733100" y="197428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5" name="Rectangle 22"/>
              <p:cNvSpPr>
                <a:spLocks noChangeArrowheads="1"/>
              </p:cNvSpPr>
              <p:nvPr/>
            </p:nvSpPr>
            <p:spPr bwMode="auto">
              <a:xfrm>
                <a:off x="5715008" y="2753633"/>
                <a:ext cx="219887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6" name="Rectangle 23"/>
              <p:cNvSpPr>
                <a:spLocks noChangeArrowheads="1"/>
              </p:cNvSpPr>
              <p:nvPr/>
            </p:nvSpPr>
            <p:spPr bwMode="auto">
              <a:xfrm>
                <a:off x="5715008" y="2668739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7" name="Rectangle 24"/>
              <p:cNvSpPr>
                <a:spLocks noChangeArrowheads="1"/>
              </p:cNvSpPr>
              <p:nvPr/>
            </p:nvSpPr>
            <p:spPr bwMode="auto">
              <a:xfrm>
                <a:off x="5715008" y="258245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8" name="Rectangle 25"/>
              <p:cNvSpPr>
                <a:spLocks noChangeArrowheads="1"/>
              </p:cNvSpPr>
              <p:nvPr/>
            </p:nvSpPr>
            <p:spPr bwMode="auto">
              <a:xfrm>
                <a:off x="5715008" y="2510087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9" name="Rectangle 26"/>
              <p:cNvSpPr>
                <a:spLocks noChangeArrowheads="1"/>
              </p:cNvSpPr>
              <p:nvPr/>
            </p:nvSpPr>
            <p:spPr bwMode="auto">
              <a:xfrm>
                <a:off x="5715008" y="242797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0" name="Rectangle 27"/>
              <p:cNvSpPr>
                <a:spLocks noChangeArrowheads="1"/>
              </p:cNvSpPr>
              <p:nvPr/>
            </p:nvSpPr>
            <p:spPr bwMode="auto">
              <a:xfrm>
                <a:off x="5733100" y="307928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1" name="Rectangle 28"/>
              <p:cNvSpPr>
                <a:spLocks noChangeArrowheads="1"/>
              </p:cNvSpPr>
              <p:nvPr/>
            </p:nvSpPr>
            <p:spPr bwMode="auto">
              <a:xfrm>
                <a:off x="5733100" y="2994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2" name="Rectangle 29"/>
              <p:cNvSpPr>
                <a:spLocks noChangeArrowheads="1"/>
              </p:cNvSpPr>
              <p:nvPr/>
            </p:nvSpPr>
            <p:spPr bwMode="auto">
              <a:xfrm>
                <a:off x="5733100" y="2920636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3" name="Rectangle 30"/>
              <p:cNvSpPr>
                <a:spLocks noChangeArrowheads="1"/>
              </p:cNvSpPr>
              <p:nvPr/>
            </p:nvSpPr>
            <p:spPr bwMode="auto">
              <a:xfrm>
                <a:off x="5733100" y="2839918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4" name="Rectangle 31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5" name="Rectangle 32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6" name="Rectangle 33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7" name="Rectangle 34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8" name="Rectangle 35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9" name="Rectangle 36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0" name="Rectangle 37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1" name="Rectangle 38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2" name="Rectangle 39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3" name="Rectangle 40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4" name="Rectangle 41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5" name="Rectangle 42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6" name="Rectangle 43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7" name="Rectangle 44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8" name="Rectangle 45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9" name="Rectangle 46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0" name="Rectangle 47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1" name="Rectangle 48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2" name="Rectangle 49"/>
              <p:cNvSpPr>
                <a:spLocks noChangeArrowheads="1"/>
              </p:cNvSpPr>
              <p:nvPr/>
            </p:nvSpPr>
            <p:spPr bwMode="auto">
              <a:xfrm>
                <a:off x="5733100" y="4466805"/>
                <a:ext cx="218496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3" name="Rectangle 50"/>
              <p:cNvSpPr>
                <a:spLocks noChangeArrowheads="1"/>
              </p:cNvSpPr>
              <p:nvPr/>
            </p:nvSpPr>
            <p:spPr bwMode="auto">
              <a:xfrm>
                <a:off x="5733100" y="4381912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4" name="Rectangle 51"/>
              <p:cNvSpPr>
                <a:spLocks noChangeArrowheads="1"/>
              </p:cNvSpPr>
              <p:nvPr/>
            </p:nvSpPr>
            <p:spPr bwMode="auto">
              <a:xfrm>
                <a:off x="5733100" y="429562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5" name="Rectangle 52"/>
              <p:cNvSpPr>
                <a:spLocks noChangeArrowheads="1"/>
              </p:cNvSpPr>
              <p:nvPr/>
            </p:nvSpPr>
            <p:spPr bwMode="auto">
              <a:xfrm>
                <a:off x="5733100" y="422186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6" name="Rectangle 53"/>
              <p:cNvSpPr>
                <a:spLocks noChangeArrowheads="1"/>
              </p:cNvSpPr>
              <p:nvPr/>
            </p:nvSpPr>
            <p:spPr bwMode="auto">
              <a:xfrm>
                <a:off x="5733100" y="414114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7" name="Rectangle 54"/>
              <p:cNvSpPr>
                <a:spLocks noChangeArrowheads="1"/>
              </p:cNvSpPr>
              <p:nvPr/>
            </p:nvSpPr>
            <p:spPr bwMode="auto">
              <a:xfrm>
                <a:off x="5734492" y="479246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8" name="Rectangle 55"/>
              <p:cNvSpPr>
                <a:spLocks noChangeArrowheads="1"/>
              </p:cNvSpPr>
              <p:nvPr/>
            </p:nvSpPr>
            <p:spPr bwMode="auto">
              <a:xfrm>
                <a:off x="5734492" y="4707568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9" name="Rectangle 56"/>
              <p:cNvSpPr>
                <a:spLocks noChangeArrowheads="1"/>
              </p:cNvSpPr>
              <p:nvPr/>
            </p:nvSpPr>
            <p:spPr bwMode="auto">
              <a:xfrm>
                <a:off x="5734492" y="4633808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0" name="Rectangle 57"/>
              <p:cNvSpPr>
                <a:spLocks noChangeArrowheads="1"/>
              </p:cNvSpPr>
              <p:nvPr/>
            </p:nvSpPr>
            <p:spPr bwMode="auto">
              <a:xfrm>
                <a:off x="5734492" y="4551699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1" name="Rectangle 58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2" name="Rectangle 59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3" name="Rectangle 60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4" name="Rectangle 61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5" name="Freeform 72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close/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close/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close/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close/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ABF3E0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6" name="Freeform 73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7" name="Freeform 74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close/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close/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close/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close/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close/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close/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8" name="Freeform 75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9" name="Freeform 76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0" name="Freeform 77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1" name="Freeform 78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2" name="Freeform 79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3" name="Freeform 80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4" name="Freeform 81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5" name="Freeform 82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6" name="Freeform 83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7" name="Freeform 84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8" name="Freeform 85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9" name="Rectangle 86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0" name="Rectangle 87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1" name="Rectangle 88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2" name="Rectangle 89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3" name="Rectangle 90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4" name="Rectangle 91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5" name="Rectangle 92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6" name="Rectangle 93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7" name="Freeform 94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8" name="Freeform 95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9" name="Freeform 96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10" name="Freeform 97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</p:grpSp>
      </p:grpSp>
      <p:cxnSp>
        <p:nvCxnSpPr>
          <p:cNvPr id="3" name="直接连接符 2"/>
          <p:cNvCxnSpPr/>
          <p:nvPr/>
        </p:nvCxnSpPr>
        <p:spPr bwMode="auto">
          <a:xfrm flipH="1">
            <a:off x="789583" y="1345484"/>
            <a:ext cx="7072560" cy="0"/>
          </a:xfrm>
          <a:prstGeom prst="line">
            <a:avLst/>
          </a:prstGeom>
          <a:ln w="28575">
            <a:solidFill>
              <a:srgbClr val="007DDD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 flipH="1">
            <a:off x="789583" y="1433964"/>
            <a:ext cx="7072560" cy="0"/>
          </a:xfrm>
          <a:prstGeom prst="line">
            <a:avLst/>
          </a:prstGeom>
          <a:ln w="5715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9907" name="组合 13"/>
          <p:cNvGrpSpPr>
            <a:grpSpLocks/>
          </p:cNvGrpSpPr>
          <p:nvPr/>
        </p:nvGrpSpPr>
        <p:grpSpPr bwMode="auto">
          <a:xfrm>
            <a:off x="215503" y="375965"/>
            <a:ext cx="1518047" cy="1784747"/>
            <a:chOff x="1174421" y="1862469"/>
            <a:chExt cx="1439003" cy="169239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 rot="10800000">
              <a:off x="1174421" y="1890349"/>
              <a:ext cx="1131727" cy="10030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2760000">
              <a:off x="1212324" y="2153761"/>
              <a:ext cx="1692392" cy="110980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68">
                <a:solidFill>
                  <a:prstClr val="white"/>
                </a:solidFill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 rot="10800000">
              <a:off x="1299699" y="2001337"/>
              <a:ext cx="880331" cy="780149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solidFill>
                <a:schemeClr val="accent6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1310704" y="2098809"/>
              <a:ext cx="1013350" cy="49656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68576" tIns="34287" rIns="68576" bIns="3428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defRPr/>
              </a:pPr>
              <a:r>
                <a:rPr lang="zh-CN" altLang="en-US" sz="2953" b="1" dirty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迷你简菱心" pitchFamily="49" charset="-122"/>
                  <a:ea typeface="迷你简菱心" pitchFamily="49" charset="-122"/>
                  <a:sym typeface="Arial" panose="020B0604020202020204" pitchFamily="34" charset="0"/>
                </a:rPr>
                <a:t>小结</a:t>
              </a:r>
            </a:p>
          </p:txBody>
        </p:sp>
      </p:grpSp>
      <p:sp>
        <p:nvSpPr>
          <p:cNvPr id="52" name="Rectangle 11"/>
          <p:cNvSpPr>
            <a:spLocks noChangeArrowheads="1"/>
          </p:cNvSpPr>
          <p:nvPr/>
        </p:nvSpPr>
        <p:spPr bwMode="auto">
          <a:xfrm rot="10800000">
            <a:off x="0" y="7175744"/>
            <a:ext cx="4781550" cy="58340"/>
          </a:xfrm>
          <a:prstGeom prst="rect">
            <a:avLst/>
          </a:prstGeom>
          <a:solidFill>
            <a:srgbClr val="4DD0E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 rot="10800000">
            <a:off x="0" y="7148358"/>
            <a:ext cx="3457575" cy="904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 rot="10800000">
            <a:off x="0" y="7107878"/>
            <a:ext cx="1953816" cy="12739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0" name="文本框 99"/>
          <p:cNvSpPr txBox="1">
            <a:spLocks noChangeArrowheads="1"/>
          </p:cNvSpPr>
          <p:nvPr/>
        </p:nvSpPr>
        <p:spPr bwMode="auto">
          <a:xfrm>
            <a:off x="1336474" y="53937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2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数学期望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6" name="Picture 12">
            <a:extLst>
              <a:ext uri="{FF2B5EF4-FFF2-40B4-BE49-F238E27FC236}">
                <a16:creationId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303" y="0"/>
            <a:ext cx="2504306" cy="925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2953" y="5219116"/>
            <a:ext cx="955292" cy="1167985"/>
          </a:xfrm>
          <a:prstGeom prst="rect">
            <a:avLst/>
          </a:prstGeom>
          <a:noFill/>
        </p:spPr>
      </p:pic>
      <p:graphicFrame>
        <p:nvGraphicFramePr>
          <p:cNvPr id="10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862549093"/>
              </p:ext>
            </p:extLst>
          </p:nvPr>
        </p:nvGraphicFramePr>
        <p:xfrm>
          <a:off x="1778094" y="5415535"/>
          <a:ext cx="4772025" cy="1050925"/>
        </p:xfrm>
        <a:graphic>
          <a:graphicData uri="http://schemas.openxmlformats.org/presentationml/2006/ole">
            <p:oleObj spid="_x0000_s63554" name="文档" r:id="rId5" imgW="4846682" imgH="1066358" progId="Word.Document.12">
              <p:embed/>
            </p:oleObj>
          </a:graphicData>
        </a:graphic>
      </p:graphicFrame>
      <p:pic>
        <p:nvPicPr>
          <p:cNvPr id="109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1749" y="1782454"/>
            <a:ext cx="955292" cy="1167985"/>
          </a:xfrm>
          <a:prstGeom prst="rect">
            <a:avLst/>
          </a:prstGeom>
          <a:noFill/>
        </p:spPr>
      </p:pic>
      <p:graphicFrame>
        <p:nvGraphicFramePr>
          <p:cNvPr id="1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10485777"/>
              </p:ext>
            </p:extLst>
          </p:nvPr>
        </p:nvGraphicFramePr>
        <p:xfrm>
          <a:off x="1766890" y="1978873"/>
          <a:ext cx="4772025" cy="1050925"/>
        </p:xfrm>
        <a:graphic>
          <a:graphicData uri="http://schemas.openxmlformats.org/presentationml/2006/ole">
            <p:oleObj spid="_x0000_s63555" name="文档" r:id="rId6" imgW="4846682" imgH="1066718" progId="Word.Document.12">
              <p:embed/>
            </p:oleObj>
          </a:graphicData>
        </a:graphic>
      </p:graphicFrame>
      <p:pic>
        <p:nvPicPr>
          <p:cNvPr id="111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3998" y="2862574"/>
            <a:ext cx="955292" cy="1167985"/>
          </a:xfrm>
          <a:prstGeom prst="rect">
            <a:avLst/>
          </a:prstGeom>
          <a:noFill/>
        </p:spPr>
      </p:pic>
      <p:graphicFrame>
        <p:nvGraphicFramePr>
          <p:cNvPr id="1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607196971"/>
              </p:ext>
            </p:extLst>
          </p:nvPr>
        </p:nvGraphicFramePr>
        <p:xfrm>
          <a:off x="1728499" y="3028962"/>
          <a:ext cx="6159500" cy="889000"/>
        </p:xfrm>
        <a:graphic>
          <a:graphicData uri="http://schemas.openxmlformats.org/presentationml/2006/ole">
            <p:oleObj spid="_x0000_s63556" name="文档" r:id="rId7" imgW="6343068" imgH="912936" progId="Word.Document.12">
              <p:embed/>
            </p:oleObj>
          </a:graphicData>
        </a:graphic>
      </p:graphicFrame>
      <p:pic>
        <p:nvPicPr>
          <p:cNvPr id="113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3998" y="4014702"/>
            <a:ext cx="955292" cy="1167985"/>
          </a:xfrm>
          <a:prstGeom prst="rect">
            <a:avLst/>
          </a:prstGeom>
          <a:noFill/>
        </p:spPr>
      </p:pic>
      <p:graphicFrame>
        <p:nvGraphicFramePr>
          <p:cNvPr id="1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582276637"/>
              </p:ext>
            </p:extLst>
          </p:nvPr>
        </p:nvGraphicFramePr>
        <p:xfrm>
          <a:off x="1728499" y="4181090"/>
          <a:ext cx="6159500" cy="889000"/>
        </p:xfrm>
        <a:graphic>
          <a:graphicData uri="http://schemas.openxmlformats.org/presentationml/2006/ole">
            <p:oleObj spid="_x0000_s63557" name="文档" r:id="rId8" imgW="6343068" imgH="912936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81815909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1791" y="159941"/>
            <a:ext cx="4586288" cy="405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361758" y="4574655"/>
            <a:ext cx="3186354" cy="756084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numCol="1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300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70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70886" y="5694947"/>
            <a:ext cx="7568097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altLang="zh-CN" sz="3300" b="1" cap="all" dirty="0">
                <a:solidFill>
                  <a:srgbClr val="1B4C7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Harbin Engineering University</a:t>
            </a:r>
            <a:endParaRPr lang="zh-CN" altLang="en-US" sz="3300" b="1" cap="all" dirty="0">
              <a:solidFill>
                <a:srgbClr val="1B4C7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30307122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76</Words>
  <Application>Microsoft Office PowerPoint</Application>
  <PresentationFormat>自定义</PresentationFormat>
  <Paragraphs>38</Paragraphs>
  <Slides>32</Slides>
  <Notes>3</Notes>
  <HiddenSlides>0</HiddenSlides>
  <MMClips>0</MMClips>
  <ScaleCrop>false</ScaleCrop>
  <HeadingPairs>
    <vt:vector size="6" baseType="variant">
      <vt:variant>
        <vt:lpstr>主题</vt:lpstr>
      </vt:variant>
      <vt:variant>
        <vt:i4>2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32</vt:i4>
      </vt:variant>
    </vt:vector>
  </HeadingPairs>
  <TitlesOfParts>
    <vt:vector size="38" baseType="lpstr">
      <vt:lpstr>1_自定义设计方案</vt:lpstr>
      <vt:lpstr>2_自定义设计方案</vt:lpstr>
      <vt:lpstr>文档</vt:lpstr>
      <vt:lpstr>Equation</vt:lpstr>
      <vt:lpstr>Document</vt:lpstr>
      <vt:lpstr>公式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2</cp:revision>
  <dcterms:created xsi:type="dcterms:W3CDTF">2016-10-17T14:00:15Z</dcterms:created>
  <dcterms:modified xsi:type="dcterms:W3CDTF">2021-03-15T00:04:23Z</dcterms:modified>
</cp:coreProperties>
</file>