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  <p:sldMasterId id="2147483951" r:id="rId2"/>
  </p:sldMasterIdLst>
  <p:notesMasterIdLst>
    <p:notesMasterId r:id="rId32"/>
  </p:notesMasterIdLst>
  <p:handoutMasterIdLst>
    <p:handoutMasterId r:id="rId33"/>
  </p:handoutMasterIdLst>
  <p:sldIdLst>
    <p:sldId id="3146" r:id="rId3"/>
    <p:sldId id="3381" r:id="rId4"/>
    <p:sldId id="3362" r:id="rId5"/>
    <p:sldId id="3410" r:id="rId6"/>
    <p:sldId id="3384" r:id="rId7"/>
    <p:sldId id="3385" r:id="rId8"/>
    <p:sldId id="3386" r:id="rId9"/>
    <p:sldId id="3393" r:id="rId10"/>
    <p:sldId id="3405" r:id="rId11"/>
    <p:sldId id="3406" r:id="rId12"/>
    <p:sldId id="3387" r:id="rId13"/>
    <p:sldId id="3395" r:id="rId14"/>
    <p:sldId id="3388" r:id="rId15"/>
    <p:sldId id="3392" r:id="rId16"/>
    <p:sldId id="3389" r:id="rId17"/>
    <p:sldId id="3409" r:id="rId18"/>
    <p:sldId id="3390" r:id="rId19"/>
    <p:sldId id="3391" r:id="rId20"/>
    <p:sldId id="3402" r:id="rId21"/>
    <p:sldId id="3396" r:id="rId22"/>
    <p:sldId id="3397" r:id="rId23"/>
    <p:sldId id="3398" r:id="rId24"/>
    <p:sldId id="3399" r:id="rId25"/>
    <p:sldId id="3400" r:id="rId26"/>
    <p:sldId id="3401" r:id="rId27"/>
    <p:sldId id="3407" r:id="rId28"/>
    <p:sldId id="3403" r:id="rId29"/>
    <p:sldId id="3380" r:id="rId30"/>
    <p:sldId id="3408" r:id="rId31"/>
  </p:sldIdLst>
  <p:sldSz cx="9644063" cy="7232650"/>
  <p:notesSz cx="6858000" cy="9144000"/>
  <p:custDataLst>
    <p:tags r:id="rId34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orient="horz" pos="4228" userDrawn="1">
          <p15:clr>
            <a:srgbClr val="A4A3A4"/>
          </p15:clr>
        </p15:guide>
        <p15:guide id="3" pos="1983" userDrawn="1">
          <p15:clr>
            <a:srgbClr val="A4A3A4"/>
          </p15:clr>
        </p15:guide>
        <p15:guide id="4" pos="418" userDrawn="1">
          <p15:clr>
            <a:srgbClr val="A4A3A4"/>
          </p15:clr>
        </p15:guide>
        <p15:guide id="5" pos="5691" userDrawn="1">
          <p15:clr>
            <a:srgbClr val="A4A3A4"/>
          </p15:clr>
        </p15:guide>
        <p15:guide id="6" pos="282" userDrawn="1">
          <p15:clr>
            <a:srgbClr val="A4A3A4"/>
          </p15:clr>
        </p15:guide>
        <p15:guide id="7" pos="101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005EA6"/>
    <a:srgbClr val="007DDD"/>
    <a:srgbClr val="BBB875"/>
    <a:srgbClr val="B47C85"/>
    <a:srgbClr val="A9879B"/>
    <a:srgbClr val="F2F2F2"/>
    <a:srgbClr val="800000"/>
    <a:srgbClr val="20517E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78" autoAdjust="0"/>
    <p:restoredTop sz="93608" autoAdjust="0"/>
  </p:normalViewPr>
  <p:slideViewPr>
    <p:cSldViewPr>
      <p:cViewPr varScale="1">
        <p:scale>
          <a:sx n="103" d="100"/>
          <a:sy n="103" d="100"/>
        </p:scale>
        <p:origin x="1884" y="114"/>
      </p:cViewPr>
      <p:guideLst>
        <p:guide orient="horz" pos="328"/>
        <p:guide orient="horz" pos="4228"/>
        <p:guide pos="1983"/>
        <p:guide pos="418"/>
        <p:guide pos="5691"/>
        <p:guide pos="282"/>
        <p:guide pos="1013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46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tags" Target="tags/tag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emf"/><Relationship Id="rId1" Type="http://schemas.openxmlformats.org/officeDocument/2006/relationships/image" Target="../media/image7.emf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image" Target="../media/image13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image" Target="../media/image15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image" Target="../media/image18.emf"/><Relationship Id="rId4" Type="http://schemas.openxmlformats.org/officeDocument/2006/relationships/image" Target="../media/image21.e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13" Type="http://schemas.openxmlformats.org/officeDocument/2006/relationships/image" Target="../media/image34.wmf"/><Relationship Id="rId3" Type="http://schemas.openxmlformats.org/officeDocument/2006/relationships/image" Target="../media/image24.wmf"/><Relationship Id="rId7" Type="http://schemas.openxmlformats.org/officeDocument/2006/relationships/image" Target="../media/image28.wmf"/><Relationship Id="rId12" Type="http://schemas.openxmlformats.org/officeDocument/2006/relationships/image" Target="../media/image33.wmf"/><Relationship Id="rId2" Type="http://schemas.openxmlformats.org/officeDocument/2006/relationships/image" Target="../media/image23.wmf"/><Relationship Id="rId1" Type="http://schemas.openxmlformats.org/officeDocument/2006/relationships/image" Target="../media/image22.emf"/><Relationship Id="rId6" Type="http://schemas.openxmlformats.org/officeDocument/2006/relationships/image" Target="../media/image27.wmf"/><Relationship Id="rId11" Type="http://schemas.openxmlformats.org/officeDocument/2006/relationships/image" Target="../media/image32.wmf"/><Relationship Id="rId5" Type="http://schemas.openxmlformats.org/officeDocument/2006/relationships/image" Target="../media/image26.wmf"/><Relationship Id="rId10" Type="http://schemas.openxmlformats.org/officeDocument/2006/relationships/image" Target="../media/image31.wmf"/><Relationship Id="rId4" Type="http://schemas.openxmlformats.org/officeDocument/2006/relationships/image" Target="../media/image25.wmf"/><Relationship Id="rId9" Type="http://schemas.openxmlformats.org/officeDocument/2006/relationships/image" Target="../media/image30.w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13" Type="http://schemas.openxmlformats.org/officeDocument/2006/relationships/image" Target="../media/image30.wmf"/><Relationship Id="rId3" Type="http://schemas.openxmlformats.org/officeDocument/2006/relationships/image" Target="../media/image37.wmf"/><Relationship Id="rId7" Type="http://schemas.openxmlformats.org/officeDocument/2006/relationships/image" Target="../media/image24.wmf"/><Relationship Id="rId12" Type="http://schemas.openxmlformats.org/officeDocument/2006/relationships/image" Target="../media/image29.wmf"/><Relationship Id="rId17" Type="http://schemas.openxmlformats.org/officeDocument/2006/relationships/image" Target="../media/image34.wmf"/><Relationship Id="rId2" Type="http://schemas.openxmlformats.org/officeDocument/2006/relationships/image" Target="../media/image36.wmf"/><Relationship Id="rId16" Type="http://schemas.openxmlformats.org/officeDocument/2006/relationships/image" Target="../media/image33.wmf"/><Relationship Id="rId1" Type="http://schemas.openxmlformats.org/officeDocument/2006/relationships/image" Target="../media/image35.emf"/><Relationship Id="rId6" Type="http://schemas.openxmlformats.org/officeDocument/2006/relationships/image" Target="../media/image23.wmf"/><Relationship Id="rId11" Type="http://schemas.openxmlformats.org/officeDocument/2006/relationships/image" Target="../media/image28.wmf"/><Relationship Id="rId5" Type="http://schemas.openxmlformats.org/officeDocument/2006/relationships/image" Target="../media/image39.emf"/><Relationship Id="rId15" Type="http://schemas.openxmlformats.org/officeDocument/2006/relationships/image" Target="../media/image32.wmf"/><Relationship Id="rId10" Type="http://schemas.openxmlformats.org/officeDocument/2006/relationships/image" Target="../media/image27.wmf"/><Relationship Id="rId4" Type="http://schemas.openxmlformats.org/officeDocument/2006/relationships/image" Target="../media/image38.wmf"/><Relationship Id="rId9" Type="http://schemas.openxmlformats.org/officeDocument/2006/relationships/image" Target="../media/image26.wmf"/><Relationship Id="rId14" Type="http://schemas.openxmlformats.org/officeDocument/2006/relationships/image" Target="../media/image31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13" Type="http://schemas.openxmlformats.org/officeDocument/2006/relationships/image" Target="../media/image30.wmf"/><Relationship Id="rId3" Type="http://schemas.openxmlformats.org/officeDocument/2006/relationships/image" Target="../media/image41.wmf"/><Relationship Id="rId7" Type="http://schemas.openxmlformats.org/officeDocument/2006/relationships/image" Target="../media/image24.wmf"/><Relationship Id="rId12" Type="http://schemas.openxmlformats.org/officeDocument/2006/relationships/image" Target="../media/image29.wmf"/><Relationship Id="rId17" Type="http://schemas.openxmlformats.org/officeDocument/2006/relationships/image" Target="../media/image34.wmf"/><Relationship Id="rId2" Type="http://schemas.openxmlformats.org/officeDocument/2006/relationships/image" Target="../media/image40.emf"/><Relationship Id="rId16" Type="http://schemas.openxmlformats.org/officeDocument/2006/relationships/image" Target="../media/image33.wmf"/><Relationship Id="rId1" Type="http://schemas.openxmlformats.org/officeDocument/2006/relationships/image" Target="../media/image35.emf"/><Relationship Id="rId6" Type="http://schemas.openxmlformats.org/officeDocument/2006/relationships/image" Target="../media/image23.wmf"/><Relationship Id="rId11" Type="http://schemas.openxmlformats.org/officeDocument/2006/relationships/image" Target="../media/image28.wmf"/><Relationship Id="rId5" Type="http://schemas.openxmlformats.org/officeDocument/2006/relationships/image" Target="../media/image43.wmf"/><Relationship Id="rId15" Type="http://schemas.openxmlformats.org/officeDocument/2006/relationships/image" Target="../media/image32.wmf"/><Relationship Id="rId10" Type="http://schemas.openxmlformats.org/officeDocument/2006/relationships/image" Target="../media/image27.wmf"/><Relationship Id="rId4" Type="http://schemas.openxmlformats.org/officeDocument/2006/relationships/image" Target="../media/image42.wmf"/><Relationship Id="rId9" Type="http://schemas.openxmlformats.org/officeDocument/2006/relationships/image" Target="../media/image26.wmf"/><Relationship Id="rId14" Type="http://schemas.openxmlformats.org/officeDocument/2006/relationships/image" Target="../media/image31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45.emf"/><Relationship Id="rId1" Type="http://schemas.openxmlformats.org/officeDocument/2006/relationships/image" Target="../media/image44.emf"/><Relationship Id="rId6" Type="http://schemas.openxmlformats.org/officeDocument/2006/relationships/image" Target="../media/image49.wmf"/><Relationship Id="rId5" Type="http://schemas.openxmlformats.org/officeDocument/2006/relationships/image" Target="../media/image48.emf"/><Relationship Id="rId4" Type="http://schemas.openxmlformats.org/officeDocument/2006/relationships/image" Target="../media/image47.e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image" Target="../media/image51.emf"/><Relationship Id="rId1" Type="http://schemas.openxmlformats.org/officeDocument/2006/relationships/image" Target="../media/image50.emf"/><Relationship Id="rId6" Type="http://schemas.openxmlformats.org/officeDocument/2006/relationships/image" Target="../media/image55.wmf"/><Relationship Id="rId5" Type="http://schemas.openxmlformats.org/officeDocument/2006/relationships/image" Target="../media/image54.emf"/><Relationship Id="rId4" Type="http://schemas.openxmlformats.org/officeDocument/2006/relationships/image" Target="../media/image53.e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57.emf"/><Relationship Id="rId1" Type="http://schemas.openxmlformats.org/officeDocument/2006/relationships/image" Target="../media/image56.e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image" Target="../media/image58.e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2" Type="http://schemas.openxmlformats.org/officeDocument/2006/relationships/image" Target="../media/image61.emf"/><Relationship Id="rId1" Type="http://schemas.openxmlformats.org/officeDocument/2006/relationships/image" Target="../media/image60.e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65.emf"/><Relationship Id="rId2" Type="http://schemas.openxmlformats.org/officeDocument/2006/relationships/image" Target="../media/image64.emf"/><Relationship Id="rId1" Type="http://schemas.openxmlformats.org/officeDocument/2006/relationships/image" Target="../media/image63.e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2" Type="http://schemas.openxmlformats.org/officeDocument/2006/relationships/image" Target="../media/image67.emf"/><Relationship Id="rId1" Type="http://schemas.openxmlformats.org/officeDocument/2006/relationships/image" Target="../media/image66.e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71.emf"/><Relationship Id="rId2" Type="http://schemas.openxmlformats.org/officeDocument/2006/relationships/image" Target="../media/image70.emf"/><Relationship Id="rId1" Type="http://schemas.openxmlformats.org/officeDocument/2006/relationships/image" Target="../media/image69.emf"/><Relationship Id="rId4" Type="http://schemas.openxmlformats.org/officeDocument/2006/relationships/image" Target="../media/image72.e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75.emf"/><Relationship Id="rId2" Type="http://schemas.openxmlformats.org/officeDocument/2006/relationships/image" Target="../media/image74.emf"/><Relationship Id="rId1" Type="http://schemas.openxmlformats.org/officeDocument/2006/relationships/image" Target="../media/image73.e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78.emf"/><Relationship Id="rId2" Type="http://schemas.openxmlformats.org/officeDocument/2006/relationships/image" Target="../media/image77.emf"/><Relationship Id="rId1" Type="http://schemas.openxmlformats.org/officeDocument/2006/relationships/image" Target="../media/image76.e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80.emf"/><Relationship Id="rId2" Type="http://schemas.openxmlformats.org/officeDocument/2006/relationships/image" Target="../media/image76.emf"/><Relationship Id="rId1" Type="http://schemas.openxmlformats.org/officeDocument/2006/relationships/image" Target="../media/image79.e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82.emf"/><Relationship Id="rId1" Type="http://schemas.openxmlformats.org/officeDocument/2006/relationships/image" Target="../media/image81.e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84.emf"/><Relationship Id="rId1" Type="http://schemas.openxmlformats.org/officeDocument/2006/relationships/image" Target="../media/image83.emf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86.emf"/><Relationship Id="rId1" Type="http://schemas.openxmlformats.org/officeDocument/2006/relationships/image" Target="../media/image85.e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8.emf"/><Relationship Id="rId1" Type="http://schemas.openxmlformats.org/officeDocument/2006/relationships/image" Target="../media/image87.emf"/></Relationships>
</file>

<file path=ppt/drawings/_rels/vmlDrawing23.vml.rels><?xml version="1.0" encoding="UTF-8" standalone="yes"?>
<Relationships xmlns="http://schemas.openxmlformats.org/package/2006/relationships"><Relationship Id="rId2" Type="http://schemas.openxmlformats.org/officeDocument/2006/relationships/image" Target="../media/image90.emf"/><Relationship Id="rId1" Type="http://schemas.openxmlformats.org/officeDocument/2006/relationships/image" Target="../media/image89.e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93.emf"/><Relationship Id="rId2" Type="http://schemas.openxmlformats.org/officeDocument/2006/relationships/image" Target="../media/image92.emf"/><Relationship Id="rId1" Type="http://schemas.openxmlformats.org/officeDocument/2006/relationships/image" Target="../media/image9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18D3BCFC-F944-4A89-939F-A3208DC3DC1C}" type="datetimeFigureOut">
              <a:rPr lang="zh-CN" altLang="en-US"/>
              <a:pPr>
                <a:defRPr/>
              </a:pPr>
              <a:t>2021/4/13</a:t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4FDCF637-3FBC-4EB0-82F5-707FB6FC46B9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780538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A532A2E-3163-4399-AE8F-BFC002754DCC}" type="datetimeFigureOut">
              <a:rPr lang="zh-CN" altLang="en-US"/>
              <a:pPr>
                <a:defRPr/>
              </a:pPr>
              <a:t>2021/4/13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dirty="0"/>
              <a:t>单击此处编辑母版文本样式</a:t>
            </a:r>
          </a:p>
          <a:p>
            <a:pPr lvl="1"/>
            <a:r>
              <a:rPr lang="zh-CN" altLang="en-US" noProof="0" dirty="0"/>
              <a:t>第二级</a:t>
            </a:r>
          </a:p>
          <a:p>
            <a:pPr lvl="2"/>
            <a:r>
              <a:rPr lang="zh-CN" altLang="en-US" noProof="0" dirty="0"/>
              <a:t>第三级</a:t>
            </a:r>
          </a:p>
          <a:p>
            <a:pPr lvl="3"/>
            <a:r>
              <a:rPr lang="zh-CN" altLang="en-US" noProof="0" dirty="0"/>
              <a:t>第四级</a:t>
            </a:r>
          </a:p>
          <a:p>
            <a:pPr lvl="4"/>
            <a:r>
              <a:rPr lang="zh-CN" altLang="en-US" noProof="0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7361ED6A-3255-4587-A870-9826FB298788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811779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2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69663C7-0F40-40BC-9B36-0148061F6F0A}" type="slidenum">
              <a:rPr lang="zh-CN" altLang="en-US" smtClean="0">
                <a:ea typeface="宋体" charset="-122"/>
              </a:rPr>
              <a:pPr/>
              <a:t>1</a:t>
            </a:fld>
            <a:endParaRPr lang="en-US" altLang="zh-CN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398630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0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2291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9707836-D19F-4E63-8900-3E7EA04AD119}" type="slidenum">
              <a:rPr lang="zh-CN" altLang="en-US" sz="1200">
                <a:latin typeface="Times New Roman" pitchFamily="18" charset="0"/>
                <a:ea typeface="微软雅黑"/>
                <a:cs typeface="微软雅黑"/>
              </a:rPr>
              <a:pPr algn="r"/>
              <a:t>2</a:t>
            </a:fld>
            <a:endParaRPr lang="en-US" altLang="zh-CN" sz="1200">
              <a:latin typeface="Times New Roman" pitchFamily="18" charset="0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41141333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 dirty="0"/>
          </a:p>
        </p:txBody>
      </p:sp>
      <p:sp>
        <p:nvSpPr>
          <p:cNvPr id="14339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2DB2F0D-1579-48F7-923D-37EC1D6D736A}" type="slidenum">
              <a:rPr lang="zh-CN" altLang="en-US" smtClean="0">
                <a:latin typeface="Calibri" pitchFamily="34" charset="0"/>
                <a:ea typeface="宋体" charset="-122"/>
              </a:rPr>
              <a:pPr/>
              <a:t>3</a:t>
            </a:fld>
            <a:endParaRPr lang="en-US" altLang="zh-CN">
              <a:latin typeface="Calibri" pitchFamily="34" charset="0"/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257788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3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-1588"/>
            <a:ext cx="9644063" cy="7226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Line 6"/>
          <p:cNvSpPr>
            <a:spLocks noChangeShapeType="1"/>
          </p:cNvSpPr>
          <p:nvPr userDrawn="1"/>
        </p:nvSpPr>
        <p:spPr bwMode="auto">
          <a:xfrm flipH="1">
            <a:off x="242888" y="555625"/>
            <a:ext cx="0" cy="3702050"/>
          </a:xfrm>
          <a:prstGeom prst="line">
            <a:avLst/>
          </a:prstGeom>
          <a:noFill/>
          <a:ln w="28575">
            <a:solidFill>
              <a:srgbClr val="5F5F5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 dirty="0">
              <a:latin typeface="Times New Roman" pitchFamily="18" charset="0"/>
              <a:ea typeface="宋体" panose="02010600030101010101" pitchFamily="2" charset="-122"/>
            </a:endParaRPr>
          </a:p>
        </p:txBody>
      </p:sp>
      <p:sp>
        <p:nvSpPr>
          <p:cNvPr id="4" name="Line 7"/>
          <p:cNvSpPr>
            <a:spLocks noChangeShapeType="1"/>
          </p:cNvSpPr>
          <p:nvPr userDrawn="1"/>
        </p:nvSpPr>
        <p:spPr bwMode="auto">
          <a:xfrm flipH="1">
            <a:off x="188119" y="411163"/>
            <a:ext cx="0" cy="4037012"/>
          </a:xfrm>
          <a:prstGeom prst="line">
            <a:avLst/>
          </a:prstGeom>
          <a:noFill/>
          <a:ln w="28575">
            <a:solidFill>
              <a:srgbClr val="1188F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 dirty="0">
              <a:latin typeface="Times New Roman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9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053"/>
            <a:ext cx="9672638" cy="724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10"/>
          <p:cNvSpPr/>
          <p:nvPr userDrawn="1"/>
        </p:nvSpPr>
        <p:spPr>
          <a:xfrm rot="10800000" flipH="1">
            <a:off x="5445919" y="6943725"/>
            <a:ext cx="266700" cy="101600"/>
          </a:xfrm>
          <a:prstGeom prst="rect">
            <a:avLst/>
          </a:prstGeom>
          <a:solidFill>
            <a:srgbClr val="FDD4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矩形 11"/>
          <p:cNvSpPr/>
          <p:nvPr userDrawn="1"/>
        </p:nvSpPr>
        <p:spPr>
          <a:xfrm rot="10800000" flipH="1">
            <a:off x="5066111" y="6943725"/>
            <a:ext cx="267890" cy="101600"/>
          </a:xfrm>
          <a:prstGeom prst="rect">
            <a:avLst/>
          </a:prstGeom>
          <a:solidFill>
            <a:srgbClr val="72A7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矩形 12"/>
          <p:cNvSpPr/>
          <p:nvPr userDrawn="1"/>
        </p:nvSpPr>
        <p:spPr>
          <a:xfrm rot="10800000" flipH="1">
            <a:off x="4686300" y="6943725"/>
            <a:ext cx="267891" cy="101600"/>
          </a:xfrm>
          <a:prstGeom prst="rect">
            <a:avLst/>
          </a:prstGeom>
          <a:solidFill>
            <a:srgbClr val="F5A7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7" name="Picture 2" descr="D:\哈尔滨工程大学-课程\幕课\概率论与数理统计\PPT\包图网_134176金融数据PPT矢量图形\未标题-2.png"/>
          <p:cNvPicPr>
            <a:picLocks noChangeAspect="1" noChangeArrowheads="1"/>
          </p:cNvPicPr>
          <p:nvPr userDrawn="1"/>
        </p:nvPicPr>
        <p:blipFill>
          <a:blip r:embed="rId3" cstate="print"/>
          <a:srcRect t="16666" b="29166"/>
          <a:stretch>
            <a:fillRect/>
          </a:stretch>
        </p:blipFill>
        <p:spPr bwMode="auto">
          <a:xfrm>
            <a:off x="155973" y="41275"/>
            <a:ext cx="1014413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矩形 14"/>
          <p:cNvSpPr/>
          <p:nvPr userDrawn="1"/>
        </p:nvSpPr>
        <p:spPr>
          <a:xfrm rot="10800000">
            <a:off x="5901930" y="6943725"/>
            <a:ext cx="3514725" cy="1016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27000">
                <a:srgbClr val="9CD8C7"/>
              </a:gs>
              <a:gs pos="57000">
                <a:srgbClr val="7A93CB"/>
              </a:gs>
              <a:gs pos="100000">
                <a:srgbClr val="FFEFC8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矩形: 圆角 5"/>
          <p:cNvSpPr/>
          <p:nvPr userDrawn="1"/>
        </p:nvSpPr>
        <p:spPr>
          <a:xfrm>
            <a:off x="240507" y="998541"/>
            <a:ext cx="9184482" cy="5762625"/>
          </a:xfrm>
          <a:prstGeom prst="roundRect">
            <a:avLst>
              <a:gd name="adj" fmla="val 6667"/>
            </a:avLst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3180" y="385763"/>
            <a:ext cx="8317707" cy="1397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>
            <a:grpSpLocks/>
          </p:cNvGrpSpPr>
          <p:nvPr userDrawn="1"/>
        </p:nvGrpSpPr>
        <p:grpSpPr bwMode="auto">
          <a:xfrm>
            <a:off x="151210" y="909638"/>
            <a:ext cx="6479382" cy="114300"/>
            <a:chOff x="142844" y="642924"/>
            <a:chExt cx="5040000" cy="80962"/>
          </a:xfrm>
        </p:grpSpPr>
        <p:cxnSp>
          <p:nvCxnSpPr>
            <p:cNvPr id="3" name="直接连接符 8"/>
            <p:cNvCxnSpPr/>
            <p:nvPr/>
          </p:nvCxnSpPr>
          <p:spPr>
            <a:xfrm flipH="1">
              <a:off x="142844" y="642924"/>
              <a:ext cx="5040000" cy="0"/>
            </a:xfrm>
            <a:prstGeom prst="line">
              <a:avLst/>
            </a:prstGeom>
            <a:ln w="25400">
              <a:solidFill>
                <a:schemeClr val="accent3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9"/>
            <p:cNvCxnSpPr/>
            <p:nvPr/>
          </p:nvCxnSpPr>
          <p:spPr>
            <a:xfrm flipH="1">
              <a:off x="142844" y="723886"/>
              <a:ext cx="5040000" cy="0"/>
            </a:xfrm>
            <a:prstGeom prst="line">
              <a:avLst/>
            </a:prstGeom>
            <a:ln w="57150">
              <a:solidFill>
                <a:srgbClr val="20517E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Freeform 583"/>
          <p:cNvSpPr>
            <a:spLocks/>
          </p:cNvSpPr>
          <p:nvPr/>
        </p:nvSpPr>
        <p:spPr bwMode="auto">
          <a:xfrm>
            <a:off x="133350" y="209553"/>
            <a:ext cx="540544" cy="277813"/>
          </a:xfrm>
          <a:custGeom>
            <a:avLst/>
            <a:gdLst>
              <a:gd name="T0" fmla="*/ 924 w 1111"/>
              <a:gd name="T1" fmla="*/ 0 h 428"/>
              <a:gd name="T2" fmla="*/ 958 w 1111"/>
              <a:gd name="T3" fmla="*/ 55 h 428"/>
              <a:gd name="T4" fmla="*/ 542 w 1111"/>
              <a:gd name="T5" fmla="*/ 281 h 428"/>
              <a:gd name="T6" fmla="*/ 0 w 1111"/>
              <a:gd name="T7" fmla="*/ 355 h 428"/>
              <a:gd name="T8" fmla="*/ 3 w 1111"/>
              <a:gd name="T9" fmla="*/ 428 h 428"/>
              <a:gd name="T10" fmla="*/ 570 w 1111"/>
              <a:gd name="T11" fmla="*/ 355 h 428"/>
              <a:gd name="T12" fmla="*/ 986 w 1111"/>
              <a:gd name="T13" fmla="*/ 121 h 428"/>
              <a:gd name="T14" fmla="*/ 1021 w 1111"/>
              <a:gd name="T15" fmla="*/ 184 h 428"/>
              <a:gd name="T16" fmla="*/ 1111 w 1111"/>
              <a:gd name="T17" fmla="*/ 0 h 428"/>
              <a:gd name="T18" fmla="*/ 924 w 1111"/>
              <a:gd name="T19" fmla="*/ 0 h 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11" h="428">
                <a:moveTo>
                  <a:pt x="924" y="0"/>
                </a:moveTo>
                <a:lnTo>
                  <a:pt x="958" y="55"/>
                </a:lnTo>
                <a:lnTo>
                  <a:pt x="542" y="281"/>
                </a:lnTo>
                <a:lnTo>
                  <a:pt x="0" y="355"/>
                </a:lnTo>
                <a:lnTo>
                  <a:pt x="3" y="428"/>
                </a:lnTo>
                <a:lnTo>
                  <a:pt x="570" y="355"/>
                </a:lnTo>
                <a:lnTo>
                  <a:pt x="986" y="121"/>
                </a:lnTo>
                <a:lnTo>
                  <a:pt x="1021" y="184"/>
                </a:lnTo>
                <a:lnTo>
                  <a:pt x="1111" y="0"/>
                </a:lnTo>
                <a:lnTo>
                  <a:pt x="924" y="0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 dirty="0">
              <a:ea typeface="宋体" panose="02010600030101010101" pitchFamily="2" charset="-122"/>
            </a:endParaRPr>
          </a:p>
        </p:txBody>
      </p:sp>
      <p:sp>
        <p:nvSpPr>
          <p:cNvPr id="6" name="Freeform 584"/>
          <p:cNvSpPr>
            <a:spLocks/>
          </p:cNvSpPr>
          <p:nvPr/>
        </p:nvSpPr>
        <p:spPr bwMode="auto">
          <a:xfrm>
            <a:off x="495301" y="347666"/>
            <a:ext cx="141685" cy="460375"/>
          </a:xfrm>
          <a:custGeom>
            <a:avLst/>
            <a:gdLst>
              <a:gd name="T0" fmla="*/ 0 w 289"/>
              <a:gd name="T1" fmla="*/ 709 h 709"/>
              <a:gd name="T2" fmla="*/ 289 w 289"/>
              <a:gd name="T3" fmla="*/ 709 h 709"/>
              <a:gd name="T4" fmla="*/ 289 w 289"/>
              <a:gd name="T5" fmla="*/ 0 h 709"/>
              <a:gd name="T6" fmla="*/ 0 w 289"/>
              <a:gd name="T7" fmla="*/ 161 h 709"/>
              <a:gd name="T8" fmla="*/ 0 w 289"/>
              <a:gd name="T9" fmla="*/ 709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9" h="709">
                <a:moveTo>
                  <a:pt x="0" y="709"/>
                </a:moveTo>
                <a:lnTo>
                  <a:pt x="289" y="709"/>
                </a:lnTo>
                <a:lnTo>
                  <a:pt x="289" y="0"/>
                </a:lnTo>
                <a:lnTo>
                  <a:pt x="0" y="161"/>
                </a:lnTo>
                <a:lnTo>
                  <a:pt x="0" y="709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>
              <a:ea typeface="宋体" panose="02010600030101010101" pitchFamily="2" charset="-122"/>
            </a:endParaRPr>
          </a:p>
        </p:txBody>
      </p:sp>
      <p:sp>
        <p:nvSpPr>
          <p:cNvPr id="7" name="Freeform 585"/>
          <p:cNvSpPr>
            <a:spLocks/>
          </p:cNvSpPr>
          <p:nvPr/>
        </p:nvSpPr>
        <p:spPr bwMode="auto">
          <a:xfrm>
            <a:off x="326232" y="469900"/>
            <a:ext cx="121444" cy="338138"/>
          </a:xfrm>
          <a:custGeom>
            <a:avLst/>
            <a:gdLst>
              <a:gd name="T0" fmla="*/ 0 w 250"/>
              <a:gd name="T1" fmla="*/ 520 h 520"/>
              <a:gd name="T2" fmla="*/ 250 w 250"/>
              <a:gd name="T3" fmla="*/ 520 h 520"/>
              <a:gd name="T4" fmla="*/ 250 w 250"/>
              <a:gd name="T5" fmla="*/ 0 h 520"/>
              <a:gd name="T6" fmla="*/ 0 w 250"/>
              <a:gd name="T7" fmla="*/ 42 h 520"/>
              <a:gd name="T8" fmla="*/ 0 w 250"/>
              <a:gd name="T9" fmla="*/ 520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0" h="520">
                <a:moveTo>
                  <a:pt x="0" y="520"/>
                </a:moveTo>
                <a:lnTo>
                  <a:pt x="250" y="520"/>
                </a:lnTo>
                <a:lnTo>
                  <a:pt x="250" y="0"/>
                </a:lnTo>
                <a:lnTo>
                  <a:pt x="0" y="42"/>
                </a:lnTo>
                <a:lnTo>
                  <a:pt x="0" y="520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>
              <a:ea typeface="宋体" panose="02010600030101010101" pitchFamily="2" charset="-122"/>
            </a:endParaRPr>
          </a:p>
        </p:txBody>
      </p:sp>
      <p:sp>
        <p:nvSpPr>
          <p:cNvPr id="8" name="Freeform 586"/>
          <p:cNvSpPr>
            <a:spLocks/>
          </p:cNvSpPr>
          <p:nvPr/>
        </p:nvSpPr>
        <p:spPr bwMode="auto">
          <a:xfrm>
            <a:off x="151211" y="506416"/>
            <a:ext cx="127397" cy="301625"/>
          </a:xfrm>
          <a:custGeom>
            <a:avLst/>
            <a:gdLst>
              <a:gd name="T0" fmla="*/ 0 w 263"/>
              <a:gd name="T1" fmla="*/ 463 h 463"/>
              <a:gd name="T2" fmla="*/ 263 w 263"/>
              <a:gd name="T3" fmla="*/ 463 h 463"/>
              <a:gd name="T4" fmla="*/ 263 w 263"/>
              <a:gd name="T5" fmla="*/ 0 h 463"/>
              <a:gd name="T6" fmla="*/ 0 w 263"/>
              <a:gd name="T7" fmla="*/ 30 h 463"/>
              <a:gd name="T8" fmla="*/ 0 w 263"/>
              <a:gd name="T9" fmla="*/ 463 h 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3" h="463">
                <a:moveTo>
                  <a:pt x="0" y="463"/>
                </a:moveTo>
                <a:lnTo>
                  <a:pt x="263" y="463"/>
                </a:lnTo>
                <a:lnTo>
                  <a:pt x="263" y="0"/>
                </a:lnTo>
                <a:lnTo>
                  <a:pt x="0" y="30"/>
                </a:lnTo>
                <a:lnTo>
                  <a:pt x="0" y="463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>
              <a:ea typeface="宋体" panose="02010600030101010101" pitchFamily="2" charset="-122"/>
            </a:endParaRPr>
          </a:p>
        </p:txBody>
      </p:sp>
      <p:sp>
        <p:nvSpPr>
          <p:cNvPr id="9" name="日期占位符 1"/>
          <p:cNvSpPr>
            <a:spLocks noGrp="1"/>
          </p:cNvSpPr>
          <p:nvPr>
            <p:ph type="dt" sz="half" idx="10"/>
          </p:nvPr>
        </p:nvSpPr>
        <p:spPr>
          <a:xfrm>
            <a:off x="482205" y="6704016"/>
            <a:ext cx="2250281" cy="384175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C5F72FB6-1D71-47D6-B44C-4AA7AA901A58}" type="datetimeFigureOut">
              <a:rPr lang="zh-CN" altLang="en-US"/>
              <a:pPr>
                <a:defRPr/>
              </a:pPr>
              <a:t>2021/4/13</a:t>
            </a:fld>
            <a:endParaRPr lang="zh-CN" altLang="en-US"/>
          </a:p>
        </p:txBody>
      </p:sp>
      <p:sp>
        <p:nvSpPr>
          <p:cNvPr id="10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295650" y="6704016"/>
            <a:ext cx="3053954" cy="384175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1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911580" y="6704016"/>
            <a:ext cx="2250281" cy="384175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F46C1F45-5AFF-4A8B-ADCA-DBD6785A07B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pic>
        <p:nvPicPr>
          <p:cNvPr id="12" name="Picture 12">
            <a:extLst>
              <a:ext uri="{FF2B5EF4-FFF2-40B4-BE49-F238E27FC236}">
                <a16:creationId xmlns:a16="http://schemas.microsoft.com/office/drawing/2014/main" xmlns="" id="{650712FE-073D-4929-90BF-4CFD45A8E52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303" y="13447"/>
            <a:ext cx="2360291" cy="985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3305" y="1183677"/>
            <a:ext cx="8197454" cy="2518034"/>
          </a:xfrm>
        </p:spPr>
        <p:txBody>
          <a:bodyPr anchor="b"/>
          <a:lstStyle>
            <a:lvl1pPr algn="ctr">
              <a:defRPr sz="6328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5508" y="3798816"/>
            <a:ext cx="7233047" cy="1746216"/>
          </a:xfrm>
        </p:spPr>
        <p:txBody>
          <a:bodyPr/>
          <a:lstStyle>
            <a:lvl1pPr marL="0" indent="0" algn="ctr">
              <a:buNone/>
              <a:defRPr sz="2531"/>
            </a:lvl1pPr>
            <a:lvl2pPr marL="482163" indent="0" algn="ctr">
              <a:buNone/>
              <a:defRPr sz="2109"/>
            </a:lvl2pPr>
            <a:lvl3pPr marL="964326" indent="0" algn="ctr">
              <a:buNone/>
              <a:defRPr sz="1898"/>
            </a:lvl3pPr>
            <a:lvl4pPr marL="1446489" indent="0" algn="ctr">
              <a:buNone/>
              <a:defRPr sz="1687"/>
            </a:lvl4pPr>
            <a:lvl5pPr marL="1928652" indent="0" algn="ctr">
              <a:buNone/>
              <a:defRPr sz="1687"/>
            </a:lvl5pPr>
            <a:lvl6pPr marL="2410816" indent="0" algn="ctr">
              <a:buNone/>
              <a:defRPr sz="1687"/>
            </a:lvl6pPr>
            <a:lvl7pPr marL="2892979" indent="0" algn="ctr">
              <a:buNone/>
              <a:defRPr sz="1687"/>
            </a:lvl7pPr>
            <a:lvl8pPr marL="3375142" indent="0" algn="ctr">
              <a:buNone/>
              <a:defRPr sz="1687"/>
            </a:lvl8pPr>
            <a:lvl9pPr marL="3857305" indent="0" algn="ctr">
              <a:buNone/>
              <a:defRPr sz="1687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831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711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007" y="1803142"/>
            <a:ext cx="8318004" cy="3008581"/>
          </a:xfrm>
        </p:spPr>
        <p:txBody>
          <a:bodyPr anchor="b"/>
          <a:lstStyle>
            <a:lvl1pPr>
              <a:defRPr sz="6328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8007" y="4840185"/>
            <a:ext cx="8318004" cy="1582142"/>
          </a:xfrm>
        </p:spPr>
        <p:txBody>
          <a:bodyPr/>
          <a:lstStyle>
            <a:lvl1pPr marL="0" indent="0">
              <a:buNone/>
              <a:defRPr sz="2531">
                <a:solidFill>
                  <a:schemeClr val="tx1"/>
                </a:solidFill>
              </a:defRPr>
            </a:lvl1pPr>
            <a:lvl2pPr marL="482163" indent="0">
              <a:buNone/>
              <a:defRPr sz="2109">
                <a:solidFill>
                  <a:schemeClr val="tx1">
                    <a:tint val="75000"/>
                  </a:schemeClr>
                </a:solidFill>
              </a:defRPr>
            </a:lvl2pPr>
            <a:lvl3pPr marL="964326" indent="0">
              <a:buNone/>
              <a:defRPr sz="1898">
                <a:solidFill>
                  <a:schemeClr val="tx1">
                    <a:tint val="75000"/>
                  </a:schemeClr>
                </a:solidFill>
              </a:defRPr>
            </a:lvl3pPr>
            <a:lvl4pPr marL="1446489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4pPr>
            <a:lvl5pPr marL="1928652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5pPr>
            <a:lvl6pPr marL="2410816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6pPr>
            <a:lvl7pPr marL="2892979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7pPr>
            <a:lvl8pPr marL="3375142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8pPr>
            <a:lvl9pPr marL="3857305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4962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3029" y="1925358"/>
            <a:ext cx="4098727" cy="45890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2307" y="1925358"/>
            <a:ext cx="4098727" cy="45890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458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286" y="385073"/>
            <a:ext cx="8318004" cy="1397978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4287" y="1773004"/>
            <a:ext cx="4079890" cy="868922"/>
          </a:xfrm>
        </p:spPr>
        <p:txBody>
          <a:bodyPr anchor="b"/>
          <a:lstStyle>
            <a:lvl1pPr marL="0" indent="0">
              <a:buNone/>
              <a:defRPr sz="2531" b="1"/>
            </a:lvl1pPr>
            <a:lvl2pPr marL="482163" indent="0">
              <a:buNone/>
              <a:defRPr sz="2109" b="1"/>
            </a:lvl2pPr>
            <a:lvl3pPr marL="964326" indent="0">
              <a:buNone/>
              <a:defRPr sz="1898" b="1"/>
            </a:lvl3pPr>
            <a:lvl4pPr marL="1446489" indent="0">
              <a:buNone/>
              <a:defRPr sz="1687" b="1"/>
            </a:lvl4pPr>
            <a:lvl5pPr marL="1928652" indent="0">
              <a:buNone/>
              <a:defRPr sz="1687" b="1"/>
            </a:lvl5pPr>
            <a:lvl6pPr marL="2410816" indent="0">
              <a:buNone/>
              <a:defRPr sz="1687" b="1"/>
            </a:lvl6pPr>
            <a:lvl7pPr marL="2892979" indent="0">
              <a:buNone/>
              <a:defRPr sz="1687" b="1"/>
            </a:lvl7pPr>
            <a:lvl8pPr marL="3375142" indent="0">
              <a:buNone/>
              <a:defRPr sz="1687" b="1"/>
            </a:lvl8pPr>
            <a:lvl9pPr marL="3857305" indent="0">
              <a:buNone/>
              <a:defRPr sz="1687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287" y="2641926"/>
            <a:ext cx="4079890" cy="388587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2307" y="1773004"/>
            <a:ext cx="4099983" cy="868922"/>
          </a:xfrm>
        </p:spPr>
        <p:txBody>
          <a:bodyPr anchor="b"/>
          <a:lstStyle>
            <a:lvl1pPr marL="0" indent="0">
              <a:buNone/>
              <a:defRPr sz="2531" b="1"/>
            </a:lvl1pPr>
            <a:lvl2pPr marL="482163" indent="0">
              <a:buNone/>
              <a:defRPr sz="2109" b="1"/>
            </a:lvl2pPr>
            <a:lvl3pPr marL="964326" indent="0">
              <a:buNone/>
              <a:defRPr sz="1898" b="1"/>
            </a:lvl3pPr>
            <a:lvl4pPr marL="1446489" indent="0">
              <a:buNone/>
              <a:defRPr sz="1687" b="1"/>
            </a:lvl4pPr>
            <a:lvl5pPr marL="1928652" indent="0">
              <a:buNone/>
              <a:defRPr sz="1687" b="1"/>
            </a:lvl5pPr>
            <a:lvl6pPr marL="2410816" indent="0">
              <a:buNone/>
              <a:defRPr sz="1687" b="1"/>
            </a:lvl6pPr>
            <a:lvl7pPr marL="2892979" indent="0">
              <a:buNone/>
              <a:defRPr sz="1687" b="1"/>
            </a:lvl7pPr>
            <a:lvl8pPr marL="3375142" indent="0">
              <a:buNone/>
              <a:defRPr sz="1687" b="1"/>
            </a:lvl8pPr>
            <a:lvl9pPr marL="3857305" indent="0">
              <a:buNone/>
              <a:defRPr sz="1687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2307" y="2641926"/>
            <a:ext cx="4099983" cy="388587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4/13/2021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291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4/13/2021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2049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5F72FB6-1D71-47D6-B44C-4AA7AA901A58}" type="datetimeFigureOut">
              <a:rPr lang="zh-CN" altLang="en-US" smtClean="0"/>
              <a:pPr>
                <a:defRPr/>
              </a:pPr>
              <a:t>2021/4/13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6C1F45-5AFF-4A8B-ADCA-DBD6785A07B2}" type="slidenum">
              <a:rPr lang="zh-CN" altLang="en-US" smtClean="0"/>
              <a:pPr>
                <a:defRPr/>
              </a:pPr>
              <a:t>‹#›</a:t>
            </a:fld>
            <a:endParaRPr lang="zh-CN" altLang="en-US"/>
          </a:p>
        </p:txBody>
      </p:sp>
      <p:cxnSp>
        <p:nvCxnSpPr>
          <p:cNvPr id="6" name="直接连接符 8"/>
          <p:cNvCxnSpPr/>
          <p:nvPr/>
        </p:nvCxnSpPr>
        <p:spPr bwMode="auto">
          <a:xfrm flipH="1">
            <a:off x="151210" y="789793"/>
            <a:ext cx="6479382" cy="0"/>
          </a:xfrm>
          <a:prstGeom prst="line">
            <a:avLst/>
          </a:prstGeom>
          <a:ln w="25400">
            <a:solidFill>
              <a:srgbClr val="005EA6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9"/>
          <p:cNvCxnSpPr/>
          <p:nvPr/>
        </p:nvCxnSpPr>
        <p:spPr bwMode="auto">
          <a:xfrm flipH="1">
            <a:off x="151210" y="904093"/>
            <a:ext cx="6479382" cy="0"/>
          </a:xfrm>
          <a:prstGeom prst="line">
            <a:avLst/>
          </a:prstGeom>
          <a:ln w="57150">
            <a:solidFill>
              <a:srgbClr val="20517E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12">
            <a:extLst>
              <a:ext uri="{FF2B5EF4-FFF2-40B4-BE49-F238E27FC236}">
                <a16:creationId xmlns:a16="http://schemas.microsoft.com/office/drawing/2014/main" xmlns="" id="{650712FE-073D-4929-90BF-4CFD45A8E52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0344" y="13447"/>
            <a:ext cx="2000250" cy="985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reeform 583"/>
          <p:cNvSpPr>
            <a:spLocks/>
          </p:cNvSpPr>
          <p:nvPr userDrawn="1"/>
        </p:nvSpPr>
        <p:spPr bwMode="auto">
          <a:xfrm>
            <a:off x="177800" y="87933"/>
            <a:ext cx="720725" cy="277813"/>
          </a:xfrm>
          <a:custGeom>
            <a:avLst/>
            <a:gdLst>
              <a:gd name="T0" fmla="*/ 924 w 1111"/>
              <a:gd name="T1" fmla="*/ 0 h 428"/>
              <a:gd name="T2" fmla="*/ 958 w 1111"/>
              <a:gd name="T3" fmla="*/ 55 h 428"/>
              <a:gd name="T4" fmla="*/ 542 w 1111"/>
              <a:gd name="T5" fmla="*/ 281 h 428"/>
              <a:gd name="T6" fmla="*/ 0 w 1111"/>
              <a:gd name="T7" fmla="*/ 355 h 428"/>
              <a:gd name="T8" fmla="*/ 3 w 1111"/>
              <a:gd name="T9" fmla="*/ 428 h 428"/>
              <a:gd name="T10" fmla="*/ 570 w 1111"/>
              <a:gd name="T11" fmla="*/ 355 h 428"/>
              <a:gd name="T12" fmla="*/ 986 w 1111"/>
              <a:gd name="T13" fmla="*/ 121 h 428"/>
              <a:gd name="T14" fmla="*/ 1021 w 1111"/>
              <a:gd name="T15" fmla="*/ 184 h 428"/>
              <a:gd name="T16" fmla="*/ 1111 w 1111"/>
              <a:gd name="T17" fmla="*/ 0 h 428"/>
              <a:gd name="T18" fmla="*/ 924 w 1111"/>
              <a:gd name="T19" fmla="*/ 0 h 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11" h="428">
                <a:moveTo>
                  <a:pt x="924" y="0"/>
                </a:moveTo>
                <a:lnTo>
                  <a:pt x="958" y="55"/>
                </a:lnTo>
                <a:lnTo>
                  <a:pt x="542" y="281"/>
                </a:lnTo>
                <a:lnTo>
                  <a:pt x="0" y="355"/>
                </a:lnTo>
                <a:lnTo>
                  <a:pt x="3" y="428"/>
                </a:lnTo>
                <a:lnTo>
                  <a:pt x="570" y="355"/>
                </a:lnTo>
                <a:lnTo>
                  <a:pt x="986" y="121"/>
                </a:lnTo>
                <a:lnTo>
                  <a:pt x="1021" y="184"/>
                </a:lnTo>
                <a:lnTo>
                  <a:pt x="1111" y="0"/>
                </a:lnTo>
                <a:lnTo>
                  <a:pt x="924" y="0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 dirty="0">
              <a:ea typeface="宋体" panose="02010600030101010101" pitchFamily="2" charset="-122"/>
            </a:endParaRPr>
          </a:p>
        </p:txBody>
      </p:sp>
      <p:sp>
        <p:nvSpPr>
          <p:cNvPr id="10" name="Freeform 584"/>
          <p:cNvSpPr>
            <a:spLocks/>
          </p:cNvSpPr>
          <p:nvPr userDrawn="1"/>
        </p:nvSpPr>
        <p:spPr bwMode="auto">
          <a:xfrm>
            <a:off x="660400" y="226046"/>
            <a:ext cx="188913" cy="460375"/>
          </a:xfrm>
          <a:custGeom>
            <a:avLst/>
            <a:gdLst>
              <a:gd name="T0" fmla="*/ 0 w 289"/>
              <a:gd name="T1" fmla="*/ 709 h 709"/>
              <a:gd name="T2" fmla="*/ 289 w 289"/>
              <a:gd name="T3" fmla="*/ 709 h 709"/>
              <a:gd name="T4" fmla="*/ 289 w 289"/>
              <a:gd name="T5" fmla="*/ 0 h 709"/>
              <a:gd name="T6" fmla="*/ 0 w 289"/>
              <a:gd name="T7" fmla="*/ 161 h 709"/>
              <a:gd name="T8" fmla="*/ 0 w 289"/>
              <a:gd name="T9" fmla="*/ 709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9" h="709">
                <a:moveTo>
                  <a:pt x="0" y="709"/>
                </a:moveTo>
                <a:lnTo>
                  <a:pt x="289" y="709"/>
                </a:lnTo>
                <a:lnTo>
                  <a:pt x="289" y="0"/>
                </a:lnTo>
                <a:lnTo>
                  <a:pt x="0" y="161"/>
                </a:lnTo>
                <a:lnTo>
                  <a:pt x="0" y="709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>
              <a:ea typeface="宋体" panose="02010600030101010101" pitchFamily="2" charset="-122"/>
            </a:endParaRPr>
          </a:p>
        </p:txBody>
      </p:sp>
      <p:sp>
        <p:nvSpPr>
          <p:cNvPr id="11" name="Freeform 585"/>
          <p:cNvSpPr>
            <a:spLocks/>
          </p:cNvSpPr>
          <p:nvPr userDrawn="1"/>
        </p:nvSpPr>
        <p:spPr bwMode="auto">
          <a:xfrm>
            <a:off x="434975" y="348283"/>
            <a:ext cx="161925" cy="338138"/>
          </a:xfrm>
          <a:custGeom>
            <a:avLst/>
            <a:gdLst>
              <a:gd name="T0" fmla="*/ 0 w 250"/>
              <a:gd name="T1" fmla="*/ 520 h 520"/>
              <a:gd name="T2" fmla="*/ 250 w 250"/>
              <a:gd name="T3" fmla="*/ 520 h 520"/>
              <a:gd name="T4" fmla="*/ 250 w 250"/>
              <a:gd name="T5" fmla="*/ 0 h 520"/>
              <a:gd name="T6" fmla="*/ 0 w 250"/>
              <a:gd name="T7" fmla="*/ 42 h 520"/>
              <a:gd name="T8" fmla="*/ 0 w 250"/>
              <a:gd name="T9" fmla="*/ 520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0" h="520">
                <a:moveTo>
                  <a:pt x="0" y="520"/>
                </a:moveTo>
                <a:lnTo>
                  <a:pt x="250" y="520"/>
                </a:lnTo>
                <a:lnTo>
                  <a:pt x="250" y="0"/>
                </a:lnTo>
                <a:lnTo>
                  <a:pt x="0" y="42"/>
                </a:lnTo>
                <a:lnTo>
                  <a:pt x="0" y="520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>
              <a:ea typeface="宋体" panose="02010600030101010101" pitchFamily="2" charset="-122"/>
            </a:endParaRPr>
          </a:p>
        </p:txBody>
      </p:sp>
      <p:sp>
        <p:nvSpPr>
          <p:cNvPr id="12" name="Freeform 586"/>
          <p:cNvSpPr>
            <a:spLocks/>
          </p:cNvSpPr>
          <p:nvPr userDrawn="1"/>
        </p:nvSpPr>
        <p:spPr bwMode="auto">
          <a:xfrm>
            <a:off x="201613" y="384796"/>
            <a:ext cx="169862" cy="301625"/>
          </a:xfrm>
          <a:custGeom>
            <a:avLst/>
            <a:gdLst>
              <a:gd name="T0" fmla="*/ 0 w 263"/>
              <a:gd name="T1" fmla="*/ 463 h 463"/>
              <a:gd name="T2" fmla="*/ 263 w 263"/>
              <a:gd name="T3" fmla="*/ 463 h 463"/>
              <a:gd name="T4" fmla="*/ 263 w 263"/>
              <a:gd name="T5" fmla="*/ 0 h 463"/>
              <a:gd name="T6" fmla="*/ 0 w 263"/>
              <a:gd name="T7" fmla="*/ 30 h 463"/>
              <a:gd name="T8" fmla="*/ 0 w 263"/>
              <a:gd name="T9" fmla="*/ 463 h 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3" h="463">
                <a:moveTo>
                  <a:pt x="0" y="463"/>
                </a:moveTo>
                <a:lnTo>
                  <a:pt x="263" y="463"/>
                </a:lnTo>
                <a:lnTo>
                  <a:pt x="263" y="0"/>
                </a:lnTo>
                <a:lnTo>
                  <a:pt x="0" y="30"/>
                </a:lnTo>
                <a:lnTo>
                  <a:pt x="0" y="463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>
              <a:ea typeface="宋体" panose="02010600030101010101" pitchFamily="2" charset="-122"/>
            </a:endParaRPr>
          </a:p>
        </p:txBody>
      </p:sp>
      <p:sp>
        <p:nvSpPr>
          <p:cNvPr id="13" name="文本框 12"/>
          <p:cNvSpPr txBox="1">
            <a:spLocks noChangeArrowheads="1"/>
          </p:cNvSpPr>
          <p:nvPr userDrawn="1"/>
        </p:nvSpPr>
        <p:spPr bwMode="auto">
          <a:xfrm>
            <a:off x="722348" y="29372"/>
            <a:ext cx="2816986" cy="684797"/>
          </a:xfrm>
          <a:prstGeom prst="rect">
            <a:avLst/>
          </a:prstGeom>
          <a:noFill/>
          <a:ln>
            <a:noFill/>
          </a:ln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32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方差</a:t>
            </a:r>
            <a:endParaRPr lang="zh-CN" altLang="en-US" sz="32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50873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286" y="482177"/>
            <a:ext cx="3110461" cy="1687618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9983" y="1041369"/>
            <a:ext cx="4882307" cy="5139869"/>
          </a:xfrm>
        </p:spPr>
        <p:txBody>
          <a:bodyPr/>
          <a:lstStyle>
            <a:lvl1pPr>
              <a:defRPr sz="3375"/>
            </a:lvl1pPr>
            <a:lvl2pPr>
              <a:defRPr sz="2953"/>
            </a:lvl2pPr>
            <a:lvl3pPr>
              <a:defRPr sz="2531"/>
            </a:lvl3pPr>
            <a:lvl4pPr>
              <a:defRPr sz="2109"/>
            </a:lvl4pPr>
            <a:lvl5pPr>
              <a:defRPr sz="2109"/>
            </a:lvl5pPr>
            <a:lvl6pPr>
              <a:defRPr sz="2109"/>
            </a:lvl6pPr>
            <a:lvl7pPr>
              <a:defRPr sz="2109"/>
            </a:lvl7pPr>
            <a:lvl8pPr>
              <a:defRPr sz="2109"/>
            </a:lvl8pPr>
            <a:lvl9pPr>
              <a:defRPr sz="2109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4286" y="2169795"/>
            <a:ext cx="3110461" cy="4019814"/>
          </a:xfrm>
        </p:spPr>
        <p:txBody>
          <a:bodyPr/>
          <a:lstStyle>
            <a:lvl1pPr marL="0" indent="0">
              <a:buNone/>
              <a:defRPr sz="1687"/>
            </a:lvl1pPr>
            <a:lvl2pPr marL="482163" indent="0">
              <a:buNone/>
              <a:defRPr sz="1476"/>
            </a:lvl2pPr>
            <a:lvl3pPr marL="964326" indent="0">
              <a:buNone/>
              <a:defRPr sz="1266"/>
            </a:lvl3pPr>
            <a:lvl4pPr marL="1446489" indent="0">
              <a:buNone/>
              <a:defRPr sz="1055"/>
            </a:lvl4pPr>
            <a:lvl5pPr marL="1928652" indent="0">
              <a:buNone/>
              <a:defRPr sz="1055"/>
            </a:lvl5pPr>
            <a:lvl6pPr marL="2410816" indent="0">
              <a:buNone/>
              <a:defRPr sz="1055"/>
            </a:lvl6pPr>
            <a:lvl7pPr marL="2892979" indent="0">
              <a:buNone/>
              <a:defRPr sz="1055"/>
            </a:lvl7pPr>
            <a:lvl8pPr marL="3375142" indent="0">
              <a:buNone/>
              <a:defRPr sz="1055"/>
            </a:lvl8pPr>
            <a:lvl9pPr marL="3857305" indent="0">
              <a:buNone/>
              <a:defRPr sz="105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0678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286" y="482177"/>
            <a:ext cx="3110461" cy="1687618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99983" y="1041369"/>
            <a:ext cx="4882307" cy="5139869"/>
          </a:xfrm>
        </p:spPr>
        <p:txBody>
          <a:bodyPr anchor="t"/>
          <a:lstStyle>
            <a:lvl1pPr marL="0" indent="0">
              <a:buNone/>
              <a:defRPr sz="3375"/>
            </a:lvl1pPr>
            <a:lvl2pPr marL="482163" indent="0">
              <a:buNone/>
              <a:defRPr sz="2953"/>
            </a:lvl2pPr>
            <a:lvl3pPr marL="964326" indent="0">
              <a:buNone/>
              <a:defRPr sz="2531"/>
            </a:lvl3pPr>
            <a:lvl4pPr marL="1446489" indent="0">
              <a:buNone/>
              <a:defRPr sz="2109"/>
            </a:lvl4pPr>
            <a:lvl5pPr marL="1928652" indent="0">
              <a:buNone/>
              <a:defRPr sz="2109"/>
            </a:lvl5pPr>
            <a:lvl6pPr marL="2410816" indent="0">
              <a:buNone/>
              <a:defRPr sz="2109"/>
            </a:lvl6pPr>
            <a:lvl7pPr marL="2892979" indent="0">
              <a:buNone/>
              <a:defRPr sz="2109"/>
            </a:lvl7pPr>
            <a:lvl8pPr marL="3375142" indent="0">
              <a:buNone/>
              <a:defRPr sz="2109"/>
            </a:lvl8pPr>
            <a:lvl9pPr marL="3857305" indent="0">
              <a:buNone/>
              <a:defRPr sz="2109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4286" y="2169795"/>
            <a:ext cx="3110461" cy="4019814"/>
          </a:xfrm>
        </p:spPr>
        <p:txBody>
          <a:bodyPr/>
          <a:lstStyle>
            <a:lvl1pPr marL="0" indent="0">
              <a:buNone/>
              <a:defRPr sz="1687"/>
            </a:lvl1pPr>
            <a:lvl2pPr marL="482163" indent="0">
              <a:buNone/>
              <a:defRPr sz="1476"/>
            </a:lvl2pPr>
            <a:lvl3pPr marL="964326" indent="0">
              <a:buNone/>
              <a:defRPr sz="1266"/>
            </a:lvl3pPr>
            <a:lvl4pPr marL="1446489" indent="0">
              <a:buNone/>
              <a:defRPr sz="1055"/>
            </a:lvl4pPr>
            <a:lvl5pPr marL="1928652" indent="0">
              <a:buNone/>
              <a:defRPr sz="1055"/>
            </a:lvl5pPr>
            <a:lvl6pPr marL="2410816" indent="0">
              <a:buNone/>
              <a:defRPr sz="1055"/>
            </a:lvl6pPr>
            <a:lvl7pPr marL="2892979" indent="0">
              <a:buNone/>
              <a:defRPr sz="1055"/>
            </a:lvl7pPr>
            <a:lvl8pPr marL="3375142" indent="0">
              <a:buNone/>
              <a:defRPr sz="1055"/>
            </a:lvl8pPr>
            <a:lvl9pPr marL="3857305" indent="0">
              <a:buNone/>
              <a:defRPr sz="105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829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3669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01533" y="385071"/>
            <a:ext cx="2079501" cy="612933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3030" y="385071"/>
            <a:ext cx="6117952" cy="612933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57245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90798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28803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49955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946" r:id="rId1"/>
    <p:sldLayoutId id="2147483947" r:id="rId2"/>
    <p:sldLayoutId id="2147483948" r:id="rId3"/>
    <p:sldLayoutId id="2147483949" r:id="rId4"/>
    <p:sldLayoutId id="2147483950" r:id="rId5"/>
  </p:sldLayoutIdLst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5pPr>
      <a:lvl6pPr marL="342892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6pPr>
      <a:lvl7pPr marL="685783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7pPr>
      <a:lvl8pPr marL="1028675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8pPr>
      <a:lvl9pPr marL="1371566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9pPr>
    </p:titleStyle>
    <p:bodyStyle>
      <a:lvl1pPr marL="171446" indent="-171446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7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3030" y="385073"/>
            <a:ext cx="8318004" cy="1397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3030" y="1925358"/>
            <a:ext cx="8318004" cy="458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3029" y="6703596"/>
            <a:ext cx="2169914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pPr/>
              <a:t>4/13/2021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94596" y="6703596"/>
            <a:ext cx="3254871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11120" y="6703596"/>
            <a:ext cx="2169914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714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  <p:sldLayoutId id="2147483963" r:id="rId12"/>
    <p:sldLayoutId id="2147483965" r:id="rId13"/>
    <p:sldLayoutId id="2147483966" r:id="rId14"/>
  </p:sldLayoutIdLst>
  <p:txStyles>
    <p:titleStyle>
      <a:lvl1pPr algn="l" defTabSz="964326" rtl="0" eaLnBrk="1" latinLnBrk="0" hangingPunct="1">
        <a:lnSpc>
          <a:spcPct val="90000"/>
        </a:lnSpc>
        <a:spcBef>
          <a:spcPct val="0"/>
        </a:spcBef>
        <a:buNone/>
        <a:defRPr sz="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082" indent="-241082" algn="l" defTabSz="964326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2953" kern="1200">
          <a:solidFill>
            <a:schemeClr val="tx1"/>
          </a:solidFill>
          <a:latin typeface="+mn-lt"/>
          <a:ea typeface="+mn-ea"/>
          <a:cs typeface="+mn-cs"/>
        </a:defRPr>
      </a:lvl1pPr>
      <a:lvl2pPr marL="723245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531" kern="1200">
          <a:solidFill>
            <a:schemeClr val="tx1"/>
          </a:solidFill>
          <a:latin typeface="+mn-lt"/>
          <a:ea typeface="+mn-ea"/>
          <a:cs typeface="+mn-cs"/>
        </a:defRPr>
      </a:lvl2pPr>
      <a:lvl3pPr marL="1205408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109" kern="1200">
          <a:solidFill>
            <a:schemeClr val="tx1"/>
          </a:solidFill>
          <a:latin typeface="+mn-lt"/>
          <a:ea typeface="+mn-ea"/>
          <a:cs typeface="+mn-cs"/>
        </a:defRPr>
      </a:lvl3pPr>
      <a:lvl4pPr marL="1687571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2169734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65189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3134060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616223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409838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1pPr>
      <a:lvl2pPr marL="482163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2pPr>
      <a:lvl3pPr marL="96432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3pPr>
      <a:lvl4pPr marL="144648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192865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41081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289297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37514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3857305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3" Type="http://schemas.openxmlformats.org/officeDocument/2006/relationships/tags" Target="../tags/tag4.xml"/><Relationship Id="rId7" Type="http://schemas.openxmlformats.org/officeDocument/2006/relationships/slideLayout" Target="../slideLayouts/slideLayout18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image" Target="../media/image6.png"/><Relationship Id="rId5" Type="http://schemas.openxmlformats.org/officeDocument/2006/relationships/tags" Target="../tags/tag6.xml"/><Relationship Id="rId10" Type="http://schemas.openxmlformats.org/officeDocument/2006/relationships/image" Target="../media/image5.png"/><Relationship Id="rId4" Type="http://schemas.openxmlformats.org/officeDocument/2006/relationships/tags" Target="../tags/tag5.xml"/><Relationship Id="rId9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13" Type="http://schemas.openxmlformats.org/officeDocument/2006/relationships/package" Target="../embeddings/Microsoft_Word___3.docx"/><Relationship Id="rId18" Type="http://schemas.openxmlformats.org/officeDocument/2006/relationships/oleObject" Target="../embeddings/oleObject7.bin"/><Relationship Id="rId3" Type="http://schemas.openxmlformats.org/officeDocument/2006/relationships/oleObject" Target="../embeddings/oleObject1.bin"/><Relationship Id="rId7" Type="http://schemas.openxmlformats.org/officeDocument/2006/relationships/package" Target="../embeddings/Microsoft_Word___2.docx"/><Relationship Id="rId12" Type="http://schemas.openxmlformats.org/officeDocument/2006/relationships/oleObject" Target="../embeddings/oleObject5.bin"/><Relationship Id="rId17" Type="http://schemas.openxmlformats.org/officeDocument/2006/relationships/image" Target="../media/image11.emf"/><Relationship Id="rId2" Type="http://schemas.openxmlformats.org/officeDocument/2006/relationships/slideLayout" Target="../slideLayouts/slideLayout12.xml"/><Relationship Id="rId16" Type="http://schemas.openxmlformats.org/officeDocument/2006/relationships/package" Target="../embeddings/Microsoft_Word___4.docx"/><Relationship Id="rId20" Type="http://schemas.openxmlformats.org/officeDocument/2006/relationships/image" Target="../media/image12.emf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oleObject" Target="../embeddings/oleObject4.bin"/><Relationship Id="rId5" Type="http://schemas.openxmlformats.org/officeDocument/2006/relationships/image" Target="../media/image7.emf"/><Relationship Id="rId15" Type="http://schemas.openxmlformats.org/officeDocument/2006/relationships/oleObject" Target="../embeddings/oleObject6.bin"/><Relationship Id="rId10" Type="http://schemas.openxmlformats.org/officeDocument/2006/relationships/image" Target="../media/image9.wmf"/><Relationship Id="rId19" Type="http://schemas.openxmlformats.org/officeDocument/2006/relationships/package" Target="../embeddings/Microsoft_Word___5.docx"/><Relationship Id="rId4" Type="http://schemas.openxmlformats.org/officeDocument/2006/relationships/package" Target="../embeddings/Microsoft_Word___1.docx"/><Relationship Id="rId9" Type="http://schemas.openxmlformats.org/officeDocument/2006/relationships/oleObject" Target="../embeddings/oleObject3.bin"/><Relationship Id="rId14" Type="http://schemas.openxmlformats.org/officeDocument/2006/relationships/image" Target="../media/image10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3" Type="http://schemas.openxmlformats.org/officeDocument/2006/relationships/oleObject" Target="../embeddings/oleObject8.bin"/><Relationship Id="rId7" Type="http://schemas.openxmlformats.org/officeDocument/2006/relationships/package" Target="../embeddings/Microsoft_Word___7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13.emf"/><Relationship Id="rId4" Type="http://schemas.openxmlformats.org/officeDocument/2006/relationships/package" Target="../embeddings/Microsoft_Word___6.docx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3" Type="http://schemas.openxmlformats.org/officeDocument/2006/relationships/oleObject" Target="../embeddings/oleObject10.bin"/><Relationship Id="rId7" Type="http://schemas.openxmlformats.org/officeDocument/2006/relationships/package" Target="../embeddings/Microsoft_Word___9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1.bin"/><Relationship Id="rId11" Type="http://schemas.openxmlformats.org/officeDocument/2006/relationships/image" Target="../media/image17.emf"/><Relationship Id="rId5" Type="http://schemas.openxmlformats.org/officeDocument/2006/relationships/image" Target="../media/image15.emf"/><Relationship Id="rId10" Type="http://schemas.openxmlformats.org/officeDocument/2006/relationships/package" Target="../embeddings/Microsoft_Word___10.docx"/><Relationship Id="rId4" Type="http://schemas.openxmlformats.org/officeDocument/2006/relationships/package" Target="../embeddings/Microsoft_Word___8.docx"/><Relationship Id="rId9" Type="http://schemas.openxmlformats.org/officeDocument/2006/relationships/oleObject" Target="../embeddings/oleObject12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13" Type="http://schemas.openxmlformats.org/officeDocument/2006/relationships/image" Target="../media/image21.emf"/><Relationship Id="rId3" Type="http://schemas.openxmlformats.org/officeDocument/2006/relationships/oleObject" Target="../embeddings/oleObject13.bin"/><Relationship Id="rId7" Type="http://schemas.openxmlformats.org/officeDocument/2006/relationships/package" Target="../embeddings/Microsoft_Word___12.docx"/><Relationship Id="rId12" Type="http://schemas.openxmlformats.org/officeDocument/2006/relationships/package" Target="../embeddings/Microsoft_Word___14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4.bin"/><Relationship Id="rId11" Type="http://schemas.openxmlformats.org/officeDocument/2006/relationships/image" Target="../media/image20.emf"/><Relationship Id="rId5" Type="http://schemas.openxmlformats.org/officeDocument/2006/relationships/image" Target="../media/image18.emf"/><Relationship Id="rId10" Type="http://schemas.openxmlformats.org/officeDocument/2006/relationships/package" Target="../embeddings/Microsoft_Word___13.docx"/><Relationship Id="rId4" Type="http://schemas.openxmlformats.org/officeDocument/2006/relationships/package" Target="../embeddings/Microsoft_Word___11.docx"/><Relationship Id="rId9" Type="http://schemas.openxmlformats.org/officeDocument/2006/relationships/oleObject" Target="../embeddings/oleObject15.bin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6.wmf"/><Relationship Id="rId18" Type="http://schemas.openxmlformats.org/officeDocument/2006/relationships/oleObject" Target="../embeddings/oleObject23.bin"/><Relationship Id="rId26" Type="http://schemas.openxmlformats.org/officeDocument/2006/relationships/image" Target="../media/image32.wmf"/><Relationship Id="rId3" Type="http://schemas.openxmlformats.org/officeDocument/2006/relationships/oleObject" Target="../embeddings/oleObject16.bin"/><Relationship Id="rId21" Type="http://schemas.openxmlformats.org/officeDocument/2006/relationships/oleObject" Target="../embeddings/oleObject25.bin"/><Relationship Id="rId34" Type="http://schemas.openxmlformats.org/officeDocument/2006/relationships/oleObject" Target="../embeddings/oleObject34.bin"/><Relationship Id="rId7" Type="http://schemas.openxmlformats.org/officeDocument/2006/relationships/image" Target="../media/image23.wmf"/><Relationship Id="rId12" Type="http://schemas.openxmlformats.org/officeDocument/2006/relationships/oleObject" Target="../embeddings/oleObject20.bin"/><Relationship Id="rId17" Type="http://schemas.openxmlformats.org/officeDocument/2006/relationships/image" Target="../media/image28.wmf"/><Relationship Id="rId25" Type="http://schemas.openxmlformats.org/officeDocument/2006/relationships/oleObject" Target="../embeddings/oleObject27.bin"/><Relationship Id="rId33" Type="http://schemas.openxmlformats.org/officeDocument/2006/relationships/oleObject" Target="../embeddings/oleObject33.bin"/><Relationship Id="rId2" Type="http://schemas.openxmlformats.org/officeDocument/2006/relationships/slideLayout" Target="../slideLayouts/slideLayout12.xml"/><Relationship Id="rId16" Type="http://schemas.openxmlformats.org/officeDocument/2006/relationships/oleObject" Target="../embeddings/oleObject22.bin"/><Relationship Id="rId20" Type="http://schemas.openxmlformats.org/officeDocument/2006/relationships/image" Target="../media/image29.wmf"/><Relationship Id="rId29" Type="http://schemas.openxmlformats.org/officeDocument/2006/relationships/oleObject" Target="../embeddings/oleObject29.bin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7.bin"/><Relationship Id="rId11" Type="http://schemas.openxmlformats.org/officeDocument/2006/relationships/image" Target="../media/image25.wmf"/><Relationship Id="rId24" Type="http://schemas.openxmlformats.org/officeDocument/2006/relationships/image" Target="../media/image31.wmf"/><Relationship Id="rId32" Type="http://schemas.openxmlformats.org/officeDocument/2006/relationships/oleObject" Target="../embeddings/oleObject32.bin"/><Relationship Id="rId5" Type="http://schemas.openxmlformats.org/officeDocument/2006/relationships/image" Target="../media/image22.emf"/><Relationship Id="rId15" Type="http://schemas.openxmlformats.org/officeDocument/2006/relationships/image" Target="../media/image27.wmf"/><Relationship Id="rId23" Type="http://schemas.openxmlformats.org/officeDocument/2006/relationships/oleObject" Target="../embeddings/oleObject26.bin"/><Relationship Id="rId28" Type="http://schemas.openxmlformats.org/officeDocument/2006/relationships/image" Target="../media/image33.wmf"/><Relationship Id="rId10" Type="http://schemas.openxmlformats.org/officeDocument/2006/relationships/oleObject" Target="../embeddings/oleObject19.bin"/><Relationship Id="rId19" Type="http://schemas.openxmlformats.org/officeDocument/2006/relationships/oleObject" Target="../embeddings/oleObject24.bin"/><Relationship Id="rId31" Type="http://schemas.openxmlformats.org/officeDocument/2006/relationships/oleObject" Target="../embeddings/oleObject31.bin"/><Relationship Id="rId4" Type="http://schemas.openxmlformats.org/officeDocument/2006/relationships/package" Target="../embeddings/Microsoft_Word___15.docx"/><Relationship Id="rId9" Type="http://schemas.openxmlformats.org/officeDocument/2006/relationships/image" Target="../media/image24.wmf"/><Relationship Id="rId14" Type="http://schemas.openxmlformats.org/officeDocument/2006/relationships/oleObject" Target="../embeddings/oleObject21.bin"/><Relationship Id="rId22" Type="http://schemas.openxmlformats.org/officeDocument/2006/relationships/image" Target="../media/image30.wmf"/><Relationship Id="rId27" Type="http://schemas.openxmlformats.org/officeDocument/2006/relationships/oleObject" Target="../embeddings/oleObject28.bin"/><Relationship Id="rId30" Type="http://schemas.openxmlformats.org/officeDocument/2006/relationships/oleObject" Target="../embeddings/oleObject30.bin"/><Relationship Id="rId35" Type="http://schemas.openxmlformats.org/officeDocument/2006/relationships/image" Target="../media/image34.wmf"/><Relationship Id="rId8" Type="http://schemas.openxmlformats.org/officeDocument/2006/relationships/oleObject" Target="../embeddings/oleObject18.bin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package" Target="../embeddings/Microsoft_Word___17.docx"/><Relationship Id="rId18" Type="http://schemas.openxmlformats.org/officeDocument/2006/relationships/image" Target="../media/image24.wmf"/><Relationship Id="rId26" Type="http://schemas.openxmlformats.org/officeDocument/2006/relationships/image" Target="../media/image28.wmf"/><Relationship Id="rId39" Type="http://schemas.openxmlformats.org/officeDocument/2006/relationships/oleObject" Target="../embeddings/oleObject53.bin"/><Relationship Id="rId21" Type="http://schemas.openxmlformats.org/officeDocument/2006/relationships/oleObject" Target="../embeddings/oleObject43.bin"/><Relationship Id="rId34" Type="http://schemas.openxmlformats.org/officeDocument/2006/relationships/oleObject" Target="../embeddings/oleObject50.bin"/><Relationship Id="rId42" Type="http://schemas.openxmlformats.org/officeDocument/2006/relationships/oleObject" Target="../embeddings/oleObject56.bin"/><Relationship Id="rId7" Type="http://schemas.openxmlformats.org/officeDocument/2006/relationships/image" Target="../media/image36.wmf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23.wmf"/><Relationship Id="rId20" Type="http://schemas.openxmlformats.org/officeDocument/2006/relationships/image" Target="../media/image25.wmf"/><Relationship Id="rId29" Type="http://schemas.openxmlformats.org/officeDocument/2006/relationships/image" Target="../media/image29.wmf"/><Relationship Id="rId41" Type="http://schemas.openxmlformats.org/officeDocument/2006/relationships/oleObject" Target="../embeddings/oleObject55.bin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36.bin"/><Relationship Id="rId11" Type="http://schemas.openxmlformats.org/officeDocument/2006/relationships/image" Target="../media/image38.wmf"/><Relationship Id="rId24" Type="http://schemas.openxmlformats.org/officeDocument/2006/relationships/image" Target="../media/image27.wmf"/><Relationship Id="rId32" Type="http://schemas.openxmlformats.org/officeDocument/2006/relationships/oleObject" Target="../embeddings/oleObject49.bin"/><Relationship Id="rId37" Type="http://schemas.openxmlformats.org/officeDocument/2006/relationships/image" Target="../media/image33.wmf"/><Relationship Id="rId40" Type="http://schemas.openxmlformats.org/officeDocument/2006/relationships/oleObject" Target="../embeddings/oleObject54.bin"/><Relationship Id="rId5" Type="http://schemas.openxmlformats.org/officeDocument/2006/relationships/image" Target="../media/image35.emf"/><Relationship Id="rId15" Type="http://schemas.openxmlformats.org/officeDocument/2006/relationships/oleObject" Target="../embeddings/oleObject40.bin"/><Relationship Id="rId23" Type="http://schemas.openxmlformats.org/officeDocument/2006/relationships/oleObject" Target="../embeddings/oleObject44.bin"/><Relationship Id="rId28" Type="http://schemas.openxmlformats.org/officeDocument/2006/relationships/oleObject" Target="../embeddings/oleObject47.bin"/><Relationship Id="rId36" Type="http://schemas.openxmlformats.org/officeDocument/2006/relationships/oleObject" Target="../embeddings/oleObject51.bin"/><Relationship Id="rId10" Type="http://schemas.openxmlformats.org/officeDocument/2006/relationships/oleObject" Target="../embeddings/oleObject38.bin"/><Relationship Id="rId19" Type="http://schemas.openxmlformats.org/officeDocument/2006/relationships/oleObject" Target="../embeddings/oleObject42.bin"/><Relationship Id="rId31" Type="http://schemas.openxmlformats.org/officeDocument/2006/relationships/image" Target="../media/image30.wmf"/><Relationship Id="rId44" Type="http://schemas.openxmlformats.org/officeDocument/2006/relationships/image" Target="../media/image34.wmf"/><Relationship Id="rId4" Type="http://schemas.openxmlformats.org/officeDocument/2006/relationships/package" Target="../embeddings/Microsoft_Word___16.docx"/><Relationship Id="rId9" Type="http://schemas.openxmlformats.org/officeDocument/2006/relationships/image" Target="../media/image37.wmf"/><Relationship Id="rId14" Type="http://schemas.openxmlformats.org/officeDocument/2006/relationships/image" Target="../media/image39.emf"/><Relationship Id="rId22" Type="http://schemas.openxmlformats.org/officeDocument/2006/relationships/image" Target="../media/image26.wmf"/><Relationship Id="rId27" Type="http://schemas.openxmlformats.org/officeDocument/2006/relationships/oleObject" Target="../embeddings/oleObject46.bin"/><Relationship Id="rId30" Type="http://schemas.openxmlformats.org/officeDocument/2006/relationships/oleObject" Target="../embeddings/oleObject48.bin"/><Relationship Id="rId35" Type="http://schemas.openxmlformats.org/officeDocument/2006/relationships/image" Target="../media/image32.wmf"/><Relationship Id="rId43" Type="http://schemas.openxmlformats.org/officeDocument/2006/relationships/oleObject" Target="../embeddings/oleObject57.bin"/><Relationship Id="rId8" Type="http://schemas.openxmlformats.org/officeDocument/2006/relationships/oleObject" Target="../embeddings/oleObject37.bin"/><Relationship Id="rId3" Type="http://schemas.openxmlformats.org/officeDocument/2006/relationships/oleObject" Target="../embeddings/oleObject35.bin"/><Relationship Id="rId12" Type="http://schemas.openxmlformats.org/officeDocument/2006/relationships/oleObject" Target="../embeddings/oleObject39.bin"/><Relationship Id="rId17" Type="http://schemas.openxmlformats.org/officeDocument/2006/relationships/oleObject" Target="../embeddings/oleObject41.bin"/><Relationship Id="rId25" Type="http://schemas.openxmlformats.org/officeDocument/2006/relationships/oleObject" Target="../embeddings/oleObject45.bin"/><Relationship Id="rId33" Type="http://schemas.openxmlformats.org/officeDocument/2006/relationships/image" Target="../media/image31.wmf"/><Relationship Id="rId38" Type="http://schemas.openxmlformats.org/officeDocument/2006/relationships/oleObject" Target="../embeddings/oleObject52.bin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62.bin"/><Relationship Id="rId18" Type="http://schemas.openxmlformats.org/officeDocument/2006/relationships/image" Target="../media/image24.wmf"/><Relationship Id="rId26" Type="http://schemas.openxmlformats.org/officeDocument/2006/relationships/image" Target="../media/image28.wmf"/><Relationship Id="rId39" Type="http://schemas.openxmlformats.org/officeDocument/2006/relationships/oleObject" Target="../embeddings/oleObject76.bin"/><Relationship Id="rId21" Type="http://schemas.openxmlformats.org/officeDocument/2006/relationships/oleObject" Target="../embeddings/oleObject66.bin"/><Relationship Id="rId34" Type="http://schemas.openxmlformats.org/officeDocument/2006/relationships/oleObject" Target="../embeddings/oleObject73.bin"/><Relationship Id="rId42" Type="http://schemas.openxmlformats.org/officeDocument/2006/relationships/oleObject" Target="../embeddings/oleObject79.bin"/><Relationship Id="rId7" Type="http://schemas.openxmlformats.org/officeDocument/2006/relationships/package" Target="../embeddings/Microsoft_Word___19.docx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23.wmf"/><Relationship Id="rId20" Type="http://schemas.openxmlformats.org/officeDocument/2006/relationships/image" Target="../media/image25.wmf"/><Relationship Id="rId29" Type="http://schemas.openxmlformats.org/officeDocument/2006/relationships/image" Target="../media/image29.wmf"/><Relationship Id="rId41" Type="http://schemas.openxmlformats.org/officeDocument/2006/relationships/oleObject" Target="../embeddings/oleObject78.bin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59.bin"/><Relationship Id="rId11" Type="http://schemas.openxmlformats.org/officeDocument/2006/relationships/oleObject" Target="../embeddings/oleObject61.bin"/><Relationship Id="rId24" Type="http://schemas.openxmlformats.org/officeDocument/2006/relationships/image" Target="../media/image27.wmf"/><Relationship Id="rId32" Type="http://schemas.openxmlformats.org/officeDocument/2006/relationships/oleObject" Target="../embeddings/oleObject72.bin"/><Relationship Id="rId37" Type="http://schemas.openxmlformats.org/officeDocument/2006/relationships/image" Target="../media/image33.wmf"/><Relationship Id="rId40" Type="http://schemas.openxmlformats.org/officeDocument/2006/relationships/oleObject" Target="../embeddings/oleObject77.bin"/><Relationship Id="rId5" Type="http://schemas.openxmlformats.org/officeDocument/2006/relationships/image" Target="../media/image35.emf"/><Relationship Id="rId15" Type="http://schemas.openxmlformats.org/officeDocument/2006/relationships/oleObject" Target="../embeddings/oleObject63.bin"/><Relationship Id="rId23" Type="http://schemas.openxmlformats.org/officeDocument/2006/relationships/oleObject" Target="../embeddings/oleObject67.bin"/><Relationship Id="rId28" Type="http://schemas.openxmlformats.org/officeDocument/2006/relationships/oleObject" Target="../embeddings/oleObject70.bin"/><Relationship Id="rId36" Type="http://schemas.openxmlformats.org/officeDocument/2006/relationships/oleObject" Target="../embeddings/oleObject74.bin"/><Relationship Id="rId10" Type="http://schemas.openxmlformats.org/officeDocument/2006/relationships/image" Target="../media/image41.wmf"/><Relationship Id="rId19" Type="http://schemas.openxmlformats.org/officeDocument/2006/relationships/oleObject" Target="../embeddings/oleObject65.bin"/><Relationship Id="rId31" Type="http://schemas.openxmlformats.org/officeDocument/2006/relationships/image" Target="../media/image30.wmf"/><Relationship Id="rId44" Type="http://schemas.openxmlformats.org/officeDocument/2006/relationships/image" Target="../media/image34.wmf"/><Relationship Id="rId4" Type="http://schemas.openxmlformats.org/officeDocument/2006/relationships/package" Target="../embeddings/Microsoft_Word___18.docx"/><Relationship Id="rId9" Type="http://schemas.openxmlformats.org/officeDocument/2006/relationships/oleObject" Target="../embeddings/oleObject60.bin"/><Relationship Id="rId14" Type="http://schemas.openxmlformats.org/officeDocument/2006/relationships/image" Target="../media/image43.wmf"/><Relationship Id="rId22" Type="http://schemas.openxmlformats.org/officeDocument/2006/relationships/image" Target="../media/image26.wmf"/><Relationship Id="rId27" Type="http://schemas.openxmlformats.org/officeDocument/2006/relationships/oleObject" Target="../embeddings/oleObject69.bin"/><Relationship Id="rId30" Type="http://schemas.openxmlformats.org/officeDocument/2006/relationships/oleObject" Target="../embeddings/oleObject71.bin"/><Relationship Id="rId35" Type="http://schemas.openxmlformats.org/officeDocument/2006/relationships/image" Target="../media/image32.wmf"/><Relationship Id="rId43" Type="http://schemas.openxmlformats.org/officeDocument/2006/relationships/oleObject" Target="../embeddings/oleObject80.bin"/><Relationship Id="rId8" Type="http://schemas.openxmlformats.org/officeDocument/2006/relationships/image" Target="../media/image40.emf"/><Relationship Id="rId3" Type="http://schemas.openxmlformats.org/officeDocument/2006/relationships/oleObject" Target="../embeddings/oleObject58.bin"/><Relationship Id="rId12" Type="http://schemas.openxmlformats.org/officeDocument/2006/relationships/image" Target="../media/image42.wmf"/><Relationship Id="rId17" Type="http://schemas.openxmlformats.org/officeDocument/2006/relationships/oleObject" Target="../embeddings/oleObject64.bin"/><Relationship Id="rId25" Type="http://schemas.openxmlformats.org/officeDocument/2006/relationships/oleObject" Target="../embeddings/oleObject68.bin"/><Relationship Id="rId33" Type="http://schemas.openxmlformats.org/officeDocument/2006/relationships/image" Target="../media/image31.wmf"/><Relationship Id="rId38" Type="http://schemas.openxmlformats.org/officeDocument/2006/relationships/oleObject" Target="../embeddings/oleObject75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emf"/><Relationship Id="rId13" Type="http://schemas.openxmlformats.org/officeDocument/2006/relationships/package" Target="../embeddings/Microsoft_Word___23.docx"/><Relationship Id="rId18" Type="http://schemas.openxmlformats.org/officeDocument/2006/relationships/oleObject" Target="../embeddings/oleObject86.bin"/><Relationship Id="rId3" Type="http://schemas.openxmlformats.org/officeDocument/2006/relationships/oleObject" Target="../embeddings/oleObject81.bin"/><Relationship Id="rId7" Type="http://schemas.openxmlformats.org/officeDocument/2006/relationships/package" Target="../embeddings/Microsoft_Word___21.docx"/><Relationship Id="rId12" Type="http://schemas.openxmlformats.org/officeDocument/2006/relationships/oleObject" Target="../embeddings/oleObject84.bin"/><Relationship Id="rId17" Type="http://schemas.openxmlformats.org/officeDocument/2006/relationships/image" Target="../media/image48.emf"/><Relationship Id="rId2" Type="http://schemas.openxmlformats.org/officeDocument/2006/relationships/slideLayout" Target="../slideLayouts/slideLayout12.xml"/><Relationship Id="rId16" Type="http://schemas.openxmlformats.org/officeDocument/2006/relationships/package" Target="../embeddings/Microsoft_Word___24.docx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82.bin"/><Relationship Id="rId11" Type="http://schemas.openxmlformats.org/officeDocument/2006/relationships/image" Target="../media/image46.emf"/><Relationship Id="rId5" Type="http://schemas.openxmlformats.org/officeDocument/2006/relationships/image" Target="../media/image44.emf"/><Relationship Id="rId15" Type="http://schemas.openxmlformats.org/officeDocument/2006/relationships/oleObject" Target="../embeddings/oleObject85.bin"/><Relationship Id="rId10" Type="http://schemas.openxmlformats.org/officeDocument/2006/relationships/package" Target="../embeddings/Microsoft_Word___22.docx"/><Relationship Id="rId19" Type="http://schemas.openxmlformats.org/officeDocument/2006/relationships/image" Target="../media/image49.wmf"/><Relationship Id="rId4" Type="http://schemas.openxmlformats.org/officeDocument/2006/relationships/package" Target="../embeddings/Microsoft_Word___20.docx"/><Relationship Id="rId9" Type="http://schemas.openxmlformats.org/officeDocument/2006/relationships/oleObject" Target="../embeddings/oleObject83.bin"/><Relationship Id="rId14" Type="http://schemas.openxmlformats.org/officeDocument/2006/relationships/image" Target="../media/image47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emf"/><Relationship Id="rId13" Type="http://schemas.openxmlformats.org/officeDocument/2006/relationships/package" Target="../embeddings/Microsoft_Word___28.docx"/><Relationship Id="rId18" Type="http://schemas.openxmlformats.org/officeDocument/2006/relationships/oleObject" Target="../embeddings/oleObject92.bin"/><Relationship Id="rId3" Type="http://schemas.openxmlformats.org/officeDocument/2006/relationships/oleObject" Target="../embeddings/oleObject87.bin"/><Relationship Id="rId7" Type="http://schemas.openxmlformats.org/officeDocument/2006/relationships/package" Target="../embeddings/Microsoft_Word___26.docx"/><Relationship Id="rId12" Type="http://schemas.openxmlformats.org/officeDocument/2006/relationships/oleObject" Target="../embeddings/oleObject90.bin"/><Relationship Id="rId17" Type="http://schemas.openxmlformats.org/officeDocument/2006/relationships/image" Target="../media/image54.emf"/><Relationship Id="rId2" Type="http://schemas.openxmlformats.org/officeDocument/2006/relationships/slideLayout" Target="../slideLayouts/slideLayout12.xml"/><Relationship Id="rId16" Type="http://schemas.openxmlformats.org/officeDocument/2006/relationships/package" Target="../embeddings/Microsoft_Word___29.docx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88.bin"/><Relationship Id="rId11" Type="http://schemas.openxmlformats.org/officeDocument/2006/relationships/image" Target="../media/image52.emf"/><Relationship Id="rId5" Type="http://schemas.openxmlformats.org/officeDocument/2006/relationships/image" Target="../media/image50.emf"/><Relationship Id="rId15" Type="http://schemas.openxmlformats.org/officeDocument/2006/relationships/oleObject" Target="../embeddings/oleObject91.bin"/><Relationship Id="rId10" Type="http://schemas.openxmlformats.org/officeDocument/2006/relationships/package" Target="../embeddings/Microsoft_Word___27.docx"/><Relationship Id="rId19" Type="http://schemas.openxmlformats.org/officeDocument/2006/relationships/image" Target="../media/image55.wmf"/><Relationship Id="rId4" Type="http://schemas.openxmlformats.org/officeDocument/2006/relationships/package" Target="../embeddings/Microsoft_Word___25.docx"/><Relationship Id="rId9" Type="http://schemas.openxmlformats.org/officeDocument/2006/relationships/oleObject" Target="../embeddings/oleObject89.bin"/><Relationship Id="rId14" Type="http://schemas.openxmlformats.org/officeDocument/2006/relationships/image" Target="../media/image53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emf"/><Relationship Id="rId3" Type="http://schemas.openxmlformats.org/officeDocument/2006/relationships/oleObject" Target="../embeddings/oleObject93.bin"/><Relationship Id="rId7" Type="http://schemas.openxmlformats.org/officeDocument/2006/relationships/package" Target="../embeddings/Microsoft_Word___31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94.bin"/><Relationship Id="rId5" Type="http://schemas.openxmlformats.org/officeDocument/2006/relationships/image" Target="../media/image56.emf"/><Relationship Id="rId4" Type="http://schemas.openxmlformats.org/officeDocument/2006/relationships/package" Target="../embeddings/Microsoft_Word___30.docx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emf"/><Relationship Id="rId3" Type="http://schemas.openxmlformats.org/officeDocument/2006/relationships/oleObject" Target="../embeddings/oleObject95.bin"/><Relationship Id="rId7" Type="http://schemas.openxmlformats.org/officeDocument/2006/relationships/package" Target="../embeddings/Microsoft_Word___33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96.bin"/><Relationship Id="rId5" Type="http://schemas.openxmlformats.org/officeDocument/2006/relationships/image" Target="../media/image58.emf"/><Relationship Id="rId4" Type="http://schemas.openxmlformats.org/officeDocument/2006/relationships/package" Target="../embeddings/Microsoft_Word___32.docx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emf"/><Relationship Id="rId3" Type="http://schemas.openxmlformats.org/officeDocument/2006/relationships/oleObject" Target="../embeddings/oleObject97.bin"/><Relationship Id="rId7" Type="http://schemas.openxmlformats.org/officeDocument/2006/relationships/package" Target="../embeddings/Microsoft_Word___35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98.bin"/><Relationship Id="rId11" Type="http://schemas.openxmlformats.org/officeDocument/2006/relationships/image" Target="../media/image62.emf"/><Relationship Id="rId5" Type="http://schemas.openxmlformats.org/officeDocument/2006/relationships/image" Target="../media/image60.emf"/><Relationship Id="rId10" Type="http://schemas.openxmlformats.org/officeDocument/2006/relationships/package" Target="../embeddings/Microsoft_Word___36.docx"/><Relationship Id="rId4" Type="http://schemas.openxmlformats.org/officeDocument/2006/relationships/package" Target="../embeddings/Microsoft_Word___34.docx"/><Relationship Id="rId9" Type="http://schemas.openxmlformats.org/officeDocument/2006/relationships/oleObject" Target="../embeddings/oleObject99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emf"/><Relationship Id="rId3" Type="http://schemas.openxmlformats.org/officeDocument/2006/relationships/oleObject" Target="../embeddings/oleObject100.bin"/><Relationship Id="rId7" Type="http://schemas.openxmlformats.org/officeDocument/2006/relationships/package" Target="../embeddings/Microsoft_Word___38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101.bin"/><Relationship Id="rId11" Type="http://schemas.openxmlformats.org/officeDocument/2006/relationships/image" Target="../media/image65.emf"/><Relationship Id="rId5" Type="http://schemas.openxmlformats.org/officeDocument/2006/relationships/image" Target="../media/image63.emf"/><Relationship Id="rId10" Type="http://schemas.openxmlformats.org/officeDocument/2006/relationships/package" Target="../embeddings/Microsoft_Word___39.docx"/><Relationship Id="rId4" Type="http://schemas.openxmlformats.org/officeDocument/2006/relationships/package" Target="../embeddings/Microsoft_Word___37.docx"/><Relationship Id="rId9" Type="http://schemas.openxmlformats.org/officeDocument/2006/relationships/oleObject" Target="../embeddings/oleObject102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emf"/><Relationship Id="rId3" Type="http://schemas.openxmlformats.org/officeDocument/2006/relationships/oleObject" Target="../embeddings/oleObject103.bin"/><Relationship Id="rId7" Type="http://schemas.openxmlformats.org/officeDocument/2006/relationships/package" Target="../embeddings/Microsoft_Word___41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104.bin"/><Relationship Id="rId11" Type="http://schemas.openxmlformats.org/officeDocument/2006/relationships/image" Target="../media/image68.emf"/><Relationship Id="rId5" Type="http://schemas.openxmlformats.org/officeDocument/2006/relationships/image" Target="../media/image66.emf"/><Relationship Id="rId10" Type="http://schemas.openxmlformats.org/officeDocument/2006/relationships/package" Target="../embeddings/Microsoft_Word___42.docx"/><Relationship Id="rId4" Type="http://schemas.openxmlformats.org/officeDocument/2006/relationships/package" Target="../embeddings/Microsoft_Word___40.docx"/><Relationship Id="rId9" Type="http://schemas.openxmlformats.org/officeDocument/2006/relationships/oleObject" Target="../embeddings/oleObject105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emf"/><Relationship Id="rId13" Type="http://schemas.openxmlformats.org/officeDocument/2006/relationships/package" Target="../embeddings/Microsoft_Word___46.docx"/><Relationship Id="rId3" Type="http://schemas.openxmlformats.org/officeDocument/2006/relationships/oleObject" Target="../embeddings/oleObject106.bin"/><Relationship Id="rId7" Type="http://schemas.openxmlformats.org/officeDocument/2006/relationships/package" Target="../embeddings/Microsoft_Word___44.docx"/><Relationship Id="rId12" Type="http://schemas.openxmlformats.org/officeDocument/2006/relationships/oleObject" Target="../embeddings/oleObject109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107.bin"/><Relationship Id="rId11" Type="http://schemas.openxmlformats.org/officeDocument/2006/relationships/image" Target="../media/image71.emf"/><Relationship Id="rId5" Type="http://schemas.openxmlformats.org/officeDocument/2006/relationships/image" Target="../media/image69.emf"/><Relationship Id="rId10" Type="http://schemas.openxmlformats.org/officeDocument/2006/relationships/package" Target="../embeddings/Microsoft_Word___45.docx"/><Relationship Id="rId4" Type="http://schemas.openxmlformats.org/officeDocument/2006/relationships/package" Target="../embeddings/Microsoft_Word___43.docx"/><Relationship Id="rId9" Type="http://schemas.openxmlformats.org/officeDocument/2006/relationships/oleObject" Target="../embeddings/oleObject108.bin"/><Relationship Id="rId14" Type="http://schemas.openxmlformats.org/officeDocument/2006/relationships/image" Target="../media/image72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emf"/><Relationship Id="rId3" Type="http://schemas.openxmlformats.org/officeDocument/2006/relationships/oleObject" Target="../embeddings/oleObject110.bin"/><Relationship Id="rId7" Type="http://schemas.openxmlformats.org/officeDocument/2006/relationships/package" Target="../embeddings/Microsoft_Word___48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111.bin"/><Relationship Id="rId11" Type="http://schemas.openxmlformats.org/officeDocument/2006/relationships/image" Target="../media/image75.emf"/><Relationship Id="rId5" Type="http://schemas.openxmlformats.org/officeDocument/2006/relationships/image" Target="../media/image73.emf"/><Relationship Id="rId10" Type="http://schemas.openxmlformats.org/officeDocument/2006/relationships/package" Target="../embeddings/Microsoft_Word___49.docx"/><Relationship Id="rId4" Type="http://schemas.openxmlformats.org/officeDocument/2006/relationships/package" Target="../embeddings/Microsoft_Word___47.docx"/><Relationship Id="rId9" Type="http://schemas.openxmlformats.org/officeDocument/2006/relationships/oleObject" Target="../embeddings/oleObject112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4.bin"/><Relationship Id="rId3" Type="http://schemas.openxmlformats.org/officeDocument/2006/relationships/oleObject" Target="../embeddings/oleObject113.bin"/><Relationship Id="rId7" Type="http://schemas.openxmlformats.org/officeDocument/2006/relationships/image" Target="../media/image77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7.vml"/><Relationship Id="rId6" Type="http://schemas.openxmlformats.org/officeDocument/2006/relationships/package" Target="../embeddings/Microsoft_Word___51.docx"/><Relationship Id="rId5" Type="http://schemas.openxmlformats.org/officeDocument/2006/relationships/image" Target="../media/image76.emf"/><Relationship Id="rId10" Type="http://schemas.openxmlformats.org/officeDocument/2006/relationships/image" Target="../media/image78.emf"/><Relationship Id="rId4" Type="http://schemas.openxmlformats.org/officeDocument/2006/relationships/package" Target="../embeddings/Microsoft_Word___50.docx"/><Relationship Id="rId9" Type="http://schemas.openxmlformats.org/officeDocument/2006/relationships/package" Target="../embeddings/Microsoft_Word___52.docx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emf"/><Relationship Id="rId3" Type="http://schemas.openxmlformats.org/officeDocument/2006/relationships/oleObject" Target="../embeddings/oleObject115.bin"/><Relationship Id="rId7" Type="http://schemas.openxmlformats.org/officeDocument/2006/relationships/package" Target="../embeddings/Microsoft_Word___54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116.bin"/><Relationship Id="rId11" Type="http://schemas.openxmlformats.org/officeDocument/2006/relationships/image" Target="../media/image80.emf"/><Relationship Id="rId5" Type="http://schemas.openxmlformats.org/officeDocument/2006/relationships/image" Target="../media/image79.emf"/><Relationship Id="rId10" Type="http://schemas.openxmlformats.org/officeDocument/2006/relationships/package" Target="../embeddings/Microsoft_Word___55.docx"/><Relationship Id="rId4" Type="http://schemas.openxmlformats.org/officeDocument/2006/relationships/package" Target="../embeddings/Microsoft_Word___53.docx"/><Relationship Id="rId9" Type="http://schemas.openxmlformats.org/officeDocument/2006/relationships/oleObject" Target="../embeddings/oleObject117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emf"/><Relationship Id="rId3" Type="http://schemas.openxmlformats.org/officeDocument/2006/relationships/oleObject" Target="../embeddings/oleObject118.bin"/><Relationship Id="rId7" Type="http://schemas.openxmlformats.org/officeDocument/2006/relationships/package" Target="../embeddings/Microsoft_Word___57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119.bin"/><Relationship Id="rId5" Type="http://schemas.openxmlformats.org/officeDocument/2006/relationships/image" Target="../media/image81.emf"/><Relationship Id="rId4" Type="http://schemas.openxmlformats.org/officeDocument/2006/relationships/package" Target="../embeddings/Microsoft_Word___56.docx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emf"/><Relationship Id="rId3" Type="http://schemas.openxmlformats.org/officeDocument/2006/relationships/oleObject" Target="../embeddings/oleObject120.bin"/><Relationship Id="rId7" Type="http://schemas.openxmlformats.org/officeDocument/2006/relationships/package" Target="../embeddings/Microsoft_Word___59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121.bin"/><Relationship Id="rId5" Type="http://schemas.openxmlformats.org/officeDocument/2006/relationships/image" Target="../media/image83.emf"/><Relationship Id="rId4" Type="http://schemas.openxmlformats.org/officeDocument/2006/relationships/package" Target="../embeddings/Microsoft_Word___58.docx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emf"/><Relationship Id="rId3" Type="http://schemas.openxmlformats.org/officeDocument/2006/relationships/oleObject" Target="../embeddings/oleObject122.bin"/><Relationship Id="rId7" Type="http://schemas.openxmlformats.org/officeDocument/2006/relationships/package" Target="../embeddings/Microsoft_Word___61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123.bin"/><Relationship Id="rId5" Type="http://schemas.openxmlformats.org/officeDocument/2006/relationships/image" Target="../media/image85.emf"/><Relationship Id="rId4" Type="http://schemas.openxmlformats.org/officeDocument/2006/relationships/package" Target="../embeddings/Microsoft_Word___60.docx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emf"/><Relationship Id="rId3" Type="http://schemas.openxmlformats.org/officeDocument/2006/relationships/oleObject" Target="../embeddings/oleObject124.bin"/><Relationship Id="rId7" Type="http://schemas.openxmlformats.org/officeDocument/2006/relationships/package" Target="../embeddings/Microsoft_Word___63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2.vml"/><Relationship Id="rId6" Type="http://schemas.openxmlformats.org/officeDocument/2006/relationships/oleObject" Target="../embeddings/oleObject125.bin"/><Relationship Id="rId5" Type="http://schemas.openxmlformats.org/officeDocument/2006/relationships/image" Target="../media/image87.emf"/><Relationship Id="rId4" Type="http://schemas.openxmlformats.org/officeDocument/2006/relationships/package" Target="../embeddings/Microsoft_Word___62.docx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emf"/><Relationship Id="rId3" Type="http://schemas.openxmlformats.org/officeDocument/2006/relationships/oleObject" Target="../embeddings/oleObject126.bin"/><Relationship Id="rId7" Type="http://schemas.openxmlformats.org/officeDocument/2006/relationships/package" Target="../embeddings/Microsoft_Word___65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3.vml"/><Relationship Id="rId6" Type="http://schemas.openxmlformats.org/officeDocument/2006/relationships/oleObject" Target="../embeddings/oleObject127.bin"/><Relationship Id="rId5" Type="http://schemas.openxmlformats.org/officeDocument/2006/relationships/image" Target="../media/image89.emf"/><Relationship Id="rId4" Type="http://schemas.openxmlformats.org/officeDocument/2006/relationships/package" Target="../embeddings/Microsoft_Word___64.docx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0.bin"/><Relationship Id="rId3" Type="http://schemas.openxmlformats.org/officeDocument/2006/relationships/oleObject" Target="../embeddings/oleObject128.bin"/><Relationship Id="rId7" Type="http://schemas.openxmlformats.org/officeDocument/2006/relationships/image" Target="../media/image92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4.vml"/><Relationship Id="rId6" Type="http://schemas.openxmlformats.org/officeDocument/2006/relationships/package" Target="../embeddings/Microsoft_Word___66.docx"/><Relationship Id="rId5" Type="http://schemas.openxmlformats.org/officeDocument/2006/relationships/oleObject" Target="../embeddings/oleObject129.bin"/><Relationship Id="rId10" Type="http://schemas.openxmlformats.org/officeDocument/2006/relationships/image" Target="../media/image93.emf"/><Relationship Id="rId4" Type="http://schemas.openxmlformats.org/officeDocument/2006/relationships/image" Target="../media/image91.emf"/><Relationship Id="rId9" Type="http://schemas.openxmlformats.org/officeDocument/2006/relationships/package" Target="../embeddings/Microsoft_Word___67.docx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7" Type="http://schemas.openxmlformats.org/officeDocument/2006/relationships/image" Target="../media/image95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94.png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1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extBox 10"/>
          <p:cNvSpPr txBox="1"/>
          <p:nvPr/>
        </p:nvSpPr>
        <p:spPr>
          <a:xfrm>
            <a:off x="645567" y="2104157"/>
            <a:ext cx="4964167" cy="744430"/>
          </a:xfrm>
          <a:prstGeom prst="rect">
            <a:avLst/>
          </a:prstGeom>
          <a:noFill/>
        </p:spPr>
        <p:txBody>
          <a:bodyPr wrap="none" lIns="51429" tIns="25715" rIns="51429" bIns="25715">
            <a:spAutoFit/>
          </a:bodyPr>
          <a:lstStyle/>
          <a:p>
            <a:pPr algn="ctr">
              <a:defRPr/>
            </a:pPr>
            <a:r>
              <a:rPr lang="zh-CN" altLang="en-US" sz="4500" b="1" spc="225" dirty="0">
                <a:solidFill>
                  <a:srgbClr val="20517E"/>
                </a:solidFill>
                <a:latin typeface="微软雅黑" panose="020B0503020204020204" pitchFamily="34" charset="-122"/>
                <a:ea typeface="迷你简菱心"/>
                <a:cs typeface="Arial" panose="020B0604020202020204" pitchFamily="34" charset="0"/>
              </a:rPr>
              <a:t>概率论与数理统计</a:t>
            </a:r>
          </a:p>
        </p:txBody>
      </p:sp>
      <p:sp>
        <p:nvSpPr>
          <p:cNvPr id="71" name="矩形 70"/>
          <p:cNvSpPr/>
          <p:nvPr/>
        </p:nvSpPr>
        <p:spPr>
          <a:xfrm>
            <a:off x="714677" y="2888252"/>
            <a:ext cx="4761185" cy="513597"/>
          </a:xfrm>
          <a:prstGeom prst="rect">
            <a:avLst/>
          </a:prstGeom>
        </p:spPr>
        <p:txBody>
          <a:bodyPr wrap="square" lIns="51429" tIns="25715" rIns="51429" bIns="25715" anchor="ctr">
            <a:spAutoFit/>
          </a:bodyPr>
          <a:lstStyle/>
          <a:p>
            <a:pPr algn="ctr">
              <a:defRPr/>
            </a:pPr>
            <a:r>
              <a:rPr lang="en-US" altLang="zh-CN" sz="3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ea typeface="宋体" panose="02010600030101010101" pitchFamily="2" charset="-122"/>
                <a:sym typeface="Arial" panose="020B0604020202020204" pitchFamily="34" charset="0"/>
              </a:rPr>
              <a:t>Probability and Statistics</a:t>
            </a:r>
            <a:endParaRPr lang="en-US" altLang="zh-CN" sz="3000" dirty="0">
              <a:solidFill>
                <a:schemeClr val="accent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861591" y="4336405"/>
            <a:ext cx="4690066" cy="46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1435" tIns="25718" rIns="51435" bIns="25718">
            <a:spAutoFit/>
          </a:bodyPr>
          <a:lstStyle/>
          <a:p>
            <a:pPr defTabSz="684593"/>
            <a:r>
              <a:rPr lang="en-US" altLang="zh-CN" sz="2700" b="1" dirty="0">
                <a:solidFill>
                  <a:srgbClr val="863C36"/>
                </a:solidFill>
                <a:latin typeface="华文行楷"/>
                <a:ea typeface="华文行楷"/>
                <a:cs typeface="叶根友毛笔行书简体"/>
              </a:rPr>
              <a:t>— </a:t>
            </a:r>
            <a:r>
              <a:rPr lang="zh-CN" altLang="en-US" sz="2700" b="1" dirty="0">
                <a:solidFill>
                  <a:srgbClr val="863C36"/>
                </a:solidFill>
                <a:latin typeface="华文行楷"/>
                <a:ea typeface="华文行楷"/>
                <a:cs typeface="叶根友毛笔行书简体"/>
              </a:rPr>
              <a:t>概率论与数理统计教学组</a:t>
            </a:r>
            <a:r>
              <a:rPr lang="en-US" altLang="zh-CN" sz="2700" b="1" dirty="0">
                <a:solidFill>
                  <a:srgbClr val="863C36"/>
                </a:solidFill>
                <a:latin typeface="华文行楷"/>
                <a:ea typeface="华文行楷"/>
                <a:cs typeface="叶根友毛笔行书简体"/>
              </a:rPr>
              <a:t>—</a:t>
            </a:r>
            <a:endParaRPr lang="zh-CN" altLang="en-US" sz="2700" b="1" dirty="0">
              <a:solidFill>
                <a:srgbClr val="863C36"/>
              </a:solidFill>
              <a:latin typeface="华文行楷"/>
              <a:ea typeface="华文行楷"/>
              <a:cs typeface="叶根友毛笔行书简体"/>
            </a:endParaRPr>
          </a:p>
        </p:txBody>
      </p:sp>
      <p:pic>
        <p:nvPicPr>
          <p:cNvPr id="9220" name="Picture 2" descr="C:\Users\Administrator\Desktop\1057523b422604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01928" y="2481661"/>
            <a:ext cx="3427809" cy="3026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16"/>
          <p:cNvSpPr txBox="1">
            <a:spLocks noChangeArrowheads="1"/>
          </p:cNvSpPr>
          <p:nvPr/>
        </p:nvSpPr>
        <p:spPr bwMode="auto">
          <a:xfrm>
            <a:off x="1779412" y="4941227"/>
            <a:ext cx="2527615" cy="46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1435" tIns="25718" rIns="51435" bIns="25718">
            <a:spAutoFit/>
          </a:bodyPr>
          <a:lstStyle/>
          <a:p>
            <a:pPr defTabSz="684593"/>
            <a:r>
              <a:rPr lang="zh-CN" altLang="en-US" sz="2700" b="1" dirty="0">
                <a:solidFill>
                  <a:srgbClr val="863C36"/>
                </a:solidFill>
                <a:latin typeface="华文行楷"/>
                <a:ea typeface="华文行楷"/>
                <a:cs typeface="叶根友毛笔行书简体"/>
              </a:rPr>
              <a:t>哈尔滨工程大学</a:t>
            </a:r>
          </a:p>
        </p:txBody>
      </p:sp>
    </p:spTree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17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椭圆 333"/>
          <p:cNvSpPr>
            <a:spLocks noChangeArrowheads="1"/>
          </p:cNvSpPr>
          <p:nvPr/>
        </p:nvSpPr>
        <p:spPr bwMode="auto">
          <a:xfrm>
            <a:off x="328612" y="1725613"/>
            <a:ext cx="715566" cy="714375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90500" dir="8100000" algn="tr" rotWithShape="0">
              <a:srgbClr val="000000">
                <a:alpha val="50000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sp>
        <p:nvSpPr>
          <p:cNvPr id="88068" name="椭圆 334"/>
          <p:cNvSpPr>
            <a:spLocks noChangeArrowheads="1"/>
          </p:cNvSpPr>
          <p:nvPr/>
        </p:nvSpPr>
        <p:spPr bwMode="auto">
          <a:xfrm>
            <a:off x="8261748" y="1232694"/>
            <a:ext cx="289322" cy="289322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3" name="组合 335"/>
          <p:cNvGrpSpPr/>
          <p:nvPr/>
        </p:nvGrpSpPr>
        <p:grpSpPr>
          <a:xfrm>
            <a:off x="8643807" y="4807525"/>
            <a:ext cx="317525" cy="31750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37" name="同心圆 33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38" name="椭圆 337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4" name="组合 338"/>
          <p:cNvGrpSpPr/>
          <p:nvPr/>
        </p:nvGrpSpPr>
        <p:grpSpPr>
          <a:xfrm>
            <a:off x="8862531" y="1111899"/>
            <a:ext cx="658023" cy="657986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40" name="同心圆 33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1" name="椭圆 34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5" name="组合 341"/>
          <p:cNvGrpSpPr/>
          <p:nvPr/>
        </p:nvGrpSpPr>
        <p:grpSpPr>
          <a:xfrm>
            <a:off x="7864879" y="5495500"/>
            <a:ext cx="231796" cy="231783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43" name="同心圆 34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4" name="椭圆 343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6" name="组合 344"/>
          <p:cNvGrpSpPr/>
          <p:nvPr/>
        </p:nvGrpSpPr>
        <p:grpSpPr>
          <a:xfrm>
            <a:off x="7239151" y="4814454"/>
            <a:ext cx="303665" cy="30364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46" name="同心圆 34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7" name="椭圆 346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73" name="椭圆 347"/>
          <p:cNvSpPr>
            <a:spLocks noChangeArrowheads="1"/>
          </p:cNvSpPr>
          <p:nvPr/>
        </p:nvSpPr>
        <p:spPr bwMode="auto">
          <a:xfrm>
            <a:off x="9079707" y="1793478"/>
            <a:ext cx="289322" cy="289322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sp>
        <p:nvSpPr>
          <p:cNvPr id="88074" name="椭圆 348"/>
          <p:cNvSpPr>
            <a:spLocks noChangeArrowheads="1"/>
          </p:cNvSpPr>
          <p:nvPr/>
        </p:nvSpPr>
        <p:spPr bwMode="auto">
          <a:xfrm>
            <a:off x="178594" y="1420814"/>
            <a:ext cx="142875" cy="145256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7" name="组合 349"/>
          <p:cNvGrpSpPr/>
          <p:nvPr/>
        </p:nvGrpSpPr>
        <p:grpSpPr>
          <a:xfrm>
            <a:off x="592810" y="940851"/>
            <a:ext cx="476921" cy="476894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51" name="同心圆 35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52" name="椭圆 35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77" name="椭圆 355"/>
          <p:cNvSpPr>
            <a:spLocks noChangeArrowheads="1"/>
          </p:cNvSpPr>
          <p:nvPr/>
        </p:nvSpPr>
        <p:spPr bwMode="auto">
          <a:xfrm>
            <a:off x="8493919" y="4966494"/>
            <a:ext cx="401241" cy="400050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90500" dir="8100000" algn="tr" rotWithShape="0">
              <a:srgbClr val="000000">
                <a:alpha val="50000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8" name="组合 356"/>
          <p:cNvGrpSpPr/>
          <p:nvPr/>
        </p:nvGrpSpPr>
        <p:grpSpPr>
          <a:xfrm>
            <a:off x="8641805" y="5491030"/>
            <a:ext cx="317525" cy="31750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58" name="同心圆 35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59" name="椭圆 358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9" name="组合 359"/>
          <p:cNvGrpSpPr/>
          <p:nvPr/>
        </p:nvGrpSpPr>
        <p:grpSpPr>
          <a:xfrm>
            <a:off x="7445597" y="1087726"/>
            <a:ext cx="231796" cy="231783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61" name="同心圆 36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2" name="椭圆 36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10" name="组合 362"/>
          <p:cNvGrpSpPr/>
          <p:nvPr/>
        </p:nvGrpSpPr>
        <p:grpSpPr>
          <a:xfrm>
            <a:off x="9126591" y="2467319"/>
            <a:ext cx="303665" cy="303648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64" name="同心圆 36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5" name="椭圆 364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81" name="椭圆 365"/>
          <p:cNvSpPr>
            <a:spLocks noChangeArrowheads="1"/>
          </p:cNvSpPr>
          <p:nvPr/>
        </p:nvSpPr>
        <p:spPr bwMode="auto">
          <a:xfrm>
            <a:off x="6725842" y="1187450"/>
            <a:ext cx="144065" cy="144066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11" name="组合 366"/>
          <p:cNvGrpSpPr/>
          <p:nvPr/>
        </p:nvGrpSpPr>
        <p:grpSpPr>
          <a:xfrm>
            <a:off x="7742973" y="2154885"/>
            <a:ext cx="767711" cy="76766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68" name="同心圆 36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9" name="椭圆 36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12" name="组合 369"/>
          <p:cNvGrpSpPr/>
          <p:nvPr/>
        </p:nvGrpSpPr>
        <p:grpSpPr>
          <a:xfrm>
            <a:off x="8550818" y="1930201"/>
            <a:ext cx="303665" cy="303648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71" name="同心圆 37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72" name="椭圆 37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84" name="椭圆 372"/>
          <p:cNvSpPr>
            <a:spLocks noChangeArrowheads="1"/>
          </p:cNvSpPr>
          <p:nvPr/>
        </p:nvSpPr>
        <p:spPr bwMode="auto">
          <a:xfrm>
            <a:off x="6823474" y="5572524"/>
            <a:ext cx="144065" cy="145256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46" name="组合 50"/>
          <p:cNvGrpSpPr/>
          <p:nvPr/>
        </p:nvGrpSpPr>
        <p:grpSpPr>
          <a:xfrm>
            <a:off x="1797695" y="3942162"/>
            <a:ext cx="6192688" cy="754283"/>
            <a:chOff x="4304271" y="3140059"/>
            <a:chExt cx="7406603" cy="1353108"/>
          </a:xfrm>
        </p:grpSpPr>
        <p:sp>
          <p:nvSpPr>
            <p:cNvPr id="47" name="圆角矩形 46"/>
            <p:cNvSpPr/>
            <p:nvPr/>
          </p:nvSpPr>
          <p:spPr>
            <a:xfrm>
              <a:off x="5423874" y="3140059"/>
              <a:ext cx="4220041" cy="1353108"/>
            </a:xfrm>
            <a:prstGeom prst="roundRect">
              <a:avLst/>
            </a:prstGeom>
            <a:solidFill>
              <a:srgbClr val="2051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dirty="0">
                <a:latin typeface="Times New Roman" pitchFamily="18" charset="0"/>
                <a:ea typeface="迷你简菱心"/>
              </a:endParaRPr>
            </a:p>
          </p:txBody>
        </p:sp>
        <p:sp>
          <p:nvSpPr>
            <p:cNvPr id="50" name="TextBox 24"/>
            <p:cNvSpPr txBox="1">
              <a:spLocks noChangeArrowheads="1"/>
            </p:cNvSpPr>
            <p:nvPr/>
          </p:nvSpPr>
          <p:spPr bwMode="auto">
            <a:xfrm>
              <a:off x="4304271" y="3259195"/>
              <a:ext cx="7406603" cy="1159453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  <a:latin typeface="Times New Roman" pitchFamily="18" charset="0"/>
                  <a:ea typeface="迷你简菱心"/>
                </a:rPr>
                <a:t>                    </a:t>
              </a:r>
              <a:r>
                <a:rPr lang="en-US" altLang="zh-CN" sz="3600" b="1" dirty="0">
                  <a:solidFill>
                    <a:schemeClr val="bg1"/>
                  </a:solidFill>
                  <a:latin typeface="Times New Roman" pitchFamily="18" charset="0"/>
                  <a:ea typeface="迷你简菱心"/>
                </a:rPr>
                <a:t>4.2    </a:t>
              </a:r>
              <a:r>
                <a:rPr lang="zh-CN" altLang="en-US" sz="3600" b="1" dirty="0">
                  <a:solidFill>
                    <a:schemeClr val="bg1"/>
                  </a:solidFill>
                  <a:latin typeface="Times New Roman" pitchFamily="18" charset="0"/>
                  <a:ea typeface="迷你简菱心"/>
                </a:rPr>
                <a:t>方差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931716" y="2323571"/>
            <a:ext cx="7198533" cy="986726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52" name="圆角矩形 51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39763" indent="-182563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282700" indent="-3683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925638" indent="-554038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568575" indent="-73977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圆角矩形 52"/>
            <p:cNvSpPr/>
            <p:nvPr/>
          </p:nvSpPr>
          <p:spPr>
            <a:xfrm>
              <a:off x="4351930" y="1373339"/>
              <a:ext cx="3764602" cy="2584451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39763" indent="-182563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282700" indent="-3683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925638" indent="-554038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568575" indent="-73977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4" name="TextBox 24"/>
          <p:cNvSpPr txBox="1">
            <a:spLocks noChangeArrowheads="1"/>
          </p:cNvSpPr>
          <p:nvPr/>
        </p:nvSpPr>
        <p:spPr bwMode="auto">
          <a:xfrm>
            <a:off x="717575" y="2447747"/>
            <a:ext cx="7626814" cy="806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8583" tIns="64291" rIns="128583" bIns="64291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639763" indent="-182563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82700" indent="-3683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925638" indent="-554038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568575" indent="-73977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zh-CN" altLang="en-US" sz="4400" b="1" dirty="0">
                <a:solidFill>
                  <a:srgbClr val="20517E"/>
                </a:solidFill>
                <a:latin typeface="微软雅黑" pitchFamily="34" charset="-122"/>
                <a:ea typeface="迷你简菱心"/>
              </a:rPr>
              <a:t>第</a:t>
            </a:r>
            <a:r>
              <a:rPr lang="en-US" altLang="zh-CN" sz="4400" b="1" dirty="0">
                <a:solidFill>
                  <a:srgbClr val="20517E"/>
                </a:solidFill>
                <a:latin typeface="微软雅黑" pitchFamily="34" charset="-122"/>
                <a:ea typeface="迷你简菱心"/>
              </a:rPr>
              <a:t>4</a:t>
            </a:r>
            <a:r>
              <a:rPr lang="zh-CN" altLang="en-US" sz="4400" b="1" dirty="0">
                <a:solidFill>
                  <a:srgbClr val="20517E"/>
                </a:solidFill>
                <a:latin typeface="微软雅黑" pitchFamily="34" charset="-122"/>
                <a:ea typeface="迷你简菱心"/>
              </a:rPr>
              <a:t>章  随机变量的数字特征</a:t>
            </a:r>
          </a:p>
        </p:txBody>
      </p:sp>
    </p:spTree>
    <p:extLst>
      <p:ext uri="{BB962C8B-B14F-4D97-AF65-F5344CB8AC3E}">
        <p14:creationId xmlns:p14="http://schemas.microsoft.com/office/powerpoint/2010/main" val="2392594608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8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05556E-6 -2.96296E-6 L 0.05121 -0.3145 " pathEditMode="relative" rAng="0" ptsTypes="AA">
                                      <p:cBhvr>
                                        <p:cTn id="13" dur="500" spd="-1000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52" y="-15741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4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3.05556E-6 -2.46914E-6 L -0.13889 -0.41882 " pathEditMode="relative" rAng="0" ptsTypes="AA">
                                      <p:cBhvr>
                                        <p:cTn id="22" dur="5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4" y="-2095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8.33333E-7 -2.96296E-6 L -0.0125 -0.41666 " pathEditMode="relative" rAng="0" ptsTypes="AA">
                                      <p:cBhvr>
                                        <p:cTn id="31" dur="5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" y="-20833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8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4" presetClass="path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4.44444E-6 9.88142E-7 L -0.07444 -0.19917 " pathEditMode="relative" rAng="0" ptsTypes="AA">
                                      <p:cBhvr>
                                        <p:cTn id="40" dur="500" spd="-1000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" y="-10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.04655 0.09135 L -0.14333 -0.26767 " pathEditMode="relative" rAng="0" ptsTypes="AA">
                                      <p:cBhvr>
                                        <p:cTn id="49" dur="5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" y="-18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8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1.23457E-7 -4.79578E-6 L 0.09679 -0.23408 " pathEditMode="relative" rAng="0" ptsTypes="AA">
                                      <p:cBhvr>
                                        <p:cTn id="58" dur="500" spd="-1000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" y="-117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1.85185E-6 L -0.05121 -0.27871 " pathEditMode="relative" rAng="0" ptsTypes="AA">
                                      <p:cBhvr>
                                        <p:cTn id="67" dur="5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69" y="-13951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2.77778E-7 -2.34568E-6 L 0.13021 -0.19259 " pathEditMode="relative" rAng="0" ptsTypes="AA">
                                      <p:cBhvr>
                                        <p:cTn id="76" dur="5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10" y="-963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8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2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4.44444E-6 3.95062E-6 L 0.14375 0.17222 " pathEditMode="relative" rAng="0" ptsTypes="AA">
                                      <p:cBhvr>
                                        <p:cTn id="92" dur="5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87" y="8611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42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3.33333E-6 7.52158E-7 L -0.00486 0.28175 " pathEditMode="relative" rAng="0" ptsTypes="AA">
                                      <p:cBhvr>
                                        <p:cTn id="101" dur="5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141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88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42" presetClass="path" presetSubtype="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4.44444E-6 2.96296E-6 L 0.0625 0.20555 " pathEditMode="relative" rAng="0" ptsTypes="AA">
                                      <p:cBhvr>
                                        <p:cTn id="110" dur="500" spd="-1000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25" y="10278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88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42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2.77778E-7 -2.46914E-6 L -0.01371 0.35 " pathEditMode="relative" rAng="0" ptsTypes="AA">
                                      <p:cBhvr>
                                        <p:cTn id="119" dur="500" spd="-1000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" y="17500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35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61111E-6 2.46914E-7 L 0.16875 -0.04074 " pathEditMode="relative" rAng="0" ptsTypes="AA">
                                      <p:cBhvr>
                                        <p:cTn id="121" dur="500" spd="-1000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38" y="-2037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42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4.44444E-6 3.08642E-6 L -0.04756 0.38549 " pathEditMode="relative" rAng="0" ptsTypes="AA">
                                      <p:cBhvr>
                                        <p:cTn id="130" dur="5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78" y="19259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96296E-6 L -0.0875 0.25895 " pathEditMode="relative" rAng="0" ptsTypes="AA">
                                      <p:cBhvr>
                                        <p:cTn id="134" dur="5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75" y="12932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42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3.61111E-6 4.69136E-6 L -0.18368 0.37438 " pathEditMode="relative" rAng="0" ptsTypes="AA">
                                      <p:cBhvr>
                                        <p:cTn id="148" dur="5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84" y="18704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53" presetClass="entr" presetSubtype="16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88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42" presetClass="path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3.61111E-6 -3.08642E-6 L -0.19879 0.28334 " pathEditMode="relative" rAng="0" ptsTypes="AA">
                                      <p:cBhvr>
                                        <p:cTn id="157" dur="500" spd="-1000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48" y="14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100"/>
                            </p:stCondLst>
                            <p:childTnLst>
                              <p:par>
                                <p:cTn id="1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7" grpId="0" animBg="1"/>
      <p:bldP spid="88067" grpId="1" animBg="1"/>
      <p:bldP spid="88067" grpId="2" animBg="1"/>
      <p:bldP spid="88068" grpId="0" animBg="1"/>
      <p:bldP spid="88068" grpId="1" animBg="1"/>
      <p:bldP spid="88068" grpId="2" animBg="1"/>
      <p:bldP spid="88073" grpId="0" animBg="1"/>
      <p:bldP spid="88073" grpId="1" animBg="1"/>
      <p:bldP spid="88073" grpId="2" animBg="1"/>
      <p:bldP spid="88074" grpId="0" animBg="1"/>
      <p:bldP spid="88074" grpId="1" animBg="1"/>
      <p:bldP spid="88074" grpId="2" animBg="1"/>
      <p:bldP spid="88077" grpId="0" animBg="1"/>
      <p:bldP spid="88077" grpId="1" animBg="1"/>
      <p:bldP spid="88077" grpId="2" animBg="1"/>
      <p:bldP spid="88081" grpId="0" animBg="1"/>
      <p:bldP spid="88081" grpId="1" animBg="1"/>
      <p:bldP spid="88081" grpId="2" animBg="1"/>
      <p:bldP spid="88084" grpId="0" animBg="1"/>
      <p:bldP spid="88084" grpId="1" animBg="1"/>
      <p:bldP spid="88084" grpId="2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376237" y="0"/>
            <a:ext cx="10114842" cy="7232650"/>
            <a:chOff x="-376237" y="904081"/>
            <a:chExt cx="10114842" cy="5424488"/>
          </a:xfrm>
        </p:grpSpPr>
        <p:sp>
          <p:nvSpPr>
            <p:cNvPr id="19" name="任意多边形 18"/>
            <p:cNvSpPr/>
            <p:nvPr/>
          </p:nvSpPr>
          <p:spPr>
            <a:xfrm>
              <a:off x="-376237" y="979091"/>
              <a:ext cx="3013472" cy="5349478"/>
            </a:xfrm>
            <a:custGeom>
              <a:avLst/>
              <a:gdLst>
                <a:gd name="connsiteX0" fmla="*/ 0 w 4092551"/>
                <a:gd name="connsiteY0" fmla="*/ 0 h 7232650"/>
                <a:gd name="connsiteX1" fmla="*/ 3970644 w 4092551"/>
                <a:gd name="connsiteY1" fmla="*/ 0 h 7232650"/>
                <a:gd name="connsiteX2" fmla="*/ 3901482 w 4092551"/>
                <a:gd name="connsiteY2" fmla="*/ 83956 h 7232650"/>
                <a:gd name="connsiteX3" fmla="*/ 3775778 w 4092551"/>
                <a:gd name="connsiteY3" fmla="*/ 271197 h 7232650"/>
                <a:gd name="connsiteX4" fmla="*/ 3665160 w 4092551"/>
                <a:gd name="connsiteY4" fmla="*/ 462568 h 7232650"/>
                <a:gd name="connsiteX5" fmla="*/ 3577168 w 4092551"/>
                <a:gd name="connsiteY5" fmla="*/ 656692 h 7232650"/>
                <a:gd name="connsiteX6" fmla="*/ 3501746 w 4092551"/>
                <a:gd name="connsiteY6" fmla="*/ 857702 h 7232650"/>
                <a:gd name="connsiteX7" fmla="*/ 3448950 w 4092551"/>
                <a:gd name="connsiteY7" fmla="*/ 1060085 h 7232650"/>
                <a:gd name="connsiteX8" fmla="*/ 3406211 w 4092551"/>
                <a:gd name="connsiteY8" fmla="*/ 1265224 h 7232650"/>
                <a:gd name="connsiteX9" fmla="*/ 3378556 w 4092551"/>
                <a:gd name="connsiteY9" fmla="*/ 1474493 h 7232650"/>
                <a:gd name="connsiteX10" fmla="*/ 3365985 w 4092551"/>
                <a:gd name="connsiteY10" fmla="*/ 1686516 h 7232650"/>
                <a:gd name="connsiteX11" fmla="*/ 3365985 w 4092551"/>
                <a:gd name="connsiteY11" fmla="*/ 1901292 h 7232650"/>
                <a:gd name="connsiteX12" fmla="*/ 3373529 w 4092551"/>
                <a:gd name="connsiteY12" fmla="*/ 2117444 h 7232650"/>
                <a:gd name="connsiteX13" fmla="*/ 3396154 w 4092551"/>
                <a:gd name="connsiteY13" fmla="*/ 2337728 h 7232650"/>
                <a:gd name="connsiteX14" fmla="*/ 3423810 w 4092551"/>
                <a:gd name="connsiteY14" fmla="*/ 2556633 h 7232650"/>
                <a:gd name="connsiteX15" fmla="*/ 3459007 w 4092551"/>
                <a:gd name="connsiteY15" fmla="*/ 2781047 h 7232650"/>
                <a:gd name="connsiteX16" fmla="*/ 3496718 w 4092551"/>
                <a:gd name="connsiteY16" fmla="*/ 3005461 h 7232650"/>
                <a:gd name="connsiteX17" fmla="*/ 3546999 w 4092551"/>
                <a:gd name="connsiteY17" fmla="*/ 3231249 h 7232650"/>
                <a:gd name="connsiteX18" fmla="*/ 3594766 w 4092551"/>
                <a:gd name="connsiteY18" fmla="*/ 3458416 h 7232650"/>
                <a:gd name="connsiteX19" fmla="*/ 3647561 w 4092551"/>
                <a:gd name="connsiteY19" fmla="*/ 3684206 h 7232650"/>
                <a:gd name="connsiteX20" fmla="*/ 3705385 w 4092551"/>
                <a:gd name="connsiteY20" fmla="*/ 3914125 h 7232650"/>
                <a:gd name="connsiteX21" fmla="*/ 3758180 w 4092551"/>
                <a:gd name="connsiteY21" fmla="*/ 4142670 h 7232650"/>
                <a:gd name="connsiteX22" fmla="*/ 3813489 w 4092551"/>
                <a:gd name="connsiteY22" fmla="*/ 4371213 h 7232650"/>
                <a:gd name="connsiteX23" fmla="*/ 3866285 w 4092551"/>
                <a:gd name="connsiteY23" fmla="*/ 4603887 h 7232650"/>
                <a:gd name="connsiteX24" fmla="*/ 3916566 w 4092551"/>
                <a:gd name="connsiteY24" fmla="*/ 4832430 h 7232650"/>
                <a:gd name="connsiteX25" fmla="*/ 3964334 w 4092551"/>
                <a:gd name="connsiteY25" fmla="*/ 5060974 h 7232650"/>
                <a:gd name="connsiteX26" fmla="*/ 4004558 w 4092551"/>
                <a:gd name="connsiteY26" fmla="*/ 5288141 h 7232650"/>
                <a:gd name="connsiteX27" fmla="*/ 4039755 w 4092551"/>
                <a:gd name="connsiteY27" fmla="*/ 5513930 h 7232650"/>
                <a:gd name="connsiteX28" fmla="*/ 4064896 w 4092551"/>
                <a:gd name="connsiteY28" fmla="*/ 5741097 h 7232650"/>
                <a:gd name="connsiteX29" fmla="*/ 4082494 w 4092551"/>
                <a:gd name="connsiteY29" fmla="*/ 5968264 h 7232650"/>
                <a:gd name="connsiteX30" fmla="*/ 4092551 w 4092551"/>
                <a:gd name="connsiteY30" fmla="*/ 6189924 h 7232650"/>
                <a:gd name="connsiteX31" fmla="*/ 4092551 w 4092551"/>
                <a:gd name="connsiteY31" fmla="*/ 6411583 h 7232650"/>
                <a:gd name="connsiteX32" fmla="*/ 4077466 w 4092551"/>
                <a:gd name="connsiteY32" fmla="*/ 6630490 h 7232650"/>
                <a:gd name="connsiteX33" fmla="*/ 4052325 w 4092551"/>
                <a:gd name="connsiteY33" fmla="*/ 6849396 h 7232650"/>
                <a:gd name="connsiteX34" fmla="*/ 4012101 w 4092551"/>
                <a:gd name="connsiteY34" fmla="*/ 7064172 h 7232650"/>
                <a:gd name="connsiteX35" fmla="*/ 3966153 w 4092551"/>
                <a:gd name="connsiteY35" fmla="*/ 7232650 h 7232650"/>
                <a:gd name="connsiteX36" fmla="*/ 3317841 w 4092551"/>
                <a:gd name="connsiteY36" fmla="*/ 7232650 h 7232650"/>
                <a:gd name="connsiteX37" fmla="*/ 3372178 w 4092551"/>
                <a:gd name="connsiteY37" fmla="*/ 7038402 h 7232650"/>
                <a:gd name="connsiteX38" fmla="*/ 3409977 w 4092551"/>
                <a:gd name="connsiteY38" fmla="*/ 6841630 h 7232650"/>
                <a:gd name="connsiteX39" fmla="*/ 3433602 w 4092551"/>
                <a:gd name="connsiteY39" fmla="*/ 6641073 h 7232650"/>
                <a:gd name="connsiteX40" fmla="*/ 3447778 w 4092551"/>
                <a:gd name="connsiteY40" fmla="*/ 6440516 h 7232650"/>
                <a:gd name="connsiteX41" fmla="*/ 3447778 w 4092551"/>
                <a:gd name="connsiteY41" fmla="*/ 6237437 h 7232650"/>
                <a:gd name="connsiteX42" fmla="*/ 3438327 w 4092551"/>
                <a:gd name="connsiteY42" fmla="*/ 6034358 h 7232650"/>
                <a:gd name="connsiteX43" fmla="*/ 3421790 w 4092551"/>
                <a:gd name="connsiteY43" fmla="*/ 5826233 h 7232650"/>
                <a:gd name="connsiteX44" fmla="*/ 3398165 w 4092551"/>
                <a:gd name="connsiteY44" fmla="*/ 5618108 h 7232650"/>
                <a:gd name="connsiteX45" fmla="*/ 3365090 w 4092551"/>
                <a:gd name="connsiteY45" fmla="*/ 5411245 h 7232650"/>
                <a:gd name="connsiteX46" fmla="*/ 3327290 w 4092551"/>
                <a:gd name="connsiteY46" fmla="*/ 5203120 h 7232650"/>
                <a:gd name="connsiteX47" fmla="*/ 3282402 w 4092551"/>
                <a:gd name="connsiteY47" fmla="*/ 4993734 h 7232650"/>
                <a:gd name="connsiteX48" fmla="*/ 3235153 w 4092551"/>
                <a:gd name="connsiteY48" fmla="*/ 4784348 h 7232650"/>
                <a:gd name="connsiteX49" fmla="*/ 3185540 w 4092551"/>
                <a:gd name="connsiteY49" fmla="*/ 4571178 h 7232650"/>
                <a:gd name="connsiteX50" fmla="*/ 3133565 w 4092551"/>
                <a:gd name="connsiteY50" fmla="*/ 4361792 h 7232650"/>
                <a:gd name="connsiteX51" fmla="*/ 3083953 w 4092551"/>
                <a:gd name="connsiteY51" fmla="*/ 4152405 h 7232650"/>
                <a:gd name="connsiteX52" fmla="*/ 3029615 w 4092551"/>
                <a:gd name="connsiteY52" fmla="*/ 3941758 h 7232650"/>
                <a:gd name="connsiteX53" fmla="*/ 2980003 w 4092551"/>
                <a:gd name="connsiteY53" fmla="*/ 3734895 h 7232650"/>
                <a:gd name="connsiteX54" fmla="*/ 2935115 w 4092551"/>
                <a:gd name="connsiteY54" fmla="*/ 3526770 h 7232650"/>
                <a:gd name="connsiteX55" fmla="*/ 2887865 w 4092551"/>
                <a:gd name="connsiteY55" fmla="*/ 3319907 h 7232650"/>
                <a:gd name="connsiteX56" fmla="*/ 2852428 w 4092551"/>
                <a:gd name="connsiteY56" fmla="*/ 3114306 h 7232650"/>
                <a:gd name="connsiteX57" fmla="*/ 2819353 w 4092551"/>
                <a:gd name="connsiteY57" fmla="*/ 2908704 h 7232650"/>
                <a:gd name="connsiteX58" fmla="*/ 2793365 w 4092551"/>
                <a:gd name="connsiteY58" fmla="*/ 2708147 h 7232650"/>
                <a:gd name="connsiteX59" fmla="*/ 2772103 w 4092551"/>
                <a:gd name="connsiteY59" fmla="*/ 2506328 h 7232650"/>
                <a:gd name="connsiteX60" fmla="*/ 2765015 w 4092551"/>
                <a:gd name="connsiteY60" fmla="*/ 2308294 h 7232650"/>
                <a:gd name="connsiteX61" fmla="*/ 2765015 w 4092551"/>
                <a:gd name="connsiteY61" fmla="*/ 2111522 h 7232650"/>
                <a:gd name="connsiteX62" fmla="*/ 2776827 w 4092551"/>
                <a:gd name="connsiteY62" fmla="*/ 1917273 h 7232650"/>
                <a:gd name="connsiteX63" fmla="*/ 2802815 w 4092551"/>
                <a:gd name="connsiteY63" fmla="*/ 1725546 h 7232650"/>
                <a:gd name="connsiteX64" fmla="*/ 2842978 w 4092551"/>
                <a:gd name="connsiteY64" fmla="*/ 1537603 h 7232650"/>
                <a:gd name="connsiteX65" fmla="*/ 2892590 w 4092551"/>
                <a:gd name="connsiteY65" fmla="*/ 1352182 h 7232650"/>
                <a:gd name="connsiteX66" fmla="*/ 2963465 w 4092551"/>
                <a:gd name="connsiteY66" fmla="*/ 1168023 h 7232650"/>
                <a:gd name="connsiteX67" fmla="*/ 3046152 w 4092551"/>
                <a:gd name="connsiteY67" fmla="*/ 990172 h 7232650"/>
                <a:gd name="connsiteX68" fmla="*/ 3150102 w 4092551"/>
                <a:gd name="connsiteY68" fmla="*/ 814841 h 7232650"/>
                <a:gd name="connsiteX69" fmla="*/ 3268228 w 4092551"/>
                <a:gd name="connsiteY69" fmla="*/ 643297 h 7232650"/>
                <a:gd name="connsiteX70" fmla="*/ 3409977 w 4092551"/>
                <a:gd name="connsiteY70" fmla="*/ 475536 h 7232650"/>
                <a:gd name="connsiteX71" fmla="*/ 3570627 w 4092551"/>
                <a:gd name="connsiteY71" fmla="*/ 314081 h 7232650"/>
                <a:gd name="connsiteX72" fmla="*/ 3752540 w 4092551"/>
                <a:gd name="connsiteY72" fmla="*/ 155149 h 7232650"/>
                <a:gd name="connsiteX73" fmla="*/ 3960440 w 4092551"/>
                <a:gd name="connsiteY73" fmla="*/ 2 h 7232650"/>
                <a:gd name="connsiteX74" fmla="*/ 2301446 w 4092551"/>
                <a:gd name="connsiteY74" fmla="*/ 2 h 7232650"/>
                <a:gd name="connsiteX75" fmla="*/ 2301446 w 4092551"/>
                <a:gd name="connsiteY75" fmla="*/ 0 h 7232650"/>
                <a:gd name="connsiteX76" fmla="*/ 0 w 4092551"/>
                <a:gd name="connsiteY76" fmla="*/ 0 h 7232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4092551" h="7232650">
                  <a:moveTo>
                    <a:pt x="0" y="0"/>
                  </a:moveTo>
                  <a:lnTo>
                    <a:pt x="3970644" y="0"/>
                  </a:lnTo>
                  <a:lnTo>
                    <a:pt x="3901482" y="83956"/>
                  </a:lnTo>
                  <a:lnTo>
                    <a:pt x="3775778" y="271197"/>
                  </a:lnTo>
                  <a:lnTo>
                    <a:pt x="3665160" y="462568"/>
                  </a:lnTo>
                  <a:lnTo>
                    <a:pt x="3577168" y="656692"/>
                  </a:lnTo>
                  <a:lnTo>
                    <a:pt x="3501746" y="857702"/>
                  </a:lnTo>
                  <a:lnTo>
                    <a:pt x="3448950" y="1060085"/>
                  </a:lnTo>
                  <a:lnTo>
                    <a:pt x="3406211" y="1265224"/>
                  </a:lnTo>
                  <a:lnTo>
                    <a:pt x="3378556" y="1474493"/>
                  </a:lnTo>
                  <a:lnTo>
                    <a:pt x="3365985" y="1686516"/>
                  </a:lnTo>
                  <a:lnTo>
                    <a:pt x="3365985" y="1901292"/>
                  </a:lnTo>
                  <a:lnTo>
                    <a:pt x="3373529" y="2117444"/>
                  </a:lnTo>
                  <a:lnTo>
                    <a:pt x="3396154" y="2337728"/>
                  </a:lnTo>
                  <a:lnTo>
                    <a:pt x="3423810" y="2556633"/>
                  </a:lnTo>
                  <a:lnTo>
                    <a:pt x="3459007" y="2781047"/>
                  </a:lnTo>
                  <a:lnTo>
                    <a:pt x="3496718" y="3005461"/>
                  </a:lnTo>
                  <a:lnTo>
                    <a:pt x="3546999" y="3231249"/>
                  </a:lnTo>
                  <a:lnTo>
                    <a:pt x="3594766" y="3458416"/>
                  </a:lnTo>
                  <a:lnTo>
                    <a:pt x="3647561" y="3684206"/>
                  </a:lnTo>
                  <a:lnTo>
                    <a:pt x="3705385" y="3914125"/>
                  </a:lnTo>
                  <a:lnTo>
                    <a:pt x="3758180" y="4142670"/>
                  </a:lnTo>
                  <a:lnTo>
                    <a:pt x="3813489" y="4371213"/>
                  </a:lnTo>
                  <a:lnTo>
                    <a:pt x="3866285" y="4603887"/>
                  </a:lnTo>
                  <a:lnTo>
                    <a:pt x="3916566" y="4832430"/>
                  </a:lnTo>
                  <a:lnTo>
                    <a:pt x="3964334" y="5060974"/>
                  </a:lnTo>
                  <a:lnTo>
                    <a:pt x="4004558" y="5288141"/>
                  </a:lnTo>
                  <a:lnTo>
                    <a:pt x="4039755" y="5513930"/>
                  </a:lnTo>
                  <a:lnTo>
                    <a:pt x="4064896" y="5741097"/>
                  </a:lnTo>
                  <a:lnTo>
                    <a:pt x="4082494" y="5968264"/>
                  </a:lnTo>
                  <a:lnTo>
                    <a:pt x="4092551" y="6189924"/>
                  </a:lnTo>
                  <a:lnTo>
                    <a:pt x="4092551" y="6411583"/>
                  </a:lnTo>
                  <a:lnTo>
                    <a:pt x="4077466" y="6630490"/>
                  </a:lnTo>
                  <a:lnTo>
                    <a:pt x="4052325" y="6849396"/>
                  </a:lnTo>
                  <a:lnTo>
                    <a:pt x="4012101" y="7064172"/>
                  </a:lnTo>
                  <a:lnTo>
                    <a:pt x="3966153" y="7232650"/>
                  </a:lnTo>
                  <a:lnTo>
                    <a:pt x="3317841" y="7232650"/>
                  </a:lnTo>
                  <a:lnTo>
                    <a:pt x="3372178" y="7038402"/>
                  </a:lnTo>
                  <a:lnTo>
                    <a:pt x="3409977" y="6841630"/>
                  </a:lnTo>
                  <a:lnTo>
                    <a:pt x="3433602" y="6641073"/>
                  </a:lnTo>
                  <a:lnTo>
                    <a:pt x="3447778" y="6440516"/>
                  </a:lnTo>
                  <a:lnTo>
                    <a:pt x="3447778" y="6237437"/>
                  </a:lnTo>
                  <a:lnTo>
                    <a:pt x="3438327" y="6034358"/>
                  </a:lnTo>
                  <a:lnTo>
                    <a:pt x="3421790" y="5826233"/>
                  </a:lnTo>
                  <a:lnTo>
                    <a:pt x="3398165" y="5618108"/>
                  </a:lnTo>
                  <a:lnTo>
                    <a:pt x="3365090" y="5411245"/>
                  </a:lnTo>
                  <a:lnTo>
                    <a:pt x="3327290" y="5203120"/>
                  </a:lnTo>
                  <a:lnTo>
                    <a:pt x="3282402" y="4993734"/>
                  </a:lnTo>
                  <a:lnTo>
                    <a:pt x="3235153" y="4784348"/>
                  </a:lnTo>
                  <a:lnTo>
                    <a:pt x="3185540" y="4571178"/>
                  </a:lnTo>
                  <a:lnTo>
                    <a:pt x="3133565" y="4361792"/>
                  </a:lnTo>
                  <a:lnTo>
                    <a:pt x="3083953" y="4152405"/>
                  </a:lnTo>
                  <a:lnTo>
                    <a:pt x="3029615" y="3941758"/>
                  </a:lnTo>
                  <a:lnTo>
                    <a:pt x="2980003" y="3734895"/>
                  </a:lnTo>
                  <a:lnTo>
                    <a:pt x="2935115" y="3526770"/>
                  </a:lnTo>
                  <a:lnTo>
                    <a:pt x="2887865" y="3319907"/>
                  </a:lnTo>
                  <a:lnTo>
                    <a:pt x="2852428" y="3114306"/>
                  </a:lnTo>
                  <a:lnTo>
                    <a:pt x="2819353" y="2908704"/>
                  </a:lnTo>
                  <a:lnTo>
                    <a:pt x="2793365" y="2708147"/>
                  </a:lnTo>
                  <a:lnTo>
                    <a:pt x="2772103" y="2506328"/>
                  </a:lnTo>
                  <a:lnTo>
                    <a:pt x="2765015" y="2308294"/>
                  </a:lnTo>
                  <a:lnTo>
                    <a:pt x="2765015" y="2111522"/>
                  </a:lnTo>
                  <a:lnTo>
                    <a:pt x="2776827" y="1917273"/>
                  </a:lnTo>
                  <a:lnTo>
                    <a:pt x="2802815" y="1725546"/>
                  </a:lnTo>
                  <a:lnTo>
                    <a:pt x="2842978" y="1537603"/>
                  </a:lnTo>
                  <a:lnTo>
                    <a:pt x="2892590" y="1352182"/>
                  </a:lnTo>
                  <a:lnTo>
                    <a:pt x="2963465" y="1168023"/>
                  </a:lnTo>
                  <a:lnTo>
                    <a:pt x="3046152" y="990172"/>
                  </a:lnTo>
                  <a:lnTo>
                    <a:pt x="3150102" y="814841"/>
                  </a:lnTo>
                  <a:lnTo>
                    <a:pt x="3268228" y="643297"/>
                  </a:lnTo>
                  <a:lnTo>
                    <a:pt x="3409977" y="475536"/>
                  </a:lnTo>
                  <a:lnTo>
                    <a:pt x="3570627" y="314081"/>
                  </a:lnTo>
                  <a:lnTo>
                    <a:pt x="3752540" y="155149"/>
                  </a:lnTo>
                  <a:lnTo>
                    <a:pt x="3960440" y="2"/>
                  </a:lnTo>
                  <a:lnTo>
                    <a:pt x="2301446" y="2"/>
                  </a:lnTo>
                  <a:lnTo>
                    <a:pt x="230144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E72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anchor="ctr"/>
            <a:lstStyle/>
            <a:p>
              <a:pPr algn="ctr">
                <a:defRPr/>
              </a:pPr>
              <a:endParaRPr lang="zh-CN" altLang="en-US">
                <a:solidFill>
                  <a:srgbClr val="BE7202"/>
                </a:solidFill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10716" y="904081"/>
              <a:ext cx="2637234" cy="5424488"/>
            </a:xfrm>
            <a:custGeom>
              <a:avLst/>
              <a:gdLst>
                <a:gd name="connsiteX0" fmla="*/ 0 w 5137382"/>
                <a:gd name="connsiteY0" fmla="*/ 0 h 7232652"/>
                <a:gd name="connsiteX1" fmla="*/ 3477047 w 5137382"/>
                <a:gd name="connsiteY1" fmla="*/ 0 h 7232652"/>
                <a:gd name="connsiteX2" fmla="*/ 3477047 w 5137382"/>
                <a:gd name="connsiteY2" fmla="*/ 2 h 7232652"/>
                <a:gd name="connsiteX3" fmla="*/ 5137382 w 5137382"/>
                <a:gd name="connsiteY3" fmla="*/ 2 h 7232652"/>
                <a:gd name="connsiteX4" fmla="*/ 4929314 w 5137382"/>
                <a:gd name="connsiteY4" fmla="*/ 155149 h 7232652"/>
                <a:gd name="connsiteX5" fmla="*/ 4747254 w 5137382"/>
                <a:gd name="connsiteY5" fmla="*/ 314081 h 7232652"/>
                <a:gd name="connsiteX6" fmla="*/ 4586474 w 5137382"/>
                <a:gd name="connsiteY6" fmla="*/ 475535 h 7232652"/>
                <a:gd name="connsiteX7" fmla="*/ 4444610 w 5137382"/>
                <a:gd name="connsiteY7" fmla="*/ 643296 h 7232652"/>
                <a:gd name="connsiteX8" fmla="*/ 4326389 w 5137382"/>
                <a:gd name="connsiteY8" fmla="*/ 814841 h 7232652"/>
                <a:gd name="connsiteX9" fmla="*/ 4222355 w 5137382"/>
                <a:gd name="connsiteY9" fmla="*/ 990171 h 7232652"/>
                <a:gd name="connsiteX10" fmla="*/ 4139601 w 5137382"/>
                <a:gd name="connsiteY10" fmla="*/ 1168023 h 7232652"/>
                <a:gd name="connsiteX11" fmla="*/ 4068669 w 5137382"/>
                <a:gd name="connsiteY11" fmla="*/ 1352182 h 7232652"/>
                <a:gd name="connsiteX12" fmla="*/ 4019016 w 5137382"/>
                <a:gd name="connsiteY12" fmla="*/ 1537602 h 7232652"/>
                <a:gd name="connsiteX13" fmla="*/ 3978821 w 5137382"/>
                <a:gd name="connsiteY13" fmla="*/ 1725545 h 7232652"/>
                <a:gd name="connsiteX14" fmla="*/ 3952812 w 5137382"/>
                <a:gd name="connsiteY14" fmla="*/ 1917272 h 7232652"/>
                <a:gd name="connsiteX15" fmla="*/ 3940990 w 5137382"/>
                <a:gd name="connsiteY15" fmla="*/ 2111522 h 7232652"/>
                <a:gd name="connsiteX16" fmla="*/ 3940990 w 5137382"/>
                <a:gd name="connsiteY16" fmla="*/ 2308294 h 7232652"/>
                <a:gd name="connsiteX17" fmla="*/ 3948084 w 5137382"/>
                <a:gd name="connsiteY17" fmla="*/ 2506328 h 7232652"/>
                <a:gd name="connsiteX18" fmla="*/ 3969363 w 5137382"/>
                <a:gd name="connsiteY18" fmla="*/ 2708146 h 7232652"/>
                <a:gd name="connsiteX19" fmla="*/ 3995372 w 5137382"/>
                <a:gd name="connsiteY19" fmla="*/ 2908703 h 7232652"/>
                <a:gd name="connsiteX20" fmla="*/ 4028474 w 5137382"/>
                <a:gd name="connsiteY20" fmla="*/ 3114305 h 7232652"/>
                <a:gd name="connsiteX21" fmla="*/ 4063940 w 5137382"/>
                <a:gd name="connsiteY21" fmla="*/ 3319907 h 7232652"/>
                <a:gd name="connsiteX22" fmla="*/ 4111228 w 5137382"/>
                <a:gd name="connsiteY22" fmla="*/ 3526770 h 7232652"/>
                <a:gd name="connsiteX23" fmla="*/ 4156152 w 5137382"/>
                <a:gd name="connsiteY23" fmla="*/ 3734895 h 7232652"/>
                <a:gd name="connsiteX24" fmla="*/ 4205804 w 5137382"/>
                <a:gd name="connsiteY24" fmla="*/ 3941758 h 7232652"/>
                <a:gd name="connsiteX25" fmla="*/ 4260186 w 5137382"/>
                <a:gd name="connsiteY25" fmla="*/ 4152405 h 7232652"/>
                <a:gd name="connsiteX26" fmla="*/ 4309838 w 5137382"/>
                <a:gd name="connsiteY26" fmla="*/ 4361792 h 7232652"/>
                <a:gd name="connsiteX27" fmla="*/ 4361855 w 5137382"/>
                <a:gd name="connsiteY27" fmla="*/ 4571178 h 7232652"/>
                <a:gd name="connsiteX28" fmla="*/ 4411508 w 5137382"/>
                <a:gd name="connsiteY28" fmla="*/ 4784348 h 7232652"/>
                <a:gd name="connsiteX29" fmla="*/ 4458796 w 5137382"/>
                <a:gd name="connsiteY29" fmla="*/ 4993734 h 7232652"/>
                <a:gd name="connsiteX30" fmla="*/ 4503720 w 5137382"/>
                <a:gd name="connsiteY30" fmla="*/ 5203120 h 7232652"/>
                <a:gd name="connsiteX31" fmla="*/ 4541550 w 5137382"/>
                <a:gd name="connsiteY31" fmla="*/ 5411245 h 7232652"/>
                <a:gd name="connsiteX32" fmla="*/ 4574652 w 5137382"/>
                <a:gd name="connsiteY32" fmla="*/ 5618108 h 7232652"/>
                <a:gd name="connsiteX33" fmla="*/ 4598296 w 5137382"/>
                <a:gd name="connsiteY33" fmla="*/ 5826233 h 7232652"/>
                <a:gd name="connsiteX34" fmla="*/ 4614847 w 5137382"/>
                <a:gd name="connsiteY34" fmla="*/ 6034358 h 7232652"/>
                <a:gd name="connsiteX35" fmla="*/ 4624305 w 5137382"/>
                <a:gd name="connsiteY35" fmla="*/ 6237437 h 7232652"/>
                <a:gd name="connsiteX36" fmla="*/ 4624305 w 5137382"/>
                <a:gd name="connsiteY36" fmla="*/ 6440516 h 7232652"/>
                <a:gd name="connsiteX37" fmla="*/ 4610118 w 5137382"/>
                <a:gd name="connsiteY37" fmla="*/ 6641073 h 7232652"/>
                <a:gd name="connsiteX38" fmla="*/ 4586474 w 5137382"/>
                <a:gd name="connsiteY38" fmla="*/ 6841630 h 7232652"/>
                <a:gd name="connsiteX39" fmla="*/ 4548644 w 5137382"/>
                <a:gd name="connsiteY39" fmla="*/ 7038402 h 7232652"/>
                <a:gd name="connsiteX40" fmla="*/ 4494262 w 5137382"/>
                <a:gd name="connsiteY40" fmla="*/ 7232652 h 7232652"/>
                <a:gd name="connsiteX41" fmla="*/ 3042515 w 5137382"/>
                <a:gd name="connsiteY41" fmla="*/ 7232652 h 7232652"/>
                <a:gd name="connsiteX42" fmla="*/ 3042515 w 5137382"/>
                <a:gd name="connsiteY42" fmla="*/ 7232650 h 7232652"/>
                <a:gd name="connsiteX43" fmla="*/ 0 w 5137382"/>
                <a:gd name="connsiteY43" fmla="*/ 7232650 h 7232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137382" h="7232652">
                  <a:moveTo>
                    <a:pt x="0" y="0"/>
                  </a:moveTo>
                  <a:lnTo>
                    <a:pt x="3477047" y="0"/>
                  </a:lnTo>
                  <a:lnTo>
                    <a:pt x="3477047" y="2"/>
                  </a:lnTo>
                  <a:lnTo>
                    <a:pt x="5137382" y="2"/>
                  </a:lnTo>
                  <a:lnTo>
                    <a:pt x="4929314" y="155149"/>
                  </a:lnTo>
                  <a:lnTo>
                    <a:pt x="4747254" y="314081"/>
                  </a:lnTo>
                  <a:lnTo>
                    <a:pt x="4586474" y="475535"/>
                  </a:lnTo>
                  <a:lnTo>
                    <a:pt x="4444610" y="643296"/>
                  </a:lnTo>
                  <a:lnTo>
                    <a:pt x="4326389" y="814841"/>
                  </a:lnTo>
                  <a:lnTo>
                    <a:pt x="4222355" y="990171"/>
                  </a:lnTo>
                  <a:lnTo>
                    <a:pt x="4139601" y="1168023"/>
                  </a:lnTo>
                  <a:lnTo>
                    <a:pt x="4068669" y="1352182"/>
                  </a:lnTo>
                  <a:lnTo>
                    <a:pt x="4019016" y="1537602"/>
                  </a:lnTo>
                  <a:lnTo>
                    <a:pt x="3978821" y="1725545"/>
                  </a:lnTo>
                  <a:lnTo>
                    <a:pt x="3952812" y="1917272"/>
                  </a:lnTo>
                  <a:lnTo>
                    <a:pt x="3940990" y="2111522"/>
                  </a:lnTo>
                  <a:lnTo>
                    <a:pt x="3940990" y="2308294"/>
                  </a:lnTo>
                  <a:lnTo>
                    <a:pt x="3948084" y="2506328"/>
                  </a:lnTo>
                  <a:lnTo>
                    <a:pt x="3969363" y="2708146"/>
                  </a:lnTo>
                  <a:lnTo>
                    <a:pt x="3995372" y="2908703"/>
                  </a:lnTo>
                  <a:lnTo>
                    <a:pt x="4028474" y="3114305"/>
                  </a:lnTo>
                  <a:lnTo>
                    <a:pt x="4063940" y="3319907"/>
                  </a:lnTo>
                  <a:lnTo>
                    <a:pt x="4111228" y="3526770"/>
                  </a:lnTo>
                  <a:lnTo>
                    <a:pt x="4156152" y="3734895"/>
                  </a:lnTo>
                  <a:lnTo>
                    <a:pt x="4205804" y="3941758"/>
                  </a:lnTo>
                  <a:lnTo>
                    <a:pt x="4260186" y="4152405"/>
                  </a:lnTo>
                  <a:lnTo>
                    <a:pt x="4309838" y="4361792"/>
                  </a:lnTo>
                  <a:lnTo>
                    <a:pt x="4361855" y="4571178"/>
                  </a:lnTo>
                  <a:lnTo>
                    <a:pt x="4411508" y="4784348"/>
                  </a:lnTo>
                  <a:lnTo>
                    <a:pt x="4458796" y="4993734"/>
                  </a:lnTo>
                  <a:lnTo>
                    <a:pt x="4503720" y="5203120"/>
                  </a:lnTo>
                  <a:lnTo>
                    <a:pt x="4541550" y="5411245"/>
                  </a:lnTo>
                  <a:lnTo>
                    <a:pt x="4574652" y="5618108"/>
                  </a:lnTo>
                  <a:lnTo>
                    <a:pt x="4598296" y="5826233"/>
                  </a:lnTo>
                  <a:lnTo>
                    <a:pt x="4614847" y="6034358"/>
                  </a:lnTo>
                  <a:lnTo>
                    <a:pt x="4624305" y="6237437"/>
                  </a:lnTo>
                  <a:lnTo>
                    <a:pt x="4624305" y="6440516"/>
                  </a:lnTo>
                  <a:lnTo>
                    <a:pt x="4610118" y="6641073"/>
                  </a:lnTo>
                  <a:lnTo>
                    <a:pt x="4586474" y="6841630"/>
                  </a:lnTo>
                  <a:lnTo>
                    <a:pt x="4548644" y="7038402"/>
                  </a:lnTo>
                  <a:lnTo>
                    <a:pt x="4494262" y="7232652"/>
                  </a:lnTo>
                  <a:lnTo>
                    <a:pt x="3042515" y="7232652"/>
                  </a:lnTo>
                  <a:lnTo>
                    <a:pt x="3042515" y="7232650"/>
                  </a:lnTo>
                  <a:lnTo>
                    <a:pt x="0" y="7232650"/>
                  </a:lnTo>
                  <a:close/>
                </a:path>
              </a:pathLst>
            </a:custGeom>
            <a:solidFill>
              <a:srgbClr val="2051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anchor="ctr"/>
            <a:lstStyle/>
            <a:p>
              <a:pPr algn="ctr">
                <a:defRPr/>
              </a:pPr>
              <a:endParaRPr lang="zh-CN" altLang="en-US">
                <a:solidFill>
                  <a:srgbClr val="20517E"/>
                </a:solidFill>
              </a:endParaRPr>
            </a:p>
          </p:txBody>
        </p:sp>
        <p:pic>
          <p:nvPicPr>
            <p:cNvPr id="20" name="Picture 12">
              <a:extLst>
                <a:ext uri="{FF2B5EF4-FFF2-40B4-BE49-F238E27FC236}">
                  <a16:creationId xmlns:a16="http://schemas.microsoft.com/office/drawing/2014/main" xmlns="" id="{650712FE-073D-4929-90BF-4CFD45A8E5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8335" y="904082"/>
              <a:ext cx="2180270" cy="7393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5" name="MH_Others_1"/>
          <p:cNvSpPr txBox="1"/>
          <p:nvPr>
            <p:custDataLst>
              <p:tags r:id="rId2"/>
            </p:custDataLst>
          </p:nvPr>
        </p:nvSpPr>
        <p:spPr>
          <a:xfrm>
            <a:off x="74434" y="1802863"/>
            <a:ext cx="2155309" cy="1723549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 algn="ctr">
              <a:defRPr/>
            </a:pPr>
            <a:r>
              <a:rPr lang="zh-CN" altLang="en-US" sz="5600" b="1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学习</a:t>
            </a:r>
            <a:endParaRPr lang="en-US" altLang="zh-CN" sz="5600" b="1" dirty="0">
              <a:solidFill>
                <a:schemeClr val="bg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迷你简菱心" pitchFamily="49" charset="-122"/>
              <a:ea typeface="迷你简菱心" pitchFamily="49" charset="-122"/>
              <a:sym typeface="Arial" panose="020B0604020202020204" pitchFamily="34" charset="0"/>
            </a:endParaRPr>
          </a:p>
          <a:p>
            <a:pPr algn="ctr">
              <a:defRPr/>
            </a:pPr>
            <a:r>
              <a:rPr lang="zh-CN" altLang="en-US" sz="5600" b="1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要点</a:t>
            </a:r>
          </a:p>
        </p:txBody>
      </p:sp>
      <p:pic>
        <p:nvPicPr>
          <p:cNvPr id="13316" name="Picture 3" descr="C:\Users\Administrator\Desktop\未标题-2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-150019" y="3917554"/>
            <a:ext cx="2737247" cy="1878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" descr="D:\哈尔滨工程大学-课程\幕课\概率论与数理统计\PPT\包图网_134176金融数据PPT矢量图形\未标题-1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890664" y="2251224"/>
            <a:ext cx="944562" cy="115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" descr="D:\哈尔滨工程大学-课程\幕课\概率论与数理统计\PPT\包图网_134176金融数据PPT矢量图形\未标题-1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922414" y="1245097"/>
            <a:ext cx="944562" cy="1154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 descr="D:\哈尔滨工程大学-课程\幕课\概率论与数理统计\PPT\包图网_134176金融数据PPT矢量图形\未标题-1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877815" y="3189313"/>
            <a:ext cx="944562" cy="1154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3" descr="D:\哈尔滨工程大学-课程\幕课\概率论与数理统计\PPT\包图网_134176金融数据PPT矢量图形\未标题-1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880151" y="4262413"/>
            <a:ext cx="944562" cy="1154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MH_Text_1"/>
          <p:cNvSpPr/>
          <p:nvPr>
            <p:custDataLst>
              <p:tags r:id="rId3"/>
            </p:custDataLst>
          </p:nvPr>
        </p:nvSpPr>
        <p:spPr>
          <a:xfrm>
            <a:off x="4245967" y="1528093"/>
            <a:ext cx="3806185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200" b="1" dirty="0">
                <a:solidFill>
                  <a:srgbClr val="20517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方差的定义</a:t>
            </a:r>
            <a:endParaRPr lang="en-US" altLang="zh-CN" sz="3200" b="1" dirty="0">
              <a:solidFill>
                <a:srgbClr val="20517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MH_Text_1"/>
          <p:cNvSpPr/>
          <p:nvPr>
            <p:custDataLst>
              <p:tags r:id="rId4"/>
            </p:custDataLst>
          </p:nvPr>
        </p:nvSpPr>
        <p:spPr>
          <a:xfrm>
            <a:off x="4245967" y="2547818"/>
            <a:ext cx="3806185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200" b="1" dirty="0">
                <a:solidFill>
                  <a:srgbClr val="20517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方差的计算</a:t>
            </a:r>
            <a:endParaRPr lang="en-US" altLang="zh-CN" sz="3200" b="1" dirty="0">
              <a:solidFill>
                <a:srgbClr val="20517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MH_Text_1"/>
          <p:cNvSpPr/>
          <p:nvPr>
            <p:custDataLst>
              <p:tags r:id="rId5"/>
            </p:custDataLst>
          </p:nvPr>
        </p:nvSpPr>
        <p:spPr>
          <a:xfrm>
            <a:off x="4317975" y="3555930"/>
            <a:ext cx="3806185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200" b="1" dirty="0">
                <a:solidFill>
                  <a:srgbClr val="20517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方差的性质</a:t>
            </a:r>
            <a:endParaRPr lang="en-US" altLang="zh-CN" sz="3200" b="1" dirty="0">
              <a:solidFill>
                <a:srgbClr val="20517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MH_Text_1"/>
          <p:cNvSpPr/>
          <p:nvPr>
            <p:custDataLst>
              <p:tags r:id="rId6"/>
            </p:custDataLst>
          </p:nvPr>
        </p:nvSpPr>
        <p:spPr>
          <a:xfrm>
            <a:off x="4317975" y="4564042"/>
            <a:ext cx="4180027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200" b="1" dirty="0">
                <a:solidFill>
                  <a:srgbClr val="20517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常见分布的期望和方差</a:t>
            </a:r>
            <a:endParaRPr lang="en-US" altLang="zh-CN" sz="3200" b="1" dirty="0">
              <a:solidFill>
                <a:srgbClr val="20517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47426865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636893" y="79259"/>
            <a:ext cx="7042551" cy="684797"/>
          </a:xfrm>
          <a:prstGeom prst="rect">
            <a:avLst/>
          </a:prstGeom>
          <a:noFill/>
          <a:ln>
            <a:noFill/>
          </a:ln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方差</a:t>
            </a:r>
            <a:endParaRPr lang="zh-CN" altLang="en-US" sz="36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0312832"/>
              </p:ext>
            </p:extLst>
          </p:nvPr>
        </p:nvGraphicFramePr>
        <p:xfrm>
          <a:off x="225425" y="1101725"/>
          <a:ext cx="4572000" cy="839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497" name="文档" r:id="rId4" imgW="4584942" imgH="851071" progId="Word.Document.12">
                  <p:embed/>
                </p:oleObj>
              </mc:Choice>
              <mc:Fallback>
                <p:oleObj name="文档" r:id="rId4" imgW="4584942" imgH="851071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425" y="1101725"/>
                        <a:ext cx="4572000" cy="8397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2573775"/>
              </p:ext>
            </p:extLst>
          </p:nvPr>
        </p:nvGraphicFramePr>
        <p:xfrm>
          <a:off x="249238" y="1674813"/>
          <a:ext cx="8277225" cy="146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498" name="文档" r:id="rId7" imgW="8301178" imgH="1464082" progId="Word.Document.12">
                  <p:embed/>
                </p:oleObj>
              </mc:Choice>
              <mc:Fallback>
                <p:oleObj name="文档" r:id="rId7" imgW="8301178" imgH="1464082" progId="Word.Document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9238" y="1674813"/>
                        <a:ext cx="8277225" cy="1460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组合 16"/>
          <p:cNvGrpSpPr/>
          <p:nvPr/>
        </p:nvGrpSpPr>
        <p:grpSpPr>
          <a:xfrm>
            <a:off x="1869703" y="2968253"/>
            <a:ext cx="4608512" cy="426715"/>
            <a:chOff x="1316807" y="3408685"/>
            <a:chExt cx="4608512" cy="426715"/>
          </a:xfrm>
        </p:grpSpPr>
        <p:cxnSp>
          <p:nvCxnSpPr>
            <p:cNvPr id="42" name="直接箭头连接符 41"/>
            <p:cNvCxnSpPr/>
            <p:nvPr/>
          </p:nvCxnSpPr>
          <p:spPr>
            <a:xfrm>
              <a:off x="1316807" y="3544317"/>
              <a:ext cx="4608512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5"/>
            <p:cNvCxnSpPr/>
            <p:nvPr/>
          </p:nvCxnSpPr>
          <p:spPr>
            <a:xfrm>
              <a:off x="3405039" y="3544317"/>
              <a:ext cx="0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>
              <a:off x="3549055" y="3408685"/>
              <a:ext cx="0" cy="144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45" name="对象 4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63026492"/>
                </p:ext>
              </p:extLst>
            </p:nvPr>
          </p:nvGraphicFramePr>
          <p:xfrm>
            <a:off x="3421038" y="3616325"/>
            <a:ext cx="200025" cy="219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3499" name="Equation" r:id="rId9" imgW="4876800" imgH="5181600" progId="Equation.DSMT4">
                    <p:embed/>
                  </p:oleObj>
                </mc:Choice>
                <mc:Fallback>
                  <p:oleObj name="Equation" r:id="rId9" imgW="4876800" imgH="5181600" progId="Equation.DSMT4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21038" y="3616325"/>
                          <a:ext cx="200025" cy="2190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2" name="椭圆 31"/>
          <p:cNvSpPr/>
          <p:nvPr/>
        </p:nvSpPr>
        <p:spPr>
          <a:xfrm>
            <a:off x="3957935" y="3036073"/>
            <a:ext cx="108000" cy="108000"/>
          </a:xfrm>
          <a:prstGeom prst="ellipse">
            <a:avLst/>
          </a:prstGeom>
          <a:solidFill>
            <a:srgbClr val="8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25"/>
          <p:cNvSpPr/>
          <p:nvPr/>
        </p:nvSpPr>
        <p:spPr>
          <a:xfrm>
            <a:off x="4173959" y="3036073"/>
            <a:ext cx="108000" cy="108000"/>
          </a:xfrm>
          <a:prstGeom prst="ellipse">
            <a:avLst/>
          </a:prstGeom>
          <a:solidFill>
            <a:srgbClr val="8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3518499" y="3036073"/>
            <a:ext cx="108000" cy="108000"/>
          </a:xfrm>
          <a:prstGeom prst="ellipse">
            <a:avLst/>
          </a:prstGeom>
          <a:solidFill>
            <a:srgbClr val="8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4425999" y="3028479"/>
            <a:ext cx="108000" cy="108000"/>
          </a:xfrm>
          <a:prstGeom prst="ellipse">
            <a:avLst/>
          </a:prstGeom>
          <a:solidFill>
            <a:srgbClr val="8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5216790" y="3036073"/>
            <a:ext cx="108000" cy="108000"/>
          </a:xfrm>
          <a:prstGeom prst="ellipse">
            <a:avLst/>
          </a:prstGeom>
          <a:solidFill>
            <a:srgbClr val="8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3113116" y="3036073"/>
            <a:ext cx="108000" cy="108000"/>
          </a:xfrm>
          <a:prstGeom prst="ellipse">
            <a:avLst/>
          </a:prstGeom>
          <a:solidFill>
            <a:srgbClr val="8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5575171" y="3028479"/>
            <a:ext cx="108000" cy="108000"/>
          </a:xfrm>
          <a:prstGeom prst="ellipse">
            <a:avLst/>
          </a:prstGeom>
          <a:solidFill>
            <a:srgbClr val="8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2564990" y="3037090"/>
            <a:ext cx="108000" cy="108000"/>
          </a:xfrm>
          <a:prstGeom prst="ellipse">
            <a:avLst/>
          </a:prstGeom>
          <a:solidFill>
            <a:srgbClr val="8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5742806" y="3024986"/>
            <a:ext cx="108000" cy="108000"/>
          </a:xfrm>
          <a:prstGeom prst="ellipse">
            <a:avLst/>
          </a:prstGeom>
          <a:solidFill>
            <a:srgbClr val="8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2390483" y="3038790"/>
            <a:ext cx="108000" cy="108000"/>
          </a:xfrm>
          <a:prstGeom prst="ellipse">
            <a:avLst/>
          </a:prstGeom>
          <a:solidFill>
            <a:srgbClr val="8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45"/>
          <p:cNvGrpSpPr/>
          <p:nvPr/>
        </p:nvGrpSpPr>
        <p:grpSpPr>
          <a:xfrm>
            <a:off x="1941711" y="4341738"/>
            <a:ext cx="4608512" cy="426715"/>
            <a:chOff x="1388815" y="4557762"/>
            <a:chExt cx="4608512" cy="426715"/>
          </a:xfrm>
        </p:grpSpPr>
        <p:grpSp>
          <p:nvGrpSpPr>
            <p:cNvPr id="5" name="组合 19"/>
            <p:cNvGrpSpPr/>
            <p:nvPr/>
          </p:nvGrpSpPr>
          <p:grpSpPr>
            <a:xfrm>
              <a:off x="1388815" y="4557762"/>
              <a:ext cx="4608512" cy="426715"/>
              <a:chOff x="1316807" y="3408685"/>
              <a:chExt cx="4608512" cy="426715"/>
            </a:xfrm>
          </p:grpSpPr>
          <p:cxnSp>
            <p:nvCxnSpPr>
              <p:cNvPr id="27" name="直接箭头连接符 26"/>
              <p:cNvCxnSpPr/>
              <p:nvPr/>
            </p:nvCxnSpPr>
            <p:spPr>
              <a:xfrm>
                <a:off x="1316807" y="3544317"/>
                <a:ext cx="4608512" cy="0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接连接符 27"/>
              <p:cNvCxnSpPr/>
              <p:nvPr/>
            </p:nvCxnSpPr>
            <p:spPr>
              <a:xfrm>
                <a:off x="3405039" y="3544317"/>
                <a:ext cx="0" cy="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/>
              <p:cNvCxnSpPr/>
              <p:nvPr/>
            </p:nvCxnSpPr>
            <p:spPr>
              <a:xfrm>
                <a:off x="3549055" y="3408685"/>
                <a:ext cx="0" cy="14400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aphicFrame>
            <p:nvGraphicFramePr>
              <p:cNvPr id="30" name="对象 29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407461145"/>
                  </p:ext>
                </p:extLst>
              </p:nvPr>
            </p:nvGraphicFramePr>
            <p:xfrm>
              <a:off x="3421038" y="3616325"/>
              <a:ext cx="200025" cy="2190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3500" name="Equation" r:id="rId11" imgW="4876800" imgH="5181600" progId="Equation.DSMT4">
                      <p:embed/>
                    </p:oleObj>
                  </mc:Choice>
                  <mc:Fallback>
                    <p:oleObj name="Equation" r:id="rId11" imgW="4876800" imgH="5181600" progId="Equation.DSMT4">
                      <p:embed/>
                      <p:pic>
                        <p:nvPicPr>
                          <p:cNvPr id="0" name="Picture 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21038" y="3616325"/>
                            <a:ext cx="200025" cy="21907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7" name="椭圆 16"/>
            <p:cNvSpPr/>
            <p:nvPr/>
          </p:nvSpPr>
          <p:spPr>
            <a:xfrm>
              <a:off x="3436310" y="4621399"/>
              <a:ext cx="108000" cy="108000"/>
            </a:xfrm>
            <a:prstGeom prst="ellipse">
              <a:avLst/>
            </a:prstGeom>
            <a:solidFill>
              <a:srgbClr val="BE7202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3730851" y="4641584"/>
              <a:ext cx="108000" cy="108000"/>
            </a:xfrm>
            <a:prstGeom prst="ellipse">
              <a:avLst/>
            </a:prstGeom>
            <a:solidFill>
              <a:srgbClr val="BE7202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3208777" y="4621399"/>
              <a:ext cx="108000" cy="108000"/>
            </a:xfrm>
            <a:prstGeom prst="ellipse">
              <a:avLst/>
            </a:prstGeom>
            <a:solidFill>
              <a:srgbClr val="BE7202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3906298" y="4621399"/>
              <a:ext cx="108000" cy="108000"/>
            </a:xfrm>
            <a:prstGeom prst="ellipse">
              <a:avLst/>
            </a:prstGeom>
            <a:solidFill>
              <a:srgbClr val="BE7202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4121099" y="4630497"/>
              <a:ext cx="108000" cy="108000"/>
            </a:xfrm>
            <a:prstGeom prst="ellipse">
              <a:avLst/>
            </a:prstGeom>
            <a:solidFill>
              <a:srgbClr val="BE7202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4185478" y="4631375"/>
              <a:ext cx="108000" cy="108000"/>
            </a:xfrm>
            <a:prstGeom prst="ellipse">
              <a:avLst/>
            </a:prstGeom>
            <a:solidFill>
              <a:srgbClr val="BE7202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3585071" y="4624437"/>
              <a:ext cx="108000" cy="108000"/>
            </a:xfrm>
            <a:prstGeom prst="ellipse">
              <a:avLst/>
            </a:prstGeom>
            <a:solidFill>
              <a:srgbClr val="BE7202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3002634" y="4630497"/>
              <a:ext cx="108000" cy="108000"/>
            </a:xfrm>
            <a:prstGeom prst="ellipse">
              <a:avLst/>
            </a:prstGeom>
            <a:solidFill>
              <a:srgbClr val="BE7202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2852588" y="4633615"/>
              <a:ext cx="108000" cy="108000"/>
            </a:xfrm>
            <a:prstGeom prst="ellipse">
              <a:avLst/>
            </a:prstGeom>
            <a:solidFill>
              <a:srgbClr val="BE7202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>
              <a:off x="2775432" y="4621399"/>
              <a:ext cx="108000" cy="108000"/>
            </a:xfrm>
            <a:prstGeom prst="ellipse">
              <a:avLst/>
            </a:prstGeom>
            <a:solidFill>
              <a:srgbClr val="BE7202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14" name="对象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9338530"/>
              </p:ext>
            </p:extLst>
          </p:nvPr>
        </p:nvGraphicFramePr>
        <p:xfrm>
          <a:off x="3031736" y="3474698"/>
          <a:ext cx="2708275" cy="75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01" name="文档" r:id="rId13" imgW="2712442" imgH="761787" progId="Word.Document.12">
                  <p:embed/>
                </p:oleObj>
              </mc:Choice>
              <mc:Fallback>
                <p:oleObj name="文档" r:id="rId13" imgW="2712442" imgH="761787" progId="Word.Document.12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31736" y="3474698"/>
                        <a:ext cx="2708275" cy="758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4042505"/>
              </p:ext>
            </p:extLst>
          </p:nvPr>
        </p:nvGraphicFramePr>
        <p:xfrm>
          <a:off x="2970729" y="4777407"/>
          <a:ext cx="2712442" cy="7621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02" name="文档" r:id="rId16" imgW="2712442" imgH="762147" progId="Word.Document.12">
                  <p:embed/>
                </p:oleObj>
              </mc:Choice>
              <mc:Fallback>
                <p:oleObj name="文档" r:id="rId16" imgW="2712442" imgH="762147" progId="Word.Document.12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0729" y="4777407"/>
                        <a:ext cx="2712442" cy="76214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" name="对象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1877698"/>
              </p:ext>
            </p:extLst>
          </p:nvPr>
        </p:nvGraphicFramePr>
        <p:xfrm>
          <a:off x="357535" y="5488533"/>
          <a:ext cx="7112000" cy="1354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03" name="文档" r:id="rId19" imgW="7122496" imgH="1357164" progId="Word.Document.12">
                  <p:embed/>
                </p:oleObj>
              </mc:Choice>
              <mc:Fallback>
                <p:oleObj name="文档" r:id="rId19" imgW="7122496" imgH="1357164" progId="Word.Document.12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535" y="5488533"/>
                        <a:ext cx="7112000" cy="13541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5532881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81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5856665"/>
              </p:ext>
            </p:extLst>
          </p:nvPr>
        </p:nvGraphicFramePr>
        <p:xfrm>
          <a:off x="654719" y="1415777"/>
          <a:ext cx="85344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52" name="文档" r:id="rId4" imgW="8541667" imgH="618464" progId="Word.Document.12">
                  <p:embed/>
                </p:oleObj>
              </mc:Choice>
              <mc:Fallback>
                <p:oleObj name="文档" r:id="rId4" imgW="8541667" imgH="618464" progId="Word.Document.12">
                  <p:embed/>
                  <p:pic>
                    <p:nvPicPr>
                      <p:cNvPr id="0" name="Picture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4719" y="1415777"/>
                        <a:ext cx="8534400" cy="60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1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7247315"/>
              </p:ext>
            </p:extLst>
          </p:nvPr>
        </p:nvGraphicFramePr>
        <p:xfrm>
          <a:off x="680119" y="2380977"/>
          <a:ext cx="8534400" cy="260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53" name="文档" r:id="rId7" imgW="8541667" imgH="2606692" progId="Word.Document.12">
                  <p:embed/>
                </p:oleObj>
              </mc:Choice>
              <mc:Fallback>
                <p:oleObj name="文档" r:id="rId7" imgW="8541667" imgH="2606692" progId="Word.Document.12">
                  <p:embed/>
                  <p:pic>
                    <p:nvPicPr>
                      <p:cNvPr id="0" name="Picture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119" y="2380977"/>
                        <a:ext cx="8534400" cy="2603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5532881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4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0734627"/>
              </p:ext>
            </p:extLst>
          </p:nvPr>
        </p:nvGraphicFramePr>
        <p:xfrm>
          <a:off x="645448" y="1096045"/>
          <a:ext cx="8483600" cy="295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93" name="文档" r:id="rId4" imgW="8484065" imgH="2971722" progId="Word.Document.12">
                  <p:embed/>
                </p:oleObj>
              </mc:Choice>
              <mc:Fallback>
                <p:oleObj name="文档" r:id="rId4" imgW="8484065" imgH="2971722" progId="Word.Document.12">
                  <p:embed/>
                  <p:pic>
                    <p:nvPicPr>
                      <p:cNvPr id="0" name="Picture 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5448" y="1096045"/>
                        <a:ext cx="8483600" cy="2959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3231307"/>
              </p:ext>
            </p:extLst>
          </p:nvPr>
        </p:nvGraphicFramePr>
        <p:xfrm>
          <a:off x="660529" y="4038600"/>
          <a:ext cx="84836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94" name="文档" r:id="rId7" imgW="8484065" imgH="642943" progId="Word.Document.12">
                  <p:embed/>
                </p:oleObj>
              </mc:Choice>
              <mc:Fallback>
                <p:oleObj name="文档" r:id="rId7" imgW="8484065" imgH="642943" progId="Word.Document.12">
                  <p:embed/>
                  <p:pic>
                    <p:nvPicPr>
                      <p:cNvPr id="0" name="Picture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0529" y="4038600"/>
                        <a:ext cx="8483600" cy="635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组合 6"/>
          <p:cNvGrpSpPr/>
          <p:nvPr/>
        </p:nvGrpSpPr>
        <p:grpSpPr>
          <a:xfrm>
            <a:off x="645448" y="4686300"/>
            <a:ext cx="8739981" cy="1993900"/>
            <a:chOff x="213519" y="4686300"/>
            <a:chExt cx="8739981" cy="1993900"/>
          </a:xfrm>
        </p:grpSpPr>
        <p:sp>
          <p:nvSpPr>
            <p:cNvPr id="6" name="圆角矩形 5"/>
            <p:cNvSpPr/>
            <p:nvPr/>
          </p:nvSpPr>
          <p:spPr>
            <a:xfrm>
              <a:off x="213519" y="4696445"/>
              <a:ext cx="7488832" cy="1872208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35844" name="Object 4"/>
            <p:cNvGraphicFramePr>
              <a:graphicFrameLocks noChangeAspect="1"/>
            </p:cNvGraphicFramePr>
            <p:nvPr/>
          </p:nvGraphicFramePr>
          <p:xfrm>
            <a:off x="228600" y="4686300"/>
            <a:ext cx="8724900" cy="1993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895" name="文档" r:id="rId10" imgW="8754025" imgH="2009517" progId="Word.Document.12">
                    <p:embed/>
                  </p:oleObj>
                </mc:Choice>
                <mc:Fallback>
                  <p:oleObj name="文档" r:id="rId10" imgW="8754025" imgH="2009517" progId="Word.Document.12">
                    <p:embed/>
                    <p:pic>
                      <p:nvPicPr>
                        <p:cNvPr id="0" name="Picture 5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8600" y="4686300"/>
                          <a:ext cx="8724900" cy="19939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95532881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5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86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7673919"/>
              </p:ext>
            </p:extLst>
          </p:nvPr>
        </p:nvGraphicFramePr>
        <p:xfrm>
          <a:off x="627347" y="4686300"/>
          <a:ext cx="8724900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34" name="文档" r:id="rId4" imgW="8728477" imgH="990338" progId="Word.Document.12">
                  <p:embed/>
                </p:oleObj>
              </mc:Choice>
              <mc:Fallback>
                <p:oleObj name="文档" r:id="rId4" imgW="8728477" imgH="990338" progId="Word.Document.12">
                  <p:embed/>
                  <p:pic>
                    <p:nvPicPr>
                      <p:cNvPr id="0" name="Picture 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7347" y="4686300"/>
                        <a:ext cx="8724900" cy="977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6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0124262"/>
              </p:ext>
            </p:extLst>
          </p:nvPr>
        </p:nvGraphicFramePr>
        <p:xfrm>
          <a:off x="630238" y="1025525"/>
          <a:ext cx="8418512" cy="2238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35" name="文档" r:id="rId7" imgW="8482683" imgH="2266162" progId="Word.Document.12">
                  <p:embed/>
                </p:oleObj>
              </mc:Choice>
              <mc:Fallback>
                <p:oleObj name="文档" r:id="rId7" imgW="8482683" imgH="2266162" progId="Word.Document.12">
                  <p:embed/>
                  <p:pic>
                    <p:nvPicPr>
                      <p:cNvPr id="0" name="Picture 6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238" y="1025525"/>
                        <a:ext cx="8418512" cy="2238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6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1348920"/>
              </p:ext>
            </p:extLst>
          </p:nvPr>
        </p:nvGraphicFramePr>
        <p:xfrm>
          <a:off x="630238" y="3295650"/>
          <a:ext cx="8418512" cy="137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36" name="文档" r:id="rId10" imgW="8482683" imgH="1389846" progId="Word.Document.12">
                  <p:embed/>
                </p:oleObj>
              </mc:Choice>
              <mc:Fallback>
                <p:oleObj name="文档" r:id="rId10" imgW="8482683" imgH="1389846" progId="Word.Document.12">
                  <p:embed/>
                  <p:pic>
                    <p:nvPicPr>
                      <p:cNvPr id="0" name="Picture 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238" y="3295650"/>
                        <a:ext cx="8418512" cy="1371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6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3769975"/>
              </p:ext>
            </p:extLst>
          </p:nvPr>
        </p:nvGraphicFramePr>
        <p:xfrm>
          <a:off x="641350" y="5476875"/>
          <a:ext cx="8648700" cy="1449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37" name="文档" r:id="rId12" imgW="8728677" imgH="1469914" progId="Word.Document.12">
                  <p:embed/>
                </p:oleObj>
              </mc:Choice>
              <mc:Fallback>
                <p:oleObj name="文档" r:id="rId12" imgW="8728677" imgH="1469914" progId="Word.Document.12">
                  <p:embed/>
                  <p:pic>
                    <p:nvPicPr>
                      <p:cNvPr id="0" name="Picture 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1350" y="5476875"/>
                        <a:ext cx="8648700" cy="1449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91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5670531"/>
              </p:ext>
            </p:extLst>
          </p:nvPr>
        </p:nvGraphicFramePr>
        <p:xfrm>
          <a:off x="381917" y="1312069"/>
          <a:ext cx="9264650" cy="257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279" name="文档" r:id="rId4" imgW="9261030" imgH="2581656" progId="Word.Document.12">
                  <p:embed/>
                </p:oleObj>
              </mc:Choice>
              <mc:Fallback>
                <p:oleObj name="文档" r:id="rId4" imgW="9261030" imgH="2581656" progId="Word.Document.12">
                  <p:embed/>
                  <p:pic>
                    <p:nvPicPr>
                      <p:cNvPr id="0" name="Picture 3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917" y="1312069"/>
                        <a:ext cx="9264650" cy="257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8" name="组合 37"/>
          <p:cNvGrpSpPr/>
          <p:nvPr/>
        </p:nvGrpSpPr>
        <p:grpSpPr>
          <a:xfrm>
            <a:off x="645567" y="3590801"/>
            <a:ext cx="8003032" cy="1681708"/>
            <a:chOff x="645567" y="3590801"/>
            <a:chExt cx="8003032" cy="1681708"/>
          </a:xfrm>
        </p:grpSpPr>
        <p:cxnSp>
          <p:nvCxnSpPr>
            <p:cNvPr id="39" name="直接箭头连接符 38"/>
            <p:cNvCxnSpPr/>
            <p:nvPr/>
          </p:nvCxnSpPr>
          <p:spPr>
            <a:xfrm>
              <a:off x="861591" y="4912469"/>
              <a:ext cx="1584176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箭头连接符 40"/>
            <p:cNvCxnSpPr/>
            <p:nvPr/>
          </p:nvCxnSpPr>
          <p:spPr>
            <a:xfrm flipV="1">
              <a:off x="1676647" y="3688333"/>
              <a:ext cx="0" cy="158417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 flipH="1">
              <a:off x="884559" y="4120381"/>
              <a:ext cx="792088" cy="792088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>
              <a:off x="1676647" y="4120381"/>
              <a:ext cx="792088" cy="792088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52" name="Object 4"/>
            <p:cNvGraphicFramePr>
              <a:graphicFrameLocks noChangeAspect="1"/>
            </p:cNvGraphicFramePr>
            <p:nvPr/>
          </p:nvGraphicFramePr>
          <p:xfrm>
            <a:off x="1460623" y="4912469"/>
            <a:ext cx="165100" cy="190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280" name="Equation" r:id="rId6" imgW="3962400" imgH="4572000" progId="Equation.DSMT4">
                    <p:embed/>
                  </p:oleObj>
                </mc:Choice>
                <mc:Fallback>
                  <p:oleObj name="Equation" r:id="rId6" imgW="3962400" imgH="4572000" progId="Equation.DSMT4">
                    <p:embed/>
                    <p:pic>
                      <p:nvPicPr>
                        <p:cNvPr id="0" name="Picture 34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60623" y="4912469"/>
                          <a:ext cx="165100" cy="1905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4" name="Object 5"/>
            <p:cNvGraphicFramePr>
              <a:graphicFrameLocks noChangeAspect="1"/>
            </p:cNvGraphicFramePr>
            <p:nvPr/>
          </p:nvGraphicFramePr>
          <p:xfrm>
            <a:off x="2756767" y="4912469"/>
            <a:ext cx="203200" cy="190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281" name="Equation" r:id="rId8" imgW="4876800" imgH="4572000" progId="Equation.DSMT4">
                    <p:embed/>
                  </p:oleObj>
                </mc:Choice>
                <mc:Fallback>
                  <p:oleObj name="Equation" r:id="rId8" imgW="4876800" imgH="4572000" progId="Equation.DSMT4">
                    <p:embed/>
                    <p:pic>
                      <p:nvPicPr>
                        <p:cNvPr id="0" name="Picture 35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56767" y="4912469"/>
                          <a:ext cx="203200" cy="1905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6" name="Object 6"/>
            <p:cNvGraphicFramePr>
              <a:graphicFrameLocks noChangeAspect="1"/>
            </p:cNvGraphicFramePr>
            <p:nvPr/>
          </p:nvGraphicFramePr>
          <p:xfrm>
            <a:off x="1735162" y="3662809"/>
            <a:ext cx="190500" cy="241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282" name="Equation" r:id="rId10" imgW="4572000" imgH="5791200" progId="Equation.DSMT4">
                    <p:embed/>
                  </p:oleObj>
                </mc:Choice>
                <mc:Fallback>
                  <p:oleObj name="Equation" r:id="rId10" imgW="4572000" imgH="5791200" progId="Equation.DSMT4">
                    <p:embed/>
                    <p:pic>
                      <p:nvPicPr>
                        <p:cNvPr id="0" name="Picture 35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35162" y="3662809"/>
                          <a:ext cx="190500" cy="2413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0" name="Object 7"/>
            <p:cNvGraphicFramePr>
              <a:graphicFrameLocks noChangeAspect="1"/>
            </p:cNvGraphicFramePr>
            <p:nvPr/>
          </p:nvGraphicFramePr>
          <p:xfrm>
            <a:off x="669949" y="4948962"/>
            <a:ext cx="304800" cy="228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283" name="Equation" r:id="rId12" imgW="7315200" imgH="5486400" progId="Equation.DSMT4">
                    <p:embed/>
                  </p:oleObj>
                </mc:Choice>
                <mc:Fallback>
                  <p:oleObj name="Equation" r:id="rId12" imgW="7315200" imgH="5486400" progId="Equation.DSMT4">
                    <p:embed/>
                    <p:pic>
                      <p:nvPicPr>
                        <p:cNvPr id="0" name="Picture 35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69949" y="4948962"/>
                          <a:ext cx="304800" cy="228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" name="Object 8"/>
            <p:cNvGraphicFramePr>
              <a:graphicFrameLocks noChangeAspect="1"/>
            </p:cNvGraphicFramePr>
            <p:nvPr/>
          </p:nvGraphicFramePr>
          <p:xfrm>
            <a:off x="2336824" y="4948962"/>
            <a:ext cx="139700" cy="228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284" name="Equation" r:id="rId14" imgW="3352800" imgH="5486400" progId="Equation.DSMT4">
                    <p:embed/>
                  </p:oleObj>
                </mc:Choice>
                <mc:Fallback>
                  <p:oleObj name="Equation" r:id="rId14" imgW="3352800" imgH="5486400" progId="Equation.DSMT4">
                    <p:embed/>
                    <p:pic>
                      <p:nvPicPr>
                        <p:cNvPr id="0" name="Picture 35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36824" y="4948962"/>
                          <a:ext cx="139700" cy="228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2" name="Object 9"/>
            <p:cNvGraphicFramePr>
              <a:graphicFrameLocks noChangeAspect="1"/>
            </p:cNvGraphicFramePr>
            <p:nvPr/>
          </p:nvGraphicFramePr>
          <p:xfrm>
            <a:off x="1854224" y="4031109"/>
            <a:ext cx="673100" cy="368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285" name="Equation" r:id="rId16" imgW="16154400" imgH="8839200" progId="Equation.DSMT4">
                    <p:embed/>
                  </p:oleObj>
                </mc:Choice>
                <mc:Fallback>
                  <p:oleObj name="Equation" r:id="rId16" imgW="16154400" imgH="8839200" progId="Equation.DSMT4">
                    <p:embed/>
                    <p:pic>
                      <p:nvPicPr>
                        <p:cNvPr id="0" name="Picture 35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54224" y="4031109"/>
                          <a:ext cx="673100" cy="3683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63" name="直接箭头连接符 62"/>
            <p:cNvCxnSpPr/>
            <p:nvPr/>
          </p:nvCxnSpPr>
          <p:spPr>
            <a:xfrm>
              <a:off x="3741911" y="4912469"/>
              <a:ext cx="1584176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箭头连接符 63"/>
            <p:cNvCxnSpPr/>
            <p:nvPr/>
          </p:nvCxnSpPr>
          <p:spPr>
            <a:xfrm flipV="1">
              <a:off x="4556967" y="3688333"/>
              <a:ext cx="0" cy="158417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65" name="Object 4"/>
            <p:cNvGraphicFramePr>
              <a:graphicFrameLocks noChangeAspect="1"/>
            </p:cNvGraphicFramePr>
            <p:nvPr/>
          </p:nvGraphicFramePr>
          <p:xfrm>
            <a:off x="4340943" y="4912469"/>
            <a:ext cx="165100" cy="190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286" name="Equation" r:id="rId18" imgW="3962400" imgH="4572000" progId="Equation.DSMT4">
                    <p:embed/>
                  </p:oleObj>
                </mc:Choice>
                <mc:Fallback>
                  <p:oleObj name="Equation" r:id="rId18" imgW="3962400" imgH="4572000" progId="Equation.DSMT4">
                    <p:embed/>
                    <p:pic>
                      <p:nvPicPr>
                        <p:cNvPr id="0" name="Picture 35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40943" y="4912469"/>
                          <a:ext cx="165100" cy="1905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6" name="Object 5"/>
            <p:cNvGraphicFramePr>
              <a:graphicFrameLocks noChangeAspect="1"/>
            </p:cNvGraphicFramePr>
            <p:nvPr/>
          </p:nvGraphicFramePr>
          <p:xfrm>
            <a:off x="5637087" y="4912469"/>
            <a:ext cx="203200" cy="190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287" name="Equation" r:id="rId19" imgW="4876800" imgH="4572000" progId="Equation.DSMT4">
                    <p:embed/>
                  </p:oleObj>
                </mc:Choice>
                <mc:Fallback>
                  <p:oleObj name="Equation" r:id="rId19" imgW="4876800" imgH="4572000" progId="Equation.DSMT4">
                    <p:embed/>
                    <p:pic>
                      <p:nvPicPr>
                        <p:cNvPr id="0" name="Picture 35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637087" y="4912469"/>
                          <a:ext cx="203200" cy="1905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7" name="Object 6"/>
            <p:cNvGraphicFramePr>
              <a:graphicFrameLocks noChangeAspect="1"/>
            </p:cNvGraphicFramePr>
            <p:nvPr/>
          </p:nvGraphicFramePr>
          <p:xfrm>
            <a:off x="4615482" y="3662809"/>
            <a:ext cx="190500" cy="241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288" name="Equation" r:id="rId21" imgW="4572000" imgH="5791200" progId="Equation.DSMT4">
                    <p:embed/>
                  </p:oleObj>
                </mc:Choice>
                <mc:Fallback>
                  <p:oleObj name="Equation" r:id="rId21" imgW="4572000" imgH="5791200" progId="Equation.DSMT4">
                    <p:embed/>
                    <p:pic>
                      <p:nvPicPr>
                        <p:cNvPr id="0" name="Picture 35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15482" y="3662809"/>
                          <a:ext cx="190500" cy="2413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8" name="Object 7"/>
            <p:cNvGraphicFramePr>
              <a:graphicFrameLocks noChangeAspect="1"/>
            </p:cNvGraphicFramePr>
            <p:nvPr/>
          </p:nvGraphicFramePr>
          <p:xfrm>
            <a:off x="3550269" y="4962922"/>
            <a:ext cx="304800" cy="228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289" name="Equation" r:id="rId23" imgW="7315200" imgH="5486400" progId="Equation.DSMT4">
                    <p:embed/>
                  </p:oleObj>
                </mc:Choice>
                <mc:Fallback>
                  <p:oleObj name="Equation" r:id="rId23" imgW="7315200" imgH="5486400" progId="Equation.DSMT4">
                    <p:embed/>
                    <p:pic>
                      <p:nvPicPr>
                        <p:cNvPr id="0" name="Picture 35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50269" y="4962922"/>
                          <a:ext cx="304800" cy="228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9" name="Object 8"/>
            <p:cNvGraphicFramePr>
              <a:graphicFrameLocks noChangeAspect="1"/>
            </p:cNvGraphicFramePr>
            <p:nvPr/>
          </p:nvGraphicFramePr>
          <p:xfrm>
            <a:off x="5217144" y="4962922"/>
            <a:ext cx="139700" cy="228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290" name="Equation" r:id="rId25" imgW="3352800" imgH="5486400" progId="Equation.DSMT4">
                    <p:embed/>
                  </p:oleObj>
                </mc:Choice>
                <mc:Fallback>
                  <p:oleObj name="Equation" r:id="rId25" imgW="3352800" imgH="5486400" progId="Equation.DSMT4">
                    <p:embed/>
                    <p:pic>
                      <p:nvPicPr>
                        <p:cNvPr id="0" name="Picture 35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17144" y="4962922"/>
                          <a:ext cx="139700" cy="228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0" name="Object 9"/>
            <p:cNvGraphicFramePr>
              <a:graphicFrameLocks noChangeAspect="1"/>
            </p:cNvGraphicFramePr>
            <p:nvPr/>
          </p:nvGraphicFramePr>
          <p:xfrm>
            <a:off x="4774405" y="3806825"/>
            <a:ext cx="685800" cy="368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291" name="Equation" r:id="rId27" imgW="16459200" imgH="8839200" progId="Equation.DSMT4">
                    <p:embed/>
                  </p:oleObj>
                </mc:Choice>
                <mc:Fallback>
                  <p:oleObj name="Equation" r:id="rId27" imgW="16459200" imgH="8839200" progId="Equation.DSMT4">
                    <p:embed/>
                    <p:pic>
                      <p:nvPicPr>
                        <p:cNvPr id="0" name="Picture 36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74405" y="3806825"/>
                          <a:ext cx="685800" cy="3683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71" name="直接连接符 70"/>
            <p:cNvCxnSpPr/>
            <p:nvPr/>
          </p:nvCxnSpPr>
          <p:spPr>
            <a:xfrm>
              <a:off x="3766293" y="4454897"/>
              <a:ext cx="1584176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接连接符 71"/>
            <p:cNvCxnSpPr/>
            <p:nvPr/>
          </p:nvCxnSpPr>
          <p:spPr>
            <a:xfrm>
              <a:off x="3766293" y="4454897"/>
              <a:ext cx="0" cy="504056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接连接符 72"/>
            <p:cNvCxnSpPr/>
            <p:nvPr/>
          </p:nvCxnSpPr>
          <p:spPr>
            <a:xfrm>
              <a:off x="5350469" y="4454897"/>
              <a:ext cx="0" cy="504056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接箭头连接符 73"/>
            <p:cNvCxnSpPr/>
            <p:nvPr/>
          </p:nvCxnSpPr>
          <p:spPr>
            <a:xfrm>
              <a:off x="6550223" y="4840461"/>
              <a:ext cx="1584176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接箭头连接符 74"/>
            <p:cNvCxnSpPr/>
            <p:nvPr/>
          </p:nvCxnSpPr>
          <p:spPr>
            <a:xfrm flipV="1">
              <a:off x="7365279" y="3616325"/>
              <a:ext cx="0" cy="158417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76" name="Object 4"/>
            <p:cNvGraphicFramePr>
              <a:graphicFrameLocks noChangeAspect="1"/>
            </p:cNvGraphicFramePr>
            <p:nvPr/>
          </p:nvGraphicFramePr>
          <p:xfrm>
            <a:off x="7149255" y="4840461"/>
            <a:ext cx="165100" cy="190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292" name="Equation" r:id="rId29" imgW="3962400" imgH="4572000" progId="Equation.DSMT4">
                    <p:embed/>
                  </p:oleObj>
                </mc:Choice>
                <mc:Fallback>
                  <p:oleObj name="Equation" r:id="rId29" imgW="3962400" imgH="4572000" progId="Equation.DSMT4">
                    <p:embed/>
                    <p:pic>
                      <p:nvPicPr>
                        <p:cNvPr id="0" name="Picture 36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149255" y="4840461"/>
                          <a:ext cx="165100" cy="1905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7" name="Object 5"/>
            <p:cNvGraphicFramePr>
              <a:graphicFrameLocks noChangeAspect="1"/>
            </p:cNvGraphicFramePr>
            <p:nvPr/>
          </p:nvGraphicFramePr>
          <p:xfrm>
            <a:off x="8445399" y="4840461"/>
            <a:ext cx="203200" cy="190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293" name="Equation" r:id="rId30" imgW="4876800" imgH="4572000" progId="Equation.DSMT4">
                    <p:embed/>
                  </p:oleObj>
                </mc:Choice>
                <mc:Fallback>
                  <p:oleObj name="Equation" r:id="rId30" imgW="4876800" imgH="4572000" progId="Equation.DSMT4">
                    <p:embed/>
                    <p:pic>
                      <p:nvPicPr>
                        <p:cNvPr id="0" name="Picture 36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445399" y="4840461"/>
                          <a:ext cx="203200" cy="1905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8" name="Object 6"/>
            <p:cNvGraphicFramePr>
              <a:graphicFrameLocks noChangeAspect="1"/>
            </p:cNvGraphicFramePr>
            <p:nvPr/>
          </p:nvGraphicFramePr>
          <p:xfrm>
            <a:off x="7423794" y="3590801"/>
            <a:ext cx="190500" cy="241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294" name="Equation" r:id="rId31" imgW="4572000" imgH="5791200" progId="Equation.DSMT4">
                    <p:embed/>
                  </p:oleObj>
                </mc:Choice>
                <mc:Fallback>
                  <p:oleObj name="Equation" r:id="rId31" imgW="4572000" imgH="5791200" progId="Equation.DSMT4">
                    <p:embed/>
                    <p:pic>
                      <p:nvPicPr>
                        <p:cNvPr id="0" name="Picture 36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23794" y="3590801"/>
                          <a:ext cx="190500" cy="2413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9" name="Object 7"/>
            <p:cNvGraphicFramePr>
              <a:graphicFrameLocks noChangeAspect="1"/>
            </p:cNvGraphicFramePr>
            <p:nvPr/>
          </p:nvGraphicFramePr>
          <p:xfrm>
            <a:off x="6334199" y="4912469"/>
            <a:ext cx="304800" cy="228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295" name="Equation" r:id="rId32" imgW="7315200" imgH="5486400" progId="Equation.DSMT4">
                    <p:embed/>
                  </p:oleObj>
                </mc:Choice>
                <mc:Fallback>
                  <p:oleObj name="Equation" r:id="rId32" imgW="7315200" imgH="5486400" progId="Equation.DSMT4">
                    <p:embed/>
                    <p:pic>
                      <p:nvPicPr>
                        <p:cNvPr id="0" name="Picture 36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334199" y="4912469"/>
                          <a:ext cx="304800" cy="228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0" name="Object 8"/>
            <p:cNvGraphicFramePr>
              <a:graphicFrameLocks noChangeAspect="1"/>
            </p:cNvGraphicFramePr>
            <p:nvPr/>
          </p:nvGraphicFramePr>
          <p:xfrm>
            <a:off x="7990383" y="4912469"/>
            <a:ext cx="139700" cy="228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296" name="Equation" r:id="rId33" imgW="3352800" imgH="5486400" progId="Equation.DSMT4">
                    <p:embed/>
                  </p:oleObj>
                </mc:Choice>
                <mc:Fallback>
                  <p:oleObj name="Equation" r:id="rId33" imgW="3352800" imgH="5486400" progId="Equation.DSMT4">
                    <p:embed/>
                    <p:pic>
                      <p:nvPicPr>
                        <p:cNvPr id="0" name="Picture 36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990383" y="4912469"/>
                          <a:ext cx="139700" cy="228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1" name="Object 9"/>
            <p:cNvGraphicFramePr>
              <a:graphicFrameLocks noChangeAspect="1"/>
            </p:cNvGraphicFramePr>
            <p:nvPr/>
          </p:nvGraphicFramePr>
          <p:xfrm>
            <a:off x="7648698" y="3806131"/>
            <a:ext cx="685800" cy="368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297" name="Equation" r:id="rId34" imgW="16459200" imgH="8839200" progId="Equation.DSMT4">
                    <p:embed/>
                  </p:oleObj>
                </mc:Choice>
                <mc:Fallback>
                  <p:oleObj name="Equation" r:id="rId34" imgW="16459200" imgH="8839200" progId="Equation.DSMT4">
                    <p:embed/>
                    <p:pic>
                      <p:nvPicPr>
                        <p:cNvPr id="0" name="Picture 36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648698" y="3806131"/>
                          <a:ext cx="685800" cy="3683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82" name="直接连接符 81"/>
            <p:cNvCxnSpPr/>
            <p:nvPr/>
          </p:nvCxnSpPr>
          <p:spPr>
            <a:xfrm flipH="1" flipV="1">
              <a:off x="6574605" y="4166865"/>
              <a:ext cx="792088" cy="72008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直接连接符 82"/>
            <p:cNvCxnSpPr/>
            <p:nvPr/>
          </p:nvCxnSpPr>
          <p:spPr>
            <a:xfrm flipV="1">
              <a:off x="7366693" y="4166865"/>
              <a:ext cx="720080" cy="72008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直接连接符 83"/>
            <p:cNvCxnSpPr/>
            <p:nvPr/>
          </p:nvCxnSpPr>
          <p:spPr>
            <a:xfrm>
              <a:off x="6574605" y="4166865"/>
              <a:ext cx="0" cy="720080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直接连接符 84"/>
            <p:cNvCxnSpPr/>
            <p:nvPr/>
          </p:nvCxnSpPr>
          <p:spPr>
            <a:xfrm>
              <a:off x="8086773" y="4166865"/>
              <a:ext cx="0" cy="720080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直接连接符 85"/>
            <p:cNvCxnSpPr/>
            <p:nvPr/>
          </p:nvCxnSpPr>
          <p:spPr>
            <a:xfrm>
              <a:off x="645567" y="4912469"/>
              <a:ext cx="216024" cy="0"/>
            </a:xfrm>
            <a:prstGeom prst="line">
              <a:avLst/>
            </a:prstGeom>
            <a:ln w="254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直接箭头连接符 86"/>
            <p:cNvCxnSpPr/>
            <p:nvPr/>
          </p:nvCxnSpPr>
          <p:spPr>
            <a:xfrm>
              <a:off x="2445767" y="4912469"/>
              <a:ext cx="288032" cy="0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直接连接符 87"/>
            <p:cNvCxnSpPr/>
            <p:nvPr/>
          </p:nvCxnSpPr>
          <p:spPr>
            <a:xfrm>
              <a:off x="3525887" y="4912469"/>
              <a:ext cx="216024" cy="0"/>
            </a:xfrm>
            <a:prstGeom prst="line">
              <a:avLst/>
            </a:prstGeom>
            <a:ln w="254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直接箭头连接符 88"/>
            <p:cNvCxnSpPr/>
            <p:nvPr/>
          </p:nvCxnSpPr>
          <p:spPr>
            <a:xfrm>
              <a:off x="5326087" y="4912469"/>
              <a:ext cx="288032" cy="0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直接连接符 89"/>
            <p:cNvCxnSpPr/>
            <p:nvPr/>
          </p:nvCxnSpPr>
          <p:spPr>
            <a:xfrm>
              <a:off x="6331991" y="4840461"/>
              <a:ext cx="216024" cy="0"/>
            </a:xfrm>
            <a:prstGeom prst="line">
              <a:avLst/>
            </a:prstGeom>
            <a:ln w="254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直接箭头连接符 90"/>
            <p:cNvCxnSpPr/>
            <p:nvPr/>
          </p:nvCxnSpPr>
          <p:spPr>
            <a:xfrm>
              <a:off x="8083331" y="4840461"/>
              <a:ext cx="288032" cy="0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91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3464064"/>
              </p:ext>
            </p:extLst>
          </p:nvPr>
        </p:nvGraphicFramePr>
        <p:xfrm>
          <a:off x="212725" y="1020763"/>
          <a:ext cx="9190038" cy="2560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826" name="Document" r:id="rId4" imgW="9264143" imgH="2585675" progId="Word.Document.12">
                  <p:embed/>
                </p:oleObj>
              </mc:Choice>
              <mc:Fallback>
                <p:oleObj name="Document" r:id="rId4" imgW="9264143" imgH="2585675" progId="Word.Document.12">
                  <p:embed/>
                  <p:pic>
                    <p:nvPicPr>
                      <p:cNvPr id="0" name="Picture 3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725" y="1020763"/>
                        <a:ext cx="9190038" cy="25606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Object 5">
            <a:extLst>
              <a:ext uri="{FF2B5EF4-FFF2-40B4-BE49-F238E27FC236}">
                <a16:creationId xmlns:a16="http://schemas.microsoft.com/office/drawing/2014/main" xmlns="" id="{8169F1E7-121F-42E8-8FBC-E9FD8B0B12F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9259061"/>
              </p:ext>
            </p:extLst>
          </p:nvPr>
        </p:nvGraphicFramePr>
        <p:xfrm>
          <a:off x="807243" y="4959500"/>
          <a:ext cx="8623300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827" name="Equation" r:id="rId6" imgW="206959200" imgH="17373600" progId="Equation.DSMT4">
                  <p:embed/>
                </p:oleObj>
              </mc:Choice>
              <mc:Fallback>
                <p:oleObj name="Equation" r:id="rId6" imgW="206959200" imgH="17373600" progId="Equation.DSMT4">
                  <p:embed/>
                  <p:pic>
                    <p:nvPicPr>
                      <p:cNvPr id="0" name="Picture 4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7243" y="4959500"/>
                        <a:ext cx="8623300" cy="723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Object 4">
            <a:extLst>
              <a:ext uri="{FF2B5EF4-FFF2-40B4-BE49-F238E27FC236}">
                <a16:creationId xmlns:a16="http://schemas.microsoft.com/office/drawing/2014/main" xmlns="" id="{C23173C3-3B58-4053-8389-CC6B03E69EE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1883229"/>
              </p:ext>
            </p:extLst>
          </p:nvPr>
        </p:nvGraphicFramePr>
        <p:xfrm>
          <a:off x="793299" y="5697663"/>
          <a:ext cx="6096000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828" name="Equation" r:id="rId8" imgW="146304000" imgH="17373600" progId="Equation.DSMT4">
                  <p:embed/>
                </p:oleObj>
              </mc:Choice>
              <mc:Fallback>
                <p:oleObj name="Equation" r:id="rId8" imgW="146304000" imgH="17373600" progId="Equation.DSMT4">
                  <p:embed/>
                  <p:pic>
                    <p:nvPicPr>
                      <p:cNvPr id="0" name="Picture 4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3299" y="5697663"/>
                        <a:ext cx="6096000" cy="723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Object 3">
            <a:extLst>
              <a:ext uri="{FF2B5EF4-FFF2-40B4-BE49-F238E27FC236}">
                <a16:creationId xmlns:a16="http://schemas.microsoft.com/office/drawing/2014/main" xmlns="" id="{0A132701-C9C5-4BDB-9A7E-D39553D40E7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2540170"/>
              </p:ext>
            </p:extLst>
          </p:nvPr>
        </p:nvGraphicFramePr>
        <p:xfrm>
          <a:off x="793147" y="6438174"/>
          <a:ext cx="8115120" cy="72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829" name="Equation" r:id="rId10" imgW="8115120" imgH="723600" progId="Equation.DSMT4">
                  <p:embed/>
                </p:oleObj>
              </mc:Choice>
              <mc:Fallback>
                <p:oleObj name="Equation" r:id="rId10" imgW="8115120" imgH="723600" progId="Equation.DSMT4">
                  <p:embed/>
                  <p:pic>
                    <p:nvPicPr>
                      <p:cNvPr id="0" name="Picture 4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3147" y="6438174"/>
                        <a:ext cx="8115120" cy="723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Object 2">
            <a:extLst>
              <a:ext uri="{FF2B5EF4-FFF2-40B4-BE49-F238E27FC236}">
                <a16:creationId xmlns:a16="http://schemas.microsoft.com/office/drawing/2014/main" xmlns="" id="{DC16BDAC-70C0-4F0A-BB4D-0808BAE2054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0973014"/>
              </p:ext>
            </p:extLst>
          </p:nvPr>
        </p:nvGraphicFramePr>
        <p:xfrm>
          <a:off x="-2505" y="4415135"/>
          <a:ext cx="9264650" cy="641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830" name="Document" r:id="rId13" imgW="9264143" imgH="642632" progId="Word.Document.12">
                  <p:embed/>
                </p:oleObj>
              </mc:Choice>
              <mc:Fallback>
                <p:oleObj name="Document" r:id="rId13" imgW="9264143" imgH="642632" progId="Word.Document.12">
                  <p:embed/>
                  <p:pic>
                    <p:nvPicPr>
                      <p:cNvPr id="0" name="Picture 4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505" y="4415135"/>
                        <a:ext cx="9264650" cy="641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2" name="组合 51"/>
          <p:cNvGrpSpPr/>
          <p:nvPr/>
        </p:nvGrpSpPr>
        <p:grpSpPr>
          <a:xfrm>
            <a:off x="645567" y="2752229"/>
            <a:ext cx="8003032" cy="1681708"/>
            <a:chOff x="645567" y="3590801"/>
            <a:chExt cx="8003032" cy="1681708"/>
          </a:xfrm>
        </p:grpSpPr>
        <p:cxnSp>
          <p:nvCxnSpPr>
            <p:cNvPr id="54" name="直接箭头连接符 53"/>
            <p:cNvCxnSpPr/>
            <p:nvPr/>
          </p:nvCxnSpPr>
          <p:spPr>
            <a:xfrm>
              <a:off x="861591" y="4912469"/>
              <a:ext cx="1584176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箭头连接符 55"/>
            <p:cNvCxnSpPr/>
            <p:nvPr/>
          </p:nvCxnSpPr>
          <p:spPr>
            <a:xfrm flipV="1">
              <a:off x="1676647" y="3688333"/>
              <a:ext cx="0" cy="158417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接连接符 59"/>
            <p:cNvCxnSpPr/>
            <p:nvPr/>
          </p:nvCxnSpPr>
          <p:spPr>
            <a:xfrm flipH="1">
              <a:off x="884559" y="4120381"/>
              <a:ext cx="792088" cy="792088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连接符 60"/>
            <p:cNvCxnSpPr/>
            <p:nvPr/>
          </p:nvCxnSpPr>
          <p:spPr>
            <a:xfrm>
              <a:off x="1676647" y="4120381"/>
              <a:ext cx="792088" cy="792088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62" name="Object 4"/>
            <p:cNvGraphicFramePr>
              <a:graphicFrameLocks noChangeAspect="1"/>
            </p:cNvGraphicFramePr>
            <p:nvPr/>
          </p:nvGraphicFramePr>
          <p:xfrm>
            <a:off x="1460623" y="4912469"/>
            <a:ext cx="165100" cy="190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9831" name="Equation" r:id="rId15" imgW="3962400" imgH="4572000" progId="Equation.DSMT4">
                    <p:embed/>
                  </p:oleObj>
                </mc:Choice>
                <mc:Fallback>
                  <p:oleObj name="Equation" r:id="rId15" imgW="3962400" imgH="4572000" progId="Equation.DSMT4">
                    <p:embed/>
                    <p:pic>
                      <p:nvPicPr>
                        <p:cNvPr id="0" name="Picture 4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60623" y="4912469"/>
                          <a:ext cx="165100" cy="1905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3" name="Object 5"/>
            <p:cNvGraphicFramePr>
              <a:graphicFrameLocks noChangeAspect="1"/>
            </p:cNvGraphicFramePr>
            <p:nvPr/>
          </p:nvGraphicFramePr>
          <p:xfrm>
            <a:off x="2756767" y="4912469"/>
            <a:ext cx="203200" cy="190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9832" name="Equation" r:id="rId17" imgW="4876800" imgH="4572000" progId="Equation.DSMT4">
                    <p:embed/>
                  </p:oleObj>
                </mc:Choice>
                <mc:Fallback>
                  <p:oleObj name="Equation" r:id="rId17" imgW="4876800" imgH="4572000" progId="Equation.DSMT4">
                    <p:embed/>
                    <p:pic>
                      <p:nvPicPr>
                        <p:cNvPr id="0" name="Picture 4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56767" y="4912469"/>
                          <a:ext cx="203200" cy="1905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4" name="Object 6"/>
            <p:cNvGraphicFramePr>
              <a:graphicFrameLocks noChangeAspect="1"/>
            </p:cNvGraphicFramePr>
            <p:nvPr/>
          </p:nvGraphicFramePr>
          <p:xfrm>
            <a:off x="1735162" y="3662809"/>
            <a:ext cx="190500" cy="241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9833" name="Equation" r:id="rId19" imgW="4572000" imgH="5791200" progId="Equation.DSMT4">
                    <p:embed/>
                  </p:oleObj>
                </mc:Choice>
                <mc:Fallback>
                  <p:oleObj name="Equation" r:id="rId19" imgW="4572000" imgH="5791200" progId="Equation.DSMT4">
                    <p:embed/>
                    <p:pic>
                      <p:nvPicPr>
                        <p:cNvPr id="0" name="Picture 4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35162" y="3662809"/>
                          <a:ext cx="190500" cy="2413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5" name="Object 7"/>
            <p:cNvGraphicFramePr>
              <a:graphicFrameLocks noChangeAspect="1"/>
            </p:cNvGraphicFramePr>
            <p:nvPr/>
          </p:nvGraphicFramePr>
          <p:xfrm>
            <a:off x="669949" y="4948962"/>
            <a:ext cx="304800" cy="228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9834" name="Equation" r:id="rId21" imgW="7315200" imgH="5486400" progId="Equation.DSMT4">
                    <p:embed/>
                  </p:oleObj>
                </mc:Choice>
                <mc:Fallback>
                  <p:oleObj name="Equation" r:id="rId21" imgW="7315200" imgH="5486400" progId="Equation.DSMT4">
                    <p:embed/>
                    <p:pic>
                      <p:nvPicPr>
                        <p:cNvPr id="0" name="Picture 4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69949" y="4948962"/>
                          <a:ext cx="304800" cy="228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6" name="Object 8"/>
            <p:cNvGraphicFramePr>
              <a:graphicFrameLocks noChangeAspect="1"/>
            </p:cNvGraphicFramePr>
            <p:nvPr/>
          </p:nvGraphicFramePr>
          <p:xfrm>
            <a:off x="2336824" y="4948962"/>
            <a:ext cx="139700" cy="228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9835" name="Equation" r:id="rId23" imgW="3352800" imgH="5486400" progId="Equation.DSMT4">
                    <p:embed/>
                  </p:oleObj>
                </mc:Choice>
                <mc:Fallback>
                  <p:oleObj name="Equation" r:id="rId23" imgW="3352800" imgH="5486400" progId="Equation.DSMT4">
                    <p:embed/>
                    <p:pic>
                      <p:nvPicPr>
                        <p:cNvPr id="0" name="Picture 4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36824" y="4948962"/>
                          <a:ext cx="139700" cy="228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7" name="Object 9"/>
            <p:cNvGraphicFramePr>
              <a:graphicFrameLocks noChangeAspect="1"/>
            </p:cNvGraphicFramePr>
            <p:nvPr/>
          </p:nvGraphicFramePr>
          <p:xfrm>
            <a:off x="1854224" y="4031109"/>
            <a:ext cx="673100" cy="368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9836" name="Equation" r:id="rId25" imgW="16154400" imgH="8839200" progId="Equation.DSMT4">
                    <p:embed/>
                  </p:oleObj>
                </mc:Choice>
                <mc:Fallback>
                  <p:oleObj name="Equation" r:id="rId25" imgW="16154400" imgH="8839200" progId="Equation.DSMT4">
                    <p:embed/>
                    <p:pic>
                      <p:nvPicPr>
                        <p:cNvPr id="0" name="Picture 4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54224" y="4031109"/>
                          <a:ext cx="673100" cy="3683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68" name="直接箭头连接符 67"/>
            <p:cNvCxnSpPr/>
            <p:nvPr/>
          </p:nvCxnSpPr>
          <p:spPr>
            <a:xfrm>
              <a:off x="3741911" y="4912469"/>
              <a:ext cx="1584176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接箭头连接符 68"/>
            <p:cNvCxnSpPr/>
            <p:nvPr/>
          </p:nvCxnSpPr>
          <p:spPr>
            <a:xfrm flipV="1">
              <a:off x="4556967" y="3688333"/>
              <a:ext cx="0" cy="158417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70" name="Object 4"/>
            <p:cNvGraphicFramePr>
              <a:graphicFrameLocks noChangeAspect="1"/>
            </p:cNvGraphicFramePr>
            <p:nvPr/>
          </p:nvGraphicFramePr>
          <p:xfrm>
            <a:off x="4340943" y="4912469"/>
            <a:ext cx="165100" cy="190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9837" name="Equation" r:id="rId27" imgW="3962400" imgH="4572000" progId="Equation.DSMT4">
                    <p:embed/>
                  </p:oleObj>
                </mc:Choice>
                <mc:Fallback>
                  <p:oleObj name="Equation" r:id="rId27" imgW="3962400" imgH="4572000" progId="Equation.DSMT4">
                    <p:embed/>
                    <p:pic>
                      <p:nvPicPr>
                        <p:cNvPr id="0" name="Picture 42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40943" y="4912469"/>
                          <a:ext cx="165100" cy="1905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1" name="Object 5"/>
            <p:cNvGraphicFramePr>
              <a:graphicFrameLocks noChangeAspect="1"/>
            </p:cNvGraphicFramePr>
            <p:nvPr/>
          </p:nvGraphicFramePr>
          <p:xfrm>
            <a:off x="5637087" y="4912469"/>
            <a:ext cx="203200" cy="190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9838" name="Equation" r:id="rId28" imgW="4876800" imgH="4572000" progId="Equation.DSMT4">
                    <p:embed/>
                  </p:oleObj>
                </mc:Choice>
                <mc:Fallback>
                  <p:oleObj name="Equation" r:id="rId28" imgW="4876800" imgH="4572000" progId="Equation.DSMT4">
                    <p:embed/>
                    <p:pic>
                      <p:nvPicPr>
                        <p:cNvPr id="0" name="Picture 42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637087" y="4912469"/>
                          <a:ext cx="203200" cy="1905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2" name="Object 6"/>
            <p:cNvGraphicFramePr>
              <a:graphicFrameLocks noChangeAspect="1"/>
            </p:cNvGraphicFramePr>
            <p:nvPr/>
          </p:nvGraphicFramePr>
          <p:xfrm>
            <a:off x="4615482" y="3662809"/>
            <a:ext cx="190500" cy="241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9839" name="Equation" r:id="rId30" imgW="4572000" imgH="5791200" progId="Equation.DSMT4">
                    <p:embed/>
                  </p:oleObj>
                </mc:Choice>
                <mc:Fallback>
                  <p:oleObj name="Equation" r:id="rId30" imgW="4572000" imgH="5791200" progId="Equation.DSMT4">
                    <p:embed/>
                    <p:pic>
                      <p:nvPicPr>
                        <p:cNvPr id="0" name="Picture 4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15482" y="3662809"/>
                          <a:ext cx="190500" cy="2413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3" name="Object 7"/>
            <p:cNvGraphicFramePr>
              <a:graphicFrameLocks noChangeAspect="1"/>
            </p:cNvGraphicFramePr>
            <p:nvPr/>
          </p:nvGraphicFramePr>
          <p:xfrm>
            <a:off x="3550269" y="4962922"/>
            <a:ext cx="304800" cy="228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9840" name="Equation" r:id="rId32" imgW="7315200" imgH="5486400" progId="Equation.DSMT4">
                    <p:embed/>
                  </p:oleObj>
                </mc:Choice>
                <mc:Fallback>
                  <p:oleObj name="Equation" r:id="rId32" imgW="7315200" imgH="5486400" progId="Equation.DSMT4">
                    <p:embed/>
                    <p:pic>
                      <p:nvPicPr>
                        <p:cNvPr id="0" name="Picture 42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50269" y="4962922"/>
                          <a:ext cx="304800" cy="228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4" name="Object 8"/>
            <p:cNvGraphicFramePr>
              <a:graphicFrameLocks noChangeAspect="1"/>
            </p:cNvGraphicFramePr>
            <p:nvPr/>
          </p:nvGraphicFramePr>
          <p:xfrm>
            <a:off x="5217144" y="4962922"/>
            <a:ext cx="139700" cy="228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9841" name="Equation" r:id="rId34" imgW="3352800" imgH="5486400" progId="Equation.DSMT4">
                    <p:embed/>
                  </p:oleObj>
                </mc:Choice>
                <mc:Fallback>
                  <p:oleObj name="Equation" r:id="rId34" imgW="3352800" imgH="5486400" progId="Equation.DSMT4">
                    <p:embed/>
                    <p:pic>
                      <p:nvPicPr>
                        <p:cNvPr id="0" name="Picture 4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17144" y="4962922"/>
                          <a:ext cx="139700" cy="228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5" name="Object 9"/>
            <p:cNvGraphicFramePr>
              <a:graphicFrameLocks noChangeAspect="1"/>
            </p:cNvGraphicFramePr>
            <p:nvPr/>
          </p:nvGraphicFramePr>
          <p:xfrm>
            <a:off x="4774405" y="3806825"/>
            <a:ext cx="685800" cy="368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9842" name="Equation" r:id="rId36" imgW="16459200" imgH="8839200" progId="Equation.DSMT4">
                    <p:embed/>
                  </p:oleObj>
                </mc:Choice>
                <mc:Fallback>
                  <p:oleObj name="Equation" r:id="rId36" imgW="16459200" imgH="8839200" progId="Equation.DSMT4">
                    <p:embed/>
                    <p:pic>
                      <p:nvPicPr>
                        <p:cNvPr id="0" name="Picture 4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74405" y="3806825"/>
                          <a:ext cx="685800" cy="3683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76" name="直接连接符 75"/>
            <p:cNvCxnSpPr/>
            <p:nvPr/>
          </p:nvCxnSpPr>
          <p:spPr>
            <a:xfrm>
              <a:off x="3766293" y="4454897"/>
              <a:ext cx="1584176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接连接符 76"/>
            <p:cNvCxnSpPr/>
            <p:nvPr/>
          </p:nvCxnSpPr>
          <p:spPr>
            <a:xfrm>
              <a:off x="3766293" y="4454897"/>
              <a:ext cx="0" cy="504056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接连接符 77"/>
            <p:cNvCxnSpPr/>
            <p:nvPr/>
          </p:nvCxnSpPr>
          <p:spPr>
            <a:xfrm>
              <a:off x="5350469" y="4454897"/>
              <a:ext cx="0" cy="504056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接箭头连接符 78"/>
            <p:cNvCxnSpPr/>
            <p:nvPr/>
          </p:nvCxnSpPr>
          <p:spPr>
            <a:xfrm>
              <a:off x="6550223" y="4840461"/>
              <a:ext cx="1584176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直接箭头连接符 79"/>
            <p:cNvCxnSpPr/>
            <p:nvPr/>
          </p:nvCxnSpPr>
          <p:spPr>
            <a:xfrm flipV="1">
              <a:off x="7365279" y="3616325"/>
              <a:ext cx="0" cy="158417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81" name="Object 4"/>
            <p:cNvGraphicFramePr>
              <a:graphicFrameLocks noChangeAspect="1"/>
            </p:cNvGraphicFramePr>
            <p:nvPr/>
          </p:nvGraphicFramePr>
          <p:xfrm>
            <a:off x="7149255" y="4840461"/>
            <a:ext cx="165100" cy="190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9843" name="Equation" r:id="rId38" imgW="3962400" imgH="4572000" progId="Equation.DSMT4">
                    <p:embed/>
                  </p:oleObj>
                </mc:Choice>
                <mc:Fallback>
                  <p:oleObj name="Equation" r:id="rId38" imgW="3962400" imgH="4572000" progId="Equation.DSMT4">
                    <p:embed/>
                    <p:pic>
                      <p:nvPicPr>
                        <p:cNvPr id="0" name="Picture 4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149255" y="4840461"/>
                          <a:ext cx="165100" cy="1905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2" name="Object 5"/>
            <p:cNvGraphicFramePr>
              <a:graphicFrameLocks noChangeAspect="1"/>
            </p:cNvGraphicFramePr>
            <p:nvPr/>
          </p:nvGraphicFramePr>
          <p:xfrm>
            <a:off x="8445399" y="4840461"/>
            <a:ext cx="203200" cy="190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9844" name="Equation" r:id="rId39" imgW="4876800" imgH="4572000" progId="Equation.DSMT4">
                    <p:embed/>
                  </p:oleObj>
                </mc:Choice>
                <mc:Fallback>
                  <p:oleObj name="Equation" r:id="rId39" imgW="4876800" imgH="4572000" progId="Equation.DSMT4">
                    <p:embed/>
                    <p:pic>
                      <p:nvPicPr>
                        <p:cNvPr id="0" name="Picture 42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445399" y="4840461"/>
                          <a:ext cx="203200" cy="1905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3" name="Object 6"/>
            <p:cNvGraphicFramePr>
              <a:graphicFrameLocks noChangeAspect="1"/>
            </p:cNvGraphicFramePr>
            <p:nvPr/>
          </p:nvGraphicFramePr>
          <p:xfrm>
            <a:off x="7423794" y="3590801"/>
            <a:ext cx="190500" cy="241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9845" name="Equation" r:id="rId40" imgW="4572000" imgH="5791200" progId="Equation.DSMT4">
                    <p:embed/>
                  </p:oleObj>
                </mc:Choice>
                <mc:Fallback>
                  <p:oleObj name="Equation" r:id="rId40" imgW="4572000" imgH="5791200" progId="Equation.DSMT4">
                    <p:embed/>
                    <p:pic>
                      <p:nvPicPr>
                        <p:cNvPr id="0" name="Picture 4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23794" y="3590801"/>
                          <a:ext cx="190500" cy="2413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4" name="Object 7"/>
            <p:cNvGraphicFramePr>
              <a:graphicFrameLocks noChangeAspect="1"/>
            </p:cNvGraphicFramePr>
            <p:nvPr/>
          </p:nvGraphicFramePr>
          <p:xfrm>
            <a:off x="6334199" y="4912469"/>
            <a:ext cx="304800" cy="228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9846" name="Equation" r:id="rId41" imgW="7315200" imgH="5486400" progId="Equation.DSMT4">
                    <p:embed/>
                  </p:oleObj>
                </mc:Choice>
                <mc:Fallback>
                  <p:oleObj name="Equation" r:id="rId41" imgW="7315200" imgH="5486400" progId="Equation.DSMT4">
                    <p:embed/>
                    <p:pic>
                      <p:nvPicPr>
                        <p:cNvPr id="0" name="Picture 4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334199" y="4912469"/>
                          <a:ext cx="304800" cy="228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5" name="Object 8"/>
            <p:cNvGraphicFramePr>
              <a:graphicFrameLocks noChangeAspect="1"/>
            </p:cNvGraphicFramePr>
            <p:nvPr/>
          </p:nvGraphicFramePr>
          <p:xfrm>
            <a:off x="7990383" y="4912469"/>
            <a:ext cx="139700" cy="228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9847" name="Equation" r:id="rId42" imgW="3352800" imgH="5486400" progId="Equation.DSMT4">
                    <p:embed/>
                  </p:oleObj>
                </mc:Choice>
                <mc:Fallback>
                  <p:oleObj name="Equation" r:id="rId42" imgW="3352800" imgH="5486400" progId="Equation.DSMT4">
                    <p:embed/>
                    <p:pic>
                      <p:nvPicPr>
                        <p:cNvPr id="0" name="Picture 43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990383" y="4912469"/>
                          <a:ext cx="139700" cy="228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6" name="Object 9"/>
            <p:cNvGraphicFramePr>
              <a:graphicFrameLocks noChangeAspect="1"/>
            </p:cNvGraphicFramePr>
            <p:nvPr/>
          </p:nvGraphicFramePr>
          <p:xfrm>
            <a:off x="7648698" y="3806131"/>
            <a:ext cx="685800" cy="368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9848" name="Equation" r:id="rId43" imgW="16459200" imgH="8839200" progId="Equation.DSMT4">
                    <p:embed/>
                  </p:oleObj>
                </mc:Choice>
                <mc:Fallback>
                  <p:oleObj name="Equation" r:id="rId43" imgW="16459200" imgH="8839200" progId="Equation.DSMT4">
                    <p:embed/>
                    <p:pic>
                      <p:nvPicPr>
                        <p:cNvPr id="0" name="Picture 43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648698" y="3806131"/>
                          <a:ext cx="685800" cy="3683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87" name="直接连接符 86"/>
            <p:cNvCxnSpPr/>
            <p:nvPr/>
          </p:nvCxnSpPr>
          <p:spPr>
            <a:xfrm flipH="1" flipV="1">
              <a:off x="6574605" y="4166865"/>
              <a:ext cx="792088" cy="72008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直接连接符 87"/>
            <p:cNvCxnSpPr/>
            <p:nvPr/>
          </p:nvCxnSpPr>
          <p:spPr>
            <a:xfrm flipV="1">
              <a:off x="7366693" y="4166865"/>
              <a:ext cx="720080" cy="72008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直接连接符 88"/>
            <p:cNvCxnSpPr/>
            <p:nvPr/>
          </p:nvCxnSpPr>
          <p:spPr>
            <a:xfrm>
              <a:off x="6574605" y="4166865"/>
              <a:ext cx="0" cy="720080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直接连接符 89"/>
            <p:cNvCxnSpPr/>
            <p:nvPr/>
          </p:nvCxnSpPr>
          <p:spPr>
            <a:xfrm>
              <a:off x="8086773" y="4166865"/>
              <a:ext cx="0" cy="720080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直接连接符 90"/>
            <p:cNvCxnSpPr/>
            <p:nvPr/>
          </p:nvCxnSpPr>
          <p:spPr>
            <a:xfrm>
              <a:off x="645567" y="4912469"/>
              <a:ext cx="216024" cy="0"/>
            </a:xfrm>
            <a:prstGeom prst="line">
              <a:avLst/>
            </a:prstGeom>
            <a:ln w="254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直接箭头连接符 91"/>
            <p:cNvCxnSpPr/>
            <p:nvPr/>
          </p:nvCxnSpPr>
          <p:spPr>
            <a:xfrm>
              <a:off x="2445767" y="4912469"/>
              <a:ext cx="288032" cy="0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直接连接符 92"/>
            <p:cNvCxnSpPr/>
            <p:nvPr/>
          </p:nvCxnSpPr>
          <p:spPr>
            <a:xfrm>
              <a:off x="3525887" y="4912469"/>
              <a:ext cx="216024" cy="0"/>
            </a:xfrm>
            <a:prstGeom prst="line">
              <a:avLst/>
            </a:prstGeom>
            <a:ln w="254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直接箭头连接符 93"/>
            <p:cNvCxnSpPr/>
            <p:nvPr/>
          </p:nvCxnSpPr>
          <p:spPr>
            <a:xfrm>
              <a:off x="5326087" y="4912469"/>
              <a:ext cx="288032" cy="0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直接连接符 94"/>
            <p:cNvCxnSpPr/>
            <p:nvPr/>
          </p:nvCxnSpPr>
          <p:spPr>
            <a:xfrm>
              <a:off x="6331991" y="4840461"/>
              <a:ext cx="216024" cy="0"/>
            </a:xfrm>
            <a:prstGeom prst="line">
              <a:avLst/>
            </a:prstGeom>
            <a:ln w="254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直接箭头连接符 95"/>
            <p:cNvCxnSpPr/>
            <p:nvPr/>
          </p:nvCxnSpPr>
          <p:spPr>
            <a:xfrm>
              <a:off x="8083331" y="4840461"/>
              <a:ext cx="288032" cy="0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7560974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914" name="Object 2"/>
          <p:cNvGraphicFramePr>
            <a:graphicFrameLocks noChangeAspect="1"/>
          </p:cNvGraphicFramePr>
          <p:nvPr/>
        </p:nvGraphicFramePr>
        <p:xfrm>
          <a:off x="212725" y="1020763"/>
          <a:ext cx="9190038" cy="2560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839" name="Document" r:id="rId4" imgW="9264143" imgH="2585675" progId="Word.Document.12">
                  <p:embed/>
                </p:oleObj>
              </mc:Choice>
              <mc:Fallback>
                <p:oleObj name="Document" r:id="rId4" imgW="9264143" imgH="2585675" progId="Word.Document.12">
                  <p:embed/>
                  <p:pic>
                    <p:nvPicPr>
                      <p:cNvPr id="0" name="Picture 3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725" y="1020763"/>
                        <a:ext cx="9190038" cy="25606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" name="Object 9">
            <a:extLst>
              <a:ext uri="{FF2B5EF4-FFF2-40B4-BE49-F238E27FC236}">
                <a16:creationId xmlns:a16="http://schemas.microsoft.com/office/drawing/2014/main" xmlns="" id="{CA25395B-7730-4C62-878D-5BF2F84F7A9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1165877"/>
              </p:ext>
            </p:extLst>
          </p:nvPr>
        </p:nvGraphicFramePr>
        <p:xfrm>
          <a:off x="285527" y="5667573"/>
          <a:ext cx="9190038" cy="198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840" name="Document" r:id="rId7" imgW="9264143" imgH="2003628" progId="Word.Document.12">
                  <p:embed/>
                </p:oleObj>
              </mc:Choice>
              <mc:Fallback>
                <p:oleObj name="Document" r:id="rId7" imgW="9264143" imgH="2003628" progId="Word.Document.12">
                  <p:embed/>
                  <p:pic>
                    <p:nvPicPr>
                      <p:cNvPr id="0" name="Picture 3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527" y="5667573"/>
                        <a:ext cx="9190038" cy="1981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7" name="组合 96"/>
          <p:cNvGrpSpPr/>
          <p:nvPr/>
        </p:nvGrpSpPr>
        <p:grpSpPr>
          <a:xfrm>
            <a:off x="645567" y="2896245"/>
            <a:ext cx="8003032" cy="2596108"/>
            <a:chOff x="645567" y="2896245"/>
            <a:chExt cx="8003032" cy="2596108"/>
          </a:xfrm>
        </p:grpSpPr>
        <p:graphicFrame>
          <p:nvGraphicFramePr>
            <p:cNvPr id="60519" name="Object 103"/>
            <p:cNvGraphicFramePr>
              <a:graphicFrameLocks noChangeAspect="1"/>
            </p:cNvGraphicFramePr>
            <p:nvPr/>
          </p:nvGraphicFramePr>
          <p:xfrm>
            <a:off x="861591" y="4768453"/>
            <a:ext cx="1371600" cy="723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0841" name="Equation" r:id="rId9" imgW="1371600" imgH="723900" progId="Equation.DSMT4">
                    <p:embed/>
                  </p:oleObj>
                </mc:Choice>
                <mc:Fallback>
                  <p:oleObj name="Equation" r:id="rId9" imgW="1371600" imgH="723900" progId="Equation.DSMT4">
                    <p:embed/>
                    <p:pic>
                      <p:nvPicPr>
                        <p:cNvPr id="0" name="Picture 40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61591" y="4768453"/>
                          <a:ext cx="1371600" cy="7239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0520" name="Object 104"/>
            <p:cNvGraphicFramePr>
              <a:graphicFrameLocks noChangeAspect="1"/>
            </p:cNvGraphicFramePr>
            <p:nvPr/>
          </p:nvGraphicFramePr>
          <p:xfrm>
            <a:off x="3813919" y="4768453"/>
            <a:ext cx="1384300" cy="723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0842" name="Equation" r:id="rId11" imgW="1384300" imgH="723900" progId="Equation.DSMT4">
                    <p:embed/>
                  </p:oleObj>
                </mc:Choice>
                <mc:Fallback>
                  <p:oleObj name="Equation" r:id="rId11" imgW="1384300" imgH="723900" progId="Equation.DSMT4">
                    <p:embed/>
                    <p:pic>
                      <p:nvPicPr>
                        <p:cNvPr id="0" name="Picture 40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13919" y="4768453"/>
                          <a:ext cx="1384300" cy="7239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0521" name="Object 105"/>
            <p:cNvGraphicFramePr>
              <a:graphicFrameLocks noChangeAspect="1"/>
            </p:cNvGraphicFramePr>
            <p:nvPr/>
          </p:nvGraphicFramePr>
          <p:xfrm>
            <a:off x="6622231" y="4696445"/>
            <a:ext cx="1384300" cy="723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0843" name="Equation" r:id="rId13" imgW="1384300" imgH="723900" progId="Equation.DSMT4">
                    <p:embed/>
                  </p:oleObj>
                </mc:Choice>
                <mc:Fallback>
                  <p:oleObj name="Equation" r:id="rId13" imgW="1384300" imgH="723900" progId="Equation.DSMT4">
                    <p:embed/>
                    <p:pic>
                      <p:nvPicPr>
                        <p:cNvPr id="0" name="Picture 40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622231" y="4696445"/>
                          <a:ext cx="1384300" cy="7239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45" name="组合 44"/>
            <p:cNvGrpSpPr/>
            <p:nvPr/>
          </p:nvGrpSpPr>
          <p:grpSpPr>
            <a:xfrm>
              <a:off x="645567" y="2896245"/>
              <a:ext cx="8003032" cy="1681708"/>
              <a:chOff x="645567" y="3590801"/>
              <a:chExt cx="8003032" cy="1681708"/>
            </a:xfrm>
          </p:grpSpPr>
          <p:cxnSp>
            <p:nvCxnSpPr>
              <p:cNvPr id="54" name="直接箭头连接符 53"/>
              <p:cNvCxnSpPr/>
              <p:nvPr/>
            </p:nvCxnSpPr>
            <p:spPr>
              <a:xfrm>
                <a:off x="861591" y="4912469"/>
                <a:ext cx="1584176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直接箭头连接符 55"/>
              <p:cNvCxnSpPr/>
              <p:nvPr/>
            </p:nvCxnSpPr>
            <p:spPr>
              <a:xfrm flipV="1">
                <a:off x="1676647" y="3688333"/>
                <a:ext cx="0" cy="1584176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直接连接符 59"/>
              <p:cNvCxnSpPr/>
              <p:nvPr/>
            </p:nvCxnSpPr>
            <p:spPr>
              <a:xfrm flipH="1">
                <a:off x="884559" y="4120381"/>
                <a:ext cx="792088" cy="792088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直接连接符 60"/>
              <p:cNvCxnSpPr/>
              <p:nvPr/>
            </p:nvCxnSpPr>
            <p:spPr>
              <a:xfrm>
                <a:off x="1676647" y="4120381"/>
                <a:ext cx="792088" cy="792088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aphicFrame>
            <p:nvGraphicFramePr>
              <p:cNvPr id="62" name="Object 4"/>
              <p:cNvGraphicFramePr>
                <a:graphicFrameLocks noChangeAspect="1"/>
              </p:cNvGraphicFramePr>
              <p:nvPr/>
            </p:nvGraphicFramePr>
            <p:xfrm>
              <a:off x="1460623" y="4912469"/>
              <a:ext cx="165100" cy="1905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0844" name="Equation" r:id="rId15" imgW="3962400" imgH="4572000" progId="Equation.DSMT4">
                      <p:embed/>
                    </p:oleObj>
                  </mc:Choice>
                  <mc:Fallback>
                    <p:oleObj name="Equation" r:id="rId15" imgW="3962400" imgH="4572000" progId="Equation.DSMT4">
                      <p:embed/>
                      <p:pic>
                        <p:nvPicPr>
                          <p:cNvPr id="0" name="Picture 40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460623" y="4912469"/>
                            <a:ext cx="165100" cy="1905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3" name="Object 5"/>
              <p:cNvGraphicFramePr>
                <a:graphicFrameLocks noChangeAspect="1"/>
              </p:cNvGraphicFramePr>
              <p:nvPr/>
            </p:nvGraphicFramePr>
            <p:xfrm>
              <a:off x="2756767" y="4912469"/>
              <a:ext cx="203200" cy="1905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0845" name="Equation" r:id="rId17" imgW="4876800" imgH="4572000" progId="Equation.DSMT4">
                      <p:embed/>
                    </p:oleObj>
                  </mc:Choice>
                  <mc:Fallback>
                    <p:oleObj name="Equation" r:id="rId17" imgW="4876800" imgH="4572000" progId="Equation.DSMT4">
                      <p:embed/>
                      <p:pic>
                        <p:nvPicPr>
                          <p:cNvPr id="0" name="Picture 40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756767" y="4912469"/>
                            <a:ext cx="203200" cy="1905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4" name="Object 6"/>
              <p:cNvGraphicFramePr>
                <a:graphicFrameLocks noChangeAspect="1"/>
              </p:cNvGraphicFramePr>
              <p:nvPr/>
            </p:nvGraphicFramePr>
            <p:xfrm>
              <a:off x="1735162" y="3662809"/>
              <a:ext cx="190500" cy="2413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0846" name="Equation" r:id="rId19" imgW="4572000" imgH="5791200" progId="Equation.DSMT4">
                      <p:embed/>
                    </p:oleObj>
                  </mc:Choice>
                  <mc:Fallback>
                    <p:oleObj name="Equation" r:id="rId19" imgW="4572000" imgH="5791200" progId="Equation.DSMT4">
                      <p:embed/>
                      <p:pic>
                        <p:nvPicPr>
                          <p:cNvPr id="0" name="Picture 40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735162" y="3662809"/>
                            <a:ext cx="190500" cy="2413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5" name="Object 7"/>
              <p:cNvGraphicFramePr>
                <a:graphicFrameLocks noChangeAspect="1"/>
              </p:cNvGraphicFramePr>
              <p:nvPr/>
            </p:nvGraphicFramePr>
            <p:xfrm>
              <a:off x="669949" y="4948962"/>
              <a:ext cx="304800" cy="2286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0847" name="Equation" r:id="rId21" imgW="7315200" imgH="5486400" progId="Equation.DSMT4">
                      <p:embed/>
                    </p:oleObj>
                  </mc:Choice>
                  <mc:Fallback>
                    <p:oleObj name="Equation" r:id="rId21" imgW="7315200" imgH="5486400" progId="Equation.DSMT4">
                      <p:embed/>
                      <p:pic>
                        <p:nvPicPr>
                          <p:cNvPr id="0" name="Picture 40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69949" y="4948962"/>
                            <a:ext cx="304800" cy="2286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6" name="Object 8"/>
              <p:cNvGraphicFramePr>
                <a:graphicFrameLocks noChangeAspect="1"/>
              </p:cNvGraphicFramePr>
              <p:nvPr/>
            </p:nvGraphicFramePr>
            <p:xfrm>
              <a:off x="2336824" y="4948962"/>
              <a:ext cx="139700" cy="2286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0848" name="Equation" r:id="rId23" imgW="3352800" imgH="5486400" progId="Equation.DSMT4">
                      <p:embed/>
                    </p:oleObj>
                  </mc:Choice>
                  <mc:Fallback>
                    <p:oleObj name="Equation" r:id="rId23" imgW="3352800" imgH="5486400" progId="Equation.DSMT4">
                      <p:embed/>
                      <p:pic>
                        <p:nvPicPr>
                          <p:cNvPr id="0" name="Picture 40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336824" y="4948962"/>
                            <a:ext cx="139700" cy="2286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7" name="Object 9"/>
              <p:cNvGraphicFramePr>
                <a:graphicFrameLocks noChangeAspect="1"/>
              </p:cNvGraphicFramePr>
              <p:nvPr/>
            </p:nvGraphicFramePr>
            <p:xfrm>
              <a:off x="1854224" y="4031109"/>
              <a:ext cx="673100" cy="3683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0849" name="Equation" r:id="rId25" imgW="16154400" imgH="8839200" progId="Equation.DSMT4">
                      <p:embed/>
                    </p:oleObj>
                  </mc:Choice>
                  <mc:Fallback>
                    <p:oleObj name="Equation" r:id="rId25" imgW="16154400" imgH="8839200" progId="Equation.DSMT4">
                      <p:embed/>
                      <p:pic>
                        <p:nvPicPr>
                          <p:cNvPr id="0" name="Picture 41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854224" y="4031109"/>
                            <a:ext cx="673100" cy="3683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cxnSp>
            <p:nvCxnSpPr>
              <p:cNvPr id="68" name="直接箭头连接符 67"/>
              <p:cNvCxnSpPr/>
              <p:nvPr/>
            </p:nvCxnSpPr>
            <p:spPr>
              <a:xfrm>
                <a:off x="3741911" y="4912469"/>
                <a:ext cx="1584176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直接箭头连接符 68"/>
              <p:cNvCxnSpPr/>
              <p:nvPr/>
            </p:nvCxnSpPr>
            <p:spPr>
              <a:xfrm flipV="1">
                <a:off x="4556967" y="3688333"/>
                <a:ext cx="0" cy="1584176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aphicFrame>
            <p:nvGraphicFramePr>
              <p:cNvPr id="70" name="Object 4"/>
              <p:cNvGraphicFramePr>
                <a:graphicFrameLocks noChangeAspect="1"/>
              </p:cNvGraphicFramePr>
              <p:nvPr/>
            </p:nvGraphicFramePr>
            <p:xfrm>
              <a:off x="4340943" y="4912469"/>
              <a:ext cx="165100" cy="1905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0850" name="Equation" r:id="rId27" imgW="3962400" imgH="4572000" progId="Equation.DSMT4">
                      <p:embed/>
                    </p:oleObj>
                  </mc:Choice>
                  <mc:Fallback>
                    <p:oleObj name="Equation" r:id="rId27" imgW="3962400" imgH="4572000" progId="Equation.DSMT4">
                      <p:embed/>
                      <p:pic>
                        <p:nvPicPr>
                          <p:cNvPr id="0" name="Picture 41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340943" y="4912469"/>
                            <a:ext cx="165100" cy="1905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1" name="Object 5"/>
              <p:cNvGraphicFramePr>
                <a:graphicFrameLocks noChangeAspect="1"/>
              </p:cNvGraphicFramePr>
              <p:nvPr/>
            </p:nvGraphicFramePr>
            <p:xfrm>
              <a:off x="5637087" y="4912469"/>
              <a:ext cx="203200" cy="1905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0851" name="Equation" r:id="rId28" imgW="4876800" imgH="4572000" progId="Equation.DSMT4">
                      <p:embed/>
                    </p:oleObj>
                  </mc:Choice>
                  <mc:Fallback>
                    <p:oleObj name="Equation" r:id="rId28" imgW="4876800" imgH="4572000" progId="Equation.DSMT4">
                      <p:embed/>
                      <p:pic>
                        <p:nvPicPr>
                          <p:cNvPr id="0" name="Picture 41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637087" y="4912469"/>
                            <a:ext cx="203200" cy="1905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2" name="Object 6"/>
              <p:cNvGraphicFramePr>
                <a:graphicFrameLocks noChangeAspect="1"/>
              </p:cNvGraphicFramePr>
              <p:nvPr/>
            </p:nvGraphicFramePr>
            <p:xfrm>
              <a:off x="4615482" y="3662809"/>
              <a:ext cx="190500" cy="2413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0852" name="Equation" r:id="rId30" imgW="4572000" imgH="5791200" progId="Equation.DSMT4">
                      <p:embed/>
                    </p:oleObj>
                  </mc:Choice>
                  <mc:Fallback>
                    <p:oleObj name="Equation" r:id="rId30" imgW="4572000" imgH="5791200" progId="Equation.DSMT4">
                      <p:embed/>
                      <p:pic>
                        <p:nvPicPr>
                          <p:cNvPr id="0" name="Picture 41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615482" y="3662809"/>
                            <a:ext cx="190500" cy="2413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3" name="Object 7"/>
              <p:cNvGraphicFramePr>
                <a:graphicFrameLocks noChangeAspect="1"/>
              </p:cNvGraphicFramePr>
              <p:nvPr/>
            </p:nvGraphicFramePr>
            <p:xfrm>
              <a:off x="3550269" y="4962922"/>
              <a:ext cx="304800" cy="2286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0853" name="Equation" r:id="rId32" imgW="7315200" imgH="5486400" progId="Equation.DSMT4">
                      <p:embed/>
                    </p:oleObj>
                  </mc:Choice>
                  <mc:Fallback>
                    <p:oleObj name="Equation" r:id="rId32" imgW="7315200" imgH="5486400" progId="Equation.DSMT4">
                      <p:embed/>
                      <p:pic>
                        <p:nvPicPr>
                          <p:cNvPr id="0" name="Picture 41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50269" y="4962922"/>
                            <a:ext cx="304800" cy="2286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4" name="Object 8"/>
              <p:cNvGraphicFramePr>
                <a:graphicFrameLocks noChangeAspect="1"/>
              </p:cNvGraphicFramePr>
              <p:nvPr/>
            </p:nvGraphicFramePr>
            <p:xfrm>
              <a:off x="5217144" y="4962922"/>
              <a:ext cx="139700" cy="2286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0854" name="Equation" r:id="rId34" imgW="3352800" imgH="5486400" progId="Equation.DSMT4">
                      <p:embed/>
                    </p:oleObj>
                  </mc:Choice>
                  <mc:Fallback>
                    <p:oleObj name="Equation" r:id="rId34" imgW="3352800" imgH="5486400" progId="Equation.DSMT4">
                      <p:embed/>
                      <p:pic>
                        <p:nvPicPr>
                          <p:cNvPr id="0" name="Picture 41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217144" y="4962922"/>
                            <a:ext cx="139700" cy="2286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5" name="Object 9"/>
              <p:cNvGraphicFramePr>
                <a:graphicFrameLocks noChangeAspect="1"/>
              </p:cNvGraphicFramePr>
              <p:nvPr/>
            </p:nvGraphicFramePr>
            <p:xfrm>
              <a:off x="4774405" y="3806825"/>
              <a:ext cx="685800" cy="3683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0855" name="Equation" r:id="rId36" imgW="16459200" imgH="8839200" progId="Equation.DSMT4">
                      <p:embed/>
                    </p:oleObj>
                  </mc:Choice>
                  <mc:Fallback>
                    <p:oleObj name="Equation" r:id="rId36" imgW="16459200" imgH="8839200" progId="Equation.DSMT4">
                      <p:embed/>
                      <p:pic>
                        <p:nvPicPr>
                          <p:cNvPr id="0" name="Picture 41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774405" y="3806825"/>
                            <a:ext cx="685800" cy="3683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cxnSp>
            <p:nvCxnSpPr>
              <p:cNvPr id="76" name="直接连接符 75"/>
              <p:cNvCxnSpPr/>
              <p:nvPr/>
            </p:nvCxnSpPr>
            <p:spPr>
              <a:xfrm>
                <a:off x="3766293" y="4454897"/>
                <a:ext cx="1584176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直接连接符 76"/>
              <p:cNvCxnSpPr/>
              <p:nvPr/>
            </p:nvCxnSpPr>
            <p:spPr>
              <a:xfrm>
                <a:off x="3766293" y="4454897"/>
                <a:ext cx="0" cy="504056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直接连接符 77"/>
              <p:cNvCxnSpPr/>
              <p:nvPr/>
            </p:nvCxnSpPr>
            <p:spPr>
              <a:xfrm>
                <a:off x="5350469" y="4454897"/>
                <a:ext cx="0" cy="504056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直接箭头连接符 78"/>
              <p:cNvCxnSpPr/>
              <p:nvPr/>
            </p:nvCxnSpPr>
            <p:spPr>
              <a:xfrm>
                <a:off x="6550223" y="4840461"/>
                <a:ext cx="1584176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直接箭头连接符 79"/>
              <p:cNvCxnSpPr/>
              <p:nvPr/>
            </p:nvCxnSpPr>
            <p:spPr>
              <a:xfrm flipV="1">
                <a:off x="7365279" y="3616325"/>
                <a:ext cx="0" cy="1584176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aphicFrame>
            <p:nvGraphicFramePr>
              <p:cNvPr id="81" name="Object 4"/>
              <p:cNvGraphicFramePr>
                <a:graphicFrameLocks noChangeAspect="1"/>
              </p:cNvGraphicFramePr>
              <p:nvPr/>
            </p:nvGraphicFramePr>
            <p:xfrm>
              <a:off x="7149255" y="4840461"/>
              <a:ext cx="165100" cy="1905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0856" name="Equation" r:id="rId38" imgW="3962400" imgH="4572000" progId="Equation.DSMT4">
                      <p:embed/>
                    </p:oleObj>
                  </mc:Choice>
                  <mc:Fallback>
                    <p:oleObj name="Equation" r:id="rId38" imgW="3962400" imgH="4572000" progId="Equation.DSMT4">
                      <p:embed/>
                      <p:pic>
                        <p:nvPicPr>
                          <p:cNvPr id="0" name="Picture 41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7149255" y="4840461"/>
                            <a:ext cx="165100" cy="1905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82" name="Object 5"/>
              <p:cNvGraphicFramePr>
                <a:graphicFrameLocks noChangeAspect="1"/>
              </p:cNvGraphicFramePr>
              <p:nvPr/>
            </p:nvGraphicFramePr>
            <p:xfrm>
              <a:off x="8445399" y="4840461"/>
              <a:ext cx="203200" cy="1905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0857" name="Equation" r:id="rId39" imgW="4876800" imgH="4572000" progId="Equation.DSMT4">
                      <p:embed/>
                    </p:oleObj>
                  </mc:Choice>
                  <mc:Fallback>
                    <p:oleObj name="Equation" r:id="rId39" imgW="4876800" imgH="4572000" progId="Equation.DSMT4">
                      <p:embed/>
                      <p:pic>
                        <p:nvPicPr>
                          <p:cNvPr id="0" name="Picture 41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445399" y="4840461"/>
                            <a:ext cx="203200" cy="1905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83" name="Object 6"/>
              <p:cNvGraphicFramePr>
                <a:graphicFrameLocks noChangeAspect="1"/>
              </p:cNvGraphicFramePr>
              <p:nvPr/>
            </p:nvGraphicFramePr>
            <p:xfrm>
              <a:off x="7423794" y="3590801"/>
              <a:ext cx="190500" cy="2413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0858" name="Equation" r:id="rId40" imgW="4572000" imgH="5791200" progId="Equation.DSMT4">
                      <p:embed/>
                    </p:oleObj>
                  </mc:Choice>
                  <mc:Fallback>
                    <p:oleObj name="Equation" r:id="rId40" imgW="4572000" imgH="5791200" progId="Equation.DSMT4">
                      <p:embed/>
                      <p:pic>
                        <p:nvPicPr>
                          <p:cNvPr id="0" name="Picture 41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7423794" y="3590801"/>
                            <a:ext cx="190500" cy="2413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84" name="Object 7"/>
              <p:cNvGraphicFramePr>
                <a:graphicFrameLocks noChangeAspect="1"/>
              </p:cNvGraphicFramePr>
              <p:nvPr/>
            </p:nvGraphicFramePr>
            <p:xfrm>
              <a:off x="6334199" y="4912469"/>
              <a:ext cx="304800" cy="2286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0859" name="Equation" r:id="rId41" imgW="7315200" imgH="5486400" progId="Equation.DSMT4">
                      <p:embed/>
                    </p:oleObj>
                  </mc:Choice>
                  <mc:Fallback>
                    <p:oleObj name="Equation" r:id="rId41" imgW="7315200" imgH="5486400" progId="Equation.DSMT4">
                      <p:embed/>
                      <p:pic>
                        <p:nvPicPr>
                          <p:cNvPr id="0" name="Picture 42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334199" y="4912469"/>
                            <a:ext cx="304800" cy="2286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85" name="Object 8"/>
              <p:cNvGraphicFramePr>
                <a:graphicFrameLocks noChangeAspect="1"/>
              </p:cNvGraphicFramePr>
              <p:nvPr/>
            </p:nvGraphicFramePr>
            <p:xfrm>
              <a:off x="7990383" y="4912469"/>
              <a:ext cx="139700" cy="2286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0860" name="Equation" r:id="rId42" imgW="3352800" imgH="5486400" progId="Equation.DSMT4">
                      <p:embed/>
                    </p:oleObj>
                  </mc:Choice>
                  <mc:Fallback>
                    <p:oleObj name="Equation" r:id="rId42" imgW="3352800" imgH="5486400" progId="Equation.DSMT4">
                      <p:embed/>
                      <p:pic>
                        <p:nvPicPr>
                          <p:cNvPr id="0" name="Picture 42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7990383" y="4912469"/>
                            <a:ext cx="139700" cy="2286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86" name="Object 9"/>
              <p:cNvGraphicFramePr>
                <a:graphicFrameLocks noChangeAspect="1"/>
              </p:cNvGraphicFramePr>
              <p:nvPr/>
            </p:nvGraphicFramePr>
            <p:xfrm>
              <a:off x="7648698" y="3806131"/>
              <a:ext cx="685800" cy="3683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0861" name="Equation" r:id="rId43" imgW="16459200" imgH="8839200" progId="Equation.DSMT4">
                      <p:embed/>
                    </p:oleObj>
                  </mc:Choice>
                  <mc:Fallback>
                    <p:oleObj name="Equation" r:id="rId43" imgW="16459200" imgH="8839200" progId="Equation.DSMT4">
                      <p:embed/>
                      <p:pic>
                        <p:nvPicPr>
                          <p:cNvPr id="0" name="Picture 42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7648698" y="3806131"/>
                            <a:ext cx="685800" cy="3683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cxnSp>
            <p:nvCxnSpPr>
              <p:cNvPr id="87" name="直接连接符 86"/>
              <p:cNvCxnSpPr/>
              <p:nvPr/>
            </p:nvCxnSpPr>
            <p:spPr>
              <a:xfrm flipH="1" flipV="1">
                <a:off x="6574605" y="4166865"/>
                <a:ext cx="792088" cy="72008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直接连接符 87"/>
              <p:cNvCxnSpPr/>
              <p:nvPr/>
            </p:nvCxnSpPr>
            <p:spPr>
              <a:xfrm flipV="1">
                <a:off x="7366693" y="4166865"/>
                <a:ext cx="720080" cy="72008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直接连接符 88"/>
              <p:cNvCxnSpPr/>
              <p:nvPr/>
            </p:nvCxnSpPr>
            <p:spPr>
              <a:xfrm>
                <a:off x="6574605" y="4166865"/>
                <a:ext cx="0" cy="72008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直接连接符 89"/>
              <p:cNvCxnSpPr/>
              <p:nvPr/>
            </p:nvCxnSpPr>
            <p:spPr>
              <a:xfrm>
                <a:off x="8086773" y="4166865"/>
                <a:ext cx="0" cy="72008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直接连接符 90"/>
              <p:cNvCxnSpPr/>
              <p:nvPr/>
            </p:nvCxnSpPr>
            <p:spPr>
              <a:xfrm>
                <a:off x="645567" y="4912469"/>
                <a:ext cx="216024" cy="0"/>
              </a:xfrm>
              <a:prstGeom prst="line">
                <a:avLst/>
              </a:prstGeom>
              <a:ln w="254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直接箭头连接符 91"/>
              <p:cNvCxnSpPr/>
              <p:nvPr/>
            </p:nvCxnSpPr>
            <p:spPr>
              <a:xfrm>
                <a:off x="2445767" y="4912469"/>
                <a:ext cx="288032" cy="0"/>
              </a:xfrm>
              <a:prstGeom prst="straightConnector1">
                <a:avLst/>
              </a:prstGeom>
              <a:ln w="254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直接连接符 92"/>
              <p:cNvCxnSpPr/>
              <p:nvPr/>
            </p:nvCxnSpPr>
            <p:spPr>
              <a:xfrm>
                <a:off x="3525887" y="4912469"/>
                <a:ext cx="216024" cy="0"/>
              </a:xfrm>
              <a:prstGeom prst="line">
                <a:avLst/>
              </a:prstGeom>
              <a:ln w="254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直接箭头连接符 93"/>
              <p:cNvCxnSpPr/>
              <p:nvPr/>
            </p:nvCxnSpPr>
            <p:spPr>
              <a:xfrm>
                <a:off x="5326087" y="4912469"/>
                <a:ext cx="288032" cy="0"/>
              </a:xfrm>
              <a:prstGeom prst="straightConnector1">
                <a:avLst/>
              </a:prstGeom>
              <a:ln w="254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直接连接符 94"/>
              <p:cNvCxnSpPr/>
              <p:nvPr/>
            </p:nvCxnSpPr>
            <p:spPr>
              <a:xfrm>
                <a:off x="6331991" y="4840461"/>
                <a:ext cx="216024" cy="0"/>
              </a:xfrm>
              <a:prstGeom prst="line">
                <a:avLst/>
              </a:prstGeom>
              <a:ln w="254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直接箭头连接符 95"/>
              <p:cNvCxnSpPr/>
              <p:nvPr/>
            </p:nvCxnSpPr>
            <p:spPr>
              <a:xfrm>
                <a:off x="8083331" y="4840461"/>
                <a:ext cx="288032" cy="0"/>
              </a:xfrm>
              <a:prstGeom prst="straightConnector1">
                <a:avLst/>
              </a:prstGeom>
              <a:ln w="254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62907679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1725125" y="4591512"/>
            <a:ext cx="3716512" cy="864658"/>
            <a:chOff x="1725125" y="4408413"/>
            <a:chExt cx="3716512" cy="864658"/>
          </a:xfrm>
        </p:grpSpPr>
        <p:sp>
          <p:nvSpPr>
            <p:cNvPr id="20" name="圆角矩形 19"/>
            <p:cNvSpPr/>
            <p:nvPr/>
          </p:nvSpPr>
          <p:spPr>
            <a:xfrm>
              <a:off x="4029943" y="4408413"/>
              <a:ext cx="1411694" cy="86409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圆角矩形 18"/>
            <p:cNvSpPr/>
            <p:nvPr/>
          </p:nvSpPr>
          <p:spPr>
            <a:xfrm>
              <a:off x="1725125" y="4408975"/>
              <a:ext cx="1411694" cy="86409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460773"/>
              </p:ext>
            </p:extLst>
          </p:nvPr>
        </p:nvGraphicFramePr>
        <p:xfrm>
          <a:off x="354105" y="1204544"/>
          <a:ext cx="6168426" cy="8032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25" name="文档" r:id="rId4" imgW="5874691" imgH="764980" progId="Word.Document.12">
                  <p:embed/>
                </p:oleObj>
              </mc:Choice>
              <mc:Fallback>
                <p:oleObj name="文档" r:id="rId4" imgW="5874691" imgH="764980" progId="Word.Document.12">
                  <p:embed/>
                  <p:pic>
                    <p:nvPicPr>
                      <p:cNvPr id="0" name="Picture 1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105" y="1204544"/>
                        <a:ext cx="6168426" cy="80322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7044780"/>
              </p:ext>
            </p:extLst>
          </p:nvPr>
        </p:nvGraphicFramePr>
        <p:xfrm>
          <a:off x="6118175" y="1046908"/>
          <a:ext cx="3397250" cy="604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26" name="文档" r:id="rId7" imgW="3219000" imgH="606982" progId="Word.Document.12">
                  <p:embed/>
                </p:oleObj>
              </mc:Choice>
              <mc:Fallback>
                <p:oleObj name="文档" r:id="rId7" imgW="3219000" imgH="606982" progId="Word.Document.12">
                  <p:embed/>
                  <p:pic>
                    <p:nvPicPr>
                      <p:cNvPr id="0" name="Picture 1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8175" y="1046908"/>
                        <a:ext cx="3397250" cy="604837"/>
                      </a:xfrm>
                      <a:prstGeom prst="rect">
                        <a:avLst/>
                      </a:prstGeom>
                      <a:solidFill>
                        <a:srgbClr val="FBE5D6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4177044"/>
              </p:ext>
            </p:extLst>
          </p:nvPr>
        </p:nvGraphicFramePr>
        <p:xfrm>
          <a:off x="379548" y="1845212"/>
          <a:ext cx="10521950" cy="87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27" name="文档" r:id="rId10" imgW="10517568" imgH="881822" progId="Word.Document.12">
                  <p:embed/>
                </p:oleObj>
              </mc:Choice>
              <mc:Fallback>
                <p:oleObj name="文档" r:id="rId10" imgW="10517568" imgH="881822" progId="Word.Document.12">
                  <p:embed/>
                  <p:pic>
                    <p:nvPicPr>
                      <p:cNvPr id="0" name="Picture 1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9548" y="1845212"/>
                        <a:ext cx="10521950" cy="879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3625412"/>
              </p:ext>
            </p:extLst>
          </p:nvPr>
        </p:nvGraphicFramePr>
        <p:xfrm>
          <a:off x="819150" y="2580225"/>
          <a:ext cx="8109050" cy="29769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28" name="文档" r:id="rId13" imgW="8109050" imgH="2981641" progId="Word.Document.12">
                  <p:embed/>
                </p:oleObj>
              </mc:Choice>
              <mc:Fallback>
                <p:oleObj name="文档" r:id="rId13" imgW="8109050" imgH="2981641" progId="Word.Document.12">
                  <p:embed/>
                  <p:pic>
                    <p:nvPicPr>
                      <p:cNvPr id="0" name="Picture 1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9150" y="2580225"/>
                        <a:ext cx="8109050" cy="297695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148443"/>
              </p:ext>
            </p:extLst>
          </p:nvPr>
        </p:nvGraphicFramePr>
        <p:xfrm>
          <a:off x="448866" y="6274590"/>
          <a:ext cx="5884771" cy="6541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29" name="文档" r:id="rId16" imgW="5883813" imgH="655254" progId="Word.Document.12">
                  <p:embed/>
                </p:oleObj>
              </mc:Choice>
              <mc:Fallback>
                <p:oleObj name="文档" r:id="rId16" imgW="5883813" imgH="655254" progId="Word.Document.12">
                  <p:embed/>
                  <p:pic>
                    <p:nvPicPr>
                      <p:cNvPr id="0" name="Picture 1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8866" y="6274590"/>
                        <a:ext cx="5884771" cy="65410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3853796"/>
              </p:ext>
            </p:extLst>
          </p:nvPr>
        </p:nvGraphicFramePr>
        <p:xfrm>
          <a:off x="5658889" y="5511003"/>
          <a:ext cx="3074988" cy="763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30" name="Equation" r:id="rId18" imgW="3073320" imgH="774360" progId="Equation.DSMT4">
                  <p:embed/>
                </p:oleObj>
              </mc:Choice>
              <mc:Fallback>
                <p:oleObj name="Equation" r:id="rId18" imgW="3073320" imgH="774360" progId="Equation.DSMT4">
                  <p:embed/>
                  <p:pic>
                    <p:nvPicPr>
                      <p:cNvPr id="0" name="Picture 1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8889" y="5511003"/>
                        <a:ext cx="3074988" cy="763587"/>
                      </a:xfrm>
                      <a:prstGeom prst="rect">
                        <a:avLst/>
                      </a:prstGeom>
                      <a:solidFill>
                        <a:srgbClr val="DEEBF7"/>
                      </a:solidFill>
                      <a:ln w="9525">
                        <a:solidFill>
                          <a:srgbClr val="007DDD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0" name="组合 29"/>
          <p:cNvGrpSpPr/>
          <p:nvPr/>
        </p:nvGrpSpPr>
        <p:grpSpPr>
          <a:xfrm>
            <a:off x="2373759" y="5455608"/>
            <a:ext cx="3285130" cy="432048"/>
            <a:chOff x="2373759" y="5455608"/>
            <a:chExt cx="3285130" cy="432048"/>
          </a:xfrm>
        </p:grpSpPr>
        <p:cxnSp>
          <p:nvCxnSpPr>
            <p:cNvPr id="26" name="直接连接符 25"/>
            <p:cNvCxnSpPr/>
            <p:nvPr/>
          </p:nvCxnSpPr>
          <p:spPr>
            <a:xfrm>
              <a:off x="2373759" y="5455608"/>
              <a:ext cx="0" cy="43204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4750023" y="5455608"/>
              <a:ext cx="0" cy="43204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箭头连接符 28"/>
            <p:cNvCxnSpPr/>
            <p:nvPr/>
          </p:nvCxnSpPr>
          <p:spPr>
            <a:xfrm>
              <a:off x="2373759" y="5887656"/>
              <a:ext cx="3285130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185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9068716"/>
              </p:ext>
            </p:extLst>
          </p:nvPr>
        </p:nvGraphicFramePr>
        <p:xfrm>
          <a:off x="557751" y="1067036"/>
          <a:ext cx="8213335" cy="76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330" name="文档" r:id="rId4" imgW="8213335" imgH="762100" progId="Word.Document.12">
                  <p:embed/>
                </p:oleObj>
              </mc:Choice>
              <mc:Fallback>
                <p:oleObj name="文档" r:id="rId4" imgW="8213335" imgH="762100" progId="Word.Document.12">
                  <p:embed/>
                  <p:pic>
                    <p:nvPicPr>
                      <p:cNvPr id="0" name="Picture 1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7751" y="1067036"/>
                        <a:ext cx="8213335" cy="762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86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9371959"/>
              </p:ext>
            </p:extLst>
          </p:nvPr>
        </p:nvGraphicFramePr>
        <p:xfrm>
          <a:off x="585568" y="1688034"/>
          <a:ext cx="8433009" cy="19910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331" name="文档" r:id="rId7" imgW="8433009" imgH="1991006" progId="Word.Document.12">
                  <p:embed/>
                </p:oleObj>
              </mc:Choice>
              <mc:Fallback>
                <p:oleObj name="文档" r:id="rId7" imgW="8433009" imgH="1991006" progId="Word.Document.12">
                  <p:embed/>
                  <p:pic>
                    <p:nvPicPr>
                      <p:cNvPr id="0" name="Picture 1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5568" y="1688034"/>
                        <a:ext cx="8433009" cy="199100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88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1667479"/>
              </p:ext>
            </p:extLst>
          </p:nvPr>
        </p:nvGraphicFramePr>
        <p:xfrm>
          <a:off x="962471" y="5128493"/>
          <a:ext cx="601980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332" name="文档" r:id="rId10" imgW="6047857" imgH="817539" progId="Word.Document.12">
                  <p:embed/>
                </p:oleObj>
              </mc:Choice>
              <mc:Fallback>
                <p:oleObj name="文档" r:id="rId10" imgW="6047857" imgH="817539" progId="Word.Document.12">
                  <p:embed/>
                  <p:pic>
                    <p:nvPicPr>
                      <p:cNvPr id="0" name="Picture 1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2471" y="5128493"/>
                        <a:ext cx="6019800" cy="800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" name="组合 11"/>
          <p:cNvGrpSpPr/>
          <p:nvPr/>
        </p:nvGrpSpPr>
        <p:grpSpPr>
          <a:xfrm>
            <a:off x="649039" y="6178897"/>
            <a:ext cx="6261224" cy="812800"/>
            <a:chOff x="649039" y="6178897"/>
            <a:chExt cx="6261224" cy="812800"/>
          </a:xfrm>
        </p:grpSpPr>
        <p:sp>
          <p:nvSpPr>
            <p:cNvPr id="24" name="圆角矩形 23"/>
            <p:cNvSpPr/>
            <p:nvPr/>
          </p:nvSpPr>
          <p:spPr>
            <a:xfrm>
              <a:off x="649039" y="6194350"/>
              <a:ext cx="5616624" cy="736005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50189" name="Object 1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35241925"/>
                </p:ext>
              </p:extLst>
            </p:nvPr>
          </p:nvGraphicFramePr>
          <p:xfrm>
            <a:off x="865063" y="6178897"/>
            <a:ext cx="6045200" cy="812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0333" name="文档" r:id="rId13" imgW="6047857" imgH="817539" progId="Word.Document.12">
                    <p:embed/>
                  </p:oleObj>
                </mc:Choice>
                <mc:Fallback>
                  <p:oleObj name="文档" r:id="rId13" imgW="6047857" imgH="817539" progId="Word.Document.12">
                    <p:embed/>
                    <p:pic>
                      <p:nvPicPr>
                        <p:cNvPr id="0" name="Picture 15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65063" y="6178897"/>
                          <a:ext cx="6045200" cy="8128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50190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1760831"/>
              </p:ext>
            </p:extLst>
          </p:nvPr>
        </p:nvGraphicFramePr>
        <p:xfrm>
          <a:off x="927100" y="3416300"/>
          <a:ext cx="7560480" cy="16000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334" name="文档" r:id="rId16" imgW="7560480" imgH="1600089" progId="Word.Document.12">
                  <p:embed/>
                </p:oleObj>
              </mc:Choice>
              <mc:Fallback>
                <p:oleObj name="文档" r:id="rId16" imgW="7560480" imgH="1600089" progId="Word.Document.12">
                  <p:embed/>
                  <p:pic>
                    <p:nvPicPr>
                      <p:cNvPr id="0" name="Picture 1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7100" y="3416300"/>
                        <a:ext cx="7560480" cy="160008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92" name="Rectangle 16"/>
          <p:cNvSpPr>
            <a:spLocks noChangeArrowheads="1"/>
          </p:cNvSpPr>
          <p:nvPr/>
        </p:nvSpPr>
        <p:spPr bwMode="auto">
          <a:xfrm>
            <a:off x="285527" y="-56083"/>
            <a:ext cx="96440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6427117" y="5704557"/>
            <a:ext cx="3219450" cy="1008112"/>
            <a:chOff x="6424613" y="880021"/>
            <a:chExt cx="3219450" cy="1008112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27" name="圆角矩形 26"/>
            <p:cNvSpPr/>
            <p:nvPr/>
          </p:nvSpPr>
          <p:spPr>
            <a:xfrm>
              <a:off x="6478215" y="880021"/>
              <a:ext cx="3165848" cy="1008112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50191" name="Object 15"/>
            <p:cNvGraphicFramePr>
              <a:graphicFrameLocks noChangeAspect="1"/>
            </p:cNvGraphicFramePr>
            <p:nvPr/>
          </p:nvGraphicFramePr>
          <p:xfrm>
            <a:off x="6424613" y="880021"/>
            <a:ext cx="3219450" cy="9271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0335" name="Equation" r:id="rId18" imgW="77419200" imgH="22250400" progId="Equation.DSMT4">
                    <p:embed/>
                  </p:oleObj>
                </mc:Choice>
                <mc:Fallback>
                  <p:oleObj name="Equation" r:id="rId18" imgW="77419200" imgH="22250400" progId="Equation.DSMT4">
                    <p:embed/>
                    <p:pic>
                      <p:nvPicPr>
                        <p:cNvPr id="0" name="Picture 15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424613" y="880021"/>
                          <a:ext cx="3219450" cy="9271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7" name="矩形: 圆角 16">
            <a:extLst>
              <a:ext uri="{FF2B5EF4-FFF2-40B4-BE49-F238E27FC236}">
                <a16:creationId xmlns:a16="http://schemas.microsoft.com/office/drawing/2014/main" xmlns="" id="{B8088343-52E9-40A7-BA4C-85A2338E9AE6}"/>
              </a:ext>
            </a:extLst>
          </p:cNvPr>
          <p:cNvSpPr/>
          <p:nvPr/>
        </p:nvSpPr>
        <p:spPr>
          <a:xfrm>
            <a:off x="3819088" y="1697249"/>
            <a:ext cx="1735032" cy="763538"/>
          </a:xfrm>
          <a:prstGeom prst="roundRect">
            <a:avLst/>
          </a:prstGeom>
          <a:solidFill>
            <a:srgbClr val="BBB875">
              <a:alpha val="2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" name="矩形: 圆角 16">
            <a:extLst>
              <a:ext uri="{FF2B5EF4-FFF2-40B4-BE49-F238E27FC236}">
                <a16:creationId xmlns:a16="http://schemas.microsoft.com/office/drawing/2014/main" xmlns="" id="{B8088343-52E9-40A7-BA4C-85A2338E9AE6}"/>
              </a:ext>
            </a:extLst>
          </p:cNvPr>
          <p:cNvSpPr/>
          <p:nvPr/>
        </p:nvSpPr>
        <p:spPr>
          <a:xfrm>
            <a:off x="5902151" y="4230489"/>
            <a:ext cx="1702792" cy="763538"/>
          </a:xfrm>
          <a:prstGeom prst="roundRect">
            <a:avLst/>
          </a:prstGeom>
          <a:solidFill>
            <a:srgbClr val="BBB875">
              <a:alpha val="2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4" name="直接连接符 3"/>
          <p:cNvCxnSpPr/>
          <p:nvPr/>
        </p:nvCxnSpPr>
        <p:spPr>
          <a:xfrm>
            <a:off x="3657203" y="4929361"/>
            <a:ext cx="18002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0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0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0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9153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0955399"/>
              </p:ext>
            </p:extLst>
          </p:nvPr>
        </p:nvGraphicFramePr>
        <p:xfrm>
          <a:off x="504726" y="1311175"/>
          <a:ext cx="4584942" cy="8510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93" name="文档" r:id="rId4" imgW="4584942" imgH="851071" progId="Word.Document.12">
                  <p:embed/>
                </p:oleObj>
              </mc:Choice>
              <mc:Fallback>
                <p:oleObj name="文档" r:id="rId4" imgW="4584942" imgH="851071" progId="Word.Document.12">
                  <p:embed/>
                  <p:pic>
                    <p:nvPicPr>
                      <p:cNvPr id="0" name="Picture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726" y="1311175"/>
                        <a:ext cx="4584942" cy="85107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5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4743728"/>
              </p:ext>
            </p:extLst>
          </p:nvPr>
        </p:nvGraphicFramePr>
        <p:xfrm>
          <a:off x="501551" y="1941413"/>
          <a:ext cx="8544235" cy="4311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94" name="Document" r:id="rId7" imgW="8544235" imgH="4311262" progId="Word.Document.12">
                  <p:embed/>
                </p:oleObj>
              </mc:Choice>
              <mc:Fallback>
                <p:oleObj name="Document" r:id="rId7" imgW="8544235" imgH="4311262" progId="Word.Document.12">
                  <p:embed/>
                  <p:pic>
                    <p:nvPicPr>
                      <p:cNvPr id="0" name="Picture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551" y="1941413"/>
                        <a:ext cx="8544235" cy="43112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61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9652397"/>
              </p:ext>
            </p:extLst>
          </p:nvPr>
        </p:nvGraphicFramePr>
        <p:xfrm>
          <a:off x="646087" y="1447800"/>
          <a:ext cx="8280400" cy="17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1" name="文档" r:id="rId4" imgW="8282097" imgH="1783033" progId="Word.Document.12">
                  <p:embed/>
                </p:oleObj>
              </mc:Choice>
              <mc:Fallback>
                <p:oleObj name="文档" r:id="rId4" imgW="8282097" imgH="1783033" progId="Word.Document.12">
                  <p:embed/>
                  <p:pic>
                    <p:nvPicPr>
                      <p:cNvPr id="0" name="Picture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6087" y="1447800"/>
                        <a:ext cx="8280400" cy="177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3373531"/>
              </p:ext>
            </p:extLst>
          </p:nvPr>
        </p:nvGraphicFramePr>
        <p:xfrm>
          <a:off x="652462" y="3584575"/>
          <a:ext cx="8280748" cy="21835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2" name="文档" r:id="rId7" imgW="8280748" imgH="2186464" progId="Word.Document.12">
                  <p:embed/>
                </p:oleObj>
              </mc:Choice>
              <mc:Fallback>
                <p:oleObj name="文档" r:id="rId7" imgW="8280748" imgH="2186464" progId="Word.Document.12">
                  <p:embed/>
                  <p:pic>
                    <p:nvPicPr>
                      <p:cNvPr id="0" name="Picture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2462" y="3584575"/>
                        <a:ext cx="8280748" cy="218357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129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4592800"/>
              </p:ext>
            </p:extLst>
          </p:nvPr>
        </p:nvGraphicFramePr>
        <p:xfrm>
          <a:off x="585689" y="1430440"/>
          <a:ext cx="5612047" cy="7746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225" name="Document" r:id="rId4" imgW="5612047" imgH="774621" progId="Word.Document.12">
                  <p:embed/>
                </p:oleObj>
              </mc:Choice>
              <mc:Fallback>
                <p:oleObj name="Document" r:id="rId4" imgW="5612047" imgH="774621" progId="Word.Document.12">
                  <p:embed/>
                  <p:pic>
                    <p:nvPicPr>
                      <p:cNvPr id="0" name="Picture 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5689" y="1430440"/>
                        <a:ext cx="5612047" cy="77462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3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7312439"/>
              </p:ext>
            </p:extLst>
          </p:nvPr>
        </p:nvGraphicFramePr>
        <p:xfrm>
          <a:off x="585689" y="2324266"/>
          <a:ext cx="3233041" cy="8334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226" name="文档" r:id="rId7" imgW="3233041" imgH="833430" progId="Word.Document.12">
                  <p:embed/>
                </p:oleObj>
              </mc:Choice>
              <mc:Fallback>
                <p:oleObj name="文档" r:id="rId7" imgW="3233041" imgH="833430" progId="Word.Document.12">
                  <p:embed/>
                  <p:pic>
                    <p:nvPicPr>
                      <p:cNvPr id="0" name="Picture 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5689" y="2324266"/>
                        <a:ext cx="3233041" cy="83343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3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7070859"/>
              </p:ext>
            </p:extLst>
          </p:nvPr>
        </p:nvGraphicFramePr>
        <p:xfrm>
          <a:off x="585690" y="3276901"/>
          <a:ext cx="7045745" cy="12755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227" name="Document" r:id="rId10" imgW="7045745" imgH="1275528" progId="Word.Document.12">
                  <p:embed/>
                </p:oleObj>
              </mc:Choice>
              <mc:Fallback>
                <p:oleObj name="Document" r:id="rId10" imgW="7045745" imgH="1275528" progId="Word.Document.12">
                  <p:embed/>
                  <p:pic>
                    <p:nvPicPr>
                      <p:cNvPr id="0" name="Picture 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5690" y="3276901"/>
                        <a:ext cx="7045745" cy="127552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8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13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0085256"/>
              </p:ext>
            </p:extLst>
          </p:nvPr>
        </p:nvGraphicFramePr>
        <p:xfrm>
          <a:off x="592138" y="2506663"/>
          <a:ext cx="8924925" cy="2606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02" name="文档" r:id="rId4" imgW="8966821" imgH="2631835" progId="Word.Document.12">
                  <p:embed/>
                </p:oleObj>
              </mc:Choice>
              <mc:Fallback>
                <p:oleObj name="文档" r:id="rId4" imgW="8966821" imgH="2631835" progId="Word.Document.12">
                  <p:embed/>
                  <p:pic>
                    <p:nvPicPr>
                      <p:cNvPr id="0" name="Picture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2138" y="2506663"/>
                        <a:ext cx="8924925" cy="2606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3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0893377"/>
              </p:ext>
            </p:extLst>
          </p:nvPr>
        </p:nvGraphicFramePr>
        <p:xfrm>
          <a:off x="593119" y="1528093"/>
          <a:ext cx="8177082" cy="6556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03" name="文档" r:id="rId7" imgW="8177082" imgH="655615" progId="Word.Document.12">
                  <p:embed/>
                </p:oleObj>
              </mc:Choice>
              <mc:Fallback>
                <p:oleObj name="文档" r:id="rId7" imgW="8177082" imgH="655615" progId="Word.Document.12">
                  <p:embed/>
                  <p:pic>
                    <p:nvPicPr>
                      <p:cNvPr id="0" name="Picture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3119" y="1528093"/>
                        <a:ext cx="8177082" cy="65561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3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2844991"/>
              </p:ext>
            </p:extLst>
          </p:nvPr>
        </p:nvGraphicFramePr>
        <p:xfrm>
          <a:off x="623887" y="5559425"/>
          <a:ext cx="8280748" cy="785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04" name="文档" r:id="rId10" imgW="8280748" imgH="785439" progId="Word.Document.12">
                  <p:embed/>
                </p:oleObj>
              </mc:Choice>
              <mc:Fallback>
                <p:oleObj name="文档" r:id="rId10" imgW="8280748" imgH="785439" progId="Word.Document.12">
                  <p:embed/>
                  <p:pic>
                    <p:nvPicPr>
                      <p:cNvPr id="0" name="Picture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3887" y="5559425"/>
                        <a:ext cx="8280748" cy="78543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8151094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8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8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8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105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0438419"/>
              </p:ext>
            </p:extLst>
          </p:nvPr>
        </p:nvGraphicFramePr>
        <p:xfrm>
          <a:off x="792484" y="1959430"/>
          <a:ext cx="7045745" cy="337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71" name="文档" r:id="rId4" imgW="7045745" imgH="3374000" progId="Word.Document.12">
                  <p:embed/>
                </p:oleObj>
              </mc:Choice>
              <mc:Fallback>
                <p:oleObj name="文档" r:id="rId4" imgW="7045745" imgH="3374000" progId="Word.Document.12">
                  <p:embed/>
                  <p:pic>
                    <p:nvPicPr>
                      <p:cNvPr id="0" name="Picture 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2484" y="1959430"/>
                        <a:ext cx="7045745" cy="337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0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5218440"/>
              </p:ext>
            </p:extLst>
          </p:nvPr>
        </p:nvGraphicFramePr>
        <p:xfrm>
          <a:off x="541832" y="1176338"/>
          <a:ext cx="7376543" cy="8698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72" name="文档" r:id="rId7" imgW="7376543" imgH="869826" progId="Word.Document.12">
                  <p:embed/>
                </p:oleObj>
              </mc:Choice>
              <mc:Fallback>
                <p:oleObj name="文档" r:id="rId7" imgW="7376543" imgH="869826" progId="Word.Document.12">
                  <p:embed/>
                  <p:pic>
                    <p:nvPicPr>
                      <p:cNvPr id="0" name="Picture 6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832" y="1176338"/>
                        <a:ext cx="7376543" cy="86982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0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4652166"/>
              </p:ext>
            </p:extLst>
          </p:nvPr>
        </p:nvGraphicFramePr>
        <p:xfrm>
          <a:off x="830263" y="5722938"/>
          <a:ext cx="8403853" cy="10385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73" name="文档" r:id="rId10" imgW="8403853" imgH="1038598" progId="Word.Document.12">
                  <p:embed/>
                </p:oleObj>
              </mc:Choice>
              <mc:Fallback>
                <p:oleObj name="文档" r:id="rId10" imgW="8403853" imgH="1038598" progId="Word.Document.12">
                  <p:embed/>
                  <p:pic>
                    <p:nvPicPr>
                      <p:cNvPr id="0" name="Picture 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0263" y="5722938"/>
                        <a:ext cx="8403853" cy="103859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7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7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081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5139866"/>
              </p:ext>
            </p:extLst>
          </p:nvPr>
        </p:nvGraphicFramePr>
        <p:xfrm>
          <a:off x="638175" y="1175255"/>
          <a:ext cx="9558226" cy="17984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61" name="文档" r:id="rId4" imgW="9558226" imgH="1798433" progId="Word.Document.12">
                  <p:embed/>
                </p:oleObj>
              </mc:Choice>
              <mc:Fallback>
                <p:oleObj name="文档" r:id="rId4" imgW="9558226" imgH="1798433" progId="Word.Document.12">
                  <p:embed/>
                  <p:pic>
                    <p:nvPicPr>
                      <p:cNvPr id="0" name="Picture 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8175" y="1175255"/>
                        <a:ext cx="9558226" cy="179843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组合 7"/>
          <p:cNvGrpSpPr/>
          <p:nvPr/>
        </p:nvGrpSpPr>
        <p:grpSpPr>
          <a:xfrm>
            <a:off x="1039954" y="6294769"/>
            <a:ext cx="7454361" cy="777940"/>
            <a:chOff x="621878" y="5920581"/>
            <a:chExt cx="7454361" cy="777940"/>
          </a:xfrm>
        </p:grpSpPr>
        <p:sp>
          <p:nvSpPr>
            <p:cNvPr id="5" name="圆角矩形 4"/>
            <p:cNvSpPr/>
            <p:nvPr/>
          </p:nvSpPr>
          <p:spPr>
            <a:xfrm>
              <a:off x="621878" y="5920581"/>
              <a:ext cx="6720433" cy="64807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6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25512189"/>
                </p:ext>
              </p:extLst>
            </p:nvPr>
          </p:nvGraphicFramePr>
          <p:xfrm>
            <a:off x="717575" y="5920581"/>
            <a:ext cx="7358664" cy="7779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6162" name="文档" r:id="rId7" imgW="7358664" imgH="777940" progId="Word.Document.12">
                    <p:embed/>
                  </p:oleObj>
                </mc:Choice>
                <mc:Fallback>
                  <p:oleObj name="文档" r:id="rId7" imgW="7358664" imgH="777940" progId="Word.Document.12">
                    <p:embed/>
                    <p:pic>
                      <p:nvPicPr>
                        <p:cNvPr id="0" name="Picture 7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17575" y="5920581"/>
                          <a:ext cx="7358664" cy="77794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" name="组合 8"/>
          <p:cNvGrpSpPr/>
          <p:nvPr/>
        </p:nvGrpSpPr>
        <p:grpSpPr>
          <a:xfrm>
            <a:off x="28575" y="2496508"/>
            <a:ext cx="8309960" cy="3572343"/>
            <a:chOff x="-389501" y="2322514"/>
            <a:chExt cx="8309960" cy="3572343"/>
          </a:xfrm>
        </p:grpSpPr>
        <p:graphicFrame>
          <p:nvGraphicFramePr>
            <p:cNvPr id="46082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4910425"/>
                </p:ext>
              </p:extLst>
            </p:nvPr>
          </p:nvGraphicFramePr>
          <p:xfrm>
            <a:off x="-389501" y="2322514"/>
            <a:ext cx="7143653" cy="35723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6163" name="文档" r:id="rId10" imgW="7143653" imgH="3572343" progId="Word.Document.12">
                    <p:embed/>
                  </p:oleObj>
                </mc:Choice>
                <mc:Fallback>
                  <p:oleObj name="文档" r:id="rId10" imgW="7143653" imgH="3572343" progId="Word.Document.12">
                    <p:embed/>
                    <p:pic>
                      <p:nvPicPr>
                        <p:cNvPr id="0" name="Picture 7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-389501" y="2322514"/>
                          <a:ext cx="7143653" cy="357234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6100" name="Object 20"/>
            <p:cNvGraphicFramePr>
              <a:graphicFrameLocks noChangeAspect="1"/>
            </p:cNvGraphicFramePr>
            <p:nvPr/>
          </p:nvGraphicFramePr>
          <p:xfrm>
            <a:off x="4173959" y="2464197"/>
            <a:ext cx="3746500" cy="1587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6164" name="文档" r:id="rId13" imgW="3786183" imgH="1600316" progId="Word.Document.12">
                    <p:embed/>
                  </p:oleObj>
                </mc:Choice>
                <mc:Fallback>
                  <p:oleObj name="文档" r:id="rId13" imgW="3786183" imgH="1600316" progId="Word.Document.12">
                    <p:embed/>
                    <p:pic>
                      <p:nvPicPr>
                        <p:cNvPr id="0" name="Picture 8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73959" y="2464197"/>
                          <a:ext cx="3746500" cy="15875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6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599077" y="1139025"/>
            <a:ext cx="3466331" cy="5760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5120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619994"/>
              </p:ext>
            </p:extLst>
          </p:nvPr>
        </p:nvGraphicFramePr>
        <p:xfrm>
          <a:off x="627063" y="1912938"/>
          <a:ext cx="8727092" cy="41965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3" name="文档" r:id="rId4" imgW="8727092" imgH="4196584" progId="Word.Document.12">
                  <p:embed/>
                </p:oleObj>
              </mc:Choice>
              <mc:Fallback>
                <p:oleObj name="文档" r:id="rId4" imgW="8727092" imgH="4196584" progId="Word.Document.12">
                  <p:embed/>
                  <p:pic>
                    <p:nvPicPr>
                      <p:cNvPr id="0" name="Picture 6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7063" y="1912938"/>
                        <a:ext cx="8727092" cy="41965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组合 9"/>
          <p:cNvGrpSpPr/>
          <p:nvPr/>
        </p:nvGrpSpPr>
        <p:grpSpPr>
          <a:xfrm>
            <a:off x="1269950" y="6168074"/>
            <a:ext cx="7224489" cy="759495"/>
            <a:chOff x="141511" y="6136605"/>
            <a:chExt cx="7224489" cy="759495"/>
          </a:xfrm>
        </p:grpSpPr>
        <p:sp>
          <p:nvSpPr>
            <p:cNvPr id="7" name="圆角矩形 6"/>
            <p:cNvSpPr/>
            <p:nvPr/>
          </p:nvSpPr>
          <p:spPr>
            <a:xfrm>
              <a:off x="141511" y="6136605"/>
              <a:ext cx="7056784" cy="64807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51205" name="Object 5"/>
            <p:cNvGraphicFramePr>
              <a:graphicFrameLocks noChangeAspect="1"/>
            </p:cNvGraphicFramePr>
            <p:nvPr/>
          </p:nvGraphicFramePr>
          <p:xfrm>
            <a:off x="215900" y="6140450"/>
            <a:ext cx="7150100" cy="7556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264" name="文档" r:id="rId7" imgW="7358664" imgH="778660" progId="Word.Document.12">
                    <p:embed/>
                  </p:oleObj>
                </mc:Choice>
                <mc:Fallback>
                  <p:oleObj name="文档" r:id="rId7" imgW="7358664" imgH="778660" progId="Word.Document.12">
                    <p:embed/>
                    <p:pic>
                      <p:nvPicPr>
                        <p:cNvPr id="0" name="Picture 6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5900" y="6140450"/>
                          <a:ext cx="7150100" cy="7556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1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3618360"/>
              </p:ext>
            </p:extLst>
          </p:nvPr>
        </p:nvGraphicFramePr>
        <p:xfrm>
          <a:off x="483959" y="1152221"/>
          <a:ext cx="3738862" cy="8747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5" name="文档" r:id="rId10" imgW="3738862" imgH="874729" progId="Word.Document.12">
                  <p:embed/>
                </p:oleObj>
              </mc:Choice>
              <mc:Fallback>
                <p:oleObj name="文档" r:id="rId10" imgW="3738862" imgH="874729" progId="Word.Document.12">
                  <p:embed/>
                  <p:pic>
                    <p:nvPicPr>
                      <p:cNvPr id="0" name="Picture 6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3959" y="1152221"/>
                        <a:ext cx="3738862" cy="87472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22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0318443"/>
              </p:ext>
            </p:extLst>
          </p:nvPr>
        </p:nvGraphicFramePr>
        <p:xfrm>
          <a:off x="570086" y="1126670"/>
          <a:ext cx="7773399" cy="1606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86" name="文档" r:id="rId4" imgW="7773399" imgH="1606638" progId="Word.Document.12">
                  <p:embed/>
                </p:oleObj>
              </mc:Choice>
              <mc:Fallback>
                <p:oleObj name="文档" r:id="rId4" imgW="7773399" imgH="1606638" progId="Word.Document.12">
                  <p:embed/>
                  <p:pic>
                    <p:nvPicPr>
                      <p:cNvPr id="0" name="Picture 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0086" y="1126670"/>
                        <a:ext cx="7773399" cy="1606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2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0361623"/>
              </p:ext>
            </p:extLst>
          </p:nvPr>
        </p:nvGraphicFramePr>
        <p:xfrm>
          <a:off x="631825" y="2257425"/>
          <a:ext cx="8375650" cy="412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87" name="文档" r:id="rId6" imgW="8451958" imgH="4174426" progId="Word.Document.12">
                  <p:embed/>
                </p:oleObj>
              </mc:Choice>
              <mc:Fallback>
                <p:oleObj name="文档" r:id="rId6" imgW="8451958" imgH="4174426" progId="Word.Document.12">
                  <p:embed/>
                  <p:pic>
                    <p:nvPicPr>
                      <p:cNvPr id="0" name="Picture 6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1825" y="2257425"/>
                        <a:ext cx="8375650" cy="4124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组合 6"/>
          <p:cNvGrpSpPr/>
          <p:nvPr/>
        </p:nvGrpSpPr>
        <p:grpSpPr>
          <a:xfrm>
            <a:off x="1648553" y="6438589"/>
            <a:ext cx="6197814" cy="777216"/>
            <a:chOff x="333846" y="6313214"/>
            <a:chExt cx="6197814" cy="777216"/>
          </a:xfrm>
        </p:grpSpPr>
        <p:sp>
          <p:nvSpPr>
            <p:cNvPr id="4" name="圆角矩形 3"/>
            <p:cNvSpPr/>
            <p:nvPr/>
          </p:nvSpPr>
          <p:spPr>
            <a:xfrm>
              <a:off x="333846" y="6313214"/>
              <a:ext cx="5928345" cy="64807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5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6998735"/>
                </p:ext>
              </p:extLst>
            </p:nvPr>
          </p:nvGraphicFramePr>
          <p:xfrm>
            <a:off x="406400" y="6318250"/>
            <a:ext cx="6125260" cy="7721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2288" name="文档" r:id="rId9" imgW="6125260" imgH="772180" progId="Word.Document.12">
                    <p:embed/>
                  </p:oleObj>
                </mc:Choice>
                <mc:Fallback>
                  <p:oleObj name="文档" r:id="rId9" imgW="6125260" imgH="772180" progId="Word.Document.12">
                    <p:embed/>
                    <p:pic>
                      <p:nvPicPr>
                        <p:cNvPr id="0" name="Picture 6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6400" y="6318250"/>
                          <a:ext cx="6125260" cy="77218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" name="文本框 1"/>
          <p:cNvSpPr txBox="1"/>
          <p:nvPr/>
        </p:nvSpPr>
        <p:spPr>
          <a:xfrm>
            <a:off x="6838255" y="3400301"/>
            <a:ext cx="1637621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33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005E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广义积分收敛</a:t>
            </a:r>
            <a:endParaRPr lang="en-US" altLang="zh-CN" b="1" dirty="0" smtClean="0">
              <a:solidFill>
                <a:srgbClr val="005E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zh-CN" b="1" dirty="0" smtClean="0">
                <a:solidFill>
                  <a:srgbClr val="005E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奇函数积分</a:t>
            </a:r>
            <a:endParaRPr lang="zh-CN" altLang="en-US" dirty="0">
              <a:solidFill>
                <a:srgbClr val="005E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2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2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325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4069818"/>
              </p:ext>
            </p:extLst>
          </p:nvPr>
        </p:nvGraphicFramePr>
        <p:xfrm>
          <a:off x="576263" y="2506665"/>
          <a:ext cx="6823075" cy="3538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04" name="文档" r:id="rId4" imgW="6869728" imgH="3572343" progId="Word.Document.12">
                  <p:embed/>
                </p:oleObj>
              </mc:Choice>
              <mc:Fallback>
                <p:oleObj name="文档" r:id="rId4" imgW="6869728" imgH="3572343" progId="Word.Document.12">
                  <p:embed/>
                  <p:pic>
                    <p:nvPicPr>
                      <p:cNvPr id="0" name="Picture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263" y="2506665"/>
                        <a:ext cx="6823075" cy="3538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圆角矩形 5"/>
          <p:cNvSpPr/>
          <p:nvPr/>
        </p:nvSpPr>
        <p:spPr>
          <a:xfrm>
            <a:off x="1504159" y="6309087"/>
            <a:ext cx="5688632" cy="5760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4669736"/>
              </p:ext>
            </p:extLst>
          </p:nvPr>
        </p:nvGraphicFramePr>
        <p:xfrm>
          <a:off x="570086" y="1126670"/>
          <a:ext cx="7773399" cy="1606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05" name="文档" r:id="rId7" imgW="7773399" imgH="1606638" progId="Word.Document.12">
                  <p:embed/>
                </p:oleObj>
              </mc:Choice>
              <mc:Fallback>
                <p:oleObj name="文档" r:id="rId7" imgW="7773399" imgH="1606638" progId="Word.Document.12">
                  <p:embed/>
                  <p:pic>
                    <p:nvPicPr>
                      <p:cNvPr id="0" name="Picture 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0086" y="1126670"/>
                        <a:ext cx="7773399" cy="1606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0603140"/>
              </p:ext>
            </p:extLst>
          </p:nvPr>
        </p:nvGraphicFramePr>
        <p:xfrm>
          <a:off x="1576167" y="6237079"/>
          <a:ext cx="5708650" cy="58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06" name="文档" r:id="rId10" imgW="5754087" imgH="594344" progId="Word.Document.12">
                  <p:embed/>
                </p:oleObj>
              </mc:Choice>
              <mc:Fallback>
                <p:oleObj name="文档" r:id="rId10" imgW="5754087" imgH="594344" progId="Word.Document.12">
                  <p:embed/>
                  <p:pic>
                    <p:nvPicPr>
                      <p:cNvPr id="0" name="Picture 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6167" y="6237079"/>
                        <a:ext cx="5708650" cy="587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3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27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952628"/>
              </p:ext>
            </p:extLst>
          </p:nvPr>
        </p:nvGraphicFramePr>
        <p:xfrm>
          <a:off x="633387" y="1419225"/>
          <a:ext cx="8333939" cy="7491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08" name="文档" r:id="rId4" imgW="8333939" imgH="749140" progId="Word.Document.12">
                  <p:embed/>
                </p:oleObj>
              </mc:Choice>
              <mc:Fallback>
                <p:oleObj name="文档" r:id="rId4" imgW="8333939" imgH="749140" progId="Word.Document.12">
                  <p:embed/>
                  <p:pic>
                    <p:nvPicPr>
                      <p:cNvPr id="0" name="Picture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3387" y="1419225"/>
                        <a:ext cx="8333939" cy="74914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7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42113"/>
              </p:ext>
            </p:extLst>
          </p:nvPr>
        </p:nvGraphicFramePr>
        <p:xfrm>
          <a:off x="779463" y="2608263"/>
          <a:ext cx="8262937" cy="218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09" name="文档" r:id="rId7" imgW="8302706" imgH="2205577" progId="Word.Document.12">
                  <p:embed/>
                </p:oleObj>
              </mc:Choice>
              <mc:Fallback>
                <p:oleObj name="文档" r:id="rId7" imgW="8302706" imgH="2205577" progId="Word.Document.12">
                  <p:embed/>
                  <p:pic>
                    <p:nvPicPr>
                      <p:cNvPr id="0" name="Picture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463" y="2608263"/>
                        <a:ext cx="8262937" cy="218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4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529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8792284"/>
              </p:ext>
            </p:extLst>
          </p:nvPr>
        </p:nvGraphicFramePr>
        <p:xfrm>
          <a:off x="501438" y="1168251"/>
          <a:ext cx="8480825" cy="2180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36" name="文档" r:id="rId4" imgW="8480825" imgH="2180463" progId="Word.Document.12">
                  <p:embed/>
                </p:oleObj>
              </mc:Choice>
              <mc:Fallback>
                <p:oleObj name="文档" r:id="rId4" imgW="8480825" imgH="2180463" progId="Word.Document.12">
                  <p:embed/>
                  <p:pic>
                    <p:nvPicPr>
                      <p:cNvPr id="0" name="Picture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438" y="1168251"/>
                        <a:ext cx="8480825" cy="2180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29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8731648"/>
              </p:ext>
            </p:extLst>
          </p:nvPr>
        </p:nvGraphicFramePr>
        <p:xfrm>
          <a:off x="508000" y="3116263"/>
          <a:ext cx="9153637" cy="40855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37" name="文档" r:id="rId7" imgW="9153637" imgH="4085511" progId="Word.Document.12">
                  <p:embed/>
                </p:oleObj>
              </mc:Choice>
              <mc:Fallback>
                <p:oleObj name="文档" r:id="rId7" imgW="9153637" imgH="4085511" progId="Word.Document.12">
                  <p:embed/>
                  <p:pic>
                    <p:nvPicPr>
                      <p:cNvPr id="0" name="Picture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8000" y="3116263"/>
                        <a:ext cx="9153637" cy="408551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5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5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632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6860892"/>
              </p:ext>
            </p:extLst>
          </p:nvPr>
        </p:nvGraphicFramePr>
        <p:xfrm>
          <a:off x="573559" y="1285205"/>
          <a:ext cx="8515746" cy="21797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60" name="文档" r:id="rId4" imgW="8514359" imgH="2183579" progId="Word.Document.12">
                  <p:embed/>
                </p:oleObj>
              </mc:Choice>
              <mc:Fallback>
                <p:oleObj name="文档" r:id="rId4" imgW="8514359" imgH="2183579" progId="Word.Document.12">
                  <p:embed/>
                  <p:pic>
                    <p:nvPicPr>
                      <p:cNvPr id="0" name="Picture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559" y="1285205"/>
                        <a:ext cx="8515746" cy="217974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2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9804856"/>
              </p:ext>
            </p:extLst>
          </p:nvPr>
        </p:nvGraphicFramePr>
        <p:xfrm>
          <a:off x="576263" y="3894138"/>
          <a:ext cx="7880479" cy="2266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61" name="文档" r:id="rId7" imgW="7880479" imgH="2266162" progId="Word.Document.12">
                  <p:embed/>
                </p:oleObj>
              </mc:Choice>
              <mc:Fallback>
                <p:oleObj name="文档" r:id="rId7" imgW="7880479" imgH="2266162" progId="Word.Document.12">
                  <p:embed/>
                  <p:pic>
                    <p:nvPicPr>
                      <p:cNvPr id="0" name="Picture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263" y="3894138"/>
                        <a:ext cx="7880479" cy="22661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6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6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34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849359"/>
              </p:ext>
            </p:extLst>
          </p:nvPr>
        </p:nvGraphicFramePr>
        <p:xfrm>
          <a:off x="668684" y="1254284"/>
          <a:ext cx="5233467" cy="849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84" name="文档" r:id="rId4" imgW="5233467" imgH="849873" progId="Word.Document.12">
                  <p:embed/>
                </p:oleObj>
              </mc:Choice>
              <mc:Fallback>
                <p:oleObj name="文档" r:id="rId4" imgW="5233467" imgH="849873" progId="Word.Document.12">
                  <p:embed/>
                  <p:pic>
                    <p:nvPicPr>
                      <p:cNvPr id="0" name="Picture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8684" y="1254284"/>
                        <a:ext cx="5233467" cy="84987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4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121005"/>
              </p:ext>
            </p:extLst>
          </p:nvPr>
        </p:nvGraphicFramePr>
        <p:xfrm>
          <a:off x="872685" y="2150640"/>
          <a:ext cx="7702536" cy="43911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85" name="文档" r:id="rId7" imgW="11850055" imgH="6766391" progId="Word.Document.12">
                  <p:embed/>
                </p:oleObj>
              </mc:Choice>
              <mc:Fallback>
                <p:oleObj name="文档" r:id="rId7" imgW="11850055" imgH="6766391" progId="Word.Document.12">
                  <p:embed/>
                  <p:pic>
                    <p:nvPicPr>
                      <p:cNvPr id="0" name="Picture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2685" y="2150640"/>
                        <a:ext cx="7702536" cy="439112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34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3204539"/>
              </p:ext>
            </p:extLst>
          </p:nvPr>
        </p:nvGraphicFramePr>
        <p:xfrm>
          <a:off x="609963" y="1277187"/>
          <a:ext cx="5220180" cy="11870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2" name="文档" r:id="rId4" imgW="5220180" imgH="1187010" progId="Word.Document.12">
                  <p:embed/>
                </p:oleObj>
              </mc:Choice>
              <mc:Fallback>
                <p:oleObj name="文档" r:id="rId4" imgW="5220180" imgH="1187010" progId="Word.Document.12">
                  <p:embed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963" y="1277187"/>
                        <a:ext cx="5220180" cy="118701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4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4972965"/>
              </p:ext>
            </p:extLst>
          </p:nvPr>
        </p:nvGraphicFramePr>
        <p:xfrm>
          <a:off x="250286" y="2186730"/>
          <a:ext cx="9252265" cy="54664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3" name="文档" r:id="rId7" imgW="12336353" imgH="7288575" progId="Word.Document.12">
                  <p:embed/>
                </p:oleObj>
              </mc:Choice>
              <mc:Fallback>
                <p:oleObj name="文档" r:id="rId7" imgW="12336353" imgH="7288575" progId="Word.Document.12">
                  <p:embed/>
                  <p:pic>
                    <p:nvPicPr>
                      <p:cNvPr id="0" name="Picture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286" y="2186730"/>
                        <a:ext cx="9252265" cy="546643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632177" y="1097732"/>
            <a:ext cx="8136904" cy="122413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458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2952640"/>
              </p:ext>
            </p:extLst>
          </p:nvPr>
        </p:nvGraphicFramePr>
        <p:xfrm>
          <a:off x="501551" y="2393876"/>
          <a:ext cx="9026059" cy="32147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26" name="Document" r:id="rId3" imgW="9026059" imgH="3214722" progId="">
                  <p:embed/>
                </p:oleObj>
              </mc:Choice>
              <mc:Fallback>
                <p:oleObj name="Document" r:id="rId3" imgW="9026059" imgH="3214722" progId="">
                  <p:embed/>
                  <p:pic>
                    <p:nvPicPr>
                      <p:cNvPr id="0" name="Picture 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551" y="2393876"/>
                        <a:ext cx="9026059" cy="321472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1370688"/>
              </p:ext>
            </p:extLst>
          </p:nvPr>
        </p:nvGraphicFramePr>
        <p:xfrm>
          <a:off x="524899" y="5344766"/>
          <a:ext cx="8479443" cy="21850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27" name="文档" r:id="rId6" imgW="8479443" imgH="2185022" progId="Word.Document.12">
                  <p:embed/>
                </p:oleObj>
              </mc:Choice>
              <mc:Fallback>
                <p:oleObj name="文档" r:id="rId6" imgW="8479443" imgH="2185022" progId="Word.Document.12">
                  <p:embed/>
                  <p:pic>
                    <p:nvPicPr>
                      <p:cNvPr id="0" name="Picture 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4899" y="5344766"/>
                        <a:ext cx="8479443" cy="218502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5964578"/>
              </p:ext>
            </p:extLst>
          </p:nvPr>
        </p:nvGraphicFramePr>
        <p:xfrm>
          <a:off x="774134" y="1096045"/>
          <a:ext cx="7881199" cy="13754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28" name="文档" r:id="rId9" imgW="7881199" imgH="1375421" progId="Word.Document.12">
                  <p:embed/>
                </p:oleObj>
              </mc:Choice>
              <mc:Fallback>
                <p:oleObj name="文档" r:id="rId9" imgW="7881199" imgH="1375421" progId="Word.Document.12">
                  <p:embed/>
                  <p:pic>
                    <p:nvPicPr>
                      <p:cNvPr id="0" name="Picture 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4134" y="1096045"/>
                        <a:ext cx="7881199" cy="137542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9905" name="组合 164"/>
          <p:cNvGrpSpPr>
            <a:grpSpLocks/>
          </p:cNvGrpSpPr>
          <p:nvPr/>
        </p:nvGrpSpPr>
        <p:grpSpPr bwMode="auto">
          <a:xfrm>
            <a:off x="0" y="1463146"/>
            <a:ext cx="347661" cy="5707837"/>
            <a:chOff x="5715008" y="1471884"/>
            <a:chExt cx="360448" cy="3419387"/>
          </a:xfrm>
        </p:grpSpPr>
        <p:sp>
          <p:nvSpPr>
            <p:cNvPr id="379930" name="Rectangle 62"/>
            <p:cNvSpPr>
              <a:spLocks noChangeArrowheads="1"/>
            </p:cNvSpPr>
            <p:nvPr/>
          </p:nvSpPr>
          <p:spPr bwMode="auto">
            <a:xfrm>
              <a:off x="5715008" y="4874571"/>
              <a:ext cx="335398" cy="16700"/>
            </a:xfrm>
            <a:prstGeom prst="rect">
              <a:avLst/>
            </a:prstGeom>
            <a:solidFill>
              <a:srgbClr val="5E5F5E"/>
            </a:solidFill>
            <a:ln w="9525">
              <a:noFill/>
              <a:miter lim="800000"/>
              <a:headEnd/>
              <a:tailEnd/>
            </a:ln>
          </p:spPr>
          <p:txBody>
            <a:bodyPr lIns="96435" tIns="48218" rIns="96435" bIns="48218"/>
            <a:lstStyle/>
            <a:p>
              <a:endParaRPr lang="zh-CN" altLang="en-US"/>
            </a:p>
          </p:txBody>
        </p:sp>
        <p:grpSp>
          <p:nvGrpSpPr>
            <p:cNvPr id="379931" name="组合 163"/>
            <p:cNvGrpSpPr>
              <a:grpSpLocks/>
            </p:cNvGrpSpPr>
            <p:nvPr/>
          </p:nvGrpSpPr>
          <p:grpSpPr bwMode="auto">
            <a:xfrm>
              <a:off x="5715008" y="1471884"/>
              <a:ext cx="360448" cy="3411037"/>
              <a:chOff x="5715008" y="1471884"/>
              <a:chExt cx="360448" cy="3411037"/>
            </a:xfrm>
          </p:grpSpPr>
          <p:sp>
            <p:nvSpPr>
              <p:cNvPr id="379932" name="Rectangle 9"/>
              <p:cNvSpPr>
                <a:spLocks noChangeArrowheads="1"/>
              </p:cNvSpPr>
              <p:nvPr/>
            </p:nvSpPr>
            <p:spPr bwMode="auto">
              <a:xfrm>
                <a:off x="5715008" y="1471884"/>
                <a:ext cx="16700" cy="3411037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3" name="Rectangle 10"/>
              <p:cNvSpPr>
                <a:spLocks noChangeArrowheads="1"/>
              </p:cNvSpPr>
              <p:nvPr/>
            </p:nvSpPr>
            <p:spPr bwMode="auto">
              <a:xfrm>
                <a:off x="5715008" y="1471884"/>
                <a:ext cx="16700" cy="34110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4" name="Rectangle 11"/>
              <p:cNvSpPr>
                <a:spLocks noChangeArrowheads="1"/>
              </p:cNvSpPr>
              <p:nvPr/>
            </p:nvSpPr>
            <p:spPr bwMode="auto">
              <a:xfrm>
                <a:off x="5715008" y="1471884"/>
                <a:ext cx="335398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5" name="Rectangle 12"/>
              <p:cNvSpPr>
                <a:spLocks noChangeArrowheads="1"/>
              </p:cNvSpPr>
              <p:nvPr/>
            </p:nvSpPr>
            <p:spPr bwMode="auto">
              <a:xfrm>
                <a:off x="5715008" y="2316641"/>
                <a:ext cx="335398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6" name="Rectangle 13"/>
              <p:cNvSpPr>
                <a:spLocks noChangeArrowheads="1"/>
              </p:cNvSpPr>
              <p:nvPr/>
            </p:nvSpPr>
            <p:spPr bwMode="auto">
              <a:xfrm>
                <a:off x="5715008" y="1889392"/>
                <a:ext cx="219887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7" name="Rectangle 14"/>
              <p:cNvSpPr>
                <a:spLocks noChangeArrowheads="1"/>
              </p:cNvSpPr>
              <p:nvPr/>
            </p:nvSpPr>
            <p:spPr bwMode="auto">
              <a:xfrm>
                <a:off x="5715008" y="1803107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8" name="Rectangle 15"/>
              <p:cNvSpPr>
                <a:spLocks noChangeArrowheads="1"/>
              </p:cNvSpPr>
              <p:nvPr/>
            </p:nvSpPr>
            <p:spPr bwMode="auto">
              <a:xfrm>
                <a:off x="5715008" y="1718214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9" name="Rectangle 16"/>
              <p:cNvSpPr>
                <a:spLocks noChangeArrowheads="1"/>
              </p:cNvSpPr>
              <p:nvPr/>
            </p:nvSpPr>
            <p:spPr bwMode="auto">
              <a:xfrm>
                <a:off x="5715008" y="1644454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0" name="Rectangle 17"/>
              <p:cNvSpPr>
                <a:spLocks noChangeArrowheads="1"/>
              </p:cNvSpPr>
              <p:nvPr/>
            </p:nvSpPr>
            <p:spPr bwMode="auto">
              <a:xfrm>
                <a:off x="5715008" y="1563736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1" name="Rectangle 18"/>
              <p:cNvSpPr>
                <a:spLocks noChangeArrowheads="1"/>
              </p:cNvSpPr>
              <p:nvPr/>
            </p:nvSpPr>
            <p:spPr bwMode="auto">
              <a:xfrm>
                <a:off x="5733100" y="2215048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2" name="Rectangle 19"/>
              <p:cNvSpPr>
                <a:spLocks noChangeArrowheads="1"/>
              </p:cNvSpPr>
              <p:nvPr/>
            </p:nvSpPr>
            <p:spPr bwMode="auto">
              <a:xfrm>
                <a:off x="5733100" y="2128763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3" name="Rectangle 20"/>
              <p:cNvSpPr>
                <a:spLocks noChangeArrowheads="1"/>
              </p:cNvSpPr>
              <p:nvPr/>
            </p:nvSpPr>
            <p:spPr bwMode="auto">
              <a:xfrm>
                <a:off x="5733100" y="2056395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4" name="Rectangle 21"/>
              <p:cNvSpPr>
                <a:spLocks noChangeArrowheads="1"/>
              </p:cNvSpPr>
              <p:nvPr/>
            </p:nvSpPr>
            <p:spPr bwMode="auto">
              <a:xfrm>
                <a:off x="5733100" y="1974285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5" name="Rectangle 22"/>
              <p:cNvSpPr>
                <a:spLocks noChangeArrowheads="1"/>
              </p:cNvSpPr>
              <p:nvPr/>
            </p:nvSpPr>
            <p:spPr bwMode="auto">
              <a:xfrm>
                <a:off x="5715008" y="2753633"/>
                <a:ext cx="219887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6" name="Rectangle 23"/>
              <p:cNvSpPr>
                <a:spLocks noChangeArrowheads="1"/>
              </p:cNvSpPr>
              <p:nvPr/>
            </p:nvSpPr>
            <p:spPr bwMode="auto">
              <a:xfrm>
                <a:off x="5715008" y="2668739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7" name="Rectangle 24"/>
              <p:cNvSpPr>
                <a:spLocks noChangeArrowheads="1"/>
              </p:cNvSpPr>
              <p:nvPr/>
            </p:nvSpPr>
            <p:spPr bwMode="auto">
              <a:xfrm>
                <a:off x="5715008" y="2582455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8" name="Rectangle 25"/>
              <p:cNvSpPr>
                <a:spLocks noChangeArrowheads="1"/>
              </p:cNvSpPr>
              <p:nvPr/>
            </p:nvSpPr>
            <p:spPr bwMode="auto">
              <a:xfrm>
                <a:off x="5715008" y="2510087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9" name="Rectangle 26"/>
              <p:cNvSpPr>
                <a:spLocks noChangeArrowheads="1"/>
              </p:cNvSpPr>
              <p:nvPr/>
            </p:nvSpPr>
            <p:spPr bwMode="auto">
              <a:xfrm>
                <a:off x="5715008" y="2427977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0" name="Rectangle 27"/>
              <p:cNvSpPr>
                <a:spLocks noChangeArrowheads="1"/>
              </p:cNvSpPr>
              <p:nvPr/>
            </p:nvSpPr>
            <p:spPr bwMode="auto">
              <a:xfrm>
                <a:off x="5733100" y="3079289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1" name="Rectangle 28"/>
              <p:cNvSpPr>
                <a:spLocks noChangeArrowheads="1"/>
              </p:cNvSpPr>
              <p:nvPr/>
            </p:nvSpPr>
            <p:spPr bwMode="auto">
              <a:xfrm>
                <a:off x="5733100" y="2994395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2" name="Rectangle 29"/>
              <p:cNvSpPr>
                <a:spLocks noChangeArrowheads="1"/>
              </p:cNvSpPr>
              <p:nvPr/>
            </p:nvSpPr>
            <p:spPr bwMode="auto">
              <a:xfrm>
                <a:off x="5733100" y="2920636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3" name="Rectangle 30"/>
              <p:cNvSpPr>
                <a:spLocks noChangeArrowheads="1"/>
              </p:cNvSpPr>
              <p:nvPr/>
            </p:nvSpPr>
            <p:spPr bwMode="auto">
              <a:xfrm>
                <a:off x="5733100" y="2839918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4" name="Rectangle 31"/>
              <p:cNvSpPr>
                <a:spLocks noChangeArrowheads="1"/>
              </p:cNvSpPr>
              <p:nvPr/>
            </p:nvSpPr>
            <p:spPr bwMode="auto">
              <a:xfrm>
                <a:off x="5724750" y="3606740"/>
                <a:ext cx="218496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5" name="Rectangle 32"/>
              <p:cNvSpPr>
                <a:spLocks noChangeArrowheads="1"/>
              </p:cNvSpPr>
              <p:nvPr/>
            </p:nvSpPr>
            <p:spPr bwMode="auto">
              <a:xfrm>
                <a:off x="5724750" y="3606740"/>
                <a:ext cx="218496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6" name="Rectangle 33"/>
              <p:cNvSpPr>
                <a:spLocks noChangeArrowheads="1"/>
              </p:cNvSpPr>
              <p:nvPr/>
            </p:nvSpPr>
            <p:spPr bwMode="auto">
              <a:xfrm>
                <a:off x="5724750" y="3520455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7" name="Rectangle 34"/>
              <p:cNvSpPr>
                <a:spLocks noChangeArrowheads="1"/>
              </p:cNvSpPr>
              <p:nvPr/>
            </p:nvSpPr>
            <p:spPr bwMode="auto">
              <a:xfrm>
                <a:off x="5724750" y="3520455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8" name="Rectangle 35"/>
              <p:cNvSpPr>
                <a:spLocks noChangeArrowheads="1"/>
              </p:cNvSpPr>
              <p:nvPr/>
            </p:nvSpPr>
            <p:spPr bwMode="auto">
              <a:xfrm>
                <a:off x="5724750" y="3435562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9" name="Rectangle 36"/>
              <p:cNvSpPr>
                <a:spLocks noChangeArrowheads="1"/>
              </p:cNvSpPr>
              <p:nvPr/>
            </p:nvSpPr>
            <p:spPr bwMode="auto">
              <a:xfrm>
                <a:off x="5724750" y="3435562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0" name="Rectangle 37"/>
              <p:cNvSpPr>
                <a:spLocks noChangeArrowheads="1"/>
              </p:cNvSpPr>
              <p:nvPr/>
            </p:nvSpPr>
            <p:spPr bwMode="auto">
              <a:xfrm>
                <a:off x="5724750" y="3361802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1" name="Rectangle 38"/>
              <p:cNvSpPr>
                <a:spLocks noChangeArrowheads="1"/>
              </p:cNvSpPr>
              <p:nvPr/>
            </p:nvSpPr>
            <p:spPr bwMode="auto">
              <a:xfrm>
                <a:off x="5724750" y="3361802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2" name="Rectangle 39"/>
              <p:cNvSpPr>
                <a:spLocks noChangeArrowheads="1"/>
              </p:cNvSpPr>
              <p:nvPr/>
            </p:nvSpPr>
            <p:spPr bwMode="auto">
              <a:xfrm>
                <a:off x="5724750" y="3281084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3" name="Rectangle 40"/>
              <p:cNvSpPr>
                <a:spLocks noChangeArrowheads="1"/>
              </p:cNvSpPr>
              <p:nvPr/>
            </p:nvSpPr>
            <p:spPr bwMode="auto">
              <a:xfrm>
                <a:off x="5724750" y="3281084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4" name="Rectangle 41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5" name="Rectangle 42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6" name="Rectangle 43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7" name="Rectangle 44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8" name="Rectangle 45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9" name="Rectangle 46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0" name="Rectangle 47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1" name="Rectangle 48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2" name="Rectangle 49"/>
              <p:cNvSpPr>
                <a:spLocks noChangeArrowheads="1"/>
              </p:cNvSpPr>
              <p:nvPr/>
            </p:nvSpPr>
            <p:spPr bwMode="auto">
              <a:xfrm>
                <a:off x="5733100" y="4466805"/>
                <a:ext cx="218496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3" name="Rectangle 50"/>
              <p:cNvSpPr>
                <a:spLocks noChangeArrowheads="1"/>
              </p:cNvSpPr>
              <p:nvPr/>
            </p:nvSpPr>
            <p:spPr bwMode="auto">
              <a:xfrm>
                <a:off x="5733100" y="4381912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4" name="Rectangle 51"/>
              <p:cNvSpPr>
                <a:spLocks noChangeArrowheads="1"/>
              </p:cNvSpPr>
              <p:nvPr/>
            </p:nvSpPr>
            <p:spPr bwMode="auto">
              <a:xfrm>
                <a:off x="5733100" y="4295627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5" name="Rectangle 52"/>
              <p:cNvSpPr>
                <a:spLocks noChangeArrowheads="1"/>
              </p:cNvSpPr>
              <p:nvPr/>
            </p:nvSpPr>
            <p:spPr bwMode="auto">
              <a:xfrm>
                <a:off x="5733100" y="4221868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6" name="Rectangle 53"/>
              <p:cNvSpPr>
                <a:spLocks noChangeArrowheads="1"/>
              </p:cNvSpPr>
              <p:nvPr/>
            </p:nvSpPr>
            <p:spPr bwMode="auto">
              <a:xfrm>
                <a:off x="5733100" y="4141149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7" name="Rectangle 54"/>
              <p:cNvSpPr>
                <a:spLocks noChangeArrowheads="1"/>
              </p:cNvSpPr>
              <p:nvPr/>
            </p:nvSpPr>
            <p:spPr bwMode="auto">
              <a:xfrm>
                <a:off x="5734492" y="4792461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8" name="Rectangle 55"/>
              <p:cNvSpPr>
                <a:spLocks noChangeArrowheads="1"/>
              </p:cNvSpPr>
              <p:nvPr/>
            </p:nvSpPr>
            <p:spPr bwMode="auto">
              <a:xfrm>
                <a:off x="5734492" y="4707568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9" name="Rectangle 56"/>
              <p:cNvSpPr>
                <a:spLocks noChangeArrowheads="1"/>
              </p:cNvSpPr>
              <p:nvPr/>
            </p:nvSpPr>
            <p:spPr bwMode="auto">
              <a:xfrm>
                <a:off x="5734492" y="4633808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0" name="Rectangle 57"/>
              <p:cNvSpPr>
                <a:spLocks noChangeArrowheads="1"/>
              </p:cNvSpPr>
              <p:nvPr/>
            </p:nvSpPr>
            <p:spPr bwMode="auto">
              <a:xfrm>
                <a:off x="5734492" y="4551699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1" name="Rectangle 58"/>
              <p:cNvSpPr>
                <a:spLocks noChangeArrowheads="1"/>
              </p:cNvSpPr>
              <p:nvPr/>
            </p:nvSpPr>
            <p:spPr bwMode="auto">
              <a:xfrm>
                <a:off x="5715008" y="3186449"/>
                <a:ext cx="335398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2" name="Rectangle 59"/>
              <p:cNvSpPr>
                <a:spLocks noChangeArrowheads="1"/>
              </p:cNvSpPr>
              <p:nvPr/>
            </p:nvSpPr>
            <p:spPr bwMode="auto">
              <a:xfrm>
                <a:off x="5715008" y="3186449"/>
                <a:ext cx="335398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3" name="Rectangle 60"/>
              <p:cNvSpPr>
                <a:spLocks noChangeArrowheads="1"/>
              </p:cNvSpPr>
              <p:nvPr/>
            </p:nvSpPr>
            <p:spPr bwMode="auto">
              <a:xfrm>
                <a:off x="5723358" y="4039556"/>
                <a:ext cx="335398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4" name="Rectangle 61"/>
              <p:cNvSpPr>
                <a:spLocks noChangeArrowheads="1"/>
              </p:cNvSpPr>
              <p:nvPr/>
            </p:nvSpPr>
            <p:spPr bwMode="auto">
              <a:xfrm>
                <a:off x="5723358" y="4039556"/>
                <a:ext cx="335398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5" name="Freeform 72"/>
              <p:cNvSpPr>
                <a:spLocks noEditPoints="1"/>
              </p:cNvSpPr>
              <p:nvPr/>
            </p:nvSpPr>
            <p:spPr bwMode="auto">
              <a:xfrm>
                <a:off x="5731708" y="3173924"/>
                <a:ext cx="343748" cy="873982"/>
              </a:xfrm>
              <a:custGeom>
                <a:avLst/>
                <a:gdLst>
                  <a:gd name="T0" fmla="*/ 2783 w 247"/>
                  <a:gd name="T1" fmla="*/ 775172 h 628"/>
                  <a:gd name="T2" fmla="*/ 2783 w 247"/>
                  <a:gd name="T3" fmla="*/ 758472 h 628"/>
                  <a:gd name="T4" fmla="*/ 171178 w 247"/>
                  <a:gd name="T5" fmla="*/ 758472 h 628"/>
                  <a:gd name="T6" fmla="*/ 171178 w 247"/>
                  <a:gd name="T7" fmla="*/ 775172 h 628"/>
                  <a:gd name="T8" fmla="*/ 2783 w 247"/>
                  <a:gd name="T9" fmla="*/ 775172 h 628"/>
                  <a:gd name="T10" fmla="*/ 2783 w 247"/>
                  <a:gd name="T11" fmla="*/ 688887 h 628"/>
                  <a:gd name="T12" fmla="*/ 2783 w 247"/>
                  <a:gd name="T13" fmla="*/ 672187 h 628"/>
                  <a:gd name="T14" fmla="*/ 171178 w 247"/>
                  <a:gd name="T15" fmla="*/ 672187 h 628"/>
                  <a:gd name="T16" fmla="*/ 171178 w 247"/>
                  <a:gd name="T17" fmla="*/ 688887 h 628"/>
                  <a:gd name="T18" fmla="*/ 2783 w 247"/>
                  <a:gd name="T19" fmla="*/ 688887 h 628"/>
                  <a:gd name="T20" fmla="*/ 2783 w 247"/>
                  <a:gd name="T21" fmla="*/ 615127 h 628"/>
                  <a:gd name="T22" fmla="*/ 2783 w 247"/>
                  <a:gd name="T23" fmla="*/ 599819 h 628"/>
                  <a:gd name="T24" fmla="*/ 171178 w 247"/>
                  <a:gd name="T25" fmla="*/ 599819 h 628"/>
                  <a:gd name="T26" fmla="*/ 171178 w 247"/>
                  <a:gd name="T27" fmla="*/ 615127 h 628"/>
                  <a:gd name="T28" fmla="*/ 2783 w 247"/>
                  <a:gd name="T29" fmla="*/ 615127 h 628"/>
                  <a:gd name="T30" fmla="*/ 2783 w 247"/>
                  <a:gd name="T31" fmla="*/ 534409 h 628"/>
                  <a:gd name="T32" fmla="*/ 2783 w 247"/>
                  <a:gd name="T33" fmla="*/ 517709 h 628"/>
                  <a:gd name="T34" fmla="*/ 171178 w 247"/>
                  <a:gd name="T35" fmla="*/ 517709 h 628"/>
                  <a:gd name="T36" fmla="*/ 171178 w 247"/>
                  <a:gd name="T37" fmla="*/ 534409 h 628"/>
                  <a:gd name="T38" fmla="*/ 2783 w 247"/>
                  <a:gd name="T39" fmla="*/ 534409 h 628"/>
                  <a:gd name="T40" fmla="*/ 343748 w 247"/>
                  <a:gd name="T41" fmla="*/ 0 h 628"/>
                  <a:gd name="T42" fmla="*/ 0 w 247"/>
                  <a:gd name="T43" fmla="*/ 0 h 628"/>
                  <a:gd name="T44" fmla="*/ 0 w 247"/>
                  <a:gd name="T45" fmla="*/ 12525 h 628"/>
                  <a:gd name="T46" fmla="*/ 318698 w 247"/>
                  <a:gd name="T47" fmla="*/ 12525 h 628"/>
                  <a:gd name="T48" fmla="*/ 318698 w 247"/>
                  <a:gd name="T49" fmla="*/ 29226 h 628"/>
                  <a:gd name="T50" fmla="*/ 0 w 247"/>
                  <a:gd name="T51" fmla="*/ 29226 h 628"/>
                  <a:gd name="T52" fmla="*/ 0 w 247"/>
                  <a:gd name="T53" fmla="*/ 107160 h 628"/>
                  <a:gd name="T54" fmla="*/ 161436 w 247"/>
                  <a:gd name="T55" fmla="*/ 107160 h 628"/>
                  <a:gd name="T56" fmla="*/ 161436 w 247"/>
                  <a:gd name="T57" fmla="*/ 122469 h 628"/>
                  <a:gd name="T58" fmla="*/ 0 w 247"/>
                  <a:gd name="T59" fmla="*/ 122469 h 628"/>
                  <a:gd name="T60" fmla="*/ 0 w 247"/>
                  <a:gd name="T61" fmla="*/ 187878 h 628"/>
                  <a:gd name="T62" fmla="*/ 161436 w 247"/>
                  <a:gd name="T63" fmla="*/ 187878 h 628"/>
                  <a:gd name="T64" fmla="*/ 161436 w 247"/>
                  <a:gd name="T65" fmla="*/ 204579 h 628"/>
                  <a:gd name="T66" fmla="*/ 0 w 247"/>
                  <a:gd name="T67" fmla="*/ 204579 h 628"/>
                  <a:gd name="T68" fmla="*/ 0 w 247"/>
                  <a:gd name="T69" fmla="*/ 261638 h 628"/>
                  <a:gd name="T70" fmla="*/ 161436 w 247"/>
                  <a:gd name="T71" fmla="*/ 261638 h 628"/>
                  <a:gd name="T72" fmla="*/ 161436 w 247"/>
                  <a:gd name="T73" fmla="*/ 276947 h 628"/>
                  <a:gd name="T74" fmla="*/ 0 w 247"/>
                  <a:gd name="T75" fmla="*/ 276947 h 628"/>
                  <a:gd name="T76" fmla="*/ 0 w 247"/>
                  <a:gd name="T77" fmla="*/ 346531 h 628"/>
                  <a:gd name="T78" fmla="*/ 161436 w 247"/>
                  <a:gd name="T79" fmla="*/ 346531 h 628"/>
                  <a:gd name="T80" fmla="*/ 161436 w 247"/>
                  <a:gd name="T81" fmla="*/ 363231 h 628"/>
                  <a:gd name="T82" fmla="*/ 0 w 247"/>
                  <a:gd name="T83" fmla="*/ 363231 h 628"/>
                  <a:gd name="T84" fmla="*/ 0 w 247"/>
                  <a:gd name="T85" fmla="*/ 432816 h 628"/>
                  <a:gd name="T86" fmla="*/ 211537 w 247"/>
                  <a:gd name="T87" fmla="*/ 432816 h 628"/>
                  <a:gd name="T88" fmla="*/ 211537 w 247"/>
                  <a:gd name="T89" fmla="*/ 448125 h 628"/>
                  <a:gd name="T90" fmla="*/ 0 w 247"/>
                  <a:gd name="T91" fmla="*/ 448125 h 628"/>
                  <a:gd name="T92" fmla="*/ 0 w 247"/>
                  <a:gd name="T93" fmla="*/ 865632 h 628"/>
                  <a:gd name="T94" fmla="*/ 327048 w 247"/>
                  <a:gd name="T95" fmla="*/ 865632 h 628"/>
                  <a:gd name="T96" fmla="*/ 327048 w 247"/>
                  <a:gd name="T97" fmla="*/ 873982 h 628"/>
                  <a:gd name="T98" fmla="*/ 343748 w 247"/>
                  <a:gd name="T99" fmla="*/ 873982 h 628"/>
                  <a:gd name="T100" fmla="*/ 343748 w 247"/>
                  <a:gd name="T101" fmla="*/ 0 h 628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47"/>
                  <a:gd name="T154" fmla="*/ 0 h 628"/>
                  <a:gd name="T155" fmla="*/ 247 w 247"/>
                  <a:gd name="T156" fmla="*/ 628 h 628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47" h="628">
                    <a:moveTo>
                      <a:pt x="2" y="557"/>
                    </a:moveTo>
                    <a:lnTo>
                      <a:pt x="2" y="545"/>
                    </a:lnTo>
                    <a:lnTo>
                      <a:pt x="123" y="545"/>
                    </a:lnTo>
                    <a:lnTo>
                      <a:pt x="123" y="557"/>
                    </a:lnTo>
                    <a:lnTo>
                      <a:pt x="2" y="557"/>
                    </a:lnTo>
                    <a:close/>
                    <a:moveTo>
                      <a:pt x="2" y="495"/>
                    </a:moveTo>
                    <a:lnTo>
                      <a:pt x="2" y="483"/>
                    </a:lnTo>
                    <a:lnTo>
                      <a:pt x="123" y="483"/>
                    </a:lnTo>
                    <a:lnTo>
                      <a:pt x="123" y="495"/>
                    </a:lnTo>
                    <a:lnTo>
                      <a:pt x="2" y="495"/>
                    </a:lnTo>
                    <a:close/>
                    <a:moveTo>
                      <a:pt x="2" y="442"/>
                    </a:moveTo>
                    <a:lnTo>
                      <a:pt x="2" y="431"/>
                    </a:lnTo>
                    <a:lnTo>
                      <a:pt x="123" y="431"/>
                    </a:lnTo>
                    <a:lnTo>
                      <a:pt x="123" y="442"/>
                    </a:lnTo>
                    <a:lnTo>
                      <a:pt x="2" y="442"/>
                    </a:lnTo>
                    <a:close/>
                    <a:moveTo>
                      <a:pt x="2" y="384"/>
                    </a:moveTo>
                    <a:lnTo>
                      <a:pt x="2" y="372"/>
                    </a:lnTo>
                    <a:lnTo>
                      <a:pt x="123" y="372"/>
                    </a:lnTo>
                    <a:lnTo>
                      <a:pt x="123" y="384"/>
                    </a:lnTo>
                    <a:lnTo>
                      <a:pt x="2" y="384"/>
                    </a:lnTo>
                    <a:close/>
                    <a:moveTo>
                      <a:pt x="247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229" y="9"/>
                    </a:lnTo>
                    <a:lnTo>
                      <a:pt x="229" y="21"/>
                    </a:lnTo>
                    <a:lnTo>
                      <a:pt x="0" y="21"/>
                    </a:lnTo>
                    <a:lnTo>
                      <a:pt x="0" y="77"/>
                    </a:lnTo>
                    <a:lnTo>
                      <a:pt x="116" y="77"/>
                    </a:lnTo>
                    <a:lnTo>
                      <a:pt x="116" y="88"/>
                    </a:lnTo>
                    <a:lnTo>
                      <a:pt x="0" y="88"/>
                    </a:lnTo>
                    <a:lnTo>
                      <a:pt x="0" y="135"/>
                    </a:lnTo>
                    <a:lnTo>
                      <a:pt x="116" y="135"/>
                    </a:lnTo>
                    <a:lnTo>
                      <a:pt x="116" y="147"/>
                    </a:lnTo>
                    <a:lnTo>
                      <a:pt x="0" y="147"/>
                    </a:lnTo>
                    <a:lnTo>
                      <a:pt x="0" y="188"/>
                    </a:lnTo>
                    <a:lnTo>
                      <a:pt x="116" y="188"/>
                    </a:lnTo>
                    <a:lnTo>
                      <a:pt x="116" y="199"/>
                    </a:lnTo>
                    <a:lnTo>
                      <a:pt x="0" y="199"/>
                    </a:lnTo>
                    <a:lnTo>
                      <a:pt x="0" y="249"/>
                    </a:lnTo>
                    <a:lnTo>
                      <a:pt x="116" y="249"/>
                    </a:lnTo>
                    <a:lnTo>
                      <a:pt x="116" y="261"/>
                    </a:lnTo>
                    <a:lnTo>
                      <a:pt x="0" y="261"/>
                    </a:lnTo>
                    <a:lnTo>
                      <a:pt x="0" y="311"/>
                    </a:lnTo>
                    <a:lnTo>
                      <a:pt x="152" y="311"/>
                    </a:lnTo>
                    <a:lnTo>
                      <a:pt x="152" y="322"/>
                    </a:lnTo>
                    <a:lnTo>
                      <a:pt x="0" y="322"/>
                    </a:lnTo>
                    <a:lnTo>
                      <a:pt x="0" y="622"/>
                    </a:lnTo>
                    <a:lnTo>
                      <a:pt x="235" y="622"/>
                    </a:lnTo>
                    <a:lnTo>
                      <a:pt x="235" y="628"/>
                    </a:lnTo>
                    <a:lnTo>
                      <a:pt x="247" y="628"/>
                    </a:lnTo>
                    <a:lnTo>
                      <a:pt x="247" y="0"/>
                    </a:lnTo>
                    <a:close/>
                  </a:path>
                </a:pathLst>
              </a:custGeom>
              <a:solidFill>
                <a:srgbClr val="ABF3E0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6" name="Freeform 73"/>
              <p:cNvSpPr>
                <a:spLocks noEditPoints="1"/>
              </p:cNvSpPr>
              <p:nvPr/>
            </p:nvSpPr>
            <p:spPr bwMode="auto">
              <a:xfrm>
                <a:off x="5731708" y="3173924"/>
                <a:ext cx="343748" cy="873982"/>
              </a:xfrm>
              <a:custGeom>
                <a:avLst/>
                <a:gdLst>
                  <a:gd name="T0" fmla="*/ 2783 w 247"/>
                  <a:gd name="T1" fmla="*/ 775172 h 628"/>
                  <a:gd name="T2" fmla="*/ 2783 w 247"/>
                  <a:gd name="T3" fmla="*/ 758472 h 628"/>
                  <a:gd name="T4" fmla="*/ 171178 w 247"/>
                  <a:gd name="T5" fmla="*/ 758472 h 628"/>
                  <a:gd name="T6" fmla="*/ 171178 w 247"/>
                  <a:gd name="T7" fmla="*/ 775172 h 628"/>
                  <a:gd name="T8" fmla="*/ 2783 w 247"/>
                  <a:gd name="T9" fmla="*/ 775172 h 628"/>
                  <a:gd name="T10" fmla="*/ 2783 w 247"/>
                  <a:gd name="T11" fmla="*/ 688887 h 628"/>
                  <a:gd name="T12" fmla="*/ 2783 w 247"/>
                  <a:gd name="T13" fmla="*/ 672187 h 628"/>
                  <a:gd name="T14" fmla="*/ 171178 w 247"/>
                  <a:gd name="T15" fmla="*/ 672187 h 628"/>
                  <a:gd name="T16" fmla="*/ 171178 w 247"/>
                  <a:gd name="T17" fmla="*/ 688887 h 628"/>
                  <a:gd name="T18" fmla="*/ 2783 w 247"/>
                  <a:gd name="T19" fmla="*/ 688887 h 628"/>
                  <a:gd name="T20" fmla="*/ 2783 w 247"/>
                  <a:gd name="T21" fmla="*/ 615127 h 628"/>
                  <a:gd name="T22" fmla="*/ 2783 w 247"/>
                  <a:gd name="T23" fmla="*/ 599819 h 628"/>
                  <a:gd name="T24" fmla="*/ 171178 w 247"/>
                  <a:gd name="T25" fmla="*/ 599819 h 628"/>
                  <a:gd name="T26" fmla="*/ 171178 w 247"/>
                  <a:gd name="T27" fmla="*/ 615127 h 628"/>
                  <a:gd name="T28" fmla="*/ 2783 w 247"/>
                  <a:gd name="T29" fmla="*/ 615127 h 628"/>
                  <a:gd name="T30" fmla="*/ 2783 w 247"/>
                  <a:gd name="T31" fmla="*/ 534409 h 628"/>
                  <a:gd name="T32" fmla="*/ 2783 w 247"/>
                  <a:gd name="T33" fmla="*/ 517709 h 628"/>
                  <a:gd name="T34" fmla="*/ 171178 w 247"/>
                  <a:gd name="T35" fmla="*/ 517709 h 628"/>
                  <a:gd name="T36" fmla="*/ 171178 w 247"/>
                  <a:gd name="T37" fmla="*/ 534409 h 628"/>
                  <a:gd name="T38" fmla="*/ 2783 w 247"/>
                  <a:gd name="T39" fmla="*/ 534409 h 628"/>
                  <a:gd name="T40" fmla="*/ 343748 w 247"/>
                  <a:gd name="T41" fmla="*/ 0 h 628"/>
                  <a:gd name="T42" fmla="*/ 0 w 247"/>
                  <a:gd name="T43" fmla="*/ 0 h 628"/>
                  <a:gd name="T44" fmla="*/ 0 w 247"/>
                  <a:gd name="T45" fmla="*/ 12525 h 628"/>
                  <a:gd name="T46" fmla="*/ 318698 w 247"/>
                  <a:gd name="T47" fmla="*/ 12525 h 628"/>
                  <a:gd name="T48" fmla="*/ 318698 w 247"/>
                  <a:gd name="T49" fmla="*/ 29226 h 628"/>
                  <a:gd name="T50" fmla="*/ 0 w 247"/>
                  <a:gd name="T51" fmla="*/ 29226 h 628"/>
                  <a:gd name="T52" fmla="*/ 0 w 247"/>
                  <a:gd name="T53" fmla="*/ 107160 h 628"/>
                  <a:gd name="T54" fmla="*/ 161436 w 247"/>
                  <a:gd name="T55" fmla="*/ 107160 h 628"/>
                  <a:gd name="T56" fmla="*/ 161436 w 247"/>
                  <a:gd name="T57" fmla="*/ 122469 h 628"/>
                  <a:gd name="T58" fmla="*/ 0 w 247"/>
                  <a:gd name="T59" fmla="*/ 122469 h 628"/>
                  <a:gd name="T60" fmla="*/ 0 w 247"/>
                  <a:gd name="T61" fmla="*/ 187878 h 628"/>
                  <a:gd name="T62" fmla="*/ 161436 w 247"/>
                  <a:gd name="T63" fmla="*/ 187878 h 628"/>
                  <a:gd name="T64" fmla="*/ 161436 w 247"/>
                  <a:gd name="T65" fmla="*/ 204579 h 628"/>
                  <a:gd name="T66" fmla="*/ 0 w 247"/>
                  <a:gd name="T67" fmla="*/ 204579 h 628"/>
                  <a:gd name="T68" fmla="*/ 0 w 247"/>
                  <a:gd name="T69" fmla="*/ 261638 h 628"/>
                  <a:gd name="T70" fmla="*/ 161436 w 247"/>
                  <a:gd name="T71" fmla="*/ 261638 h 628"/>
                  <a:gd name="T72" fmla="*/ 161436 w 247"/>
                  <a:gd name="T73" fmla="*/ 276947 h 628"/>
                  <a:gd name="T74" fmla="*/ 0 w 247"/>
                  <a:gd name="T75" fmla="*/ 276947 h 628"/>
                  <a:gd name="T76" fmla="*/ 0 w 247"/>
                  <a:gd name="T77" fmla="*/ 346531 h 628"/>
                  <a:gd name="T78" fmla="*/ 161436 w 247"/>
                  <a:gd name="T79" fmla="*/ 346531 h 628"/>
                  <a:gd name="T80" fmla="*/ 161436 w 247"/>
                  <a:gd name="T81" fmla="*/ 363231 h 628"/>
                  <a:gd name="T82" fmla="*/ 0 w 247"/>
                  <a:gd name="T83" fmla="*/ 363231 h 628"/>
                  <a:gd name="T84" fmla="*/ 0 w 247"/>
                  <a:gd name="T85" fmla="*/ 432816 h 628"/>
                  <a:gd name="T86" fmla="*/ 211537 w 247"/>
                  <a:gd name="T87" fmla="*/ 432816 h 628"/>
                  <a:gd name="T88" fmla="*/ 211537 w 247"/>
                  <a:gd name="T89" fmla="*/ 448125 h 628"/>
                  <a:gd name="T90" fmla="*/ 0 w 247"/>
                  <a:gd name="T91" fmla="*/ 448125 h 628"/>
                  <a:gd name="T92" fmla="*/ 0 w 247"/>
                  <a:gd name="T93" fmla="*/ 865632 h 628"/>
                  <a:gd name="T94" fmla="*/ 327048 w 247"/>
                  <a:gd name="T95" fmla="*/ 865632 h 628"/>
                  <a:gd name="T96" fmla="*/ 327048 w 247"/>
                  <a:gd name="T97" fmla="*/ 873982 h 628"/>
                  <a:gd name="T98" fmla="*/ 343748 w 247"/>
                  <a:gd name="T99" fmla="*/ 873982 h 628"/>
                  <a:gd name="T100" fmla="*/ 343748 w 247"/>
                  <a:gd name="T101" fmla="*/ 0 h 628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47"/>
                  <a:gd name="T154" fmla="*/ 0 h 628"/>
                  <a:gd name="T155" fmla="*/ 247 w 247"/>
                  <a:gd name="T156" fmla="*/ 628 h 628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47" h="628">
                    <a:moveTo>
                      <a:pt x="2" y="557"/>
                    </a:moveTo>
                    <a:lnTo>
                      <a:pt x="2" y="545"/>
                    </a:lnTo>
                    <a:lnTo>
                      <a:pt x="123" y="545"/>
                    </a:lnTo>
                    <a:lnTo>
                      <a:pt x="123" y="557"/>
                    </a:lnTo>
                    <a:lnTo>
                      <a:pt x="2" y="557"/>
                    </a:lnTo>
                    <a:moveTo>
                      <a:pt x="2" y="495"/>
                    </a:moveTo>
                    <a:lnTo>
                      <a:pt x="2" y="483"/>
                    </a:lnTo>
                    <a:lnTo>
                      <a:pt x="123" y="483"/>
                    </a:lnTo>
                    <a:lnTo>
                      <a:pt x="123" y="495"/>
                    </a:lnTo>
                    <a:lnTo>
                      <a:pt x="2" y="495"/>
                    </a:lnTo>
                    <a:moveTo>
                      <a:pt x="2" y="442"/>
                    </a:moveTo>
                    <a:lnTo>
                      <a:pt x="2" y="431"/>
                    </a:lnTo>
                    <a:lnTo>
                      <a:pt x="123" y="431"/>
                    </a:lnTo>
                    <a:lnTo>
                      <a:pt x="123" y="442"/>
                    </a:lnTo>
                    <a:lnTo>
                      <a:pt x="2" y="442"/>
                    </a:lnTo>
                    <a:moveTo>
                      <a:pt x="2" y="384"/>
                    </a:moveTo>
                    <a:lnTo>
                      <a:pt x="2" y="372"/>
                    </a:lnTo>
                    <a:lnTo>
                      <a:pt x="123" y="372"/>
                    </a:lnTo>
                    <a:lnTo>
                      <a:pt x="123" y="384"/>
                    </a:lnTo>
                    <a:lnTo>
                      <a:pt x="2" y="384"/>
                    </a:lnTo>
                    <a:moveTo>
                      <a:pt x="247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229" y="9"/>
                    </a:lnTo>
                    <a:lnTo>
                      <a:pt x="229" y="21"/>
                    </a:lnTo>
                    <a:lnTo>
                      <a:pt x="0" y="21"/>
                    </a:lnTo>
                    <a:lnTo>
                      <a:pt x="0" y="77"/>
                    </a:lnTo>
                    <a:lnTo>
                      <a:pt x="116" y="77"/>
                    </a:lnTo>
                    <a:lnTo>
                      <a:pt x="116" y="88"/>
                    </a:lnTo>
                    <a:lnTo>
                      <a:pt x="0" y="88"/>
                    </a:lnTo>
                    <a:lnTo>
                      <a:pt x="0" y="135"/>
                    </a:lnTo>
                    <a:lnTo>
                      <a:pt x="116" y="135"/>
                    </a:lnTo>
                    <a:lnTo>
                      <a:pt x="116" y="147"/>
                    </a:lnTo>
                    <a:lnTo>
                      <a:pt x="0" y="147"/>
                    </a:lnTo>
                    <a:lnTo>
                      <a:pt x="0" y="188"/>
                    </a:lnTo>
                    <a:lnTo>
                      <a:pt x="116" y="188"/>
                    </a:lnTo>
                    <a:lnTo>
                      <a:pt x="116" y="199"/>
                    </a:lnTo>
                    <a:lnTo>
                      <a:pt x="0" y="199"/>
                    </a:lnTo>
                    <a:lnTo>
                      <a:pt x="0" y="249"/>
                    </a:lnTo>
                    <a:lnTo>
                      <a:pt x="116" y="249"/>
                    </a:lnTo>
                    <a:lnTo>
                      <a:pt x="116" y="261"/>
                    </a:lnTo>
                    <a:lnTo>
                      <a:pt x="0" y="261"/>
                    </a:lnTo>
                    <a:lnTo>
                      <a:pt x="0" y="311"/>
                    </a:lnTo>
                    <a:lnTo>
                      <a:pt x="152" y="311"/>
                    </a:lnTo>
                    <a:lnTo>
                      <a:pt x="152" y="322"/>
                    </a:lnTo>
                    <a:lnTo>
                      <a:pt x="0" y="322"/>
                    </a:lnTo>
                    <a:lnTo>
                      <a:pt x="0" y="622"/>
                    </a:lnTo>
                    <a:lnTo>
                      <a:pt x="235" y="622"/>
                    </a:lnTo>
                    <a:lnTo>
                      <a:pt x="235" y="628"/>
                    </a:lnTo>
                    <a:lnTo>
                      <a:pt x="247" y="628"/>
                    </a:lnTo>
                    <a:lnTo>
                      <a:pt x="247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7" name="Freeform 74"/>
              <p:cNvSpPr>
                <a:spLocks noEditPoints="1"/>
              </p:cNvSpPr>
              <p:nvPr/>
            </p:nvSpPr>
            <p:spPr bwMode="auto">
              <a:xfrm>
                <a:off x="5726142" y="3173924"/>
                <a:ext cx="5567" cy="865632"/>
              </a:xfrm>
              <a:custGeom>
                <a:avLst/>
                <a:gdLst>
                  <a:gd name="T0" fmla="*/ 5567 w 4"/>
                  <a:gd name="T1" fmla="*/ 448125 h 622"/>
                  <a:gd name="T2" fmla="*/ 0 w 4"/>
                  <a:gd name="T3" fmla="*/ 448125 h 622"/>
                  <a:gd name="T4" fmla="*/ 0 w 4"/>
                  <a:gd name="T5" fmla="*/ 865632 h 622"/>
                  <a:gd name="T6" fmla="*/ 5567 w 4"/>
                  <a:gd name="T7" fmla="*/ 865632 h 622"/>
                  <a:gd name="T8" fmla="*/ 5567 w 4"/>
                  <a:gd name="T9" fmla="*/ 448125 h 622"/>
                  <a:gd name="T10" fmla="*/ 5567 w 4"/>
                  <a:gd name="T11" fmla="*/ 363231 h 622"/>
                  <a:gd name="T12" fmla="*/ 0 w 4"/>
                  <a:gd name="T13" fmla="*/ 363231 h 622"/>
                  <a:gd name="T14" fmla="*/ 0 w 4"/>
                  <a:gd name="T15" fmla="*/ 432816 h 622"/>
                  <a:gd name="T16" fmla="*/ 5567 w 4"/>
                  <a:gd name="T17" fmla="*/ 432816 h 622"/>
                  <a:gd name="T18" fmla="*/ 5567 w 4"/>
                  <a:gd name="T19" fmla="*/ 363231 h 622"/>
                  <a:gd name="T20" fmla="*/ 5567 w 4"/>
                  <a:gd name="T21" fmla="*/ 276947 h 622"/>
                  <a:gd name="T22" fmla="*/ 0 w 4"/>
                  <a:gd name="T23" fmla="*/ 276947 h 622"/>
                  <a:gd name="T24" fmla="*/ 0 w 4"/>
                  <a:gd name="T25" fmla="*/ 346531 h 622"/>
                  <a:gd name="T26" fmla="*/ 5567 w 4"/>
                  <a:gd name="T27" fmla="*/ 346531 h 622"/>
                  <a:gd name="T28" fmla="*/ 5567 w 4"/>
                  <a:gd name="T29" fmla="*/ 276947 h 622"/>
                  <a:gd name="T30" fmla="*/ 5567 w 4"/>
                  <a:gd name="T31" fmla="*/ 204579 h 622"/>
                  <a:gd name="T32" fmla="*/ 0 w 4"/>
                  <a:gd name="T33" fmla="*/ 204579 h 622"/>
                  <a:gd name="T34" fmla="*/ 0 w 4"/>
                  <a:gd name="T35" fmla="*/ 261638 h 622"/>
                  <a:gd name="T36" fmla="*/ 5567 w 4"/>
                  <a:gd name="T37" fmla="*/ 261638 h 622"/>
                  <a:gd name="T38" fmla="*/ 5567 w 4"/>
                  <a:gd name="T39" fmla="*/ 204579 h 622"/>
                  <a:gd name="T40" fmla="*/ 5567 w 4"/>
                  <a:gd name="T41" fmla="*/ 122469 h 622"/>
                  <a:gd name="T42" fmla="*/ 0 w 4"/>
                  <a:gd name="T43" fmla="*/ 122469 h 622"/>
                  <a:gd name="T44" fmla="*/ 0 w 4"/>
                  <a:gd name="T45" fmla="*/ 187878 h 622"/>
                  <a:gd name="T46" fmla="*/ 5567 w 4"/>
                  <a:gd name="T47" fmla="*/ 187878 h 622"/>
                  <a:gd name="T48" fmla="*/ 5567 w 4"/>
                  <a:gd name="T49" fmla="*/ 122469 h 622"/>
                  <a:gd name="T50" fmla="*/ 5567 w 4"/>
                  <a:gd name="T51" fmla="*/ 29226 h 622"/>
                  <a:gd name="T52" fmla="*/ 0 w 4"/>
                  <a:gd name="T53" fmla="*/ 29226 h 622"/>
                  <a:gd name="T54" fmla="*/ 0 w 4"/>
                  <a:gd name="T55" fmla="*/ 107160 h 622"/>
                  <a:gd name="T56" fmla="*/ 5567 w 4"/>
                  <a:gd name="T57" fmla="*/ 107160 h 622"/>
                  <a:gd name="T58" fmla="*/ 5567 w 4"/>
                  <a:gd name="T59" fmla="*/ 29226 h 622"/>
                  <a:gd name="T60" fmla="*/ 5567 w 4"/>
                  <a:gd name="T61" fmla="*/ 0 h 622"/>
                  <a:gd name="T62" fmla="*/ 0 w 4"/>
                  <a:gd name="T63" fmla="*/ 0 h 622"/>
                  <a:gd name="T64" fmla="*/ 0 w 4"/>
                  <a:gd name="T65" fmla="*/ 12525 h 622"/>
                  <a:gd name="T66" fmla="*/ 5567 w 4"/>
                  <a:gd name="T67" fmla="*/ 12525 h 622"/>
                  <a:gd name="T68" fmla="*/ 5567 w 4"/>
                  <a:gd name="T69" fmla="*/ 0 h 62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"/>
                  <a:gd name="T106" fmla="*/ 0 h 622"/>
                  <a:gd name="T107" fmla="*/ 4 w 4"/>
                  <a:gd name="T108" fmla="*/ 622 h 62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" h="622">
                    <a:moveTo>
                      <a:pt x="4" y="322"/>
                    </a:moveTo>
                    <a:lnTo>
                      <a:pt x="0" y="322"/>
                    </a:lnTo>
                    <a:lnTo>
                      <a:pt x="0" y="622"/>
                    </a:lnTo>
                    <a:lnTo>
                      <a:pt x="4" y="622"/>
                    </a:lnTo>
                    <a:lnTo>
                      <a:pt x="4" y="322"/>
                    </a:lnTo>
                    <a:close/>
                    <a:moveTo>
                      <a:pt x="4" y="261"/>
                    </a:moveTo>
                    <a:lnTo>
                      <a:pt x="0" y="261"/>
                    </a:lnTo>
                    <a:lnTo>
                      <a:pt x="0" y="311"/>
                    </a:lnTo>
                    <a:lnTo>
                      <a:pt x="4" y="311"/>
                    </a:lnTo>
                    <a:lnTo>
                      <a:pt x="4" y="261"/>
                    </a:lnTo>
                    <a:close/>
                    <a:moveTo>
                      <a:pt x="4" y="199"/>
                    </a:moveTo>
                    <a:lnTo>
                      <a:pt x="0" y="199"/>
                    </a:lnTo>
                    <a:lnTo>
                      <a:pt x="0" y="249"/>
                    </a:lnTo>
                    <a:lnTo>
                      <a:pt x="4" y="249"/>
                    </a:lnTo>
                    <a:lnTo>
                      <a:pt x="4" y="199"/>
                    </a:lnTo>
                    <a:close/>
                    <a:moveTo>
                      <a:pt x="4" y="147"/>
                    </a:moveTo>
                    <a:lnTo>
                      <a:pt x="0" y="147"/>
                    </a:lnTo>
                    <a:lnTo>
                      <a:pt x="0" y="188"/>
                    </a:lnTo>
                    <a:lnTo>
                      <a:pt x="4" y="188"/>
                    </a:lnTo>
                    <a:lnTo>
                      <a:pt x="4" y="147"/>
                    </a:lnTo>
                    <a:close/>
                    <a:moveTo>
                      <a:pt x="4" y="88"/>
                    </a:moveTo>
                    <a:lnTo>
                      <a:pt x="0" y="88"/>
                    </a:lnTo>
                    <a:lnTo>
                      <a:pt x="0" y="135"/>
                    </a:lnTo>
                    <a:lnTo>
                      <a:pt x="4" y="135"/>
                    </a:lnTo>
                    <a:lnTo>
                      <a:pt x="4" y="88"/>
                    </a:lnTo>
                    <a:close/>
                    <a:moveTo>
                      <a:pt x="4" y="21"/>
                    </a:moveTo>
                    <a:lnTo>
                      <a:pt x="0" y="21"/>
                    </a:lnTo>
                    <a:lnTo>
                      <a:pt x="0" y="77"/>
                    </a:lnTo>
                    <a:lnTo>
                      <a:pt x="4" y="77"/>
                    </a:lnTo>
                    <a:lnTo>
                      <a:pt x="4" y="21"/>
                    </a:lnTo>
                    <a:close/>
                    <a:moveTo>
                      <a:pt x="4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4" y="9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8" name="Freeform 75"/>
              <p:cNvSpPr>
                <a:spLocks noEditPoints="1"/>
              </p:cNvSpPr>
              <p:nvPr/>
            </p:nvSpPr>
            <p:spPr bwMode="auto">
              <a:xfrm>
                <a:off x="5726142" y="3173924"/>
                <a:ext cx="5567" cy="865632"/>
              </a:xfrm>
              <a:custGeom>
                <a:avLst/>
                <a:gdLst>
                  <a:gd name="T0" fmla="*/ 5567 w 4"/>
                  <a:gd name="T1" fmla="*/ 448125 h 622"/>
                  <a:gd name="T2" fmla="*/ 0 w 4"/>
                  <a:gd name="T3" fmla="*/ 448125 h 622"/>
                  <a:gd name="T4" fmla="*/ 0 w 4"/>
                  <a:gd name="T5" fmla="*/ 865632 h 622"/>
                  <a:gd name="T6" fmla="*/ 5567 w 4"/>
                  <a:gd name="T7" fmla="*/ 865632 h 622"/>
                  <a:gd name="T8" fmla="*/ 5567 w 4"/>
                  <a:gd name="T9" fmla="*/ 448125 h 622"/>
                  <a:gd name="T10" fmla="*/ 5567 w 4"/>
                  <a:gd name="T11" fmla="*/ 363231 h 622"/>
                  <a:gd name="T12" fmla="*/ 0 w 4"/>
                  <a:gd name="T13" fmla="*/ 363231 h 622"/>
                  <a:gd name="T14" fmla="*/ 0 w 4"/>
                  <a:gd name="T15" fmla="*/ 432816 h 622"/>
                  <a:gd name="T16" fmla="*/ 5567 w 4"/>
                  <a:gd name="T17" fmla="*/ 432816 h 622"/>
                  <a:gd name="T18" fmla="*/ 5567 w 4"/>
                  <a:gd name="T19" fmla="*/ 363231 h 622"/>
                  <a:gd name="T20" fmla="*/ 5567 w 4"/>
                  <a:gd name="T21" fmla="*/ 276947 h 622"/>
                  <a:gd name="T22" fmla="*/ 0 w 4"/>
                  <a:gd name="T23" fmla="*/ 276947 h 622"/>
                  <a:gd name="T24" fmla="*/ 0 w 4"/>
                  <a:gd name="T25" fmla="*/ 346531 h 622"/>
                  <a:gd name="T26" fmla="*/ 5567 w 4"/>
                  <a:gd name="T27" fmla="*/ 346531 h 622"/>
                  <a:gd name="T28" fmla="*/ 5567 w 4"/>
                  <a:gd name="T29" fmla="*/ 276947 h 622"/>
                  <a:gd name="T30" fmla="*/ 5567 w 4"/>
                  <a:gd name="T31" fmla="*/ 204579 h 622"/>
                  <a:gd name="T32" fmla="*/ 0 w 4"/>
                  <a:gd name="T33" fmla="*/ 204579 h 622"/>
                  <a:gd name="T34" fmla="*/ 0 w 4"/>
                  <a:gd name="T35" fmla="*/ 261638 h 622"/>
                  <a:gd name="T36" fmla="*/ 5567 w 4"/>
                  <a:gd name="T37" fmla="*/ 261638 h 622"/>
                  <a:gd name="T38" fmla="*/ 5567 w 4"/>
                  <a:gd name="T39" fmla="*/ 204579 h 622"/>
                  <a:gd name="T40" fmla="*/ 5567 w 4"/>
                  <a:gd name="T41" fmla="*/ 122469 h 622"/>
                  <a:gd name="T42" fmla="*/ 0 w 4"/>
                  <a:gd name="T43" fmla="*/ 122469 h 622"/>
                  <a:gd name="T44" fmla="*/ 0 w 4"/>
                  <a:gd name="T45" fmla="*/ 187878 h 622"/>
                  <a:gd name="T46" fmla="*/ 5567 w 4"/>
                  <a:gd name="T47" fmla="*/ 187878 h 622"/>
                  <a:gd name="T48" fmla="*/ 5567 w 4"/>
                  <a:gd name="T49" fmla="*/ 122469 h 622"/>
                  <a:gd name="T50" fmla="*/ 5567 w 4"/>
                  <a:gd name="T51" fmla="*/ 29226 h 622"/>
                  <a:gd name="T52" fmla="*/ 0 w 4"/>
                  <a:gd name="T53" fmla="*/ 29226 h 622"/>
                  <a:gd name="T54" fmla="*/ 0 w 4"/>
                  <a:gd name="T55" fmla="*/ 107160 h 622"/>
                  <a:gd name="T56" fmla="*/ 5567 w 4"/>
                  <a:gd name="T57" fmla="*/ 107160 h 622"/>
                  <a:gd name="T58" fmla="*/ 5567 w 4"/>
                  <a:gd name="T59" fmla="*/ 29226 h 622"/>
                  <a:gd name="T60" fmla="*/ 5567 w 4"/>
                  <a:gd name="T61" fmla="*/ 0 h 622"/>
                  <a:gd name="T62" fmla="*/ 0 w 4"/>
                  <a:gd name="T63" fmla="*/ 0 h 622"/>
                  <a:gd name="T64" fmla="*/ 0 w 4"/>
                  <a:gd name="T65" fmla="*/ 12525 h 622"/>
                  <a:gd name="T66" fmla="*/ 5567 w 4"/>
                  <a:gd name="T67" fmla="*/ 12525 h 622"/>
                  <a:gd name="T68" fmla="*/ 5567 w 4"/>
                  <a:gd name="T69" fmla="*/ 0 h 62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"/>
                  <a:gd name="T106" fmla="*/ 0 h 622"/>
                  <a:gd name="T107" fmla="*/ 4 w 4"/>
                  <a:gd name="T108" fmla="*/ 622 h 62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" h="622">
                    <a:moveTo>
                      <a:pt x="4" y="322"/>
                    </a:moveTo>
                    <a:lnTo>
                      <a:pt x="0" y="322"/>
                    </a:lnTo>
                    <a:lnTo>
                      <a:pt x="0" y="622"/>
                    </a:lnTo>
                    <a:lnTo>
                      <a:pt x="4" y="622"/>
                    </a:lnTo>
                    <a:lnTo>
                      <a:pt x="4" y="322"/>
                    </a:lnTo>
                    <a:moveTo>
                      <a:pt x="4" y="261"/>
                    </a:moveTo>
                    <a:lnTo>
                      <a:pt x="0" y="261"/>
                    </a:lnTo>
                    <a:lnTo>
                      <a:pt x="0" y="311"/>
                    </a:lnTo>
                    <a:lnTo>
                      <a:pt x="4" y="311"/>
                    </a:lnTo>
                    <a:lnTo>
                      <a:pt x="4" y="261"/>
                    </a:lnTo>
                    <a:moveTo>
                      <a:pt x="4" y="199"/>
                    </a:moveTo>
                    <a:lnTo>
                      <a:pt x="0" y="199"/>
                    </a:lnTo>
                    <a:lnTo>
                      <a:pt x="0" y="249"/>
                    </a:lnTo>
                    <a:lnTo>
                      <a:pt x="4" y="249"/>
                    </a:lnTo>
                    <a:lnTo>
                      <a:pt x="4" y="199"/>
                    </a:lnTo>
                    <a:moveTo>
                      <a:pt x="4" y="147"/>
                    </a:moveTo>
                    <a:lnTo>
                      <a:pt x="0" y="147"/>
                    </a:lnTo>
                    <a:lnTo>
                      <a:pt x="0" y="188"/>
                    </a:lnTo>
                    <a:lnTo>
                      <a:pt x="4" y="188"/>
                    </a:lnTo>
                    <a:lnTo>
                      <a:pt x="4" y="147"/>
                    </a:lnTo>
                    <a:moveTo>
                      <a:pt x="4" y="88"/>
                    </a:moveTo>
                    <a:lnTo>
                      <a:pt x="0" y="88"/>
                    </a:lnTo>
                    <a:lnTo>
                      <a:pt x="0" y="135"/>
                    </a:lnTo>
                    <a:lnTo>
                      <a:pt x="4" y="135"/>
                    </a:lnTo>
                    <a:lnTo>
                      <a:pt x="4" y="88"/>
                    </a:lnTo>
                    <a:moveTo>
                      <a:pt x="4" y="21"/>
                    </a:moveTo>
                    <a:lnTo>
                      <a:pt x="0" y="21"/>
                    </a:lnTo>
                    <a:lnTo>
                      <a:pt x="0" y="77"/>
                    </a:lnTo>
                    <a:lnTo>
                      <a:pt x="4" y="77"/>
                    </a:lnTo>
                    <a:lnTo>
                      <a:pt x="4" y="21"/>
                    </a:lnTo>
                    <a:moveTo>
                      <a:pt x="4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4" y="9"/>
                    </a:lnTo>
                    <a:lnTo>
                      <a:pt x="4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9" name="Freeform 76"/>
              <p:cNvSpPr>
                <a:spLocks/>
              </p:cNvSpPr>
              <p:nvPr/>
            </p:nvSpPr>
            <p:spPr bwMode="auto">
              <a:xfrm>
                <a:off x="5726142" y="3606740"/>
                <a:ext cx="217104" cy="15309"/>
              </a:xfrm>
              <a:custGeom>
                <a:avLst/>
                <a:gdLst>
                  <a:gd name="T0" fmla="*/ 217104 w 156"/>
                  <a:gd name="T1" fmla="*/ 0 h 11"/>
                  <a:gd name="T2" fmla="*/ 5567 w 156"/>
                  <a:gd name="T3" fmla="*/ 0 h 11"/>
                  <a:gd name="T4" fmla="*/ 0 w 156"/>
                  <a:gd name="T5" fmla="*/ 0 h 11"/>
                  <a:gd name="T6" fmla="*/ 0 w 156"/>
                  <a:gd name="T7" fmla="*/ 15309 h 11"/>
                  <a:gd name="T8" fmla="*/ 5567 w 156"/>
                  <a:gd name="T9" fmla="*/ 15309 h 11"/>
                  <a:gd name="T10" fmla="*/ 217104 w 156"/>
                  <a:gd name="T11" fmla="*/ 15309 h 11"/>
                  <a:gd name="T12" fmla="*/ 217104 w 156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6"/>
                  <a:gd name="T22" fmla="*/ 0 h 11"/>
                  <a:gd name="T23" fmla="*/ 156 w 156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6" h="11">
                    <a:moveTo>
                      <a:pt x="156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56" y="11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0" name="Freeform 77"/>
              <p:cNvSpPr>
                <a:spLocks/>
              </p:cNvSpPr>
              <p:nvPr/>
            </p:nvSpPr>
            <p:spPr bwMode="auto">
              <a:xfrm>
                <a:off x="5726142" y="3606740"/>
                <a:ext cx="217104" cy="15309"/>
              </a:xfrm>
              <a:custGeom>
                <a:avLst/>
                <a:gdLst>
                  <a:gd name="T0" fmla="*/ 217104 w 156"/>
                  <a:gd name="T1" fmla="*/ 0 h 11"/>
                  <a:gd name="T2" fmla="*/ 5567 w 156"/>
                  <a:gd name="T3" fmla="*/ 0 h 11"/>
                  <a:gd name="T4" fmla="*/ 0 w 156"/>
                  <a:gd name="T5" fmla="*/ 0 h 11"/>
                  <a:gd name="T6" fmla="*/ 0 w 156"/>
                  <a:gd name="T7" fmla="*/ 15309 h 11"/>
                  <a:gd name="T8" fmla="*/ 5567 w 156"/>
                  <a:gd name="T9" fmla="*/ 15309 h 11"/>
                  <a:gd name="T10" fmla="*/ 217104 w 156"/>
                  <a:gd name="T11" fmla="*/ 15309 h 11"/>
                  <a:gd name="T12" fmla="*/ 217104 w 156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6"/>
                  <a:gd name="T22" fmla="*/ 0 h 11"/>
                  <a:gd name="T23" fmla="*/ 156 w 156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6" h="11">
                    <a:moveTo>
                      <a:pt x="156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56" y="11"/>
                    </a:lnTo>
                    <a:lnTo>
                      <a:pt x="156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1" name="Freeform 78"/>
              <p:cNvSpPr>
                <a:spLocks/>
              </p:cNvSpPr>
              <p:nvPr/>
            </p:nvSpPr>
            <p:spPr bwMode="auto">
              <a:xfrm>
                <a:off x="5726142" y="3520455"/>
                <a:ext cx="167003" cy="16700"/>
              </a:xfrm>
              <a:custGeom>
                <a:avLst/>
                <a:gdLst>
                  <a:gd name="T0" fmla="*/ 167003 w 120"/>
                  <a:gd name="T1" fmla="*/ 0 h 12"/>
                  <a:gd name="T2" fmla="*/ 5567 w 120"/>
                  <a:gd name="T3" fmla="*/ 0 h 12"/>
                  <a:gd name="T4" fmla="*/ 0 w 120"/>
                  <a:gd name="T5" fmla="*/ 0 h 12"/>
                  <a:gd name="T6" fmla="*/ 0 w 120"/>
                  <a:gd name="T7" fmla="*/ 16700 h 12"/>
                  <a:gd name="T8" fmla="*/ 5567 w 120"/>
                  <a:gd name="T9" fmla="*/ 16700 h 12"/>
                  <a:gd name="T10" fmla="*/ 167003 w 120"/>
                  <a:gd name="T11" fmla="*/ 16700 h 12"/>
                  <a:gd name="T12" fmla="*/ 167003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2" name="Freeform 79"/>
              <p:cNvSpPr>
                <a:spLocks/>
              </p:cNvSpPr>
              <p:nvPr/>
            </p:nvSpPr>
            <p:spPr bwMode="auto">
              <a:xfrm>
                <a:off x="5726142" y="3520455"/>
                <a:ext cx="167003" cy="16700"/>
              </a:xfrm>
              <a:custGeom>
                <a:avLst/>
                <a:gdLst>
                  <a:gd name="T0" fmla="*/ 167003 w 120"/>
                  <a:gd name="T1" fmla="*/ 0 h 12"/>
                  <a:gd name="T2" fmla="*/ 5567 w 120"/>
                  <a:gd name="T3" fmla="*/ 0 h 12"/>
                  <a:gd name="T4" fmla="*/ 0 w 120"/>
                  <a:gd name="T5" fmla="*/ 0 h 12"/>
                  <a:gd name="T6" fmla="*/ 0 w 120"/>
                  <a:gd name="T7" fmla="*/ 16700 h 12"/>
                  <a:gd name="T8" fmla="*/ 5567 w 120"/>
                  <a:gd name="T9" fmla="*/ 16700 h 12"/>
                  <a:gd name="T10" fmla="*/ 167003 w 120"/>
                  <a:gd name="T11" fmla="*/ 16700 h 12"/>
                  <a:gd name="T12" fmla="*/ 167003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3" name="Freeform 80"/>
              <p:cNvSpPr>
                <a:spLocks/>
              </p:cNvSpPr>
              <p:nvPr/>
            </p:nvSpPr>
            <p:spPr bwMode="auto">
              <a:xfrm>
                <a:off x="5726142" y="3435562"/>
                <a:ext cx="167003" cy="15309"/>
              </a:xfrm>
              <a:custGeom>
                <a:avLst/>
                <a:gdLst>
                  <a:gd name="T0" fmla="*/ 167003 w 120"/>
                  <a:gd name="T1" fmla="*/ 0 h 11"/>
                  <a:gd name="T2" fmla="*/ 5567 w 120"/>
                  <a:gd name="T3" fmla="*/ 0 h 11"/>
                  <a:gd name="T4" fmla="*/ 0 w 120"/>
                  <a:gd name="T5" fmla="*/ 0 h 11"/>
                  <a:gd name="T6" fmla="*/ 0 w 120"/>
                  <a:gd name="T7" fmla="*/ 15309 h 11"/>
                  <a:gd name="T8" fmla="*/ 5567 w 120"/>
                  <a:gd name="T9" fmla="*/ 15309 h 11"/>
                  <a:gd name="T10" fmla="*/ 167003 w 120"/>
                  <a:gd name="T11" fmla="*/ 15309 h 11"/>
                  <a:gd name="T12" fmla="*/ 167003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4" name="Freeform 81"/>
              <p:cNvSpPr>
                <a:spLocks/>
              </p:cNvSpPr>
              <p:nvPr/>
            </p:nvSpPr>
            <p:spPr bwMode="auto">
              <a:xfrm>
                <a:off x="5726142" y="3435562"/>
                <a:ext cx="167003" cy="15309"/>
              </a:xfrm>
              <a:custGeom>
                <a:avLst/>
                <a:gdLst>
                  <a:gd name="T0" fmla="*/ 167003 w 120"/>
                  <a:gd name="T1" fmla="*/ 0 h 11"/>
                  <a:gd name="T2" fmla="*/ 5567 w 120"/>
                  <a:gd name="T3" fmla="*/ 0 h 11"/>
                  <a:gd name="T4" fmla="*/ 0 w 120"/>
                  <a:gd name="T5" fmla="*/ 0 h 11"/>
                  <a:gd name="T6" fmla="*/ 0 w 120"/>
                  <a:gd name="T7" fmla="*/ 15309 h 11"/>
                  <a:gd name="T8" fmla="*/ 5567 w 120"/>
                  <a:gd name="T9" fmla="*/ 15309 h 11"/>
                  <a:gd name="T10" fmla="*/ 167003 w 120"/>
                  <a:gd name="T11" fmla="*/ 15309 h 11"/>
                  <a:gd name="T12" fmla="*/ 167003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5" name="Freeform 82"/>
              <p:cNvSpPr>
                <a:spLocks/>
              </p:cNvSpPr>
              <p:nvPr/>
            </p:nvSpPr>
            <p:spPr bwMode="auto">
              <a:xfrm>
                <a:off x="5726142" y="3361802"/>
                <a:ext cx="167003" cy="16700"/>
              </a:xfrm>
              <a:custGeom>
                <a:avLst/>
                <a:gdLst>
                  <a:gd name="T0" fmla="*/ 167003 w 120"/>
                  <a:gd name="T1" fmla="*/ 0 h 12"/>
                  <a:gd name="T2" fmla="*/ 5567 w 120"/>
                  <a:gd name="T3" fmla="*/ 0 h 12"/>
                  <a:gd name="T4" fmla="*/ 0 w 120"/>
                  <a:gd name="T5" fmla="*/ 0 h 12"/>
                  <a:gd name="T6" fmla="*/ 0 w 120"/>
                  <a:gd name="T7" fmla="*/ 16700 h 12"/>
                  <a:gd name="T8" fmla="*/ 5567 w 120"/>
                  <a:gd name="T9" fmla="*/ 16700 h 12"/>
                  <a:gd name="T10" fmla="*/ 167003 w 120"/>
                  <a:gd name="T11" fmla="*/ 16700 h 12"/>
                  <a:gd name="T12" fmla="*/ 167003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6" name="Freeform 83"/>
              <p:cNvSpPr>
                <a:spLocks/>
              </p:cNvSpPr>
              <p:nvPr/>
            </p:nvSpPr>
            <p:spPr bwMode="auto">
              <a:xfrm>
                <a:off x="5726142" y="3361802"/>
                <a:ext cx="167003" cy="16700"/>
              </a:xfrm>
              <a:custGeom>
                <a:avLst/>
                <a:gdLst>
                  <a:gd name="T0" fmla="*/ 167003 w 120"/>
                  <a:gd name="T1" fmla="*/ 0 h 12"/>
                  <a:gd name="T2" fmla="*/ 5567 w 120"/>
                  <a:gd name="T3" fmla="*/ 0 h 12"/>
                  <a:gd name="T4" fmla="*/ 0 w 120"/>
                  <a:gd name="T5" fmla="*/ 0 h 12"/>
                  <a:gd name="T6" fmla="*/ 0 w 120"/>
                  <a:gd name="T7" fmla="*/ 16700 h 12"/>
                  <a:gd name="T8" fmla="*/ 5567 w 120"/>
                  <a:gd name="T9" fmla="*/ 16700 h 12"/>
                  <a:gd name="T10" fmla="*/ 167003 w 120"/>
                  <a:gd name="T11" fmla="*/ 16700 h 12"/>
                  <a:gd name="T12" fmla="*/ 167003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7" name="Freeform 84"/>
              <p:cNvSpPr>
                <a:spLocks/>
              </p:cNvSpPr>
              <p:nvPr/>
            </p:nvSpPr>
            <p:spPr bwMode="auto">
              <a:xfrm>
                <a:off x="5726142" y="3281084"/>
                <a:ext cx="167003" cy="15309"/>
              </a:xfrm>
              <a:custGeom>
                <a:avLst/>
                <a:gdLst>
                  <a:gd name="T0" fmla="*/ 167003 w 120"/>
                  <a:gd name="T1" fmla="*/ 0 h 11"/>
                  <a:gd name="T2" fmla="*/ 5567 w 120"/>
                  <a:gd name="T3" fmla="*/ 0 h 11"/>
                  <a:gd name="T4" fmla="*/ 0 w 120"/>
                  <a:gd name="T5" fmla="*/ 0 h 11"/>
                  <a:gd name="T6" fmla="*/ 0 w 120"/>
                  <a:gd name="T7" fmla="*/ 15309 h 11"/>
                  <a:gd name="T8" fmla="*/ 5567 w 120"/>
                  <a:gd name="T9" fmla="*/ 15309 h 11"/>
                  <a:gd name="T10" fmla="*/ 167003 w 120"/>
                  <a:gd name="T11" fmla="*/ 15309 h 11"/>
                  <a:gd name="T12" fmla="*/ 167003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8" name="Freeform 85"/>
              <p:cNvSpPr>
                <a:spLocks/>
              </p:cNvSpPr>
              <p:nvPr/>
            </p:nvSpPr>
            <p:spPr bwMode="auto">
              <a:xfrm>
                <a:off x="5726142" y="3281084"/>
                <a:ext cx="167003" cy="15309"/>
              </a:xfrm>
              <a:custGeom>
                <a:avLst/>
                <a:gdLst>
                  <a:gd name="T0" fmla="*/ 167003 w 120"/>
                  <a:gd name="T1" fmla="*/ 0 h 11"/>
                  <a:gd name="T2" fmla="*/ 5567 w 120"/>
                  <a:gd name="T3" fmla="*/ 0 h 11"/>
                  <a:gd name="T4" fmla="*/ 0 w 120"/>
                  <a:gd name="T5" fmla="*/ 0 h 11"/>
                  <a:gd name="T6" fmla="*/ 0 w 120"/>
                  <a:gd name="T7" fmla="*/ 15309 h 11"/>
                  <a:gd name="T8" fmla="*/ 5567 w 120"/>
                  <a:gd name="T9" fmla="*/ 15309 h 11"/>
                  <a:gd name="T10" fmla="*/ 167003 w 120"/>
                  <a:gd name="T11" fmla="*/ 15309 h 11"/>
                  <a:gd name="T12" fmla="*/ 167003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9" name="Rectangle 86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0" name="Rectangle 87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1" name="Rectangle 88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2" name="Rectangle 89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3" name="Rectangle 90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4" name="Rectangle 91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5" name="Rectangle 92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6" name="Rectangle 93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7" name="Freeform 94"/>
              <p:cNvSpPr>
                <a:spLocks/>
              </p:cNvSpPr>
              <p:nvPr/>
            </p:nvSpPr>
            <p:spPr bwMode="auto">
              <a:xfrm>
                <a:off x="5726142" y="3186449"/>
                <a:ext cx="324264" cy="16700"/>
              </a:xfrm>
              <a:custGeom>
                <a:avLst/>
                <a:gdLst>
                  <a:gd name="T0" fmla="*/ 324264 w 233"/>
                  <a:gd name="T1" fmla="*/ 0 h 12"/>
                  <a:gd name="T2" fmla="*/ 5567 w 233"/>
                  <a:gd name="T3" fmla="*/ 0 h 12"/>
                  <a:gd name="T4" fmla="*/ 0 w 233"/>
                  <a:gd name="T5" fmla="*/ 0 h 12"/>
                  <a:gd name="T6" fmla="*/ 0 w 233"/>
                  <a:gd name="T7" fmla="*/ 16700 h 12"/>
                  <a:gd name="T8" fmla="*/ 5567 w 233"/>
                  <a:gd name="T9" fmla="*/ 16700 h 12"/>
                  <a:gd name="T10" fmla="*/ 324264 w 233"/>
                  <a:gd name="T11" fmla="*/ 16700 h 12"/>
                  <a:gd name="T12" fmla="*/ 324264 w 233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3"/>
                  <a:gd name="T22" fmla="*/ 0 h 12"/>
                  <a:gd name="T23" fmla="*/ 233 w 233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3" h="12">
                    <a:moveTo>
                      <a:pt x="233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233" y="12"/>
                    </a:lnTo>
                    <a:lnTo>
                      <a:pt x="233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8" name="Freeform 95"/>
              <p:cNvSpPr>
                <a:spLocks/>
              </p:cNvSpPr>
              <p:nvPr/>
            </p:nvSpPr>
            <p:spPr bwMode="auto">
              <a:xfrm>
                <a:off x="5726142" y="3186449"/>
                <a:ext cx="324264" cy="16700"/>
              </a:xfrm>
              <a:custGeom>
                <a:avLst/>
                <a:gdLst>
                  <a:gd name="T0" fmla="*/ 324264 w 233"/>
                  <a:gd name="T1" fmla="*/ 0 h 12"/>
                  <a:gd name="T2" fmla="*/ 5567 w 233"/>
                  <a:gd name="T3" fmla="*/ 0 h 12"/>
                  <a:gd name="T4" fmla="*/ 0 w 233"/>
                  <a:gd name="T5" fmla="*/ 0 h 12"/>
                  <a:gd name="T6" fmla="*/ 0 w 233"/>
                  <a:gd name="T7" fmla="*/ 16700 h 12"/>
                  <a:gd name="T8" fmla="*/ 5567 w 233"/>
                  <a:gd name="T9" fmla="*/ 16700 h 12"/>
                  <a:gd name="T10" fmla="*/ 324264 w 233"/>
                  <a:gd name="T11" fmla="*/ 16700 h 12"/>
                  <a:gd name="T12" fmla="*/ 324264 w 233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3"/>
                  <a:gd name="T22" fmla="*/ 0 h 12"/>
                  <a:gd name="T23" fmla="*/ 233 w 233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3" h="12">
                    <a:moveTo>
                      <a:pt x="233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233" y="12"/>
                    </a:lnTo>
                    <a:lnTo>
                      <a:pt x="233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9" name="Freeform 96"/>
              <p:cNvSpPr>
                <a:spLocks/>
              </p:cNvSpPr>
              <p:nvPr/>
            </p:nvSpPr>
            <p:spPr bwMode="auto">
              <a:xfrm>
                <a:off x="5726142" y="4039556"/>
                <a:ext cx="332614" cy="8350"/>
              </a:xfrm>
              <a:custGeom>
                <a:avLst/>
                <a:gdLst>
                  <a:gd name="T0" fmla="*/ 332614 w 239"/>
                  <a:gd name="T1" fmla="*/ 0 h 6"/>
                  <a:gd name="T2" fmla="*/ 5567 w 239"/>
                  <a:gd name="T3" fmla="*/ 0 h 6"/>
                  <a:gd name="T4" fmla="*/ 0 w 239"/>
                  <a:gd name="T5" fmla="*/ 0 h 6"/>
                  <a:gd name="T6" fmla="*/ 0 w 239"/>
                  <a:gd name="T7" fmla="*/ 8350 h 6"/>
                  <a:gd name="T8" fmla="*/ 332614 w 239"/>
                  <a:gd name="T9" fmla="*/ 8350 h 6"/>
                  <a:gd name="T10" fmla="*/ 332614 w 239"/>
                  <a:gd name="T11" fmla="*/ 0 h 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39"/>
                  <a:gd name="T19" fmla="*/ 0 h 6"/>
                  <a:gd name="T20" fmla="*/ 239 w 239"/>
                  <a:gd name="T21" fmla="*/ 6 h 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39" h="6">
                    <a:moveTo>
                      <a:pt x="239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239" y="6"/>
                    </a:lnTo>
                    <a:lnTo>
                      <a:pt x="239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10" name="Freeform 97"/>
              <p:cNvSpPr>
                <a:spLocks/>
              </p:cNvSpPr>
              <p:nvPr/>
            </p:nvSpPr>
            <p:spPr bwMode="auto">
              <a:xfrm>
                <a:off x="5726142" y="4039556"/>
                <a:ext cx="332614" cy="8350"/>
              </a:xfrm>
              <a:custGeom>
                <a:avLst/>
                <a:gdLst>
                  <a:gd name="T0" fmla="*/ 332614 w 239"/>
                  <a:gd name="T1" fmla="*/ 0 h 6"/>
                  <a:gd name="T2" fmla="*/ 5567 w 239"/>
                  <a:gd name="T3" fmla="*/ 0 h 6"/>
                  <a:gd name="T4" fmla="*/ 0 w 239"/>
                  <a:gd name="T5" fmla="*/ 0 h 6"/>
                  <a:gd name="T6" fmla="*/ 0 w 239"/>
                  <a:gd name="T7" fmla="*/ 8350 h 6"/>
                  <a:gd name="T8" fmla="*/ 332614 w 239"/>
                  <a:gd name="T9" fmla="*/ 8350 h 6"/>
                  <a:gd name="T10" fmla="*/ 332614 w 239"/>
                  <a:gd name="T11" fmla="*/ 0 h 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39"/>
                  <a:gd name="T19" fmla="*/ 0 h 6"/>
                  <a:gd name="T20" fmla="*/ 239 w 239"/>
                  <a:gd name="T21" fmla="*/ 6 h 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39" h="6">
                    <a:moveTo>
                      <a:pt x="239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239" y="6"/>
                    </a:lnTo>
                    <a:lnTo>
                      <a:pt x="239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</p:grpSp>
      </p:grpSp>
      <p:cxnSp>
        <p:nvCxnSpPr>
          <p:cNvPr id="3" name="直接连接符 2"/>
          <p:cNvCxnSpPr/>
          <p:nvPr/>
        </p:nvCxnSpPr>
        <p:spPr bwMode="auto">
          <a:xfrm flipH="1">
            <a:off x="789583" y="1345484"/>
            <a:ext cx="7072560" cy="0"/>
          </a:xfrm>
          <a:prstGeom prst="line">
            <a:avLst/>
          </a:prstGeom>
          <a:ln w="28575">
            <a:solidFill>
              <a:srgbClr val="007DDD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 bwMode="auto">
          <a:xfrm flipH="1">
            <a:off x="789583" y="1433964"/>
            <a:ext cx="7072560" cy="0"/>
          </a:xfrm>
          <a:prstGeom prst="line">
            <a:avLst/>
          </a:prstGeom>
          <a:ln w="57150">
            <a:solidFill>
              <a:srgbClr val="005EA6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9907" name="组合 13"/>
          <p:cNvGrpSpPr>
            <a:grpSpLocks/>
          </p:cNvGrpSpPr>
          <p:nvPr/>
        </p:nvGrpSpPr>
        <p:grpSpPr bwMode="auto">
          <a:xfrm>
            <a:off x="215503" y="375965"/>
            <a:ext cx="1518047" cy="1784747"/>
            <a:chOff x="1174421" y="1862469"/>
            <a:chExt cx="1439003" cy="1692392"/>
          </a:xfrm>
        </p:grpSpPr>
        <p:sp>
          <p:nvSpPr>
            <p:cNvPr id="10" name="Freeform 5"/>
            <p:cNvSpPr>
              <a:spLocks/>
            </p:cNvSpPr>
            <p:nvPr/>
          </p:nvSpPr>
          <p:spPr bwMode="auto">
            <a:xfrm rot="10800000">
              <a:off x="1174421" y="1890349"/>
              <a:ext cx="1131727" cy="100304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lIns="72326" tIns="36164" rIns="72326" bIns="36164"/>
            <a:lstStyle/>
            <a:p>
              <a:pPr>
                <a:defRPr/>
              </a:pPr>
              <a:endParaRPr lang="zh-CN" altLang="en-US" sz="1068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" name="圆角矩形 10"/>
            <p:cNvSpPr/>
            <p:nvPr/>
          </p:nvSpPr>
          <p:spPr>
            <a:xfrm rot="2760000">
              <a:off x="1212324" y="2153761"/>
              <a:ext cx="1692392" cy="1109808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68">
                <a:solidFill>
                  <a:prstClr val="white"/>
                </a:solidFill>
              </a:endParaRPr>
            </a:p>
          </p:txBody>
        </p:sp>
        <p:sp>
          <p:nvSpPr>
            <p:cNvPr id="12" name="Freeform 5"/>
            <p:cNvSpPr>
              <a:spLocks/>
            </p:cNvSpPr>
            <p:nvPr/>
          </p:nvSpPr>
          <p:spPr bwMode="auto">
            <a:xfrm rot="10800000">
              <a:off x="1299699" y="2001337"/>
              <a:ext cx="880331" cy="780149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25400">
              <a:solidFill>
                <a:schemeClr val="accent6"/>
              </a:soli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lIns="72326" tIns="36164" rIns="72326" bIns="36164"/>
            <a:lstStyle/>
            <a:p>
              <a:pPr>
                <a:defRPr/>
              </a:pPr>
              <a:endParaRPr lang="zh-CN" altLang="en-US" sz="1068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" name="文本框 12"/>
            <p:cNvSpPr txBox="1">
              <a:spLocks noChangeArrowheads="1"/>
            </p:cNvSpPr>
            <p:nvPr/>
          </p:nvSpPr>
          <p:spPr bwMode="auto">
            <a:xfrm>
              <a:off x="1310704" y="2098809"/>
              <a:ext cx="1013350" cy="496565"/>
            </a:xfrm>
            <a:prstGeom prst="rect">
              <a:avLst/>
            </a:prstGeom>
            <a:noFill/>
            <a:ln>
              <a:noFill/>
            </a:ln>
          </p:spPr>
          <p:txBody>
            <a:bodyPr lIns="68576" tIns="34287" rIns="68576" bIns="34287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9pPr>
            </a:lstStyle>
            <a:p>
              <a:pPr>
                <a:defRPr/>
              </a:pPr>
              <a:r>
                <a:rPr lang="zh-CN" altLang="en-US" sz="2953" b="1" dirty="0">
                  <a:solidFill>
                    <a:schemeClr val="bg1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迷你简菱心" pitchFamily="49" charset="-122"/>
                  <a:ea typeface="迷你简菱心" pitchFamily="49" charset="-122"/>
                  <a:sym typeface="Arial" panose="020B0604020202020204" pitchFamily="34" charset="0"/>
                </a:rPr>
                <a:t>小结</a:t>
              </a:r>
            </a:p>
          </p:txBody>
        </p:sp>
      </p:grpSp>
      <p:sp>
        <p:nvSpPr>
          <p:cNvPr id="52" name="Rectangle 11"/>
          <p:cNvSpPr>
            <a:spLocks noChangeArrowheads="1"/>
          </p:cNvSpPr>
          <p:nvPr/>
        </p:nvSpPr>
        <p:spPr bwMode="auto">
          <a:xfrm rot="10800000">
            <a:off x="0" y="7175744"/>
            <a:ext cx="4781550" cy="58340"/>
          </a:xfrm>
          <a:prstGeom prst="rect">
            <a:avLst/>
          </a:prstGeom>
          <a:solidFill>
            <a:srgbClr val="4DD0E1"/>
          </a:solidFill>
          <a:ln w="9525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lIns="96435" tIns="48218" rIns="96435" bIns="48218"/>
          <a:lstStyle/>
          <a:p>
            <a:pPr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53" name="Rectangle 12"/>
          <p:cNvSpPr>
            <a:spLocks noChangeArrowheads="1"/>
          </p:cNvSpPr>
          <p:nvPr/>
        </p:nvSpPr>
        <p:spPr bwMode="auto">
          <a:xfrm rot="10800000">
            <a:off x="0" y="7148358"/>
            <a:ext cx="3457575" cy="904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lIns="96435" tIns="48218" rIns="96435" bIns="48218"/>
          <a:lstStyle/>
          <a:p>
            <a:pPr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54" name="Rectangle 13"/>
          <p:cNvSpPr>
            <a:spLocks noChangeArrowheads="1"/>
          </p:cNvSpPr>
          <p:nvPr/>
        </p:nvSpPr>
        <p:spPr bwMode="auto">
          <a:xfrm rot="10800000">
            <a:off x="0" y="7107878"/>
            <a:ext cx="1953816" cy="127397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lIns="96435" tIns="48218" rIns="96435" bIns="48218"/>
          <a:lstStyle/>
          <a:p>
            <a:pPr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pic>
        <p:nvPicPr>
          <p:cNvPr id="107" name="Picture 2" descr="D:\哈尔滨工程大学-课程\幕课\概率论与数理统计\PPT\包图网_136771PPT数据表矢量图形图标\未标题-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56930" y="4176532"/>
            <a:ext cx="955292" cy="1167985"/>
          </a:xfrm>
          <a:prstGeom prst="rect">
            <a:avLst/>
          </a:prstGeom>
          <a:noFill/>
        </p:spPr>
      </p:pic>
      <p:pic>
        <p:nvPicPr>
          <p:cNvPr id="108" name="Picture 2" descr="D:\哈尔滨工程大学-课程\幕课\概率论与数理统计\PPT\包图网_136771PPT数据表矢量图形图标\未标题-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69897" y="5256652"/>
            <a:ext cx="955292" cy="1167985"/>
          </a:xfrm>
          <a:prstGeom prst="rect">
            <a:avLst/>
          </a:prstGeom>
          <a:noFill/>
        </p:spPr>
      </p:pic>
      <p:pic>
        <p:nvPicPr>
          <p:cNvPr id="109" name="Picture 2" descr="D:\哈尔滨工程大学-课程\幕课\概率论与数理统计\PPT\包图网_136771PPT数据表矢量图形图标\未标题-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56930" y="1960141"/>
            <a:ext cx="955292" cy="1167985"/>
          </a:xfrm>
          <a:prstGeom prst="rect">
            <a:avLst/>
          </a:prstGeom>
          <a:noFill/>
        </p:spPr>
      </p:pic>
      <p:pic>
        <p:nvPicPr>
          <p:cNvPr id="110" name="Picture 2" descr="D:\哈尔滨工程大学-课程\幕课\概率论与数理统计\PPT\包图网_136771PPT数据表矢量图形图标\未标题-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56930" y="3112269"/>
            <a:ext cx="955292" cy="1167985"/>
          </a:xfrm>
          <a:prstGeom prst="rect">
            <a:avLst/>
          </a:prstGeom>
          <a:noFill/>
        </p:spPr>
      </p:pic>
      <p:sp>
        <p:nvSpPr>
          <p:cNvPr id="111" name="MH_Text_1"/>
          <p:cNvSpPr/>
          <p:nvPr>
            <p:custDataLst>
              <p:tags r:id="rId1"/>
            </p:custDataLst>
          </p:nvPr>
        </p:nvSpPr>
        <p:spPr>
          <a:xfrm>
            <a:off x="1938148" y="2306734"/>
            <a:ext cx="3806185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200" b="1" dirty="0">
                <a:solidFill>
                  <a:srgbClr val="20517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方差的定义</a:t>
            </a:r>
            <a:endParaRPr lang="en-US" altLang="zh-CN" sz="3200" b="1" dirty="0">
              <a:solidFill>
                <a:srgbClr val="20517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" name="MH_Text_1"/>
          <p:cNvSpPr/>
          <p:nvPr>
            <p:custDataLst>
              <p:tags r:id="rId2"/>
            </p:custDataLst>
          </p:nvPr>
        </p:nvSpPr>
        <p:spPr>
          <a:xfrm>
            <a:off x="1912222" y="3445832"/>
            <a:ext cx="3806185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200" b="1" dirty="0">
                <a:solidFill>
                  <a:srgbClr val="20517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方差的计算</a:t>
            </a:r>
            <a:endParaRPr lang="en-US" altLang="zh-CN" sz="3200" b="1" dirty="0">
              <a:solidFill>
                <a:srgbClr val="20517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3" name="MH_Text_1"/>
          <p:cNvSpPr/>
          <p:nvPr>
            <p:custDataLst>
              <p:tags r:id="rId3"/>
            </p:custDataLst>
          </p:nvPr>
        </p:nvSpPr>
        <p:spPr>
          <a:xfrm>
            <a:off x="1938148" y="4515223"/>
            <a:ext cx="3806185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200" b="1" dirty="0">
                <a:solidFill>
                  <a:srgbClr val="20517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方差的性质</a:t>
            </a:r>
            <a:endParaRPr lang="en-US" altLang="zh-CN" sz="3200" b="1" dirty="0">
              <a:solidFill>
                <a:srgbClr val="20517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4" name="MH_Text_1"/>
          <p:cNvSpPr/>
          <p:nvPr>
            <p:custDataLst>
              <p:tags r:id="rId4"/>
            </p:custDataLst>
          </p:nvPr>
        </p:nvSpPr>
        <p:spPr>
          <a:xfrm>
            <a:off x="1938148" y="5593978"/>
            <a:ext cx="4180027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200" b="1" dirty="0">
                <a:solidFill>
                  <a:srgbClr val="20517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常见分布的期望和方差</a:t>
            </a:r>
            <a:endParaRPr lang="en-US" altLang="zh-CN" sz="3200" b="1" dirty="0">
              <a:solidFill>
                <a:srgbClr val="20517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4" name="文本框 103"/>
          <p:cNvSpPr txBox="1">
            <a:spLocks noChangeArrowheads="1"/>
          </p:cNvSpPr>
          <p:nvPr/>
        </p:nvSpPr>
        <p:spPr bwMode="auto">
          <a:xfrm>
            <a:off x="1354028" y="486079"/>
            <a:ext cx="2816986" cy="684797"/>
          </a:xfrm>
          <a:prstGeom prst="rect">
            <a:avLst/>
          </a:prstGeom>
          <a:noFill/>
          <a:ln>
            <a:noFill/>
          </a:ln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32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方差</a:t>
            </a:r>
            <a:endParaRPr lang="zh-CN" altLang="en-US" sz="32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15" name="Picture 12">
            <a:extLst>
              <a:ext uri="{FF2B5EF4-FFF2-40B4-BE49-F238E27FC236}">
                <a16:creationId xmlns:a16="http://schemas.microsoft.com/office/drawing/2014/main" xmlns="" id="{650712FE-073D-4929-90BF-4CFD45A8E5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303" y="0"/>
            <a:ext cx="2504306" cy="92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8159098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Administrator\Desktop\1057523b422604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1791" y="159941"/>
            <a:ext cx="4586288" cy="4050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3361758" y="4574655"/>
            <a:ext cx="3186354" cy="756084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numCol="1">
            <a:prstTxWarp prst="textCanUp">
              <a:avLst/>
            </a:prstTxWarp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3300" b="1" cap="all" dirty="0">
                <a:solidFill>
                  <a:srgbClr val="1B4C7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谢谢您的观看</a:t>
            </a:r>
            <a:endParaRPr lang="zh-CN" altLang="en-US" sz="2700" cap="all" dirty="0">
              <a:solidFill>
                <a:srgbClr val="1B4C7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170886" y="5694947"/>
            <a:ext cx="7568097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en-US" altLang="zh-CN" sz="3300" b="1" cap="all" dirty="0">
                <a:solidFill>
                  <a:srgbClr val="1B4C7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Harbin Engineering University</a:t>
            </a:r>
            <a:endParaRPr lang="zh-CN" altLang="en-US" sz="3300" b="1" cap="all" dirty="0">
              <a:solidFill>
                <a:srgbClr val="1B4C74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0636724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AB853565-179D-47ED-A22E-592C050F62A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bt646.pptx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"/>
  <p:tag name="MH" val="20161022203400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heme/theme1.xml><?xml version="1.0" encoding="utf-8"?>
<a:theme xmlns:a="http://schemas.openxmlformats.org/drawingml/2006/main" name="1_自定义设计方案">
  <a:themeElements>
    <a:clrScheme name="自定义 37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7DDD"/>
      </a:accent1>
      <a:accent2>
        <a:srgbClr val="00B0F2"/>
      </a:accent2>
      <a:accent3>
        <a:srgbClr val="007DDD"/>
      </a:accent3>
      <a:accent4>
        <a:srgbClr val="00B0F2"/>
      </a:accent4>
      <a:accent5>
        <a:srgbClr val="007DDD"/>
      </a:accent5>
      <a:accent6>
        <a:srgbClr val="00B0F2"/>
      </a:accent6>
      <a:hlink>
        <a:srgbClr val="007DDD"/>
      </a:hlink>
      <a:folHlink>
        <a:srgbClr val="00B0F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400" b="1" dirty="0" smtClean="0">
            <a:latin typeface="Times New Roman" pitchFamily="18" charset="0"/>
            <a:ea typeface="微软雅黑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自定义设计方案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76</Words>
  <Application>Microsoft Office PowerPoint</Application>
  <PresentationFormat>自定义</PresentationFormat>
  <Paragraphs>26</Paragraphs>
  <Slides>29</Slides>
  <Notes>3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4</vt:i4>
      </vt:variant>
      <vt:variant>
        <vt:lpstr>幻灯片标题</vt:lpstr>
      </vt:variant>
      <vt:variant>
        <vt:i4>29</vt:i4>
      </vt:variant>
    </vt:vector>
  </HeadingPairs>
  <TitlesOfParts>
    <vt:vector size="44" baseType="lpstr">
      <vt:lpstr>Calibri</vt:lpstr>
      <vt:lpstr>华文行楷</vt:lpstr>
      <vt:lpstr>迷你简菱心</vt:lpstr>
      <vt:lpstr>宋体</vt:lpstr>
      <vt:lpstr>微软雅黑</vt:lpstr>
      <vt:lpstr>叶根友毛笔行书简体</vt:lpstr>
      <vt:lpstr>Arial</vt:lpstr>
      <vt:lpstr>Calibri Light</vt:lpstr>
      <vt:lpstr>Times New Roman</vt:lpstr>
      <vt:lpstr>1_自定义设计方案</vt:lpstr>
      <vt:lpstr>2_自定义设计方案</vt:lpstr>
      <vt:lpstr>文档</vt:lpstr>
      <vt:lpstr>Equation</vt:lpstr>
      <vt:lpstr>Microsoft Word 文档</vt:lpstr>
      <vt:lpstr>Document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bt646.pptx</dc:title>
  <dc:creator/>
  <cp:lastModifiedBy/>
  <cp:revision>2</cp:revision>
  <dcterms:created xsi:type="dcterms:W3CDTF">2016-10-17T14:00:15Z</dcterms:created>
  <dcterms:modified xsi:type="dcterms:W3CDTF">2021-04-13T02:44:22Z</dcterms:modified>
</cp:coreProperties>
</file>