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6"/>
  </p:notesMasterIdLst>
  <p:handoutMasterIdLst>
    <p:handoutMasterId r:id="rId27"/>
  </p:handoutMasterIdLst>
  <p:sldIdLst>
    <p:sldId id="3146" r:id="rId3"/>
    <p:sldId id="3381" r:id="rId4"/>
    <p:sldId id="3362" r:id="rId5"/>
    <p:sldId id="3383" r:id="rId6"/>
    <p:sldId id="3384" r:id="rId7"/>
    <p:sldId id="3396" r:id="rId8"/>
    <p:sldId id="3385" r:id="rId9"/>
    <p:sldId id="3386" r:id="rId10"/>
    <p:sldId id="3387" r:id="rId11"/>
    <p:sldId id="3388" r:id="rId12"/>
    <p:sldId id="3389" r:id="rId13"/>
    <p:sldId id="3390" r:id="rId14"/>
    <p:sldId id="3391" r:id="rId15"/>
    <p:sldId id="3397" r:id="rId16"/>
    <p:sldId id="3398" r:id="rId17"/>
    <p:sldId id="3378" r:id="rId18"/>
    <p:sldId id="3392" r:id="rId19"/>
    <p:sldId id="3401" r:id="rId20"/>
    <p:sldId id="3394" r:id="rId21"/>
    <p:sldId id="3399" r:id="rId22"/>
    <p:sldId id="3395" r:id="rId23"/>
    <p:sldId id="3380" r:id="rId24"/>
    <p:sldId id="3400" r:id="rId25"/>
  </p:sldIdLst>
  <p:sldSz cx="9644063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6"/>
    <a:srgbClr val="007DDD"/>
    <a:srgbClr val="F2F2F2"/>
    <a:srgbClr val="003399"/>
    <a:srgbClr val="800000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10" d="100"/>
          <a:sy n="110" d="100"/>
        </p:scale>
        <p:origin x="930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4" Type="http://schemas.openxmlformats.org/officeDocument/2006/relationships/image" Target="../media/image4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Relationship Id="rId6" Type="http://schemas.openxmlformats.org/officeDocument/2006/relationships/image" Target="../media/image67.e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580" y="13447"/>
            <a:ext cx="2419014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 userDrawn="1"/>
        </p:nvSpPr>
        <p:spPr bwMode="auto">
          <a:xfrm>
            <a:off x="758788" y="34145"/>
            <a:ext cx="4977226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协方差及相关系数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1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3.bin"/><Relationship Id="rId7" Type="http://schemas.openxmlformats.org/officeDocument/2006/relationships/package" Target="../embeddings/Microsoft_Word___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__3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package" Target="../embeddings/Microsoft_Word___8.docx"/><Relationship Id="rId18" Type="http://schemas.openxmlformats.org/officeDocument/2006/relationships/image" Target="../media/image16.png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__6.docx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5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9.docx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3.emf"/><Relationship Id="rId5" Type="http://schemas.openxmlformats.org/officeDocument/2006/relationships/image" Target="../media/image11.emf"/><Relationship Id="rId15" Type="http://schemas.openxmlformats.org/officeDocument/2006/relationships/oleObject" Target="../embeddings/oleObject9.bin"/><Relationship Id="rId10" Type="http://schemas.openxmlformats.org/officeDocument/2006/relationships/package" Target="../embeddings/Microsoft_Word___7.docx"/><Relationship Id="rId4" Type="http://schemas.openxmlformats.org/officeDocument/2006/relationships/package" Target="../embeddings/Microsoft_Word___5.docx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__10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1.bin"/><Relationship Id="rId7" Type="http://schemas.openxmlformats.org/officeDocument/2006/relationships/package" Target="../embeddings/Microsoft_Word___1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__11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3.bin"/><Relationship Id="rId7" Type="http://schemas.openxmlformats.org/officeDocument/2006/relationships/package" Target="../embeddings/Microsoft_Word___1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2.emf"/><Relationship Id="rId5" Type="http://schemas.openxmlformats.org/officeDocument/2006/relationships/image" Target="../media/image20.emf"/><Relationship Id="rId10" Type="http://schemas.openxmlformats.org/officeDocument/2006/relationships/package" Target="../embeddings/Microsoft_Word___15.docx"/><Relationship Id="rId4" Type="http://schemas.openxmlformats.org/officeDocument/2006/relationships/package" Target="../embeddings/Microsoft_Word___13.docx"/><Relationship Id="rId9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6.bin"/><Relationship Id="rId7" Type="http://schemas.openxmlformats.org/officeDocument/2006/relationships/package" Target="../embeddings/Microsoft_Word___1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5.emf"/><Relationship Id="rId5" Type="http://schemas.openxmlformats.org/officeDocument/2006/relationships/image" Target="../media/image23.emf"/><Relationship Id="rId10" Type="http://schemas.openxmlformats.org/officeDocument/2006/relationships/package" Target="../embeddings/Microsoft_Word___18.docx"/><Relationship Id="rId4" Type="http://schemas.openxmlformats.org/officeDocument/2006/relationships/package" Target="../embeddings/Microsoft_Word___16.docx"/><Relationship Id="rId9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2.wmf"/><Relationship Id="rId26" Type="http://schemas.openxmlformats.org/officeDocument/2006/relationships/oleObject" Target="../embeddings/oleObject34.bin"/><Relationship Id="rId3" Type="http://schemas.openxmlformats.org/officeDocument/2006/relationships/oleObject" Target="../embeddings/oleObject19.bin"/><Relationship Id="rId21" Type="http://schemas.openxmlformats.org/officeDocument/2006/relationships/oleObject" Target="../embeddings/oleObject30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7.bin"/><Relationship Id="rId25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9.bin"/><Relationship Id="rId29" Type="http://schemas.openxmlformats.org/officeDocument/2006/relationships/oleObject" Target="../embeddings/oleObject36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3.bin"/><Relationship Id="rId24" Type="http://schemas.openxmlformats.org/officeDocument/2006/relationships/oleObject" Target="../embeddings/oleObject32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23" Type="http://schemas.openxmlformats.org/officeDocument/2006/relationships/image" Target="../media/image33.wmf"/><Relationship Id="rId28" Type="http://schemas.openxmlformats.org/officeDocument/2006/relationships/image" Target="../media/image34.wmf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28.bin"/><Relationship Id="rId31" Type="http://schemas.openxmlformats.org/officeDocument/2006/relationships/oleObject" Target="../embeddings/oleObject38.bin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1.wmf"/><Relationship Id="rId22" Type="http://schemas.openxmlformats.org/officeDocument/2006/relationships/oleObject" Target="../embeddings/oleObject31.bin"/><Relationship Id="rId27" Type="http://schemas.openxmlformats.org/officeDocument/2006/relationships/oleObject" Target="../embeddings/oleObject35.bin"/><Relationship Id="rId30" Type="http://schemas.openxmlformats.org/officeDocument/2006/relationships/oleObject" Target="../embeddings/oleObject3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9.bin"/><Relationship Id="rId7" Type="http://schemas.openxmlformats.org/officeDocument/2006/relationships/package" Target="../embeddings/Microsoft_Word___2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37.emf"/><Relationship Id="rId5" Type="http://schemas.openxmlformats.org/officeDocument/2006/relationships/image" Target="../media/image35.emf"/><Relationship Id="rId10" Type="http://schemas.openxmlformats.org/officeDocument/2006/relationships/package" Target="../embeddings/Microsoft_Word___21.docx"/><Relationship Id="rId4" Type="http://schemas.openxmlformats.org/officeDocument/2006/relationships/package" Target="../embeddings/Microsoft_Word___19.docx"/><Relationship Id="rId9" Type="http://schemas.openxmlformats.org/officeDocument/2006/relationships/oleObject" Target="../embeddings/oleObject4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package" Target="../embeddings/Microsoft_Word___22.docx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Word___23.docx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0.emf"/><Relationship Id="rId4" Type="http://schemas.openxmlformats.org/officeDocument/2006/relationships/image" Target="../media/image38.emf"/><Relationship Id="rId9" Type="http://schemas.openxmlformats.org/officeDocument/2006/relationships/package" Target="../embeddings/Microsoft_Word___24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44.bin"/><Relationship Id="rId7" Type="http://schemas.openxmlformats.org/officeDocument/2006/relationships/package" Target="../embeddings/Microsoft_Word___2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__25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46.emf"/><Relationship Id="rId3" Type="http://schemas.openxmlformats.org/officeDocument/2006/relationships/oleObject" Target="../embeddings/oleObject46.bin"/><Relationship Id="rId7" Type="http://schemas.openxmlformats.org/officeDocument/2006/relationships/package" Target="../embeddings/Microsoft_Word___28.docx"/><Relationship Id="rId12" Type="http://schemas.openxmlformats.org/officeDocument/2006/relationships/package" Target="../embeddings/Microsoft_Word___3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7.bin"/><Relationship Id="rId11" Type="http://schemas.openxmlformats.org/officeDocument/2006/relationships/oleObject" Target="../embeddings/oleObject48.bin"/><Relationship Id="rId5" Type="http://schemas.openxmlformats.org/officeDocument/2006/relationships/image" Target="../media/image43.emf"/><Relationship Id="rId10" Type="http://schemas.openxmlformats.org/officeDocument/2006/relationships/image" Target="../media/image45.emf"/><Relationship Id="rId4" Type="http://schemas.openxmlformats.org/officeDocument/2006/relationships/package" Target="../embeddings/Microsoft_Word___27.docx"/><Relationship Id="rId9" Type="http://schemas.openxmlformats.org/officeDocument/2006/relationships/package" Target="../embeddings/Microsoft_Word___29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9.bin"/><Relationship Id="rId7" Type="http://schemas.openxmlformats.org/officeDocument/2006/relationships/package" Target="../embeddings/Microsoft_Word___3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49.emf"/><Relationship Id="rId5" Type="http://schemas.openxmlformats.org/officeDocument/2006/relationships/image" Target="../media/image47.emf"/><Relationship Id="rId10" Type="http://schemas.openxmlformats.org/officeDocument/2006/relationships/package" Target="../embeddings/Microsoft_Word___33.docx"/><Relationship Id="rId4" Type="http://schemas.openxmlformats.org/officeDocument/2006/relationships/package" Target="../embeddings/Microsoft_Word___31.docx"/><Relationship Id="rId9" Type="http://schemas.openxmlformats.org/officeDocument/2006/relationships/oleObject" Target="../embeddings/oleObject5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package" Target="../embeddings/Microsoft_Word___37.docx"/><Relationship Id="rId3" Type="http://schemas.openxmlformats.org/officeDocument/2006/relationships/oleObject" Target="../embeddings/oleObject52.bin"/><Relationship Id="rId7" Type="http://schemas.openxmlformats.org/officeDocument/2006/relationships/package" Target="../embeddings/Microsoft_Word___35.docx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52.emf"/><Relationship Id="rId5" Type="http://schemas.openxmlformats.org/officeDocument/2006/relationships/image" Target="../media/image50.emf"/><Relationship Id="rId10" Type="http://schemas.openxmlformats.org/officeDocument/2006/relationships/package" Target="../embeddings/Microsoft_Word___36.docx"/><Relationship Id="rId4" Type="http://schemas.openxmlformats.org/officeDocument/2006/relationships/package" Target="../embeddings/Microsoft_Word___34.docx"/><Relationship Id="rId9" Type="http://schemas.openxmlformats.org/officeDocument/2006/relationships/oleObject" Target="../embeddings/oleObject54.bin"/><Relationship Id="rId1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package" Target="../embeddings/Microsoft_Word___41.docx"/><Relationship Id="rId3" Type="http://schemas.openxmlformats.org/officeDocument/2006/relationships/oleObject" Target="../embeddings/oleObject56.bin"/><Relationship Id="rId7" Type="http://schemas.openxmlformats.org/officeDocument/2006/relationships/package" Target="../embeddings/Microsoft_Word___39.docx"/><Relationship Id="rId12" Type="http://schemas.openxmlformats.org/officeDocument/2006/relationships/oleObject" Target="../embeddings/oleObject59.bin"/><Relationship Id="rId17" Type="http://schemas.openxmlformats.org/officeDocument/2006/relationships/image" Target="../media/image56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42.docx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5" Type="http://schemas.openxmlformats.org/officeDocument/2006/relationships/oleObject" Target="../embeddings/oleObject60.bin"/><Relationship Id="rId10" Type="http://schemas.openxmlformats.org/officeDocument/2006/relationships/package" Target="../embeddings/Microsoft_Word___40.docx"/><Relationship Id="rId4" Type="http://schemas.openxmlformats.org/officeDocument/2006/relationships/package" Target="../embeddings/Microsoft_Word___38.docx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5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13" Type="http://schemas.openxmlformats.org/officeDocument/2006/relationships/package" Target="../embeddings/Microsoft_Word___46.docx"/><Relationship Id="rId3" Type="http://schemas.openxmlformats.org/officeDocument/2006/relationships/oleObject" Target="../embeddings/oleObject61.bin"/><Relationship Id="rId7" Type="http://schemas.openxmlformats.org/officeDocument/2006/relationships/package" Target="../embeddings/Microsoft_Word___44.docx"/><Relationship Id="rId12" Type="http://schemas.openxmlformats.org/officeDocument/2006/relationships/oleObject" Target="../embeddings/oleObject64.bin"/><Relationship Id="rId17" Type="http://schemas.openxmlformats.org/officeDocument/2006/relationships/image" Target="../media/image61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47.docx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59.emf"/><Relationship Id="rId5" Type="http://schemas.openxmlformats.org/officeDocument/2006/relationships/image" Target="../media/image57.emf"/><Relationship Id="rId15" Type="http://schemas.openxmlformats.org/officeDocument/2006/relationships/oleObject" Target="../embeddings/oleObject65.bin"/><Relationship Id="rId10" Type="http://schemas.openxmlformats.org/officeDocument/2006/relationships/package" Target="../embeddings/Microsoft_Word___45.docx"/><Relationship Id="rId4" Type="http://schemas.openxmlformats.org/officeDocument/2006/relationships/package" Target="../embeddings/Microsoft_Word___43.docx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13" Type="http://schemas.openxmlformats.org/officeDocument/2006/relationships/oleObject" Target="../embeddings/oleObject70.bin"/><Relationship Id="rId18" Type="http://schemas.openxmlformats.org/officeDocument/2006/relationships/oleObject" Target="../embeddings/oleObject72.bin"/><Relationship Id="rId3" Type="http://schemas.openxmlformats.org/officeDocument/2006/relationships/oleObject" Target="../embeddings/oleObject66.bin"/><Relationship Id="rId21" Type="http://schemas.openxmlformats.org/officeDocument/2006/relationships/oleObject" Target="../embeddings/oleObject73.bin"/><Relationship Id="rId7" Type="http://schemas.openxmlformats.org/officeDocument/2006/relationships/package" Target="../embeddings/Microsoft_Word___49.docx"/><Relationship Id="rId12" Type="http://schemas.openxmlformats.org/officeDocument/2006/relationships/image" Target="../media/image65.wmf"/><Relationship Id="rId17" Type="http://schemas.openxmlformats.org/officeDocument/2006/relationships/image" Target="../media/image67.emf"/><Relationship Id="rId2" Type="http://schemas.openxmlformats.org/officeDocument/2006/relationships/slideLayout" Target="../slideLayouts/slideLayout12.xml"/><Relationship Id="rId16" Type="http://schemas.openxmlformats.org/officeDocument/2006/relationships/package" Target="../embeddings/Microsoft_Word___50.docx"/><Relationship Id="rId20" Type="http://schemas.openxmlformats.org/officeDocument/2006/relationships/image" Target="../media/image68.e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7.bin"/><Relationship Id="rId11" Type="http://schemas.openxmlformats.org/officeDocument/2006/relationships/oleObject" Target="../embeddings/oleObject69.bin"/><Relationship Id="rId5" Type="http://schemas.openxmlformats.org/officeDocument/2006/relationships/image" Target="../media/image62.emf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64.wmf"/><Relationship Id="rId19" Type="http://schemas.openxmlformats.org/officeDocument/2006/relationships/package" Target="../embeddings/Microsoft_Word___51.docx"/><Relationship Id="rId4" Type="http://schemas.openxmlformats.org/officeDocument/2006/relationships/package" Target="../embeddings/Microsoft_Word___48.docx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66.wmf"/><Relationship Id="rId22" Type="http://schemas.openxmlformats.org/officeDocument/2006/relationships/image" Target="../media/image6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70.emf"/><Relationship Id="rId4" Type="http://schemas.openxmlformats.org/officeDocument/2006/relationships/package" Target="../embeddings/Microsoft_Word___52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72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6" name="组合 50"/>
          <p:cNvGrpSpPr/>
          <p:nvPr/>
        </p:nvGrpSpPr>
        <p:grpSpPr>
          <a:xfrm>
            <a:off x="1725687" y="3942162"/>
            <a:ext cx="6624619" cy="754283"/>
            <a:chOff x="4304271" y="3140059"/>
            <a:chExt cx="7406603" cy="1353108"/>
          </a:xfrm>
        </p:grpSpPr>
        <p:sp>
          <p:nvSpPr>
            <p:cNvPr id="47" name="圆角矩形 46"/>
            <p:cNvSpPr/>
            <p:nvPr/>
          </p:nvSpPr>
          <p:spPr>
            <a:xfrm>
              <a:off x="4396367" y="3140059"/>
              <a:ext cx="6281026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50" name="TextBox 24"/>
            <p:cNvSpPr txBox="1">
              <a:spLocks noChangeArrowheads="1"/>
            </p:cNvSpPr>
            <p:nvPr/>
          </p:nvSpPr>
          <p:spPr bwMode="auto">
            <a:xfrm>
              <a:off x="4304271" y="3259195"/>
              <a:ext cx="7406603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</a:t>
              </a:r>
              <a:r>
                <a:rPr lang="en-US" altLang="zh-CN" sz="36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4.3    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协方差及相关系数</a:t>
              </a:r>
              <a:endParaRPr lang="zh-CN" altLang="en-US" sz="3600" b="1" dirty="0">
                <a:solidFill>
                  <a:schemeClr val="bg1"/>
                </a:solidFill>
                <a:latin typeface="Times New Roman" pitchFamily="18" charset="0"/>
                <a:ea typeface="迷你简菱心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75732" y="2323571"/>
            <a:ext cx="7198533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861591" y="2447747"/>
            <a:ext cx="7626814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4</a:t>
            </a:r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随机变量的数字特征</a:t>
            </a:r>
            <a:endParaRPr lang="zh-CN" altLang="en-US" sz="4400" b="1" dirty="0">
              <a:solidFill>
                <a:srgbClr val="20517E"/>
              </a:solidFill>
              <a:latin typeface="微软雅黑" pitchFamily="34" charset="-122"/>
              <a:ea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4319" y="904082"/>
              <a:ext cx="2324286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/>
          <p:nvPr>
            <p:custDataLst>
              <p:tags r:id="rId3"/>
            </p:custDataLst>
          </p:nvPr>
        </p:nvSpPr>
        <p:spPr>
          <a:xfrm>
            <a:off x="3954372" y="1577846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协方差定义与性质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9823" y="1236525"/>
            <a:ext cx="943767" cy="1153896"/>
          </a:xfrm>
          <a:prstGeom prst="rect">
            <a:avLst/>
          </a:prstGeom>
          <a:noFill/>
        </p:spPr>
      </p:pic>
      <p:sp>
        <p:nvSpPr>
          <p:cNvPr id="30" name="MH_Text_1"/>
          <p:cNvSpPr/>
          <p:nvPr>
            <p:custDataLst>
              <p:tags r:id="rId4"/>
            </p:custDataLst>
          </p:nvPr>
        </p:nvSpPr>
        <p:spPr>
          <a:xfrm>
            <a:off x="3954372" y="2587726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相关系数定义与性质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9823" y="2246405"/>
            <a:ext cx="943767" cy="1153896"/>
          </a:xfrm>
          <a:prstGeom prst="rect">
            <a:avLst/>
          </a:prstGeom>
          <a:noFill/>
        </p:spPr>
      </p:pic>
      <p:sp>
        <p:nvSpPr>
          <p:cNvPr id="32" name="MH_Text_1"/>
          <p:cNvSpPr/>
          <p:nvPr>
            <p:custDataLst>
              <p:tags r:id="rId5"/>
            </p:custDataLst>
          </p:nvPr>
        </p:nvSpPr>
        <p:spPr>
          <a:xfrm>
            <a:off x="3954372" y="3667846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不相关的定义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9823" y="3326525"/>
            <a:ext cx="943767" cy="1153896"/>
          </a:xfrm>
          <a:prstGeom prst="rect">
            <a:avLst/>
          </a:prstGeom>
          <a:noFill/>
        </p:spPr>
      </p:pic>
      <p:sp>
        <p:nvSpPr>
          <p:cNvPr id="34" name="MH_Text_1"/>
          <p:cNvSpPr/>
          <p:nvPr>
            <p:custDataLst>
              <p:tags r:id="rId6"/>
            </p:custDataLst>
          </p:nvPr>
        </p:nvSpPr>
        <p:spPr>
          <a:xfrm>
            <a:off x="3954372" y="4675958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不相关与独立的关系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9823" y="4334637"/>
            <a:ext cx="943767" cy="115389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00029"/>
              </p:ext>
            </p:extLst>
          </p:nvPr>
        </p:nvGraphicFramePr>
        <p:xfrm>
          <a:off x="591219" y="1196305"/>
          <a:ext cx="457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文档" r:id="rId4" imgW="4584942" imgH="851071" progId="Word.Document.12">
                  <p:embed/>
                </p:oleObj>
              </mc:Choice>
              <mc:Fallback>
                <p:oleObj name="文档" r:id="rId4" imgW="4584942" imgH="851071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219" y="1196305"/>
                        <a:ext cx="457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618593"/>
              </p:ext>
            </p:extLst>
          </p:nvPr>
        </p:nvGraphicFramePr>
        <p:xfrm>
          <a:off x="605772" y="1874686"/>
          <a:ext cx="8513762" cy="413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文档" r:id="rId7" imgW="8574111" imgH="4180716" progId="Word.Document.12">
                  <p:embed/>
                </p:oleObj>
              </mc:Choice>
              <mc:Fallback>
                <p:oleObj name="文档" r:id="rId7" imgW="8574111" imgH="4180716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72" y="1874686"/>
                        <a:ext cx="8513762" cy="413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941394"/>
              </p:ext>
            </p:extLst>
          </p:nvPr>
        </p:nvGraphicFramePr>
        <p:xfrm>
          <a:off x="584324" y="1212825"/>
          <a:ext cx="8197850" cy="294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文档" r:id="rId4" imgW="8282681" imgH="2966676" progId="Word.Document.12">
                  <p:embed/>
                </p:oleObj>
              </mc:Choice>
              <mc:Fallback>
                <p:oleObj name="文档" r:id="rId4" imgW="8282681" imgH="296667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24" y="1212825"/>
                        <a:ext cx="8197850" cy="294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56454" y="4707287"/>
            <a:ext cx="6790630" cy="736600"/>
            <a:chOff x="285527" y="4656512"/>
            <a:chExt cx="6790630" cy="736600"/>
          </a:xfrm>
        </p:grpSpPr>
        <p:sp>
          <p:nvSpPr>
            <p:cNvPr id="5" name="圆角矩形 4"/>
            <p:cNvSpPr/>
            <p:nvPr/>
          </p:nvSpPr>
          <p:spPr>
            <a:xfrm>
              <a:off x="285527" y="4696445"/>
              <a:ext cx="5616624" cy="50405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" name="对象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58102260"/>
                </p:ext>
              </p:extLst>
            </p:nvPr>
          </p:nvGraphicFramePr>
          <p:xfrm>
            <a:off x="402307" y="4656512"/>
            <a:ext cx="667385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39" name="文档" r:id="rId7" imgW="6719824" imgH="741759" progId="Word.Document.12">
                    <p:embed/>
                  </p:oleObj>
                </mc:Choice>
                <mc:Fallback>
                  <p:oleObj name="文档" r:id="rId7" imgW="6719824" imgH="741759" progId="Word.Document.12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307" y="4656512"/>
                          <a:ext cx="6673850" cy="736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344123"/>
              </p:ext>
            </p:extLst>
          </p:nvPr>
        </p:nvGraphicFramePr>
        <p:xfrm>
          <a:off x="428359" y="1156447"/>
          <a:ext cx="2533650" cy="781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4" name="文档" r:id="rId4" imgW="2550720" imgH="787041" progId="Word.Document.12">
                  <p:embed/>
                </p:oleObj>
              </mc:Choice>
              <mc:Fallback>
                <p:oleObj name="文档" r:id="rId4" imgW="2550720" imgH="78704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59" y="1156447"/>
                        <a:ext cx="2533650" cy="7810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397771"/>
              </p:ext>
            </p:extLst>
          </p:nvPr>
        </p:nvGraphicFramePr>
        <p:xfrm>
          <a:off x="293017" y="1732533"/>
          <a:ext cx="935355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5" name="文档" r:id="rId7" imgW="9521394" imgH="1712414" progId="Word.Document.12">
                  <p:embed/>
                </p:oleObj>
              </mc:Choice>
              <mc:Fallback>
                <p:oleObj name="文档" r:id="rId7" imgW="9521394" imgH="171241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17" y="1732533"/>
                        <a:ext cx="935355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070852"/>
              </p:ext>
            </p:extLst>
          </p:nvPr>
        </p:nvGraphicFramePr>
        <p:xfrm>
          <a:off x="293017" y="3100685"/>
          <a:ext cx="795655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6" name="文档" r:id="rId10" imgW="8009100" imgH="1656020" progId="Word.Document.12">
                  <p:embed/>
                </p:oleObj>
              </mc:Choice>
              <mc:Fallback>
                <p:oleObj name="文档" r:id="rId10" imgW="8009100" imgH="1656020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17" y="3100685"/>
                        <a:ext cx="7956550" cy="164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13"/>
          <p:cNvSpPr/>
          <p:nvPr/>
        </p:nvSpPr>
        <p:spPr>
          <a:xfrm>
            <a:off x="3974971" y="4475648"/>
            <a:ext cx="4320480" cy="5644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518526"/>
              </p:ext>
            </p:extLst>
          </p:nvPr>
        </p:nvGraphicFramePr>
        <p:xfrm>
          <a:off x="437033" y="5044901"/>
          <a:ext cx="9036050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7" name="文档" r:id="rId13" imgW="9064982" imgH="1982454" progId="Word.Document.12">
                  <p:embed/>
                </p:oleObj>
              </mc:Choice>
              <mc:Fallback>
                <p:oleObj name="文档" r:id="rId13" imgW="9064982" imgH="1982454" progId="Word.Documen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033" y="5044901"/>
                        <a:ext cx="9036050" cy="195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221078"/>
              </p:ext>
            </p:extLst>
          </p:nvPr>
        </p:nvGraphicFramePr>
        <p:xfrm>
          <a:off x="265886" y="4460875"/>
          <a:ext cx="848201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8" name="文档" r:id="rId16" imgW="8686417" imgH="680498" progId="Word.Document.12">
                  <p:embed/>
                </p:oleObj>
              </mc:Choice>
              <mc:Fallback>
                <p:oleObj name="文档" r:id="rId16" imgW="8686417" imgH="68049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886" y="4460875"/>
                        <a:ext cx="8482012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04545" y="1024038"/>
            <a:ext cx="465399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889275"/>
              </p:ext>
            </p:extLst>
          </p:nvPr>
        </p:nvGraphicFramePr>
        <p:xfrm>
          <a:off x="645567" y="1394817"/>
          <a:ext cx="8172450" cy="394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2" name="文档" r:id="rId4" imgW="8255192" imgH="3989946" progId="Word.Document.12">
                  <p:embed/>
                </p:oleObj>
              </mc:Choice>
              <mc:Fallback>
                <p:oleObj name="文档" r:id="rId4" imgW="8255192" imgH="398994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1394817"/>
                        <a:ext cx="8172450" cy="394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104725"/>
              </p:ext>
            </p:extLst>
          </p:nvPr>
        </p:nvGraphicFramePr>
        <p:xfrm>
          <a:off x="598488" y="1339850"/>
          <a:ext cx="8040687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6" name="文档" r:id="rId4" imgW="8104011" imgH="1383354" progId="Word.Document.12">
                  <p:embed/>
                </p:oleObj>
              </mc:Choice>
              <mc:Fallback>
                <p:oleObj name="文档" r:id="rId4" imgW="8104011" imgH="1383354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1339850"/>
                        <a:ext cx="8040687" cy="1355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939354"/>
              </p:ext>
            </p:extLst>
          </p:nvPr>
        </p:nvGraphicFramePr>
        <p:xfrm>
          <a:off x="603795" y="2897237"/>
          <a:ext cx="83947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文档" r:id="rId7" imgW="8450084" imgH="1748465" progId="Word.Document.12">
                  <p:embed/>
                </p:oleObj>
              </mc:Choice>
              <mc:Fallback>
                <p:oleObj name="文档" r:id="rId7" imgW="8450084" imgH="174846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795" y="2897237"/>
                        <a:ext cx="8394700" cy="172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687208"/>
              </p:ext>
            </p:extLst>
          </p:nvPr>
        </p:nvGraphicFramePr>
        <p:xfrm>
          <a:off x="586903" y="1059605"/>
          <a:ext cx="84836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3" name="文档" r:id="rId4" imgW="8469131" imgH="3957323" progId="Word.Document.12">
                  <p:embed/>
                </p:oleObj>
              </mc:Choice>
              <mc:Fallback>
                <p:oleObj name="文档" r:id="rId4" imgW="8469131" imgH="395732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903" y="1059605"/>
                        <a:ext cx="84836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6404055"/>
              </p:ext>
            </p:extLst>
          </p:nvPr>
        </p:nvGraphicFramePr>
        <p:xfrm>
          <a:off x="586903" y="4443981"/>
          <a:ext cx="836295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4" name="文档" r:id="rId7" imgW="8433553" imgH="1961107" progId="Word.Document.12">
                  <p:embed/>
                </p:oleObj>
              </mc:Choice>
              <mc:Fallback>
                <p:oleObj name="文档" r:id="rId7" imgW="8433553" imgH="1961107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903" y="4443981"/>
                        <a:ext cx="8362950" cy="194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666718"/>
              </p:ext>
            </p:extLst>
          </p:nvPr>
        </p:nvGraphicFramePr>
        <p:xfrm>
          <a:off x="586903" y="6172173"/>
          <a:ext cx="8343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5" name="文档" r:id="rId10" imgW="8417090" imgH="985777" progId="Word.Document.12">
                  <p:embed/>
                </p:oleObj>
              </mc:Choice>
              <mc:Fallback>
                <p:oleObj name="文档" r:id="rId10" imgW="8417090" imgH="985777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903" y="6172173"/>
                        <a:ext cx="83439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350498"/>
              </p:ext>
            </p:extLst>
          </p:nvPr>
        </p:nvGraphicFramePr>
        <p:xfrm>
          <a:off x="571962" y="929312"/>
          <a:ext cx="8445500" cy="414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7" name="文档" r:id="rId4" imgW="8469131" imgH="4155423" progId="Word.Document.12">
                  <p:embed/>
                </p:oleObj>
              </mc:Choice>
              <mc:Fallback>
                <p:oleObj name="文档" r:id="rId4" imgW="8469131" imgH="415542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62" y="929312"/>
                        <a:ext cx="8445500" cy="414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476634"/>
              </p:ext>
            </p:extLst>
          </p:nvPr>
        </p:nvGraphicFramePr>
        <p:xfrm>
          <a:off x="552450" y="4965700"/>
          <a:ext cx="8418513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8" name="文档" r:id="rId7" imgW="8482683" imgH="1259660" progId="Word.Document.12">
                  <p:embed/>
                </p:oleObj>
              </mc:Choice>
              <mc:Fallback>
                <p:oleObj name="文档" r:id="rId7" imgW="8482683" imgH="125966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4965700"/>
                        <a:ext cx="8418513" cy="1246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300783"/>
              </p:ext>
            </p:extLst>
          </p:nvPr>
        </p:nvGraphicFramePr>
        <p:xfrm>
          <a:off x="1232362" y="5988394"/>
          <a:ext cx="67437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9" name="文档" r:id="rId10" imgW="6751682" imgH="1368684" progId="Word.Document.12">
                  <p:embed/>
                </p:oleObj>
              </mc:Choice>
              <mc:Fallback>
                <p:oleObj name="文档" r:id="rId10" imgW="6751682" imgH="1368684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2362" y="5988394"/>
                        <a:ext cx="6743700" cy="1358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9583" y="1549616"/>
            <a:ext cx="2016224" cy="2426203"/>
            <a:chOff x="668735" y="1239838"/>
            <a:chExt cx="2016224" cy="2426203"/>
          </a:xfrm>
        </p:grpSpPr>
        <p:cxnSp>
          <p:nvCxnSpPr>
            <p:cNvPr id="3" name="直接箭头连接符 2"/>
            <p:cNvCxnSpPr/>
            <p:nvPr/>
          </p:nvCxnSpPr>
          <p:spPr>
            <a:xfrm>
              <a:off x="668735" y="2752229"/>
              <a:ext cx="201622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/>
          </p:nvCxnSpPr>
          <p:spPr>
            <a:xfrm flipV="1">
              <a:off x="1316807" y="1240061"/>
              <a:ext cx="0" cy="20162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1622847" y="2325048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9748398"/>
                </p:ext>
              </p:extLst>
            </p:nvPr>
          </p:nvGraphicFramePr>
          <p:xfrm>
            <a:off x="962291" y="3281866"/>
            <a:ext cx="992188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38" name="Equation" r:id="rId3" imgW="990170" imgH="380835" progId="Equation.DSMT4">
                    <p:embed/>
                  </p:oleObj>
                </mc:Choice>
                <mc:Fallback>
                  <p:oleObj name="Equation" r:id="rId3" imgW="990170" imgH="380835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2291" y="3281866"/>
                          <a:ext cx="992188" cy="384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1011832"/>
                </p:ext>
              </p:extLst>
            </p:nvPr>
          </p:nvGraphicFramePr>
          <p:xfrm>
            <a:off x="1114501" y="2777811"/>
            <a:ext cx="1905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39" name="Equation" r:id="rId5" imgW="190500" imgH="279400" progId="Equation.DSMT4">
                    <p:embed/>
                  </p:oleObj>
                </mc:Choice>
                <mc:Fallback>
                  <p:oleObj name="Equation" r:id="rId5" imgW="190500" imgH="27940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4501" y="2777811"/>
                          <a:ext cx="1905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3747690"/>
                </p:ext>
              </p:extLst>
            </p:nvPr>
          </p:nvGraphicFramePr>
          <p:xfrm>
            <a:off x="2374900" y="2819400"/>
            <a:ext cx="228600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0" name="Equation" r:id="rId7" imgW="228501" imgH="215806" progId="Equation.DSMT4">
                    <p:embed/>
                  </p:oleObj>
                </mc:Choice>
                <mc:Fallback>
                  <p:oleObj name="Equation" r:id="rId7" imgW="228501" imgH="215806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4900" y="2819400"/>
                          <a:ext cx="228600" cy="217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5218303"/>
                </p:ext>
              </p:extLst>
            </p:nvPr>
          </p:nvGraphicFramePr>
          <p:xfrm>
            <a:off x="1009650" y="1239838"/>
            <a:ext cx="2286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1" name="Equation" r:id="rId9" imgW="228600" imgH="279400" progId="Equation.DSMT4">
                    <p:embed/>
                  </p:oleObj>
                </mc:Choice>
                <mc:Fallback>
                  <p:oleObj name="Equation" r:id="rId9" imgW="228600" imgH="27940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9650" y="1239838"/>
                          <a:ext cx="2286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椭圆 9"/>
            <p:cNvSpPr/>
            <p:nvPr/>
          </p:nvSpPr>
          <p:spPr>
            <a:xfrm>
              <a:off x="1458385" y="205861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590427" y="172855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404385" y="253863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072903" y="145051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060650" y="208332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006203" y="181609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965350" y="246563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397547" y="2271048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7617" y="146096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803177" y="197532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489200" y="189786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280047" y="255493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741911" y="1527547"/>
            <a:ext cx="2016224" cy="2425477"/>
            <a:chOff x="3333031" y="1240061"/>
            <a:chExt cx="2016224" cy="2425477"/>
          </a:xfrm>
        </p:grpSpPr>
        <p:cxnSp>
          <p:nvCxnSpPr>
            <p:cNvPr id="23" name="直接箭头连接符 22"/>
            <p:cNvCxnSpPr/>
            <p:nvPr/>
          </p:nvCxnSpPr>
          <p:spPr>
            <a:xfrm>
              <a:off x="3333031" y="2752452"/>
              <a:ext cx="201622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V="1">
              <a:off x="3981103" y="1240284"/>
              <a:ext cx="0" cy="20162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对象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1751766"/>
                </p:ext>
              </p:extLst>
            </p:nvPr>
          </p:nvGraphicFramePr>
          <p:xfrm>
            <a:off x="3638997" y="3281363"/>
            <a:ext cx="966787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2" name="Equation" r:id="rId11" imgW="965200" imgH="381000" progId="Equation.DSMT4">
                    <p:embed/>
                  </p:oleObj>
                </mc:Choice>
                <mc:Fallback>
                  <p:oleObj name="Equation" r:id="rId11" imgW="965200" imgH="38100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8997" y="3281363"/>
                          <a:ext cx="966787" cy="384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2079877"/>
                </p:ext>
              </p:extLst>
            </p:nvPr>
          </p:nvGraphicFramePr>
          <p:xfrm>
            <a:off x="3778797" y="2778034"/>
            <a:ext cx="1905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3" name="Equation" r:id="rId13" imgW="190500" imgH="279400" progId="Equation.DSMT4">
                    <p:embed/>
                  </p:oleObj>
                </mc:Choice>
                <mc:Fallback>
                  <p:oleObj name="Equation" r:id="rId13" imgW="190500" imgH="27940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8797" y="2778034"/>
                          <a:ext cx="1905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534558"/>
                </p:ext>
              </p:extLst>
            </p:nvPr>
          </p:nvGraphicFramePr>
          <p:xfrm>
            <a:off x="5039196" y="2819623"/>
            <a:ext cx="228600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4" name="Equation" r:id="rId15" imgW="228501" imgH="215806" progId="Equation.DSMT4">
                    <p:embed/>
                  </p:oleObj>
                </mc:Choice>
                <mc:Fallback>
                  <p:oleObj name="Equation" r:id="rId15" imgW="228501" imgH="215806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9196" y="2819623"/>
                          <a:ext cx="228600" cy="217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6962150"/>
                </p:ext>
              </p:extLst>
            </p:nvPr>
          </p:nvGraphicFramePr>
          <p:xfrm>
            <a:off x="3673946" y="1240061"/>
            <a:ext cx="2286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5" name="Equation" r:id="rId16" imgW="228600" imgH="279400" progId="Equation.DSMT4">
                    <p:embed/>
                  </p:oleObj>
                </mc:Choice>
                <mc:Fallback>
                  <p:oleObj name="Equation" r:id="rId16" imgW="228600" imgH="279400" progId="Equation.DSMT4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3946" y="1240061"/>
                          <a:ext cx="2286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直接连接符 28"/>
            <p:cNvCxnSpPr/>
            <p:nvPr/>
          </p:nvCxnSpPr>
          <p:spPr>
            <a:xfrm flipV="1">
              <a:off x="3848906" y="1325993"/>
              <a:ext cx="1492974" cy="128893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4245967" y="217616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101951" y="232018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4389983" y="203214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029943" y="239218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747509" y="173038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4569627" y="188813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4653511" y="181612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4485743" y="196014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173959" y="224817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317975" y="210415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842496" y="165743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018756" y="151173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4931754" y="157890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622231" y="1527547"/>
            <a:ext cx="2016224" cy="2472407"/>
            <a:chOff x="6213351" y="1240061"/>
            <a:chExt cx="2016224" cy="2472407"/>
          </a:xfrm>
        </p:grpSpPr>
        <p:cxnSp>
          <p:nvCxnSpPr>
            <p:cNvPr id="44" name="直接箭头连接符 43"/>
            <p:cNvCxnSpPr/>
            <p:nvPr/>
          </p:nvCxnSpPr>
          <p:spPr>
            <a:xfrm>
              <a:off x="6213351" y="2752452"/>
              <a:ext cx="201622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 flipV="1">
              <a:off x="6861423" y="1240284"/>
              <a:ext cx="0" cy="20162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对象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9493292"/>
                </p:ext>
              </p:extLst>
            </p:nvPr>
          </p:nvGraphicFramePr>
          <p:xfrm>
            <a:off x="6478215" y="3328293"/>
            <a:ext cx="1157287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6" name="Equation" r:id="rId17" imgW="1155700" imgH="381000" progId="Equation.DSMT4">
                    <p:embed/>
                  </p:oleObj>
                </mc:Choice>
                <mc:Fallback>
                  <p:oleObj name="Equation" r:id="rId17" imgW="1155700" imgH="38100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8215" y="3328293"/>
                          <a:ext cx="1157287" cy="384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对象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43257344"/>
                </p:ext>
              </p:extLst>
            </p:nvPr>
          </p:nvGraphicFramePr>
          <p:xfrm>
            <a:off x="6659117" y="2778034"/>
            <a:ext cx="1905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7" name="Equation" r:id="rId19" imgW="190500" imgH="279400" progId="Equation.DSMT4">
                    <p:embed/>
                  </p:oleObj>
                </mc:Choice>
                <mc:Fallback>
                  <p:oleObj name="Equation" r:id="rId19" imgW="190500" imgH="27940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59117" y="2778034"/>
                          <a:ext cx="1905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对象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7373758"/>
                </p:ext>
              </p:extLst>
            </p:nvPr>
          </p:nvGraphicFramePr>
          <p:xfrm>
            <a:off x="7919516" y="2819623"/>
            <a:ext cx="228600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8" name="Equation" r:id="rId20" imgW="228501" imgH="215806" progId="Equation.DSMT4">
                    <p:embed/>
                  </p:oleObj>
                </mc:Choice>
                <mc:Fallback>
                  <p:oleObj name="Equation" r:id="rId20" imgW="228501" imgH="215806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19516" y="2819623"/>
                          <a:ext cx="228600" cy="217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对象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6959384"/>
                </p:ext>
              </p:extLst>
            </p:nvPr>
          </p:nvGraphicFramePr>
          <p:xfrm>
            <a:off x="6554266" y="1240061"/>
            <a:ext cx="2286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9" name="Equation" r:id="rId21" imgW="228600" imgH="279400" progId="Equation.DSMT4">
                    <p:embed/>
                  </p:oleObj>
                </mc:Choice>
                <mc:Fallback>
                  <p:oleObj name="Equation" r:id="rId21" imgW="228600" imgH="2794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4266" y="1240061"/>
                          <a:ext cx="2286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0" name="直接连接符 49"/>
            <p:cNvCxnSpPr/>
            <p:nvPr/>
          </p:nvCxnSpPr>
          <p:spPr>
            <a:xfrm>
              <a:off x="6364701" y="1522636"/>
              <a:ext cx="1495805" cy="11792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7167463" y="214795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249531" y="221365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634509" y="250229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6990081" y="200863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6810265" y="187031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7531902" y="2428440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6907799" y="194361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7382016" y="232018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7722654" y="2591462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7091903" y="2090552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6723239" y="178438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555237" y="167638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6644780" y="1728142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941711" y="4214638"/>
            <a:ext cx="2016224" cy="2426023"/>
            <a:chOff x="1532831" y="3927152"/>
            <a:chExt cx="2016224" cy="2426023"/>
          </a:xfrm>
        </p:grpSpPr>
        <p:cxnSp>
          <p:nvCxnSpPr>
            <p:cNvPr id="65" name="直接箭头连接符 64"/>
            <p:cNvCxnSpPr/>
            <p:nvPr/>
          </p:nvCxnSpPr>
          <p:spPr>
            <a:xfrm>
              <a:off x="1532831" y="5439543"/>
              <a:ext cx="201622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/>
            <p:cNvCxnSpPr/>
            <p:nvPr/>
          </p:nvCxnSpPr>
          <p:spPr>
            <a:xfrm flipV="1">
              <a:off x="2180903" y="3927375"/>
              <a:ext cx="0" cy="20162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7" name="对象 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1462509"/>
                </p:ext>
              </p:extLst>
            </p:nvPr>
          </p:nvGraphicFramePr>
          <p:xfrm>
            <a:off x="1649413" y="5969000"/>
            <a:ext cx="1347787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0" name="Equation" r:id="rId22" imgW="1346200" imgH="381000" progId="Equation.DSMT4">
                    <p:embed/>
                  </p:oleObj>
                </mc:Choice>
                <mc:Fallback>
                  <p:oleObj name="Equation" r:id="rId22" imgW="1346200" imgH="38100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9413" y="5969000"/>
                          <a:ext cx="1347787" cy="384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对象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6688592"/>
                </p:ext>
              </p:extLst>
            </p:nvPr>
          </p:nvGraphicFramePr>
          <p:xfrm>
            <a:off x="1978597" y="5465125"/>
            <a:ext cx="1905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1" name="Equation" r:id="rId24" imgW="190500" imgH="279400" progId="Equation.DSMT4">
                    <p:embed/>
                  </p:oleObj>
                </mc:Choice>
                <mc:Fallback>
                  <p:oleObj name="Equation" r:id="rId24" imgW="190500" imgH="27940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8597" y="5465125"/>
                          <a:ext cx="1905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对象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6960576"/>
                </p:ext>
              </p:extLst>
            </p:nvPr>
          </p:nvGraphicFramePr>
          <p:xfrm>
            <a:off x="3238996" y="5506714"/>
            <a:ext cx="228600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2" name="Equation" r:id="rId25" imgW="228501" imgH="215806" progId="Equation.DSMT4">
                    <p:embed/>
                  </p:oleObj>
                </mc:Choice>
                <mc:Fallback>
                  <p:oleObj name="Equation" r:id="rId25" imgW="228501" imgH="215806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8996" y="5506714"/>
                          <a:ext cx="228600" cy="217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对象 6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3069106"/>
                </p:ext>
              </p:extLst>
            </p:nvPr>
          </p:nvGraphicFramePr>
          <p:xfrm>
            <a:off x="1873746" y="3927152"/>
            <a:ext cx="2286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3" name="Equation" r:id="rId26" imgW="228600" imgH="279400" progId="Equation.DSMT4">
                    <p:embed/>
                  </p:oleObj>
                </mc:Choice>
                <mc:Fallback>
                  <p:oleObj name="Equation" r:id="rId26" imgW="228600" imgH="27940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746" y="3927152"/>
                          <a:ext cx="2286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1" name="直接连接符 70"/>
            <p:cNvCxnSpPr/>
            <p:nvPr/>
          </p:nvCxnSpPr>
          <p:spPr>
            <a:xfrm>
              <a:off x="1684181" y="4209727"/>
              <a:ext cx="1495805" cy="11792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椭圆 71"/>
            <p:cNvSpPr/>
            <p:nvPr/>
          </p:nvSpPr>
          <p:spPr>
            <a:xfrm>
              <a:off x="2486943" y="483504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2677793" y="475798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2750734" y="522761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2297685" y="467791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183187" y="455740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2799475" y="490019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2406591" y="444751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2597981" y="508391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2809654" y="508822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2272025" y="488148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899617" y="459446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1874717" y="436347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1992015" y="430744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966047" y="4142630"/>
            <a:ext cx="2016224" cy="2477971"/>
            <a:chOff x="4557167" y="3855144"/>
            <a:chExt cx="2016224" cy="2477971"/>
          </a:xfrm>
        </p:grpSpPr>
        <p:cxnSp>
          <p:nvCxnSpPr>
            <p:cNvPr id="86" name="直接箭头连接符 85"/>
            <p:cNvCxnSpPr/>
            <p:nvPr/>
          </p:nvCxnSpPr>
          <p:spPr>
            <a:xfrm>
              <a:off x="4557167" y="5367535"/>
              <a:ext cx="201622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/>
            <p:cNvCxnSpPr/>
            <p:nvPr/>
          </p:nvCxnSpPr>
          <p:spPr>
            <a:xfrm flipV="1">
              <a:off x="5205239" y="3855367"/>
              <a:ext cx="0" cy="20162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8" name="对象 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9614450"/>
                </p:ext>
              </p:extLst>
            </p:nvPr>
          </p:nvGraphicFramePr>
          <p:xfrm>
            <a:off x="4885011" y="5948940"/>
            <a:ext cx="1157287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4" name="Equation" r:id="rId27" imgW="1155700" imgH="381000" progId="Equation.DSMT4">
                    <p:embed/>
                  </p:oleObj>
                </mc:Choice>
                <mc:Fallback>
                  <p:oleObj name="Equation" r:id="rId27" imgW="1155700" imgH="38100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5011" y="5948940"/>
                          <a:ext cx="1157287" cy="384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对象 8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470579"/>
                </p:ext>
              </p:extLst>
            </p:nvPr>
          </p:nvGraphicFramePr>
          <p:xfrm>
            <a:off x="5002933" y="5393117"/>
            <a:ext cx="1905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5" name="Equation" r:id="rId29" imgW="190500" imgH="279400" progId="Equation.DSMT4">
                    <p:embed/>
                  </p:oleObj>
                </mc:Choice>
                <mc:Fallback>
                  <p:oleObj name="Equation" r:id="rId29" imgW="190500" imgH="27940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2933" y="5393117"/>
                          <a:ext cx="1905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对象 8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5253896"/>
                </p:ext>
              </p:extLst>
            </p:nvPr>
          </p:nvGraphicFramePr>
          <p:xfrm>
            <a:off x="6263332" y="5434706"/>
            <a:ext cx="228600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6" name="Equation" r:id="rId30" imgW="228501" imgH="215806" progId="Equation.DSMT4">
                    <p:embed/>
                  </p:oleObj>
                </mc:Choice>
                <mc:Fallback>
                  <p:oleObj name="Equation" r:id="rId30" imgW="228501" imgH="215806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63332" y="5434706"/>
                          <a:ext cx="228600" cy="217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对象 9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5607340"/>
                </p:ext>
              </p:extLst>
            </p:nvPr>
          </p:nvGraphicFramePr>
          <p:xfrm>
            <a:off x="4898082" y="3855144"/>
            <a:ext cx="2286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57" name="Equation" r:id="rId31" imgW="228600" imgH="279400" progId="Equation.DSMT4">
                    <p:embed/>
                  </p:oleObj>
                </mc:Choice>
                <mc:Fallback>
                  <p:oleObj name="Equation" r:id="rId31" imgW="228600" imgH="27940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8082" y="3855144"/>
                          <a:ext cx="2286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2" name="直接连接符 91"/>
            <p:cNvCxnSpPr/>
            <p:nvPr/>
          </p:nvCxnSpPr>
          <p:spPr>
            <a:xfrm flipV="1">
              <a:off x="5073042" y="3941076"/>
              <a:ext cx="1492974" cy="128893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椭圆 92"/>
            <p:cNvSpPr/>
            <p:nvPr/>
          </p:nvSpPr>
          <p:spPr>
            <a:xfrm>
              <a:off x="5790320" y="4636598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5548603" y="495419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6077358" y="4242781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5321866" y="4745335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5961819" y="420882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5991605" y="458626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502093" y="4484169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5813890" y="4307060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5502093" y="4759986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5692341" y="4781044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6209849" y="4462537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6284458" y="4126818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6185358" y="3985233"/>
              <a:ext cx="108000" cy="108000"/>
            </a:xfrm>
            <a:prstGeom prst="ellipse">
              <a:avLst/>
            </a:prstGeom>
            <a:solidFill>
              <a:srgbClr val="8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071913"/>
              </p:ext>
            </p:extLst>
          </p:nvPr>
        </p:nvGraphicFramePr>
        <p:xfrm>
          <a:off x="568325" y="1387475"/>
          <a:ext cx="8482683" cy="143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0" name="文档" r:id="rId4" imgW="8482683" imgH="1434563" progId="Word.Document.12">
                  <p:embed/>
                </p:oleObj>
              </mc:Choice>
              <mc:Fallback>
                <p:oleObj name="文档" r:id="rId4" imgW="8482683" imgH="143456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387475"/>
                        <a:ext cx="8482683" cy="1434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059413"/>
              </p:ext>
            </p:extLst>
          </p:nvPr>
        </p:nvGraphicFramePr>
        <p:xfrm>
          <a:off x="555339" y="5647239"/>
          <a:ext cx="8445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1" name="文档" r:id="rId7" imgW="8469131" imgH="890910" progId="Word.Document.12">
                  <p:embed/>
                </p:oleObj>
              </mc:Choice>
              <mc:Fallback>
                <p:oleObj name="文档" r:id="rId7" imgW="8469131" imgH="89091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39" y="5647239"/>
                        <a:ext cx="84455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164790"/>
              </p:ext>
            </p:extLst>
          </p:nvPr>
        </p:nvGraphicFramePr>
        <p:xfrm>
          <a:off x="552449" y="2741893"/>
          <a:ext cx="8265990" cy="2798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2" name="文档" r:id="rId10" imgW="8265990" imgH="2798444" progId="Word.Document.12">
                  <p:embed/>
                </p:oleObj>
              </mc:Choice>
              <mc:Fallback>
                <p:oleObj name="文档" r:id="rId10" imgW="8265990" imgH="279844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2741893"/>
                        <a:ext cx="8265990" cy="2798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750070"/>
              </p:ext>
            </p:extLst>
          </p:nvPr>
        </p:nvGraphicFramePr>
        <p:xfrm>
          <a:off x="549275" y="2898775"/>
          <a:ext cx="8460954" cy="397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2" name="文档" r:id="rId3" imgW="8460954" imgH="3974425" progId="Word.Document.12">
                  <p:embed/>
                </p:oleObj>
              </mc:Choice>
              <mc:Fallback>
                <p:oleObj name="文档" r:id="rId3" imgW="8460954" imgH="397442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2898775"/>
                        <a:ext cx="8460954" cy="3974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057031"/>
              </p:ext>
            </p:extLst>
          </p:nvPr>
        </p:nvGraphicFramePr>
        <p:xfrm>
          <a:off x="554467" y="1200592"/>
          <a:ext cx="5183380" cy="2378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3" name="文档" r:id="rId6" imgW="5183380" imgH="2378846" progId="Word.Document.12">
                  <p:embed/>
                </p:oleObj>
              </mc:Choice>
              <mc:Fallback>
                <p:oleObj name="文档" r:id="rId6" imgW="5183380" imgH="237884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67" y="1200592"/>
                        <a:ext cx="5183380" cy="23788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179979"/>
              </p:ext>
            </p:extLst>
          </p:nvPr>
        </p:nvGraphicFramePr>
        <p:xfrm>
          <a:off x="6111329" y="1240061"/>
          <a:ext cx="3751262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4" name="文档" r:id="rId9" imgW="3792454" imgH="2645683" progId="Word.Document.12">
                  <p:embed/>
                </p:oleObj>
              </mc:Choice>
              <mc:Fallback>
                <p:oleObj name="文档" r:id="rId9" imgW="3792454" imgH="2645683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329" y="1240061"/>
                        <a:ext cx="3751262" cy="261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90344"/>
              </p:ext>
            </p:extLst>
          </p:nvPr>
        </p:nvGraphicFramePr>
        <p:xfrm>
          <a:off x="357535" y="3441514"/>
          <a:ext cx="9347200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name="文档" r:id="rId4" imgW="9413884" imgH="3888250" progId="Word.Document.12">
                  <p:embed/>
                </p:oleObj>
              </mc:Choice>
              <mc:Fallback>
                <p:oleObj name="文档" r:id="rId4" imgW="9413884" imgH="38882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3441514"/>
                        <a:ext cx="9347200" cy="384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983304"/>
              </p:ext>
            </p:extLst>
          </p:nvPr>
        </p:nvGraphicFramePr>
        <p:xfrm>
          <a:off x="376028" y="946150"/>
          <a:ext cx="7948511" cy="257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9" name="文档" r:id="rId7" imgW="7948511" imgH="2579905" progId="Word.Document.12">
                  <p:embed/>
                </p:oleObj>
              </mc:Choice>
              <mc:Fallback>
                <p:oleObj name="文档" r:id="rId7" imgW="7948511" imgH="257990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028" y="946150"/>
                        <a:ext cx="7948511" cy="25799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6046167" y="970249"/>
            <a:ext cx="3600400" cy="180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20075"/>
              </p:ext>
            </p:extLst>
          </p:nvPr>
        </p:nvGraphicFramePr>
        <p:xfrm>
          <a:off x="285527" y="1103313"/>
          <a:ext cx="6428424" cy="3482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2" name="文档" r:id="rId4" imgW="6428424" imgH="3482548" progId="Word.Document.12">
                  <p:embed/>
                </p:oleObj>
              </mc:Choice>
              <mc:Fallback>
                <p:oleObj name="文档" r:id="rId4" imgW="6428424" imgH="348254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103313"/>
                        <a:ext cx="6428424" cy="34825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318419"/>
              </p:ext>
            </p:extLst>
          </p:nvPr>
        </p:nvGraphicFramePr>
        <p:xfrm>
          <a:off x="6046167" y="1024037"/>
          <a:ext cx="3714750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3" name="文档" r:id="rId7" imgW="4309170" imgH="1977664" progId="Word.Document.12">
                  <p:embed/>
                </p:oleObj>
              </mc:Choice>
              <mc:Fallback>
                <p:oleObj name="文档" r:id="rId7" imgW="4309170" imgH="197766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167" y="1024037"/>
                        <a:ext cx="3714750" cy="167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038777"/>
              </p:ext>
            </p:extLst>
          </p:nvPr>
        </p:nvGraphicFramePr>
        <p:xfrm>
          <a:off x="328613" y="3181350"/>
          <a:ext cx="9287870" cy="2912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4" name="文档" r:id="rId9" imgW="9287870" imgH="2912801" progId="Word.Document.12">
                  <p:embed/>
                </p:oleObj>
              </mc:Choice>
              <mc:Fallback>
                <p:oleObj name="文档" r:id="rId9" imgW="9287870" imgH="2912801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3" y="3181350"/>
                        <a:ext cx="9287870" cy="29128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061643"/>
              </p:ext>
            </p:extLst>
          </p:nvPr>
        </p:nvGraphicFramePr>
        <p:xfrm>
          <a:off x="328959" y="5989177"/>
          <a:ext cx="9245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5" name="文档" r:id="rId12" imgW="9277375" imgH="1076735" progId="Word.Document.12">
                  <p:embed/>
                </p:oleObj>
              </mc:Choice>
              <mc:Fallback>
                <p:oleObj name="文档" r:id="rId12" imgW="9277375" imgH="1076735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59" y="5989177"/>
                        <a:ext cx="92456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01950" y="1055481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59630" y="95708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714948"/>
              </p:ext>
            </p:extLst>
          </p:nvPr>
        </p:nvGraphicFramePr>
        <p:xfrm>
          <a:off x="684063" y="1346795"/>
          <a:ext cx="457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3" name="文档" r:id="rId4" imgW="4584942" imgH="851071" progId="Word.Document.12">
                  <p:embed/>
                </p:oleObj>
              </mc:Choice>
              <mc:Fallback>
                <p:oleObj name="文档" r:id="rId4" imgW="4584942" imgH="85107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63" y="1346795"/>
                        <a:ext cx="457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89876"/>
              </p:ext>
            </p:extLst>
          </p:nvPr>
        </p:nvGraphicFramePr>
        <p:xfrm>
          <a:off x="645567" y="2108048"/>
          <a:ext cx="5435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4" name="文档" r:id="rId7" imgW="5441595" imgH="809259" progId="Word.Document.12">
                  <p:embed/>
                </p:oleObj>
              </mc:Choice>
              <mc:Fallback>
                <p:oleObj name="文档" r:id="rId7" imgW="5441595" imgH="809259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2108048"/>
                        <a:ext cx="54356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17748"/>
              </p:ext>
            </p:extLst>
          </p:nvPr>
        </p:nvGraphicFramePr>
        <p:xfrm>
          <a:off x="646113" y="2963863"/>
          <a:ext cx="7851775" cy="346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5" name="文档" r:id="rId10" imgW="8047138" imgH="3565491" progId="Word.Document.12">
                  <p:embed/>
                </p:oleObj>
              </mc:Choice>
              <mc:Fallback>
                <p:oleObj name="文档" r:id="rId10" imgW="8047138" imgH="3565491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2963863"/>
                        <a:ext cx="7851775" cy="346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716927"/>
              </p:ext>
            </p:extLst>
          </p:nvPr>
        </p:nvGraphicFramePr>
        <p:xfrm>
          <a:off x="598959" y="1024037"/>
          <a:ext cx="67945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2" name="文档" r:id="rId4" imgW="6908288" imgH="1428803" progId="Word.Document.12">
                  <p:embed/>
                </p:oleObj>
              </mc:Choice>
              <mc:Fallback>
                <p:oleObj name="文档" r:id="rId4" imgW="6908288" imgH="1428803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59" y="1024037"/>
                        <a:ext cx="67945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058422"/>
              </p:ext>
            </p:extLst>
          </p:nvPr>
        </p:nvGraphicFramePr>
        <p:xfrm>
          <a:off x="598488" y="2430728"/>
          <a:ext cx="4066894" cy="237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3" name="文档" r:id="rId7" imgW="4066894" imgH="2374165" progId="Word.Document.12">
                  <p:embed/>
                </p:oleObj>
              </mc:Choice>
              <mc:Fallback>
                <p:oleObj name="文档" r:id="rId7" imgW="4066894" imgH="237416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2430728"/>
                        <a:ext cx="4066894" cy="23741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322933"/>
              </p:ext>
            </p:extLst>
          </p:nvPr>
        </p:nvGraphicFramePr>
        <p:xfrm>
          <a:off x="5297488" y="2397125"/>
          <a:ext cx="4840287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4" name="文档" r:id="rId10" imgW="4967286" imgH="2761637" progId="Word.Document.12">
                  <p:embed/>
                </p:oleObj>
              </mc:Choice>
              <mc:Fallback>
                <p:oleObj name="文档" r:id="rId10" imgW="4967286" imgH="2761637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7488" y="2397125"/>
                        <a:ext cx="4840287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925153"/>
              </p:ext>
            </p:extLst>
          </p:nvPr>
        </p:nvGraphicFramePr>
        <p:xfrm>
          <a:off x="573559" y="4377585"/>
          <a:ext cx="84455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5" name="文档" r:id="rId13" imgW="8449143" imgH="2575373" progId="Word.Document.12">
                  <p:embed/>
                </p:oleObj>
              </mc:Choice>
              <mc:Fallback>
                <p:oleObj name="文档" r:id="rId13" imgW="8449143" imgH="2575373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4377585"/>
                        <a:ext cx="8445500" cy="256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084015"/>
              </p:ext>
            </p:extLst>
          </p:nvPr>
        </p:nvGraphicFramePr>
        <p:xfrm>
          <a:off x="598488" y="1057640"/>
          <a:ext cx="4066894" cy="237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文档" r:id="rId4" imgW="4066894" imgH="2374165" progId="Word.Document.12">
                  <p:embed/>
                </p:oleObj>
              </mc:Choice>
              <mc:Fallback>
                <p:oleObj name="文档" r:id="rId4" imgW="4066894" imgH="237416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1057640"/>
                        <a:ext cx="4066894" cy="23741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415688"/>
              </p:ext>
            </p:extLst>
          </p:nvPr>
        </p:nvGraphicFramePr>
        <p:xfrm>
          <a:off x="5297488" y="1024037"/>
          <a:ext cx="4840287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文档" r:id="rId7" imgW="4967286" imgH="2761637" progId="Word.Document.12">
                  <p:embed/>
                </p:oleObj>
              </mc:Choice>
              <mc:Fallback>
                <p:oleObj name="文档" r:id="rId7" imgW="4967286" imgH="27616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7488" y="1024037"/>
                        <a:ext cx="4840287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027740"/>
              </p:ext>
            </p:extLst>
          </p:nvPr>
        </p:nvGraphicFramePr>
        <p:xfrm>
          <a:off x="598488" y="3564592"/>
          <a:ext cx="9054650" cy="3632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文档" r:id="rId10" imgW="9054650" imgH="3632207" progId="Word.Document.12">
                  <p:embed/>
                </p:oleObj>
              </mc:Choice>
              <mc:Fallback>
                <p:oleObj name="文档" r:id="rId10" imgW="9054650" imgH="363220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3564592"/>
                        <a:ext cx="9054650" cy="36322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382852"/>
              </p:ext>
            </p:extLst>
          </p:nvPr>
        </p:nvGraphicFramePr>
        <p:xfrm>
          <a:off x="598488" y="2790359"/>
          <a:ext cx="7384822" cy="1017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文档" r:id="rId13" imgW="7384822" imgH="1017321" progId="Word.Document.12">
                  <p:embed/>
                </p:oleObj>
              </mc:Choice>
              <mc:Fallback>
                <p:oleObj name="文档" r:id="rId13" imgW="7384822" imgH="101732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2790359"/>
                        <a:ext cx="7384822" cy="10173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圆角矩形 8"/>
          <p:cNvSpPr/>
          <p:nvPr/>
        </p:nvSpPr>
        <p:spPr>
          <a:xfrm>
            <a:off x="564885" y="5997737"/>
            <a:ext cx="6966556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737800"/>
              </p:ext>
            </p:extLst>
          </p:nvPr>
        </p:nvGraphicFramePr>
        <p:xfrm>
          <a:off x="673224" y="5944110"/>
          <a:ext cx="8466138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5" name="文档" r:id="rId16" imgW="8535956" imgH="1367126" progId="Word.Document.12">
                  <p:embed/>
                </p:oleObj>
              </mc:Choice>
              <mc:Fallback>
                <p:oleObj name="文档" r:id="rId16" imgW="8535956" imgH="136712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" y="5944110"/>
                        <a:ext cx="8466138" cy="133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45889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326087" y="4408413"/>
            <a:ext cx="4191623" cy="17432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139240"/>
              </p:ext>
            </p:extLst>
          </p:nvPr>
        </p:nvGraphicFramePr>
        <p:xfrm>
          <a:off x="454602" y="2441204"/>
          <a:ext cx="9066169" cy="4802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8" name="文档" r:id="rId4" imgW="9066169" imgH="4810366" progId="Word.Document.12">
                  <p:embed/>
                </p:oleObj>
              </mc:Choice>
              <mc:Fallback>
                <p:oleObj name="文档" r:id="rId4" imgW="9066169" imgH="481036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02" y="2441204"/>
                        <a:ext cx="9066169" cy="4802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105293"/>
              </p:ext>
            </p:extLst>
          </p:nvPr>
        </p:nvGraphicFramePr>
        <p:xfrm>
          <a:off x="455957" y="1136386"/>
          <a:ext cx="9163716" cy="141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9" name="文档" r:id="rId7" imgW="9163716" imgH="1414729" progId="Word.Document.12">
                  <p:embed/>
                </p:oleObj>
              </mc:Choice>
              <mc:Fallback>
                <p:oleObj name="文档" r:id="rId7" imgW="9163716" imgH="1414729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57" y="1136386"/>
                        <a:ext cx="9163716" cy="14147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134620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270510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156730"/>
              </p:ext>
            </p:extLst>
          </p:nvPr>
        </p:nvGraphicFramePr>
        <p:xfrm>
          <a:off x="488950" y="5770563"/>
          <a:ext cx="4608210" cy="1189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0" name="文档" r:id="rId10" imgW="4608210" imgH="1189423" progId="Word.Document.12">
                  <p:embed/>
                </p:oleObj>
              </mc:Choice>
              <mc:Fallback>
                <p:oleObj name="文档" r:id="rId10" imgW="4608210" imgH="118942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5770563"/>
                        <a:ext cx="4608210" cy="11894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150404"/>
              </p:ext>
            </p:extLst>
          </p:nvPr>
        </p:nvGraphicFramePr>
        <p:xfrm>
          <a:off x="5502275" y="4414838"/>
          <a:ext cx="4820342" cy="1856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1" name="文档" r:id="rId13" imgW="4820342" imgH="1856336" progId="Word.Document.12">
                  <p:embed/>
                </p:oleObj>
              </mc:Choice>
              <mc:Fallback>
                <p:oleObj name="文档" r:id="rId13" imgW="4820342" imgH="185633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2275" y="4414838"/>
                        <a:ext cx="4820342" cy="18563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650177"/>
              </p:ext>
            </p:extLst>
          </p:nvPr>
        </p:nvGraphicFramePr>
        <p:xfrm>
          <a:off x="3405187" y="6321424"/>
          <a:ext cx="4591642" cy="887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2" name="文档" r:id="rId16" imgW="4591642" imgH="887656" progId="Word.Document.12">
                  <p:embed/>
                </p:oleObj>
              </mc:Choice>
              <mc:Fallback>
                <p:oleObj name="文档" r:id="rId16" imgW="4591642" imgH="88765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87" y="6321424"/>
                        <a:ext cx="4591642" cy="8876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146377"/>
              </p:ext>
            </p:extLst>
          </p:nvPr>
        </p:nvGraphicFramePr>
        <p:xfrm>
          <a:off x="221049" y="989892"/>
          <a:ext cx="33147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2" name="文档" r:id="rId4" imgW="3331536" imgH="983980" progId="Word.Document.12">
                  <p:embed/>
                </p:oleObj>
              </mc:Choice>
              <mc:Fallback>
                <p:oleObj name="文档" r:id="rId4" imgW="3331536" imgH="98398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049" y="989892"/>
                        <a:ext cx="33147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80682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396661"/>
              </p:ext>
            </p:extLst>
          </p:nvPr>
        </p:nvGraphicFramePr>
        <p:xfrm>
          <a:off x="505533" y="4395821"/>
          <a:ext cx="9712325" cy="278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3" name="文档" r:id="rId7" imgW="9778518" imgH="2824409" progId="Word.Document.12">
                  <p:embed/>
                </p:oleObj>
              </mc:Choice>
              <mc:Fallback>
                <p:oleObj name="文档" r:id="rId7" imgW="9778518" imgH="2824409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533" y="4395821"/>
                        <a:ext cx="9712325" cy="278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162224"/>
              </p:ext>
            </p:extLst>
          </p:nvPr>
        </p:nvGraphicFramePr>
        <p:xfrm>
          <a:off x="970979" y="1624910"/>
          <a:ext cx="60833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4" name="Equation" r:id="rId9" imgW="6083280" imgH="596880" progId="Equation.DSMT4">
                  <p:embed/>
                </p:oleObj>
              </mc:Choice>
              <mc:Fallback>
                <p:oleObj name="Equation" r:id="rId9" imgW="6083280" imgH="5968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979" y="1624910"/>
                        <a:ext cx="60833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647420" y="2236259"/>
            <a:ext cx="8815585" cy="1028700"/>
            <a:chOff x="566738" y="2392809"/>
            <a:chExt cx="8815585" cy="1028700"/>
          </a:xfrm>
        </p:grpSpPr>
        <p:graphicFrame>
          <p:nvGraphicFramePr>
            <p:cNvPr id="51207" name="Object 7"/>
            <p:cNvGraphicFramePr>
              <a:graphicFrameLocks noChangeAspect="1"/>
            </p:cNvGraphicFramePr>
            <p:nvPr/>
          </p:nvGraphicFramePr>
          <p:xfrm>
            <a:off x="566738" y="2392809"/>
            <a:ext cx="60960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5" name="Equation" r:id="rId11" imgW="6095880" imgH="1028520" progId="Equation.DSMT4">
                    <p:embed/>
                  </p:oleObj>
                </mc:Choice>
                <mc:Fallback>
                  <p:oleObj name="Equation" r:id="rId11" imgW="6095880" imgH="102852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738" y="2392809"/>
                          <a:ext cx="6096000" cy="1028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08" name="Object 8"/>
            <p:cNvGraphicFramePr>
              <a:graphicFrameLocks noChangeAspect="1"/>
            </p:cNvGraphicFramePr>
            <p:nvPr/>
          </p:nvGraphicFramePr>
          <p:xfrm>
            <a:off x="6550223" y="2464197"/>
            <a:ext cx="2832100" cy="660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6" name="Equation" r:id="rId13" imgW="2831760" imgH="660240" progId="Equation.DSMT4">
                    <p:embed/>
                  </p:oleObj>
                </mc:Choice>
                <mc:Fallback>
                  <p:oleObj name="Equation" r:id="rId13" imgW="2831760" imgH="66024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0223" y="2464197"/>
                          <a:ext cx="2832100" cy="660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2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407181"/>
              </p:ext>
            </p:extLst>
          </p:nvPr>
        </p:nvGraphicFramePr>
        <p:xfrm>
          <a:off x="213519" y="1612676"/>
          <a:ext cx="7937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7" name="文档" r:id="rId16" imgW="802886" imgH="704024" progId="Word.Document.12">
                  <p:embed/>
                </p:oleObj>
              </mc:Choice>
              <mc:Fallback>
                <p:oleObj name="文档" r:id="rId16" imgW="802886" imgH="704024" progId="Word.Document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612676"/>
                        <a:ext cx="79375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1293639" y="3350414"/>
            <a:ext cx="5976664" cy="936104"/>
            <a:chOff x="1293639" y="3616325"/>
            <a:chExt cx="5976664" cy="936104"/>
          </a:xfrm>
        </p:grpSpPr>
        <p:sp>
          <p:nvSpPr>
            <p:cNvPr id="18" name="圆角矩形 17"/>
            <p:cNvSpPr/>
            <p:nvPr/>
          </p:nvSpPr>
          <p:spPr>
            <a:xfrm>
              <a:off x="1293639" y="3616325"/>
              <a:ext cx="5976664" cy="93610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1211" name="Object 11"/>
            <p:cNvGraphicFramePr>
              <a:graphicFrameLocks noChangeAspect="1"/>
            </p:cNvGraphicFramePr>
            <p:nvPr/>
          </p:nvGraphicFramePr>
          <p:xfrm>
            <a:off x="1437655" y="3760341"/>
            <a:ext cx="793750" cy="698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8" name="文档" r:id="rId19" imgW="802886" imgH="702227" progId="Word.Document.12">
                    <p:embed/>
                  </p:oleObj>
                </mc:Choice>
                <mc:Fallback>
                  <p:oleObj name="文档" r:id="rId19" imgW="802886" imgH="702227" progId="Word.Document.12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7655" y="3760341"/>
                          <a:ext cx="793750" cy="698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819430"/>
              </p:ext>
            </p:extLst>
          </p:nvPr>
        </p:nvGraphicFramePr>
        <p:xfrm>
          <a:off x="1815915" y="3382081"/>
          <a:ext cx="5283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9" name="Equation" r:id="rId21" imgW="5283000" imgH="888840" progId="Equation.DSMT4">
                  <p:embed/>
                </p:oleObj>
              </mc:Choice>
              <mc:Fallback>
                <p:oleObj name="Equation" r:id="rId21" imgW="528300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915" y="3382081"/>
                        <a:ext cx="52832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645567" y="1744117"/>
          <a:ext cx="800100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文档" r:id="rId4" imgW="8001287" imgH="3560667" progId="Word.Document.12">
                  <p:embed/>
                </p:oleObj>
              </mc:Choice>
              <mc:Fallback>
                <p:oleObj name="文档" r:id="rId4" imgW="8001287" imgH="356066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1744117"/>
                        <a:ext cx="8001000" cy="35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599" y="1908606"/>
            <a:ext cx="955292" cy="1167985"/>
          </a:xfrm>
          <a:prstGeom prst="rect">
            <a:avLst/>
          </a:prstGeom>
          <a:noFill/>
        </p:spPr>
      </p:pic>
      <p:sp>
        <p:nvSpPr>
          <p:cNvPr id="108" name="MH_Text_1"/>
          <p:cNvSpPr/>
          <p:nvPr>
            <p:custDataLst>
              <p:tags r:id="rId1"/>
            </p:custDataLst>
          </p:nvPr>
        </p:nvSpPr>
        <p:spPr>
          <a:xfrm>
            <a:off x="1958101" y="2283882"/>
            <a:ext cx="3567524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协方差定义与计算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599" y="2850159"/>
            <a:ext cx="955292" cy="1167985"/>
          </a:xfrm>
          <a:prstGeom prst="rect">
            <a:avLst/>
          </a:prstGeom>
          <a:noFill/>
        </p:spPr>
      </p:pic>
      <p:sp>
        <p:nvSpPr>
          <p:cNvPr id="110" name="MH_Text_1"/>
          <p:cNvSpPr/>
          <p:nvPr>
            <p:custDataLst>
              <p:tags r:id="rId2"/>
            </p:custDataLst>
          </p:nvPr>
        </p:nvSpPr>
        <p:spPr>
          <a:xfrm>
            <a:off x="1960234" y="3196814"/>
            <a:ext cx="3989718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相关系数定义与计算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599" y="3817234"/>
            <a:ext cx="955292" cy="1167985"/>
          </a:xfrm>
          <a:prstGeom prst="rect">
            <a:avLst/>
          </a:prstGeom>
          <a:noFill/>
        </p:spPr>
      </p:pic>
      <p:sp>
        <p:nvSpPr>
          <p:cNvPr id="112" name="MH_Text_1"/>
          <p:cNvSpPr/>
          <p:nvPr>
            <p:custDataLst>
              <p:tags r:id="rId3"/>
            </p:custDataLst>
          </p:nvPr>
        </p:nvSpPr>
        <p:spPr>
          <a:xfrm>
            <a:off x="1968653" y="4165211"/>
            <a:ext cx="3989719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不相关的定义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3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599" y="4821776"/>
            <a:ext cx="955292" cy="1167985"/>
          </a:xfrm>
          <a:prstGeom prst="rect">
            <a:avLst/>
          </a:prstGeom>
          <a:noFill/>
        </p:spPr>
      </p:pic>
      <p:sp>
        <p:nvSpPr>
          <p:cNvPr id="114" name="MH_Text_1"/>
          <p:cNvSpPr/>
          <p:nvPr>
            <p:custDataLst>
              <p:tags r:id="rId4"/>
            </p:custDataLst>
          </p:nvPr>
        </p:nvSpPr>
        <p:spPr>
          <a:xfrm>
            <a:off x="1961418" y="5094956"/>
            <a:ext cx="4876837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不相关与独立的关系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文本框 3"/>
          <p:cNvSpPr txBox="1">
            <a:spLocks noChangeArrowheads="1"/>
          </p:cNvSpPr>
          <p:nvPr/>
        </p:nvSpPr>
        <p:spPr bwMode="auto">
          <a:xfrm>
            <a:off x="1303185" y="488314"/>
            <a:ext cx="4977226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协方差及相关系数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5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0"/>
            <a:ext cx="2504306" cy="9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85758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Office PowerPoint</Application>
  <PresentationFormat>自定义</PresentationFormat>
  <Paragraphs>25</Paragraphs>
  <Slides>23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2021-04-13T02:22:06Z</dcterms:modified>
</cp:coreProperties>
</file>