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  <p:sldMasterId id="2147483951" r:id="rId2"/>
  </p:sldMasterIdLst>
  <p:notesMasterIdLst>
    <p:notesMasterId r:id="rId22"/>
  </p:notesMasterIdLst>
  <p:handoutMasterIdLst>
    <p:handoutMasterId r:id="rId23"/>
  </p:handoutMasterIdLst>
  <p:sldIdLst>
    <p:sldId id="3146" r:id="rId3"/>
    <p:sldId id="3381" r:id="rId4"/>
    <p:sldId id="3362" r:id="rId5"/>
    <p:sldId id="3384" r:id="rId6"/>
    <p:sldId id="3401" r:id="rId7"/>
    <p:sldId id="3385" r:id="rId8"/>
    <p:sldId id="3403" r:id="rId9"/>
    <p:sldId id="3404" r:id="rId10"/>
    <p:sldId id="3405" r:id="rId11"/>
    <p:sldId id="3386" r:id="rId12"/>
    <p:sldId id="3406" r:id="rId13"/>
    <p:sldId id="3407" r:id="rId14"/>
    <p:sldId id="3408" r:id="rId15"/>
    <p:sldId id="3409" r:id="rId16"/>
    <p:sldId id="3395" r:id="rId17"/>
    <p:sldId id="3396" r:id="rId18"/>
    <p:sldId id="3388" r:id="rId19"/>
    <p:sldId id="3380" r:id="rId20"/>
    <p:sldId id="3402" r:id="rId21"/>
  </p:sldIdLst>
  <p:sldSz cx="9644063" cy="7232650"/>
  <p:notesSz cx="6858000" cy="9144000"/>
  <p:custDataLst>
    <p:tags r:id="rId2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orient="horz" pos="4228" userDrawn="1">
          <p15:clr>
            <a:srgbClr val="A4A3A4"/>
          </p15:clr>
        </p15:guide>
        <p15:guide id="3" pos="1983" userDrawn="1">
          <p15:clr>
            <a:srgbClr val="A4A3A4"/>
          </p15:clr>
        </p15:guide>
        <p15:guide id="4" pos="418" userDrawn="1">
          <p15:clr>
            <a:srgbClr val="A4A3A4"/>
          </p15:clr>
        </p15:guide>
        <p15:guide id="5" pos="5691" userDrawn="1">
          <p15:clr>
            <a:srgbClr val="A4A3A4"/>
          </p15:clr>
        </p15:guide>
        <p15:guide id="6" pos="282" userDrawn="1">
          <p15:clr>
            <a:srgbClr val="A4A3A4"/>
          </p15:clr>
        </p15:guide>
        <p15:guide id="7" pos="10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7DDD"/>
    <a:srgbClr val="005EA6"/>
    <a:srgbClr val="F2F2F2"/>
    <a:srgbClr val="003399"/>
    <a:srgbClr val="20517E"/>
    <a:srgbClr val="FF9900"/>
    <a:srgbClr val="BE7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3608" autoAdjust="0"/>
  </p:normalViewPr>
  <p:slideViewPr>
    <p:cSldViewPr>
      <p:cViewPr varScale="1">
        <p:scale>
          <a:sx n="103" d="100"/>
          <a:sy n="103" d="100"/>
        </p:scale>
        <p:origin x="1884" y="114"/>
      </p:cViewPr>
      <p:guideLst>
        <p:guide orient="horz" pos="328"/>
        <p:guide orient="horz" pos="4228"/>
        <p:guide pos="1983"/>
        <p:guide pos="418"/>
        <p:guide pos="5691"/>
        <p:guide pos="282"/>
        <p:guide pos="101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BCFC-F944-4A89-939F-A3208DC3DC1C}" type="datetimeFigureOut">
              <a:rPr lang="zh-CN" altLang="en-US"/>
              <a:pPr>
                <a:defRPr/>
              </a:pPr>
              <a:t>2021/4/13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FDCF637-3FBC-4EB0-82F5-707FB6FC4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8053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532A2E-3163-4399-AE8F-BFC002754DCC}" type="datetimeFigureOut">
              <a:rPr lang="zh-CN" altLang="en-US"/>
              <a:pPr>
                <a:defRPr/>
              </a:pPr>
              <a:t>2021/4/13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361ED6A-3255-4587-A870-9826FB29878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177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9663C7-0F40-40BC-9B36-0148061F6F0A}" type="slidenum">
              <a:rPr lang="zh-CN" altLang="en-US" smtClean="0">
                <a:ea typeface="宋体" charset="-122"/>
              </a:rPr>
              <a:pPr/>
              <a:t>1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986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1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9707836-D19F-4E63-8900-3E7EA04AD119}" type="slidenum">
              <a:rPr lang="zh-CN" altLang="en-US" sz="1200">
                <a:latin typeface="Times New Roman" pitchFamily="18" charset="0"/>
                <a:ea typeface="微软雅黑"/>
                <a:cs typeface="微软雅黑"/>
              </a:rPr>
              <a:pPr algn="r"/>
              <a:t>2</a:t>
            </a:fld>
            <a:endParaRPr lang="en-US" altLang="zh-CN" sz="1200">
              <a:latin typeface="Times New Roman" pitchFamily="18" charset="0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1413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B2F0D-1579-48F7-923D-37EC1D6D736A}" type="slidenum">
              <a:rPr lang="zh-CN" altLang="en-US" smtClean="0">
                <a:latin typeface="Calibri" pitchFamily="34" charset="0"/>
                <a:ea typeface="宋体" charset="-122"/>
              </a:rPr>
              <a:pPr/>
              <a:t>3</a:t>
            </a:fld>
            <a:endParaRPr lang="en-US" altLang="zh-CN" smtClean="0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5778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4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5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5048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6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7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8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9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10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11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12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13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14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15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16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3430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0DF3E8-3C4A-448D-A193-C9B86EC68A02}" type="slidenum">
              <a:rPr lang="zh-CN" altLang="en-US" smtClean="0">
                <a:ea typeface="宋体" charset="-122"/>
              </a:rPr>
              <a:pPr/>
              <a:t>17</a:t>
            </a:fld>
            <a:endParaRPr lang="en-US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3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-1588"/>
            <a:ext cx="9644063" cy="72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 userDrawn="1"/>
        </p:nvSpPr>
        <p:spPr bwMode="auto">
          <a:xfrm flipH="1">
            <a:off x="242888" y="555625"/>
            <a:ext cx="0" cy="3702050"/>
          </a:xfrm>
          <a:prstGeom prst="line">
            <a:avLst/>
          </a:prstGeom>
          <a:noFill/>
          <a:ln w="28575">
            <a:solidFill>
              <a:srgbClr val="5F5F5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4" name="Line 7"/>
          <p:cNvSpPr>
            <a:spLocks noChangeShapeType="1"/>
          </p:cNvSpPr>
          <p:nvPr userDrawn="1"/>
        </p:nvSpPr>
        <p:spPr bwMode="auto">
          <a:xfrm flipH="1">
            <a:off x="188119" y="411163"/>
            <a:ext cx="0" cy="4037012"/>
          </a:xfrm>
          <a:prstGeom prst="line">
            <a:avLst/>
          </a:prstGeom>
          <a:noFill/>
          <a:ln w="28575">
            <a:solidFill>
              <a:srgbClr val="1188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9053"/>
            <a:ext cx="9672638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10"/>
          <p:cNvSpPr/>
          <p:nvPr userDrawn="1"/>
        </p:nvSpPr>
        <p:spPr>
          <a:xfrm rot="10800000" flipH="1">
            <a:off x="5445919" y="6943725"/>
            <a:ext cx="266700" cy="101600"/>
          </a:xfrm>
          <a:prstGeom prst="rect">
            <a:avLst/>
          </a:prstGeom>
          <a:solidFill>
            <a:srgbClr val="FDD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11"/>
          <p:cNvSpPr/>
          <p:nvPr userDrawn="1"/>
        </p:nvSpPr>
        <p:spPr>
          <a:xfrm rot="10800000" flipH="1">
            <a:off x="5066111" y="6943725"/>
            <a:ext cx="267890" cy="101600"/>
          </a:xfrm>
          <a:prstGeom prst="rect">
            <a:avLst/>
          </a:prstGeom>
          <a:solidFill>
            <a:srgbClr val="72A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12"/>
          <p:cNvSpPr/>
          <p:nvPr userDrawn="1"/>
        </p:nvSpPr>
        <p:spPr>
          <a:xfrm rot="10800000" flipH="1">
            <a:off x="4686300" y="6943725"/>
            <a:ext cx="267891" cy="101600"/>
          </a:xfrm>
          <a:prstGeom prst="rect">
            <a:avLst/>
          </a:prstGeom>
          <a:solidFill>
            <a:srgbClr val="F5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Picture 2" descr="D:\哈尔滨工程大学-课程\幕课\概率论与数理统计\PPT\包图网_134176金融数据PPT矢量图形\未标题-2.png"/>
          <p:cNvPicPr>
            <a:picLocks noChangeAspect="1" noChangeArrowheads="1"/>
          </p:cNvPicPr>
          <p:nvPr userDrawn="1"/>
        </p:nvPicPr>
        <p:blipFill>
          <a:blip r:embed="rId3" cstate="print"/>
          <a:srcRect t="16666" b="29166"/>
          <a:stretch>
            <a:fillRect/>
          </a:stretch>
        </p:blipFill>
        <p:spPr bwMode="auto">
          <a:xfrm>
            <a:off x="155973" y="41275"/>
            <a:ext cx="101441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14"/>
          <p:cNvSpPr/>
          <p:nvPr userDrawn="1"/>
        </p:nvSpPr>
        <p:spPr>
          <a:xfrm rot="10800000">
            <a:off x="5901930" y="6943725"/>
            <a:ext cx="3514725" cy="101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9CD8C7"/>
              </a:gs>
              <a:gs pos="57000">
                <a:srgbClr val="7A93CB"/>
              </a:gs>
              <a:gs pos="100000">
                <a:srgbClr val="FFEFC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: 圆角 5"/>
          <p:cNvSpPr/>
          <p:nvPr userDrawn="1"/>
        </p:nvSpPr>
        <p:spPr>
          <a:xfrm>
            <a:off x="240507" y="998541"/>
            <a:ext cx="9184482" cy="5762625"/>
          </a:xfrm>
          <a:prstGeom prst="roundRect">
            <a:avLst>
              <a:gd name="adj" fmla="val 6667"/>
            </a:avLst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80" y="385763"/>
            <a:ext cx="8317707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 userDrawn="1"/>
        </p:nvGrpSpPr>
        <p:grpSpPr bwMode="auto">
          <a:xfrm>
            <a:off x="151210" y="909638"/>
            <a:ext cx="6479382" cy="114300"/>
            <a:chOff x="142844" y="642924"/>
            <a:chExt cx="5040000" cy="80962"/>
          </a:xfrm>
        </p:grpSpPr>
        <p:cxnSp>
          <p:nvCxnSpPr>
            <p:cNvPr id="3" name="直接连接符 8"/>
            <p:cNvCxnSpPr/>
            <p:nvPr/>
          </p:nvCxnSpPr>
          <p:spPr>
            <a:xfrm flipH="1">
              <a:off x="142844" y="642924"/>
              <a:ext cx="5040000" cy="0"/>
            </a:xfrm>
            <a:prstGeom prst="line">
              <a:avLst/>
            </a:prstGeom>
            <a:ln w="25400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9"/>
            <p:cNvCxnSpPr/>
            <p:nvPr/>
          </p:nvCxnSpPr>
          <p:spPr>
            <a:xfrm flipH="1">
              <a:off x="142844" y="723886"/>
              <a:ext cx="5040000" cy="0"/>
            </a:xfrm>
            <a:prstGeom prst="line">
              <a:avLst/>
            </a:prstGeom>
            <a:ln w="57150">
              <a:solidFill>
                <a:srgbClr val="20517E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583"/>
          <p:cNvSpPr>
            <a:spLocks/>
          </p:cNvSpPr>
          <p:nvPr/>
        </p:nvSpPr>
        <p:spPr bwMode="auto">
          <a:xfrm>
            <a:off x="133350" y="209553"/>
            <a:ext cx="540544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 dirty="0">
              <a:ea typeface="宋体" panose="02010600030101010101" pitchFamily="2" charset="-122"/>
            </a:endParaRPr>
          </a:p>
        </p:txBody>
      </p:sp>
      <p:sp>
        <p:nvSpPr>
          <p:cNvPr id="6" name="Freeform 584"/>
          <p:cNvSpPr>
            <a:spLocks/>
          </p:cNvSpPr>
          <p:nvPr/>
        </p:nvSpPr>
        <p:spPr bwMode="auto">
          <a:xfrm>
            <a:off x="495301" y="347666"/>
            <a:ext cx="141685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7" name="Freeform 585"/>
          <p:cNvSpPr>
            <a:spLocks/>
          </p:cNvSpPr>
          <p:nvPr/>
        </p:nvSpPr>
        <p:spPr bwMode="auto">
          <a:xfrm>
            <a:off x="326232" y="469900"/>
            <a:ext cx="121444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8" name="Freeform 586"/>
          <p:cNvSpPr>
            <a:spLocks/>
          </p:cNvSpPr>
          <p:nvPr/>
        </p:nvSpPr>
        <p:spPr bwMode="auto">
          <a:xfrm>
            <a:off x="151211" y="506416"/>
            <a:ext cx="127397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72326" tIns="36164" rIns="72326" bIns="36164"/>
          <a:lstStyle/>
          <a:p>
            <a:pPr>
              <a:defRPr/>
            </a:pPr>
            <a:endParaRPr lang="zh-CN" altLang="en-US" sz="1068">
              <a:ea typeface="宋体" panose="02010600030101010101" pitchFamily="2" charset="-122"/>
            </a:endParaRPr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>
          <a:xfrm>
            <a:off x="482205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5F72FB6-1D71-47D6-B44C-4AA7AA901A58}" type="datetimeFigureOut">
              <a:rPr lang="zh-CN" altLang="en-US"/>
              <a:pPr>
                <a:defRPr/>
              </a:pPr>
              <a:t>2021/4/13</a:t>
            </a:fld>
            <a:endParaRPr lang="zh-CN" altLang="en-US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295650" y="6704016"/>
            <a:ext cx="3053954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11580" y="6704016"/>
            <a:ext cx="2250281" cy="384175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46C1F45-5AFF-4A8B-ADCA-DBD6785A07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2" name="Picture 12">
            <a:extLst>
              <a:ext uri="{FF2B5EF4-FFF2-40B4-BE49-F238E27FC236}">
                <a16:creationId xmlns:lc="http://schemas.openxmlformats.org/drawingml/2006/lockedCanvas"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344" y="13447"/>
            <a:ext cx="2000250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05" y="1183677"/>
            <a:ext cx="8197454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5508" y="3798816"/>
            <a:ext cx="7233047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31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11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07" y="1803142"/>
            <a:ext cx="8318004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007" y="4840185"/>
            <a:ext cx="8318004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/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6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029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2307" y="1925358"/>
            <a:ext cx="4098727" cy="45890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45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385073"/>
            <a:ext cx="8318004" cy="139797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287" y="1773004"/>
            <a:ext cx="4079890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287" y="2641926"/>
            <a:ext cx="4079890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2307" y="1773004"/>
            <a:ext cx="409998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2307" y="2641926"/>
            <a:ext cx="4099983" cy="38858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0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F72FB6-1D71-47D6-B44C-4AA7AA901A58}" type="datetimeFigureOut">
              <a:rPr lang="zh-CN" altLang="en-US" smtClean="0"/>
              <a:pPr>
                <a:defRPr/>
              </a:pPr>
              <a:t>2021/4/13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1F45-5AFF-4A8B-ADCA-DBD6785A07B2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6" name="直接连接符 8"/>
          <p:cNvCxnSpPr/>
          <p:nvPr/>
        </p:nvCxnSpPr>
        <p:spPr bwMode="auto">
          <a:xfrm flipH="1">
            <a:off x="151210" y="789793"/>
            <a:ext cx="6479382" cy="0"/>
          </a:xfrm>
          <a:prstGeom prst="line">
            <a:avLst/>
          </a:prstGeom>
          <a:ln w="2540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9"/>
          <p:cNvCxnSpPr/>
          <p:nvPr/>
        </p:nvCxnSpPr>
        <p:spPr bwMode="auto">
          <a:xfrm flipH="1">
            <a:off x="151210" y="904093"/>
            <a:ext cx="6479382" cy="0"/>
          </a:xfrm>
          <a:prstGeom prst="line">
            <a:avLst/>
          </a:prstGeom>
          <a:ln w="57150">
            <a:solidFill>
              <a:srgbClr val="20517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2">
            <a:extLst>
              <a:ext uri="{FF2B5EF4-FFF2-40B4-BE49-F238E27FC236}">
                <a16:creationId xmlns:lc="http://schemas.openxmlformats.org/drawingml/2006/lockedCanvas"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344" y="13447"/>
            <a:ext cx="2000250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583"/>
          <p:cNvSpPr>
            <a:spLocks/>
          </p:cNvSpPr>
          <p:nvPr userDrawn="1"/>
        </p:nvSpPr>
        <p:spPr bwMode="auto">
          <a:xfrm>
            <a:off x="177800" y="87933"/>
            <a:ext cx="720725" cy="277813"/>
          </a:xfrm>
          <a:custGeom>
            <a:avLst/>
            <a:gdLst>
              <a:gd name="T0" fmla="*/ 924 w 1111"/>
              <a:gd name="T1" fmla="*/ 0 h 428"/>
              <a:gd name="T2" fmla="*/ 958 w 1111"/>
              <a:gd name="T3" fmla="*/ 55 h 428"/>
              <a:gd name="T4" fmla="*/ 542 w 1111"/>
              <a:gd name="T5" fmla="*/ 281 h 428"/>
              <a:gd name="T6" fmla="*/ 0 w 1111"/>
              <a:gd name="T7" fmla="*/ 355 h 428"/>
              <a:gd name="T8" fmla="*/ 3 w 1111"/>
              <a:gd name="T9" fmla="*/ 428 h 428"/>
              <a:gd name="T10" fmla="*/ 570 w 1111"/>
              <a:gd name="T11" fmla="*/ 355 h 428"/>
              <a:gd name="T12" fmla="*/ 986 w 1111"/>
              <a:gd name="T13" fmla="*/ 121 h 428"/>
              <a:gd name="T14" fmla="*/ 1021 w 1111"/>
              <a:gd name="T15" fmla="*/ 184 h 428"/>
              <a:gd name="T16" fmla="*/ 1111 w 1111"/>
              <a:gd name="T17" fmla="*/ 0 h 428"/>
              <a:gd name="T18" fmla="*/ 924 w 1111"/>
              <a:gd name="T19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1" h="428">
                <a:moveTo>
                  <a:pt x="924" y="0"/>
                </a:moveTo>
                <a:lnTo>
                  <a:pt x="958" y="55"/>
                </a:lnTo>
                <a:lnTo>
                  <a:pt x="542" y="281"/>
                </a:lnTo>
                <a:lnTo>
                  <a:pt x="0" y="355"/>
                </a:lnTo>
                <a:lnTo>
                  <a:pt x="3" y="428"/>
                </a:lnTo>
                <a:lnTo>
                  <a:pt x="570" y="355"/>
                </a:lnTo>
                <a:lnTo>
                  <a:pt x="986" y="121"/>
                </a:lnTo>
                <a:lnTo>
                  <a:pt x="1021" y="184"/>
                </a:lnTo>
                <a:lnTo>
                  <a:pt x="1111" y="0"/>
                </a:lnTo>
                <a:lnTo>
                  <a:pt x="924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 dirty="0">
              <a:ea typeface="宋体" panose="02010600030101010101" pitchFamily="2" charset="-122"/>
            </a:endParaRPr>
          </a:p>
        </p:txBody>
      </p:sp>
      <p:sp>
        <p:nvSpPr>
          <p:cNvPr id="10" name="Freeform 584"/>
          <p:cNvSpPr>
            <a:spLocks/>
          </p:cNvSpPr>
          <p:nvPr userDrawn="1"/>
        </p:nvSpPr>
        <p:spPr bwMode="auto">
          <a:xfrm>
            <a:off x="660400" y="226046"/>
            <a:ext cx="188913" cy="460375"/>
          </a:xfrm>
          <a:custGeom>
            <a:avLst/>
            <a:gdLst>
              <a:gd name="T0" fmla="*/ 0 w 289"/>
              <a:gd name="T1" fmla="*/ 709 h 709"/>
              <a:gd name="T2" fmla="*/ 289 w 289"/>
              <a:gd name="T3" fmla="*/ 709 h 709"/>
              <a:gd name="T4" fmla="*/ 289 w 289"/>
              <a:gd name="T5" fmla="*/ 0 h 709"/>
              <a:gd name="T6" fmla="*/ 0 w 289"/>
              <a:gd name="T7" fmla="*/ 161 h 709"/>
              <a:gd name="T8" fmla="*/ 0 w 289"/>
              <a:gd name="T9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709">
                <a:moveTo>
                  <a:pt x="0" y="709"/>
                </a:moveTo>
                <a:lnTo>
                  <a:pt x="289" y="709"/>
                </a:lnTo>
                <a:lnTo>
                  <a:pt x="289" y="0"/>
                </a:lnTo>
                <a:lnTo>
                  <a:pt x="0" y="161"/>
                </a:lnTo>
                <a:lnTo>
                  <a:pt x="0" y="709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1" name="Freeform 585"/>
          <p:cNvSpPr>
            <a:spLocks/>
          </p:cNvSpPr>
          <p:nvPr userDrawn="1"/>
        </p:nvSpPr>
        <p:spPr bwMode="auto">
          <a:xfrm>
            <a:off x="434975" y="348283"/>
            <a:ext cx="161925" cy="338138"/>
          </a:xfrm>
          <a:custGeom>
            <a:avLst/>
            <a:gdLst>
              <a:gd name="T0" fmla="*/ 0 w 250"/>
              <a:gd name="T1" fmla="*/ 520 h 520"/>
              <a:gd name="T2" fmla="*/ 250 w 250"/>
              <a:gd name="T3" fmla="*/ 520 h 520"/>
              <a:gd name="T4" fmla="*/ 250 w 250"/>
              <a:gd name="T5" fmla="*/ 0 h 520"/>
              <a:gd name="T6" fmla="*/ 0 w 250"/>
              <a:gd name="T7" fmla="*/ 42 h 520"/>
              <a:gd name="T8" fmla="*/ 0 w 250"/>
              <a:gd name="T9" fmla="*/ 52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" h="520">
                <a:moveTo>
                  <a:pt x="0" y="520"/>
                </a:moveTo>
                <a:lnTo>
                  <a:pt x="250" y="520"/>
                </a:lnTo>
                <a:lnTo>
                  <a:pt x="250" y="0"/>
                </a:lnTo>
                <a:lnTo>
                  <a:pt x="0" y="42"/>
                </a:lnTo>
                <a:lnTo>
                  <a:pt x="0" y="520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2" name="Freeform 586"/>
          <p:cNvSpPr>
            <a:spLocks/>
          </p:cNvSpPr>
          <p:nvPr userDrawn="1"/>
        </p:nvSpPr>
        <p:spPr bwMode="auto">
          <a:xfrm>
            <a:off x="201613" y="384796"/>
            <a:ext cx="169862" cy="301625"/>
          </a:xfrm>
          <a:custGeom>
            <a:avLst/>
            <a:gdLst>
              <a:gd name="T0" fmla="*/ 0 w 263"/>
              <a:gd name="T1" fmla="*/ 463 h 463"/>
              <a:gd name="T2" fmla="*/ 263 w 263"/>
              <a:gd name="T3" fmla="*/ 463 h 463"/>
              <a:gd name="T4" fmla="*/ 263 w 263"/>
              <a:gd name="T5" fmla="*/ 0 h 463"/>
              <a:gd name="T6" fmla="*/ 0 w 263"/>
              <a:gd name="T7" fmla="*/ 30 h 463"/>
              <a:gd name="T8" fmla="*/ 0 w 263"/>
              <a:gd name="T9" fmla="*/ 46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463">
                <a:moveTo>
                  <a:pt x="0" y="463"/>
                </a:moveTo>
                <a:lnTo>
                  <a:pt x="263" y="463"/>
                </a:lnTo>
                <a:lnTo>
                  <a:pt x="263" y="0"/>
                </a:lnTo>
                <a:lnTo>
                  <a:pt x="0" y="30"/>
                </a:lnTo>
                <a:lnTo>
                  <a:pt x="0" y="463"/>
                </a:lnTo>
                <a:close/>
              </a:path>
            </a:pathLst>
          </a:custGeom>
          <a:solidFill>
            <a:srgbClr val="20517E"/>
          </a:solidFill>
          <a:ln>
            <a:noFill/>
          </a:ln>
          <a:extLst/>
        </p:spPr>
        <p:txBody>
          <a:bodyPr lIns="96435" tIns="48219" rIns="96435" bIns="48219"/>
          <a:lstStyle/>
          <a:p>
            <a:pPr>
              <a:defRPr/>
            </a:pPr>
            <a:endParaRPr lang="zh-CN" altLang="en-US" sz="1424"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 userDrawn="1"/>
        </p:nvSpPr>
        <p:spPr bwMode="auto">
          <a:xfrm>
            <a:off x="956592" y="101380"/>
            <a:ext cx="5597448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6" rIns="91434" bIns="4571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buNone/>
            </a:pP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中心极限定理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08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83" y="1041369"/>
            <a:ext cx="4882307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067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86" y="482177"/>
            <a:ext cx="311046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99983" y="1041369"/>
            <a:ext cx="4882307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286" y="2169795"/>
            <a:ext cx="311046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66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1533" y="385071"/>
            <a:ext cx="2079501" cy="61293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030" y="385071"/>
            <a:ext cx="6117952" cy="61293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24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07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880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3175"/>
            <a:ext cx="9644063" cy="722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995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3030" y="385073"/>
            <a:ext cx="8318004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030" y="1925358"/>
            <a:ext cx="8318004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029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4/13/2021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94596" y="6703596"/>
            <a:ext cx="325487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1120" y="6703596"/>
            <a:ext cx="2169914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5" r:id="rId13"/>
    <p:sldLayoutId id="2147483966" r:id="rId14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4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6.xml"/><Relationship Id="rId10" Type="http://schemas.openxmlformats.org/officeDocument/2006/relationships/image" Target="../media/image6.png"/><Relationship Id="rId4" Type="http://schemas.openxmlformats.org/officeDocument/2006/relationships/tags" Target="../tags/tag5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package" Target="../embeddings/Microsoft_Word___1.docx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3.docx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5" Type="http://schemas.openxmlformats.org/officeDocument/2006/relationships/package" Target="../embeddings/Microsoft_Word___2.docx"/><Relationship Id="rId4" Type="http://schemas.openxmlformats.org/officeDocument/2006/relationships/oleObject" Target="../embeddings/oleObject2.bin"/><Relationship Id="rId9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5" Type="http://schemas.openxmlformats.org/officeDocument/2006/relationships/package" Target="../embeddings/Microsoft_Word___4.docx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Word___5.docx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emf"/><Relationship Id="rId5" Type="http://schemas.openxmlformats.org/officeDocument/2006/relationships/package" Target="../embeddings/Microsoft_Word___6.docx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Word___7.docx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__9.docx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4.emf"/><Relationship Id="rId5" Type="http://schemas.openxmlformats.org/officeDocument/2006/relationships/package" Target="../embeddings/Microsoft_Word___8.docx"/><Relationship Id="rId4" Type="http://schemas.openxmlformats.org/officeDocument/2006/relationships/oleObject" Target="../embeddings/oleObject8.bin"/><Relationship Id="rId9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Word___10.docx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Word___11.docx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7.emf"/><Relationship Id="rId4" Type="http://schemas.openxmlformats.org/officeDocument/2006/relationships/package" Target="../embeddings/Microsoft_Word___12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8.emf"/><Relationship Id="rId5" Type="http://schemas.openxmlformats.org/officeDocument/2006/relationships/package" Target="../embeddings/Microsoft_Word___13.docx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9.emf"/><Relationship Id="rId5" Type="http://schemas.openxmlformats.org/officeDocument/2006/relationships/package" Target="../embeddings/Microsoft_Word___14.docx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__1.doc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0.emf"/><Relationship Id="rId5" Type="http://schemas.openxmlformats.org/officeDocument/2006/relationships/package" Target="../embeddings/Microsoft_Word___15.docx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2.emf"/><Relationship Id="rId5" Type="http://schemas.openxmlformats.org/officeDocument/2006/relationships/package" Target="../embeddings/Microsoft_Word___16.docx"/><Relationship Id="rId4" Type="http://schemas.openxmlformats.org/officeDocument/2006/relationships/oleObject" Target="../embeddings/oleObject1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3.jpeg"/><Relationship Id="rId5" Type="http://schemas.openxmlformats.org/officeDocument/2006/relationships/image" Target="../media/image23.png"/><Relationship Id="rId4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10"/>
          <p:cNvSpPr txBox="1"/>
          <p:nvPr/>
        </p:nvSpPr>
        <p:spPr>
          <a:xfrm>
            <a:off x="645567" y="2104157"/>
            <a:ext cx="4964167" cy="744430"/>
          </a:xfrm>
          <a:prstGeom prst="rect">
            <a:avLst/>
          </a:prstGeom>
          <a:noFill/>
        </p:spPr>
        <p:txBody>
          <a:bodyPr wrap="none" lIns="51429" tIns="25715" rIns="51429" bIns="25715">
            <a:spAutoFit/>
          </a:bodyPr>
          <a:lstStyle/>
          <a:p>
            <a:pPr algn="ctr">
              <a:defRPr/>
            </a:pPr>
            <a:r>
              <a:rPr lang="zh-CN" altLang="en-US" sz="4500" b="1" spc="225" dirty="0">
                <a:solidFill>
                  <a:srgbClr val="20517E"/>
                </a:solidFill>
                <a:latin typeface="微软雅黑" panose="020B0503020204020204" pitchFamily="34" charset="-122"/>
                <a:ea typeface="迷你简菱心"/>
                <a:cs typeface="Arial" panose="020B0604020202020204" pitchFamily="34" charset="0"/>
              </a:rPr>
              <a:t>概率论与数理统计</a:t>
            </a:r>
          </a:p>
        </p:txBody>
      </p:sp>
      <p:sp>
        <p:nvSpPr>
          <p:cNvPr id="71" name="矩形 70"/>
          <p:cNvSpPr/>
          <p:nvPr/>
        </p:nvSpPr>
        <p:spPr>
          <a:xfrm>
            <a:off x="714677" y="2888252"/>
            <a:ext cx="4761185" cy="513597"/>
          </a:xfrm>
          <a:prstGeom prst="rect">
            <a:avLst/>
          </a:prstGeom>
        </p:spPr>
        <p:txBody>
          <a:bodyPr wrap="square" lIns="51429" tIns="25715" rIns="51429" bIns="25715" anchor="ctr">
            <a:spAutoFit/>
          </a:bodyPr>
          <a:lstStyle/>
          <a:p>
            <a:pPr algn="ctr">
              <a:defRPr/>
            </a:pPr>
            <a:r>
              <a:rPr lang="en-US" altLang="zh-CN" sz="3000" b="1" dirty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宋体" panose="02010600030101010101" pitchFamily="2" charset="-122"/>
                <a:sym typeface="Arial" panose="020B0604020202020204" pitchFamily="34" charset="0"/>
              </a:rPr>
              <a:t>Probability and Statistics</a:t>
            </a:r>
            <a:endParaRPr lang="en-US" altLang="zh-CN" sz="3000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61591" y="4336405"/>
            <a:ext cx="4690066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 </a:t>
            </a:r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概率论与数理统计教学组</a:t>
            </a:r>
            <a:r>
              <a:rPr lang="en-US" altLang="zh-CN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—</a:t>
            </a:r>
            <a:endParaRPr lang="zh-CN" altLang="en-US" sz="2700" b="1" dirty="0">
              <a:solidFill>
                <a:srgbClr val="863C36"/>
              </a:solidFill>
              <a:latin typeface="华文行楷"/>
              <a:ea typeface="华文行楷"/>
              <a:cs typeface="叶根友毛笔行书简体"/>
            </a:endParaRPr>
          </a:p>
        </p:txBody>
      </p:sp>
      <p:pic>
        <p:nvPicPr>
          <p:cNvPr id="9220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1928" y="2481661"/>
            <a:ext cx="3427809" cy="30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1779412" y="4941227"/>
            <a:ext cx="2527615" cy="4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5" tIns="25718" rIns="51435" bIns="25718">
            <a:spAutoFit/>
          </a:bodyPr>
          <a:lstStyle/>
          <a:p>
            <a:pPr defTabSz="684593"/>
            <a:r>
              <a:rPr lang="zh-CN" altLang="en-US" sz="2700" b="1" dirty="0">
                <a:solidFill>
                  <a:srgbClr val="863C36"/>
                </a:solidFill>
                <a:latin typeface="华文行楷"/>
                <a:ea typeface="华文行楷"/>
                <a:cs typeface="叶根友毛笔行书简体"/>
              </a:rPr>
              <a:t>哈尔滨工程大学</a:t>
            </a:r>
          </a:p>
        </p:txBody>
      </p:sp>
    </p:spTree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椭圆 333"/>
          <p:cNvSpPr>
            <a:spLocks noChangeArrowheads="1"/>
          </p:cNvSpPr>
          <p:nvPr/>
        </p:nvSpPr>
        <p:spPr bwMode="auto">
          <a:xfrm>
            <a:off x="328612" y="1472129"/>
            <a:ext cx="715566" cy="714375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68" name="椭圆 334"/>
          <p:cNvSpPr>
            <a:spLocks noChangeArrowheads="1"/>
          </p:cNvSpPr>
          <p:nvPr/>
        </p:nvSpPr>
        <p:spPr bwMode="auto">
          <a:xfrm>
            <a:off x="8215325" y="903773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3" name="组合 335"/>
          <p:cNvGrpSpPr/>
          <p:nvPr/>
        </p:nvGrpSpPr>
        <p:grpSpPr>
          <a:xfrm>
            <a:off x="8643807" y="4807525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37" name="同心圆 3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4" name="组合 338"/>
          <p:cNvGrpSpPr/>
          <p:nvPr/>
        </p:nvGrpSpPr>
        <p:grpSpPr>
          <a:xfrm>
            <a:off x="8816108" y="782978"/>
            <a:ext cx="658023" cy="6579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0" name="同心圆 3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5" name="组合 341"/>
          <p:cNvGrpSpPr/>
          <p:nvPr/>
        </p:nvGrpSpPr>
        <p:grpSpPr>
          <a:xfrm>
            <a:off x="7864879" y="5495500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3" name="同心圆 3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6" name="组合 344"/>
          <p:cNvGrpSpPr/>
          <p:nvPr/>
        </p:nvGrpSpPr>
        <p:grpSpPr>
          <a:xfrm>
            <a:off x="7239151" y="4814454"/>
            <a:ext cx="303665" cy="30364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46" name="同心圆 3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3" name="椭圆 347"/>
          <p:cNvSpPr>
            <a:spLocks noChangeArrowheads="1"/>
          </p:cNvSpPr>
          <p:nvPr/>
        </p:nvSpPr>
        <p:spPr bwMode="auto">
          <a:xfrm>
            <a:off x="9033284" y="1464557"/>
            <a:ext cx="289322" cy="289322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sp>
        <p:nvSpPr>
          <p:cNvPr id="88074" name="椭圆 348"/>
          <p:cNvSpPr>
            <a:spLocks noChangeArrowheads="1"/>
          </p:cNvSpPr>
          <p:nvPr/>
        </p:nvSpPr>
        <p:spPr bwMode="auto">
          <a:xfrm>
            <a:off x="178594" y="1167330"/>
            <a:ext cx="14287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7" name="组合 349"/>
          <p:cNvGrpSpPr/>
          <p:nvPr/>
        </p:nvGrpSpPr>
        <p:grpSpPr>
          <a:xfrm>
            <a:off x="592810" y="687367"/>
            <a:ext cx="476921" cy="47689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1" name="同心圆 3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2" name="椭圆 3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77" name="椭圆 355"/>
          <p:cNvSpPr>
            <a:spLocks noChangeArrowheads="1"/>
          </p:cNvSpPr>
          <p:nvPr/>
        </p:nvSpPr>
        <p:spPr bwMode="auto">
          <a:xfrm>
            <a:off x="8493919" y="4966494"/>
            <a:ext cx="401241" cy="400050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90500" dir="8100000" algn="tr" rotWithShape="0">
              <a:srgbClr val="000000">
                <a:alpha val="50000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8" name="组合 356"/>
          <p:cNvGrpSpPr/>
          <p:nvPr/>
        </p:nvGrpSpPr>
        <p:grpSpPr>
          <a:xfrm>
            <a:off x="8641805" y="5491030"/>
            <a:ext cx="317525" cy="31750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58" name="同心圆 3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59" name="椭圆 3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9" name="组合 359"/>
          <p:cNvGrpSpPr/>
          <p:nvPr/>
        </p:nvGrpSpPr>
        <p:grpSpPr>
          <a:xfrm>
            <a:off x="7399174" y="758805"/>
            <a:ext cx="231796" cy="23178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1" name="同心圆 3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2" name="椭圆 36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0" name="组合 362"/>
          <p:cNvGrpSpPr/>
          <p:nvPr/>
        </p:nvGrpSpPr>
        <p:grpSpPr>
          <a:xfrm>
            <a:off x="9080168" y="2138398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64" name="同心圆 3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5" name="椭圆 3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1" name="椭圆 365"/>
          <p:cNvSpPr>
            <a:spLocks noChangeArrowheads="1"/>
          </p:cNvSpPr>
          <p:nvPr/>
        </p:nvSpPr>
        <p:spPr bwMode="auto">
          <a:xfrm>
            <a:off x="6679419" y="858529"/>
            <a:ext cx="144065" cy="14406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11" name="组合 366"/>
          <p:cNvGrpSpPr/>
          <p:nvPr/>
        </p:nvGrpSpPr>
        <p:grpSpPr>
          <a:xfrm>
            <a:off x="7696550" y="1825964"/>
            <a:ext cx="767711" cy="76766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8" name="同心圆 3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69" name="椭圆 3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grpSp>
        <p:nvGrpSpPr>
          <p:cNvPr id="12" name="组合 369"/>
          <p:cNvGrpSpPr/>
          <p:nvPr/>
        </p:nvGrpSpPr>
        <p:grpSpPr>
          <a:xfrm>
            <a:off x="8504395" y="1601280"/>
            <a:ext cx="303665" cy="303648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71" name="同心圆 3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72" name="椭圆 3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75" dirty="0">
                <a:latin typeface="Times New Roman" pitchFamily="18" charset="0"/>
              </a:endParaRPr>
            </a:p>
          </p:txBody>
        </p:sp>
      </p:grpSp>
      <p:sp>
        <p:nvSpPr>
          <p:cNvPr id="88084" name="椭圆 372"/>
          <p:cNvSpPr>
            <a:spLocks noChangeArrowheads="1"/>
          </p:cNvSpPr>
          <p:nvPr/>
        </p:nvSpPr>
        <p:spPr bwMode="auto">
          <a:xfrm>
            <a:off x="6823474" y="5572524"/>
            <a:ext cx="144065" cy="145256"/>
          </a:xfrm>
          <a:prstGeom prst="ellipse">
            <a:avLst/>
          </a:prstGeom>
          <a:solidFill>
            <a:srgbClr val="20517E"/>
          </a:solidFill>
          <a:ln w="25400" algn="ctr">
            <a:noFill/>
            <a:round/>
            <a:headEnd/>
            <a:tailEnd/>
          </a:ln>
          <a:effectLst>
            <a:outerShdw dist="127001" dir="8100000" algn="tr" rotWithShape="0">
              <a:srgbClr val="000000">
                <a:alpha val="59999"/>
              </a:srgbClr>
            </a:outerShdw>
          </a:effectLst>
        </p:spPr>
        <p:txBody>
          <a:bodyPr lIns="96437" tIns="48218" rIns="96437" bIns="48218" anchor="ctr"/>
          <a:lstStyle/>
          <a:p>
            <a:pPr algn="ctr">
              <a:defRPr/>
            </a:pPr>
            <a:endParaRPr lang="zh-CN" altLang="en-US" sz="1875" dirty="0">
              <a:solidFill>
                <a:srgbClr val="FFFFFF"/>
              </a:solidFill>
              <a:latin typeface="Times New Roman" pitchFamily="18" charset="0"/>
              <a:ea typeface="微软雅黑" pitchFamily="34" charset="-122"/>
            </a:endParaRPr>
          </a:p>
        </p:txBody>
      </p:sp>
      <p:grpSp>
        <p:nvGrpSpPr>
          <p:cNvPr id="41" name="组合 352"/>
          <p:cNvGrpSpPr/>
          <p:nvPr/>
        </p:nvGrpSpPr>
        <p:grpSpPr>
          <a:xfrm>
            <a:off x="593332" y="2268693"/>
            <a:ext cx="8215370" cy="1143008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2" name="圆角矩形 4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50"/>
          <p:cNvGrpSpPr>
            <a:grpSpLocks/>
          </p:cNvGrpSpPr>
          <p:nvPr/>
        </p:nvGrpSpPr>
        <p:grpSpPr bwMode="auto">
          <a:xfrm>
            <a:off x="1736340" y="4086399"/>
            <a:ext cx="4309827" cy="754062"/>
            <a:chOff x="4200031" y="3140059"/>
            <a:chExt cx="6684894" cy="1351798"/>
          </a:xfrm>
        </p:grpSpPr>
        <p:sp>
          <p:nvSpPr>
            <p:cNvPr id="45" name="圆角矩形 44"/>
            <p:cNvSpPr/>
            <p:nvPr/>
          </p:nvSpPr>
          <p:spPr>
            <a:xfrm>
              <a:off x="4200031" y="3140059"/>
              <a:ext cx="6684894" cy="1351798"/>
            </a:xfrm>
            <a:prstGeom prst="roundRect">
              <a:avLst/>
            </a:pr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Times New Roman" pitchFamily="18" charset="0"/>
                <a:ea typeface="迷你简菱心"/>
              </a:endParaRPr>
            </a:p>
          </p:txBody>
        </p:sp>
        <p:sp>
          <p:nvSpPr>
            <p:cNvPr id="48" name="TextBox 24"/>
            <p:cNvSpPr txBox="1">
              <a:spLocks noChangeArrowheads="1"/>
            </p:cNvSpPr>
            <p:nvPr/>
          </p:nvSpPr>
          <p:spPr bwMode="auto">
            <a:xfrm>
              <a:off x="4274753" y="3259196"/>
              <a:ext cx="6499131" cy="104831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   5.2    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Times New Roman" pitchFamily="18" charset="0"/>
                  <a:ea typeface="迷你简菱心"/>
                  <a:cs typeface="迷你简菱心"/>
                </a:rPr>
                <a:t>中心极限定理</a:t>
              </a:r>
              <a:endParaRPr lang="zh-CN" altLang="en-US" sz="3200" b="1" dirty="0">
                <a:solidFill>
                  <a:schemeClr val="bg1"/>
                </a:solidFill>
                <a:latin typeface="Times New Roman" pitchFamily="18" charset="0"/>
                <a:ea typeface="迷你简菱心"/>
                <a:cs typeface="迷你简菱心"/>
              </a:endParaRPr>
            </a:p>
          </p:txBody>
        </p:sp>
      </p:grpSp>
      <p:sp>
        <p:nvSpPr>
          <p:cNvPr id="46" name="TextBox 24"/>
          <p:cNvSpPr txBox="1">
            <a:spLocks noChangeArrowheads="1"/>
          </p:cNvSpPr>
          <p:nvPr/>
        </p:nvSpPr>
        <p:spPr bwMode="auto">
          <a:xfrm>
            <a:off x="593332" y="2390441"/>
            <a:ext cx="8909219" cy="806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8583" tIns="64291" rIns="128583" bIns="64291">
            <a:spAutoFit/>
          </a:bodyPr>
          <a:lstStyle/>
          <a:p>
            <a:r>
              <a:rPr lang="zh-CN" altLang="en-US" sz="4400" b="1" dirty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第</a:t>
            </a:r>
            <a:r>
              <a:rPr lang="en-US" altLang="zh-CN" sz="4400" b="1" dirty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5</a:t>
            </a:r>
            <a:r>
              <a:rPr lang="zh-CN" altLang="en-US" sz="4400" b="1" dirty="0">
                <a:solidFill>
                  <a:srgbClr val="20517E"/>
                </a:solidFill>
                <a:latin typeface="微软雅黑" pitchFamily="34" charset="-122"/>
                <a:ea typeface="迷你简菱心"/>
              </a:rPr>
              <a:t>章  大数定律及中心极限定理</a:t>
            </a:r>
          </a:p>
        </p:txBody>
      </p:sp>
    </p:spTree>
    <p:extLst>
      <p:ext uri="{BB962C8B-B14F-4D97-AF65-F5344CB8AC3E}">
        <p14:creationId xmlns:p14="http://schemas.microsoft.com/office/powerpoint/2010/main" val="239259460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2.96296E-6 L 0.05121 -0.314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-2.46914E-6 L -0.13889 -0.41882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8.33333E-7 -2.96296E-6 L -0.0125 -0.41666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9.88142E-7 L -0.07444 -0.19917 " pathEditMode="relative" rAng="0" ptsTypes="AA">
                                      <p:cBhvr>
                                        <p:cTn id="40" dur="500" spd="-1000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4655 0.09135 L -0.14333 -0.26767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8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3457E-7 -4.79578E-6 L 0.09679 -0.2340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05121 -0.27871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7 -2.34568E-6 L 0.13021 -0.19259 " pathEditMode="relative" rAng="0" ptsTypes="AA">
                                      <p:cBhvr>
                                        <p:cTn id="76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3.95062E-6 L 0.14375 0.17222 " pathEditMode="relative" rAng="0" ptsTypes="AA">
                                      <p:cBhvr>
                                        <p:cTn id="9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33333E-6 7.52158E-7 L -0.00486 0.281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2.96296E-6 L 0.0625 0.20555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-2.46914E-6 L -0.01371 0.35 " pathEditMode="relative" rAng="0" ptsTypes="AA">
                                      <p:cBhvr>
                                        <p:cTn id="119" dur="500" spd="-100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61111E-6 2.46914E-7 L 0.16875 -0.04074 " pathEditMode="relative" rAng="0" ptsTypes="AA">
                                      <p:cBhvr>
                                        <p:cTn id="121" dur="500" spd="-100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3.08642E-6 L -0.04756 0.38549 " pathEditMode="relative" rAng="0" ptsTypes="AA">
                                      <p:cBhvr>
                                        <p:cTn id="130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875 0.25895 " pathEditMode="relative" rAng="0" ptsTypes="AA">
                                      <p:cBhvr>
                                        <p:cTn id="13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4.69136E-6 L -0.18368 0.37438 " pathEditMode="relative" rAng="0" ptsTypes="AA">
                                      <p:cBhvr>
                                        <p:cTn id="14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61111E-6 -3.08642E-6 L -0.19879 0.28334 " pathEditMode="relative" rAng="0" ptsTypes="AA">
                                      <p:cBhvr>
                                        <p:cTn id="157" dur="500" spd="-100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100"/>
                            </p:stCondLst>
                            <p:childTnLst>
                              <p:par>
                                <p:cTn id="1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67" grpId="1" animBg="1"/>
      <p:bldP spid="88067" grpId="2" animBg="1"/>
      <p:bldP spid="88068" grpId="0" animBg="1"/>
      <p:bldP spid="88068" grpId="1" animBg="1"/>
      <p:bldP spid="88068" grpId="2" animBg="1"/>
      <p:bldP spid="88073" grpId="0" animBg="1"/>
      <p:bldP spid="88073" grpId="1" animBg="1"/>
      <p:bldP spid="88073" grpId="2" animBg="1"/>
      <p:bldP spid="88074" grpId="0" animBg="1"/>
      <p:bldP spid="88074" grpId="1" animBg="1"/>
      <p:bldP spid="88074" grpId="2" animBg="1"/>
      <p:bldP spid="88077" grpId="0" animBg="1"/>
      <p:bldP spid="88077" grpId="1" animBg="1"/>
      <p:bldP spid="88077" grpId="2" animBg="1"/>
      <p:bldP spid="88081" grpId="0" animBg="1"/>
      <p:bldP spid="88081" grpId="1" animBg="1"/>
      <p:bldP spid="88081" grpId="2" animBg="1"/>
      <p:bldP spid="88084" grpId="0" animBg="1"/>
      <p:bldP spid="88084" grpId="1" animBg="1"/>
      <p:bldP spid="88084" grpId="2" animBg="1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76237" y="0"/>
            <a:ext cx="10114842" cy="7232650"/>
            <a:chOff x="-376237" y="904081"/>
            <a:chExt cx="10114842" cy="5424488"/>
          </a:xfrm>
        </p:grpSpPr>
        <p:sp>
          <p:nvSpPr>
            <p:cNvPr id="19" name="任意多边形 18"/>
            <p:cNvSpPr/>
            <p:nvPr/>
          </p:nvSpPr>
          <p:spPr>
            <a:xfrm>
              <a:off x="-376237" y="979091"/>
              <a:ext cx="3013472" cy="5349478"/>
            </a:xfrm>
            <a:custGeom>
              <a:avLst/>
              <a:gdLst>
                <a:gd name="connsiteX0" fmla="*/ 0 w 4092551"/>
                <a:gd name="connsiteY0" fmla="*/ 0 h 7232650"/>
                <a:gd name="connsiteX1" fmla="*/ 3970644 w 4092551"/>
                <a:gd name="connsiteY1" fmla="*/ 0 h 7232650"/>
                <a:gd name="connsiteX2" fmla="*/ 3901482 w 4092551"/>
                <a:gd name="connsiteY2" fmla="*/ 83956 h 7232650"/>
                <a:gd name="connsiteX3" fmla="*/ 3775778 w 4092551"/>
                <a:gd name="connsiteY3" fmla="*/ 271197 h 7232650"/>
                <a:gd name="connsiteX4" fmla="*/ 3665160 w 4092551"/>
                <a:gd name="connsiteY4" fmla="*/ 462568 h 7232650"/>
                <a:gd name="connsiteX5" fmla="*/ 3577168 w 4092551"/>
                <a:gd name="connsiteY5" fmla="*/ 656692 h 7232650"/>
                <a:gd name="connsiteX6" fmla="*/ 3501746 w 4092551"/>
                <a:gd name="connsiteY6" fmla="*/ 857702 h 7232650"/>
                <a:gd name="connsiteX7" fmla="*/ 3448950 w 4092551"/>
                <a:gd name="connsiteY7" fmla="*/ 1060085 h 7232650"/>
                <a:gd name="connsiteX8" fmla="*/ 3406211 w 4092551"/>
                <a:gd name="connsiteY8" fmla="*/ 1265224 h 7232650"/>
                <a:gd name="connsiteX9" fmla="*/ 3378556 w 4092551"/>
                <a:gd name="connsiteY9" fmla="*/ 1474493 h 7232650"/>
                <a:gd name="connsiteX10" fmla="*/ 3365985 w 4092551"/>
                <a:gd name="connsiteY10" fmla="*/ 1686516 h 7232650"/>
                <a:gd name="connsiteX11" fmla="*/ 3365985 w 4092551"/>
                <a:gd name="connsiteY11" fmla="*/ 1901292 h 7232650"/>
                <a:gd name="connsiteX12" fmla="*/ 3373529 w 4092551"/>
                <a:gd name="connsiteY12" fmla="*/ 2117444 h 7232650"/>
                <a:gd name="connsiteX13" fmla="*/ 3396154 w 4092551"/>
                <a:gd name="connsiteY13" fmla="*/ 2337728 h 7232650"/>
                <a:gd name="connsiteX14" fmla="*/ 3423810 w 4092551"/>
                <a:gd name="connsiteY14" fmla="*/ 2556633 h 7232650"/>
                <a:gd name="connsiteX15" fmla="*/ 3459007 w 4092551"/>
                <a:gd name="connsiteY15" fmla="*/ 2781047 h 7232650"/>
                <a:gd name="connsiteX16" fmla="*/ 3496718 w 4092551"/>
                <a:gd name="connsiteY16" fmla="*/ 3005461 h 7232650"/>
                <a:gd name="connsiteX17" fmla="*/ 3546999 w 4092551"/>
                <a:gd name="connsiteY17" fmla="*/ 3231249 h 7232650"/>
                <a:gd name="connsiteX18" fmla="*/ 3594766 w 4092551"/>
                <a:gd name="connsiteY18" fmla="*/ 3458416 h 7232650"/>
                <a:gd name="connsiteX19" fmla="*/ 3647561 w 4092551"/>
                <a:gd name="connsiteY19" fmla="*/ 3684206 h 7232650"/>
                <a:gd name="connsiteX20" fmla="*/ 3705385 w 4092551"/>
                <a:gd name="connsiteY20" fmla="*/ 3914125 h 7232650"/>
                <a:gd name="connsiteX21" fmla="*/ 3758180 w 4092551"/>
                <a:gd name="connsiteY21" fmla="*/ 4142670 h 7232650"/>
                <a:gd name="connsiteX22" fmla="*/ 3813489 w 4092551"/>
                <a:gd name="connsiteY22" fmla="*/ 4371213 h 7232650"/>
                <a:gd name="connsiteX23" fmla="*/ 3866285 w 4092551"/>
                <a:gd name="connsiteY23" fmla="*/ 4603887 h 7232650"/>
                <a:gd name="connsiteX24" fmla="*/ 3916566 w 4092551"/>
                <a:gd name="connsiteY24" fmla="*/ 4832430 h 7232650"/>
                <a:gd name="connsiteX25" fmla="*/ 3964334 w 4092551"/>
                <a:gd name="connsiteY25" fmla="*/ 5060974 h 7232650"/>
                <a:gd name="connsiteX26" fmla="*/ 4004558 w 4092551"/>
                <a:gd name="connsiteY26" fmla="*/ 5288141 h 7232650"/>
                <a:gd name="connsiteX27" fmla="*/ 4039755 w 4092551"/>
                <a:gd name="connsiteY27" fmla="*/ 5513930 h 7232650"/>
                <a:gd name="connsiteX28" fmla="*/ 4064896 w 4092551"/>
                <a:gd name="connsiteY28" fmla="*/ 5741097 h 7232650"/>
                <a:gd name="connsiteX29" fmla="*/ 4082494 w 4092551"/>
                <a:gd name="connsiteY29" fmla="*/ 5968264 h 7232650"/>
                <a:gd name="connsiteX30" fmla="*/ 4092551 w 4092551"/>
                <a:gd name="connsiteY30" fmla="*/ 6189924 h 7232650"/>
                <a:gd name="connsiteX31" fmla="*/ 4092551 w 4092551"/>
                <a:gd name="connsiteY31" fmla="*/ 6411583 h 7232650"/>
                <a:gd name="connsiteX32" fmla="*/ 4077466 w 4092551"/>
                <a:gd name="connsiteY32" fmla="*/ 6630490 h 7232650"/>
                <a:gd name="connsiteX33" fmla="*/ 4052325 w 4092551"/>
                <a:gd name="connsiteY33" fmla="*/ 6849396 h 7232650"/>
                <a:gd name="connsiteX34" fmla="*/ 4012101 w 4092551"/>
                <a:gd name="connsiteY34" fmla="*/ 7064172 h 7232650"/>
                <a:gd name="connsiteX35" fmla="*/ 3966153 w 4092551"/>
                <a:gd name="connsiteY35" fmla="*/ 7232650 h 7232650"/>
                <a:gd name="connsiteX36" fmla="*/ 3317841 w 4092551"/>
                <a:gd name="connsiteY36" fmla="*/ 7232650 h 7232650"/>
                <a:gd name="connsiteX37" fmla="*/ 3372178 w 4092551"/>
                <a:gd name="connsiteY37" fmla="*/ 7038402 h 7232650"/>
                <a:gd name="connsiteX38" fmla="*/ 3409977 w 4092551"/>
                <a:gd name="connsiteY38" fmla="*/ 6841630 h 7232650"/>
                <a:gd name="connsiteX39" fmla="*/ 3433602 w 4092551"/>
                <a:gd name="connsiteY39" fmla="*/ 6641073 h 7232650"/>
                <a:gd name="connsiteX40" fmla="*/ 3447778 w 4092551"/>
                <a:gd name="connsiteY40" fmla="*/ 6440516 h 7232650"/>
                <a:gd name="connsiteX41" fmla="*/ 3447778 w 4092551"/>
                <a:gd name="connsiteY41" fmla="*/ 6237437 h 7232650"/>
                <a:gd name="connsiteX42" fmla="*/ 3438327 w 4092551"/>
                <a:gd name="connsiteY42" fmla="*/ 6034358 h 7232650"/>
                <a:gd name="connsiteX43" fmla="*/ 3421790 w 4092551"/>
                <a:gd name="connsiteY43" fmla="*/ 5826233 h 7232650"/>
                <a:gd name="connsiteX44" fmla="*/ 3398165 w 4092551"/>
                <a:gd name="connsiteY44" fmla="*/ 5618108 h 7232650"/>
                <a:gd name="connsiteX45" fmla="*/ 3365090 w 4092551"/>
                <a:gd name="connsiteY45" fmla="*/ 5411245 h 7232650"/>
                <a:gd name="connsiteX46" fmla="*/ 3327290 w 4092551"/>
                <a:gd name="connsiteY46" fmla="*/ 5203120 h 7232650"/>
                <a:gd name="connsiteX47" fmla="*/ 3282402 w 4092551"/>
                <a:gd name="connsiteY47" fmla="*/ 4993734 h 7232650"/>
                <a:gd name="connsiteX48" fmla="*/ 3235153 w 4092551"/>
                <a:gd name="connsiteY48" fmla="*/ 4784348 h 7232650"/>
                <a:gd name="connsiteX49" fmla="*/ 3185540 w 4092551"/>
                <a:gd name="connsiteY49" fmla="*/ 4571178 h 7232650"/>
                <a:gd name="connsiteX50" fmla="*/ 3133565 w 4092551"/>
                <a:gd name="connsiteY50" fmla="*/ 4361792 h 7232650"/>
                <a:gd name="connsiteX51" fmla="*/ 3083953 w 4092551"/>
                <a:gd name="connsiteY51" fmla="*/ 4152405 h 7232650"/>
                <a:gd name="connsiteX52" fmla="*/ 3029615 w 4092551"/>
                <a:gd name="connsiteY52" fmla="*/ 3941758 h 7232650"/>
                <a:gd name="connsiteX53" fmla="*/ 2980003 w 4092551"/>
                <a:gd name="connsiteY53" fmla="*/ 3734895 h 7232650"/>
                <a:gd name="connsiteX54" fmla="*/ 2935115 w 4092551"/>
                <a:gd name="connsiteY54" fmla="*/ 3526770 h 7232650"/>
                <a:gd name="connsiteX55" fmla="*/ 2887865 w 4092551"/>
                <a:gd name="connsiteY55" fmla="*/ 3319907 h 7232650"/>
                <a:gd name="connsiteX56" fmla="*/ 2852428 w 4092551"/>
                <a:gd name="connsiteY56" fmla="*/ 3114306 h 7232650"/>
                <a:gd name="connsiteX57" fmla="*/ 2819353 w 4092551"/>
                <a:gd name="connsiteY57" fmla="*/ 2908704 h 7232650"/>
                <a:gd name="connsiteX58" fmla="*/ 2793365 w 4092551"/>
                <a:gd name="connsiteY58" fmla="*/ 2708147 h 7232650"/>
                <a:gd name="connsiteX59" fmla="*/ 2772103 w 4092551"/>
                <a:gd name="connsiteY59" fmla="*/ 2506328 h 7232650"/>
                <a:gd name="connsiteX60" fmla="*/ 2765015 w 4092551"/>
                <a:gd name="connsiteY60" fmla="*/ 2308294 h 7232650"/>
                <a:gd name="connsiteX61" fmla="*/ 2765015 w 4092551"/>
                <a:gd name="connsiteY61" fmla="*/ 2111522 h 7232650"/>
                <a:gd name="connsiteX62" fmla="*/ 2776827 w 4092551"/>
                <a:gd name="connsiteY62" fmla="*/ 1917273 h 7232650"/>
                <a:gd name="connsiteX63" fmla="*/ 2802815 w 4092551"/>
                <a:gd name="connsiteY63" fmla="*/ 1725546 h 7232650"/>
                <a:gd name="connsiteX64" fmla="*/ 2842978 w 4092551"/>
                <a:gd name="connsiteY64" fmla="*/ 1537603 h 7232650"/>
                <a:gd name="connsiteX65" fmla="*/ 2892590 w 4092551"/>
                <a:gd name="connsiteY65" fmla="*/ 1352182 h 7232650"/>
                <a:gd name="connsiteX66" fmla="*/ 2963465 w 4092551"/>
                <a:gd name="connsiteY66" fmla="*/ 1168023 h 7232650"/>
                <a:gd name="connsiteX67" fmla="*/ 3046152 w 4092551"/>
                <a:gd name="connsiteY67" fmla="*/ 990172 h 7232650"/>
                <a:gd name="connsiteX68" fmla="*/ 3150102 w 4092551"/>
                <a:gd name="connsiteY68" fmla="*/ 814841 h 7232650"/>
                <a:gd name="connsiteX69" fmla="*/ 3268228 w 4092551"/>
                <a:gd name="connsiteY69" fmla="*/ 643297 h 7232650"/>
                <a:gd name="connsiteX70" fmla="*/ 3409977 w 4092551"/>
                <a:gd name="connsiteY70" fmla="*/ 475536 h 7232650"/>
                <a:gd name="connsiteX71" fmla="*/ 3570627 w 4092551"/>
                <a:gd name="connsiteY71" fmla="*/ 314081 h 7232650"/>
                <a:gd name="connsiteX72" fmla="*/ 3752540 w 4092551"/>
                <a:gd name="connsiteY72" fmla="*/ 155149 h 7232650"/>
                <a:gd name="connsiteX73" fmla="*/ 3960440 w 4092551"/>
                <a:gd name="connsiteY73" fmla="*/ 2 h 7232650"/>
                <a:gd name="connsiteX74" fmla="*/ 2301446 w 4092551"/>
                <a:gd name="connsiteY74" fmla="*/ 2 h 7232650"/>
                <a:gd name="connsiteX75" fmla="*/ 2301446 w 4092551"/>
                <a:gd name="connsiteY75" fmla="*/ 0 h 7232650"/>
                <a:gd name="connsiteX76" fmla="*/ 0 w 4092551"/>
                <a:gd name="connsiteY76" fmla="*/ 0 h 723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092551" h="7232650">
                  <a:moveTo>
                    <a:pt x="0" y="0"/>
                  </a:moveTo>
                  <a:lnTo>
                    <a:pt x="3970644" y="0"/>
                  </a:lnTo>
                  <a:lnTo>
                    <a:pt x="3901482" y="83956"/>
                  </a:lnTo>
                  <a:lnTo>
                    <a:pt x="3775778" y="271197"/>
                  </a:lnTo>
                  <a:lnTo>
                    <a:pt x="3665160" y="462568"/>
                  </a:lnTo>
                  <a:lnTo>
                    <a:pt x="3577168" y="656692"/>
                  </a:lnTo>
                  <a:lnTo>
                    <a:pt x="3501746" y="857702"/>
                  </a:lnTo>
                  <a:lnTo>
                    <a:pt x="3448950" y="1060085"/>
                  </a:lnTo>
                  <a:lnTo>
                    <a:pt x="3406211" y="1265224"/>
                  </a:lnTo>
                  <a:lnTo>
                    <a:pt x="3378556" y="1474493"/>
                  </a:lnTo>
                  <a:lnTo>
                    <a:pt x="3365985" y="1686516"/>
                  </a:lnTo>
                  <a:lnTo>
                    <a:pt x="3365985" y="1901292"/>
                  </a:lnTo>
                  <a:lnTo>
                    <a:pt x="3373529" y="2117444"/>
                  </a:lnTo>
                  <a:lnTo>
                    <a:pt x="3396154" y="2337728"/>
                  </a:lnTo>
                  <a:lnTo>
                    <a:pt x="3423810" y="2556633"/>
                  </a:lnTo>
                  <a:lnTo>
                    <a:pt x="3459007" y="2781047"/>
                  </a:lnTo>
                  <a:lnTo>
                    <a:pt x="3496718" y="3005461"/>
                  </a:lnTo>
                  <a:lnTo>
                    <a:pt x="3546999" y="3231249"/>
                  </a:lnTo>
                  <a:lnTo>
                    <a:pt x="3594766" y="3458416"/>
                  </a:lnTo>
                  <a:lnTo>
                    <a:pt x="3647561" y="3684206"/>
                  </a:lnTo>
                  <a:lnTo>
                    <a:pt x="3705385" y="3914125"/>
                  </a:lnTo>
                  <a:lnTo>
                    <a:pt x="3758180" y="4142670"/>
                  </a:lnTo>
                  <a:lnTo>
                    <a:pt x="3813489" y="4371213"/>
                  </a:lnTo>
                  <a:lnTo>
                    <a:pt x="3866285" y="4603887"/>
                  </a:lnTo>
                  <a:lnTo>
                    <a:pt x="3916566" y="4832430"/>
                  </a:lnTo>
                  <a:lnTo>
                    <a:pt x="3964334" y="5060974"/>
                  </a:lnTo>
                  <a:lnTo>
                    <a:pt x="4004558" y="5288141"/>
                  </a:lnTo>
                  <a:lnTo>
                    <a:pt x="4039755" y="5513930"/>
                  </a:lnTo>
                  <a:lnTo>
                    <a:pt x="4064896" y="5741097"/>
                  </a:lnTo>
                  <a:lnTo>
                    <a:pt x="4082494" y="5968264"/>
                  </a:lnTo>
                  <a:lnTo>
                    <a:pt x="4092551" y="6189924"/>
                  </a:lnTo>
                  <a:lnTo>
                    <a:pt x="4092551" y="6411583"/>
                  </a:lnTo>
                  <a:lnTo>
                    <a:pt x="4077466" y="6630490"/>
                  </a:lnTo>
                  <a:lnTo>
                    <a:pt x="4052325" y="6849396"/>
                  </a:lnTo>
                  <a:lnTo>
                    <a:pt x="4012101" y="7064172"/>
                  </a:lnTo>
                  <a:lnTo>
                    <a:pt x="3966153" y="7232650"/>
                  </a:lnTo>
                  <a:lnTo>
                    <a:pt x="3317841" y="7232650"/>
                  </a:lnTo>
                  <a:lnTo>
                    <a:pt x="3372178" y="7038402"/>
                  </a:lnTo>
                  <a:lnTo>
                    <a:pt x="3409977" y="6841630"/>
                  </a:lnTo>
                  <a:lnTo>
                    <a:pt x="3433602" y="6641073"/>
                  </a:lnTo>
                  <a:lnTo>
                    <a:pt x="3447778" y="6440516"/>
                  </a:lnTo>
                  <a:lnTo>
                    <a:pt x="3447778" y="6237437"/>
                  </a:lnTo>
                  <a:lnTo>
                    <a:pt x="3438327" y="6034358"/>
                  </a:lnTo>
                  <a:lnTo>
                    <a:pt x="3421790" y="5826233"/>
                  </a:lnTo>
                  <a:lnTo>
                    <a:pt x="3398165" y="5618108"/>
                  </a:lnTo>
                  <a:lnTo>
                    <a:pt x="3365090" y="5411245"/>
                  </a:lnTo>
                  <a:lnTo>
                    <a:pt x="3327290" y="5203120"/>
                  </a:lnTo>
                  <a:lnTo>
                    <a:pt x="3282402" y="4993734"/>
                  </a:lnTo>
                  <a:lnTo>
                    <a:pt x="3235153" y="4784348"/>
                  </a:lnTo>
                  <a:lnTo>
                    <a:pt x="3185540" y="4571178"/>
                  </a:lnTo>
                  <a:lnTo>
                    <a:pt x="3133565" y="4361792"/>
                  </a:lnTo>
                  <a:lnTo>
                    <a:pt x="3083953" y="4152405"/>
                  </a:lnTo>
                  <a:lnTo>
                    <a:pt x="3029615" y="3941758"/>
                  </a:lnTo>
                  <a:lnTo>
                    <a:pt x="2980003" y="3734895"/>
                  </a:lnTo>
                  <a:lnTo>
                    <a:pt x="2935115" y="3526770"/>
                  </a:lnTo>
                  <a:lnTo>
                    <a:pt x="2887865" y="3319907"/>
                  </a:lnTo>
                  <a:lnTo>
                    <a:pt x="2852428" y="3114306"/>
                  </a:lnTo>
                  <a:lnTo>
                    <a:pt x="2819353" y="2908704"/>
                  </a:lnTo>
                  <a:lnTo>
                    <a:pt x="2793365" y="2708147"/>
                  </a:lnTo>
                  <a:lnTo>
                    <a:pt x="2772103" y="2506328"/>
                  </a:lnTo>
                  <a:lnTo>
                    <a:pt x="2765015" y="2308294"/>
                  </a:lnTo>
                  <a:lnTo>
                    <a:pt x="2765015" y="2111522"/>
                  </a:lnTo>
                  <a:lnTo>
                    <a:pt x="2776827" y="1917273"/>
                  </a:lnTo>
                  <a:lnTo>
                    <a:pt x="2802815" y="1725546"/>
                  </a:lnTo>
                  <a:lnTo>
                    <a:pt x="2842978" y="1537603"/>
                  </a:lnTo>
                  <a:lnTo>
                    <a:pt x="2892590" y="1352182"/>
                  </a:lnTo>
                  <a:lnTo>
                    <a:pt x="2963465" y="1168023"/>
                  </a:lnTo>
                  <a:lnTo>
                    <a:pt x="3046152" y="990172"/>
                  </a:lnTo>
                  <a:lnTo>
                    <a:pt x="3150102" y="814841"/>
                  </a:lnTo>
                  <a:lnTo>
                    <a:pt x="3268228" y="643297"/>
                  </a:lnTo>
                  <a:lnTo>
                    <a:pt x="3409977" y="475536"/>
                  </a:lnTo>
                  <a:lnTo>
                    <a:pt x="3570627" y="314081"/>
                  </a:lnTo>
                  <a:lnTo>
                    <a:pt x="3752540" y="155149"/>
                  </a:lnTo>
                  <a:lnTo>
                    <a:pt x="3960440" y="2"/>
                  </a:lnTo>
                  <a:lnTo>
                    <a:pt x="2301446" y="2"/>
                  </a:lnTo>
                  <a:lnTo>
                    <a:pt x="2301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72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BE7202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0716" y="904081"/>
              <a:ext cx="2637234" cy="5424488"/>
            </a:xfrm>
            <a:custGeom>
              <a:avLst/>
              <a:gdLst>
                <a:gd name="connsiteX0" fmla="*/ 0 w 5137382"/>
                <a:gd name="connsiteY0" fmla="*/ 0 h 7232652"/>
                <a:gd name="connsiteX1" fmla="*/ 3477047 w 5137382"/>
                <a:gd name="connsiteY1" fmla="*/ 0 h 7232652"/>
                <a:gd name="connsiteX2" fmla="*/ 3477047 w 5137382"/>
                <a:gd name="connsiteY2" fmla="*/ 2 h 7232652"/>
                <a:gd name="connsiteX3" fmla="*/ 5137382 w 5137382"/>
                <a:gd name="connsiteY3" fmla="*/ 2 h 7232652"/>
                <a:gd name="connsiteX4" fmla="*/ 4929314 w 5137382"/>
                <a:gd name="connsiteY4" fmla="*/ 155149 h 7232652"/>
                <a:gd name="connsiteX5" fmla="*/ 4747254 w 5137382"/>
                <a:gd name="connsiteY5" fmla="*/ 314081 h 7232652"/>
                <a:gd name="connsiteX6" fmla="*/ 4586474 w 5137382"/>
                <a:gd name="connsiteY6" fmla="*/ 475535 h 7232652"/>
                <a:gd name="connsiteX7" fmla="*/ 4444610 w 5137382"/>
                <a:gd name="connsiteY7" fmla="*/ 643296 h 7232652"/>
                <a:gd name="connsiteX8" fmla="*/ 4326389 w 5137382"/>
                <a:gd name="connsiteY8" fmla="*/ 814841 h 7232652"/>
                <a:gd name="connsiteX9" fmla="*/ 4222355 w 5137382"/>
                <a:gd name="connsiteY9" fmla="*/ 990171 h 7232652"/>
                <a:gd name="connsiteX10" fmla="*/ 4139601 w 5137382"/>
                <a:gd name="connsiteY10" fmla="*/ 1168023 h 7232652"/>
                <a:gd name="connsiteX11" fmla="*/ 4068669 w 5137382"/>
                <a:gd name="connsiteY11" fmla="*/ 1352182 h 7232652"/>
                <a:gd name="connsiteX12" fmla="*/ 4019016 w 5137382"/>
                <a:gd name="connsiteY12" fmla="*/ 1537602 h 7232652"/>
                <a:gd name="connsiteX13" fmla="*/ 3978821 w 5137382"/>
                <a:gd name="connsiteY13" fmla="*/ 1725545 h 7232652"/>
                <a:gd name="connsiteX14" fmla="*/ 3952812 w 5137382"/>
                <a:gd name="connsiteY14" fmla="*/ 1917272 h 7232652"/>
                <a:gd name="connsiteX15" fmla="*/ 3940990 w 5137382"/>
                <a:gd name="connsiteY15" fmla="*/ 2111522 h 7232652"/>
                <a:gd name="connsiteX16" fmla="*/ 3940990 w 5137382"/>
                <a:gd name="connsiteY16" fmla="*/ 2308294 h 7232652"/>
                <a:gd name="connsiteX17" fmla="*/ 3948084 w 5137382"/>
                <a:gd name="connsiteY17" fmla="*/ 2506328 h 7232652"/>
                <a:gd name="connsiteX18" fmla="*/ 3969363 w 5137382"/>
                <a:gd name="connsiteY18" fmla="*/ 2708146 h 7232652"/>
                <a:gd name="connsiteX19" fmla="*/ 3995372 w 5137382"/>
                <a:gd name="connsiteY19" fmla="*/ 2908703 h 7232652"/>
                <a:gd name="connsiteX20" fmla="*/ 4028474 w 5137382"/>
                <a:gd name="connsiteY20" fmla="*/ 3114305 h 7232652"/>
                <a:gd name="connsiteX21" fmla="*/ 4063940 w 5137382"/>
                <a:gd name="connsiteY21" fmla="*/ 3319907 h 7232652"/>
                <a:gd name="connsiteX22" fmla="*/ 4111228 w 5137382"/>
                <a:gd name="connsiteY22" fmla="*/ 3526770 h 7232652"/>
                <a:gd name="connsiteX23" fmla="*/ 4156152 w 5137382"/>
                <a:gd name="connsiteY23" fmla="*/ 3734895 h 7232652"/>
                <a:gd name="connsiteX24" fmla="*/ 4205804 w 5137382"/>
                <a:gd name="connsiteY24" fmla="*/ 3941758 h 7232652"/>
                <a:gd name="connsiteX25" fmla="*/ 4260186 w 5137382"/>
                <a:gd name="connsiteY25" fmla="*/ 4152405 h 7232652"/>
                <a:gd name="connsiteX26" fmla="*/ 4309838 w 5137382"/>
                <a:gd name="connsiteY26" fmla="*/ 4361792 h 7232652"/>
                <a:gd name="connsiteX27" fmla="*/ 4361855 w 5137382"/>
                <a:gd name="connsiteY27" fmla="*/ 4571178 h 7232652"/>
                <a:gd name="connsiteX28" fmla="*/ 4411508 w 5137382"/>
                <a:gd name="connsiteY28" fmla="*/ 4784348 h 7232652"/>
                <a:gd name="connsiteX29" fmla="*/ 4458796 w 5137382"/>
                <a:gd name="connsiteY29" fmla="*/ 4993734 h 7232652"/>
                <a:gd name="connsiteX30" fmla="*/ 4503720 w 5137382"/>
                <a:gd name="connsiteY30" fmla="*/ 5203120 h 7232652"/>
                <a:gd name="connsiteX31" fmla="*/ 4541550 w 5137382"/>
                <a:gd name="connsiteY31" fmla="*/ 5411245 h 7232652"/>
                <a:gd name="connsiteX32" fmla="*/ 4574652 w 5137382"/>
                <a:gd name="connsiteY32" fmla="*/ 5618108 h 7232652"/>
                <a:gd name="connsiteX33" fmla="*/ 4598296 w 5137382"/>
                <a:gd name="connsiteY33" fmla="*/ 5826233 h 7232652"/>
                <a:gd name="connsiteX34" fmla="*/ 4614847 w 5137382"/>
                <a:gd name="connsiteY34" fmla="*/ 6034358 h 7232652"/>
                <a:gd name="connsiteX35" fmla="*/ 4624305 w 5137382"/>
                <a:gd name="connsiteY35" fmla="*/ 6237437 h 7232652"/>
                <a:gd name="connsiteX36" fmla="*/ 4624305 w 5137382"/>
                <a:gd name="connsiteY36" fmla="*/ 6440516 h 7232652"/>
                <a:gd name="connsiteX37" fmla="*/ 4610118 w 5137382"/>
                <a:gd name="connsiteY37" fmla="*/ 6641073 h 7232652"/>
                <a:gd name="connsiteX38" fmla="*/ 4586474 w 5137382"/>
                <a:gd name="connsiteY38" fmla="*/ 6841630 h 7232652"/>
                <a:gd name="connsiteX39" fmla="*/ 4548644 w 5137382"/>
                <a:gd name="connsiteY39" fmla="*/ 7038402 h 7232652"/>
                <a:gd name="connsiteX40" fmla="*/ 4494262 w 5137382"/>
                <a:gd name="connsiteY40" fmla="*/ 7232652 h 7232652"/>
                <a:gd name="connsiteX41" fmla="*/ 3042515 w 5137382"/>
                <a:gd name="connsiteY41" fmla="*/ 7232652 h 7232652"/>
                <a:gd name="connsiteX42" fmla="*/ 3042515 w 5137382"/>
                <a:gd name="connsiteY42" fmla="*/ 7232650 h 7232652"/>
                <a:gd name="connsiteX43" fmla="*/ 0 w 5137382"/>
                <a:gd name="connsiteY43" fmla="*/ 7232650 h 7232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37382" h="7232652">
                  <a:moveTo>
                    <a:pt x="0" y="0"/>
                  </a:moveTo>
                  <a:lnTo>
                    <a:pt x="3477047" y="0"/>
                  </a:lnTo>
                  <a:lnTo>
                    <a:pt x="3477047" y="2"/>
                  </a:lnTo>
                  <a:lnTo>
                    <a:pt x="5137382" y="2"/>
                  </a:lnTo>
                  <a:lnTo>
                    <a:pt x="4929314" y="155149"/>
                  </a:lnTo>
                  <a:lnTo>
                    <a:pt x="4747254" y="314081"/>
                  </a:lnTo>
                  <a:lnTo>
                    <a:pt x="4586474" y="475535"/>
                  </a:lnTo>
                  <a:lnTo>
                    <a:pt x="4444610" y="643296"/>
                  </a:lnTo>
                  <a:lnTo>
                    <a:pt x="4326389" y="814841"/>
                  </a:lnTo>
                  <a:lnTo>
                    <a:pt x="4222355" y="990171"/>
                  </a:lnTo>
                  <a:lnTo>
                    <a:pt x="4139601" y="1168023"/>
                  </a:lnTo>
                  <a:lnTo>
                    <a:pt x="4068669" y="1352182"/>
                  </a:lnTo>
                  <a:lnTo>
                    <a:pt x="4019016" y="1537602"/>
                  </a:lnTo>
                  <a:lnTo>
                    <a:pt x="3978821" y="1725545"/>
                  </a:lnTo>
                  <a:lnTo>
                    <a:pt x="3952812" y="1917272"/>
                  </a:lnTo>
                  <a:lnTo>
                    <a:pt x="3940990" y="2111522"/>
                  </a:lnTo>
                  <a:lnTo>
                    <a:pt x="3940990" y="2308294"/>
                  </a:lnTo>
                  <a:lnTo>
                    <a:pt x="3948084" y="2506328"/>
                  </a:lnTo>
                  <a:lnTo>
                    <a:pt x="3969363" y="2708146"/>
                  </a:lnTo>
                  <a:lnTo>
                    <a:pt x="3995372" y="2908703"/>
                  </a:lnTo>
                  <a:lnTo>
                    <a:pt x="4028474" y="3114305"/>
                  </a:lnTo>
                  <a:lnTo>
                    <a:pt x="4063940" y="3319907"/>
                  </a:lnTo>
                  <a:lnTo>
                    <a:pt x="4111228" y="3526770"/>
                  </a:lnTo>
                  <a:lnTo>
                    <a:pt x="4156152" y="3734895"/>
                  </a:lnTo>
                  <a:lnTo>
                    <a:pt x="4205804" y="3941758"/>
                  </a:lnTo>
                  <a:lnTo>
                    <a:pt x="4260186" y="4152405"/>
                  </a:lnTo>
                  <a:lnTo>
                    <a:pt x="4309838" y="4361792"/>
                  </a:lnTo>
                  <a:lnTo>
                    <a:pt x="4361855" y="4571178"/>
                  </a:lnTo>
                  <a:lnTo>
                    <a:pt x="4411508" y="4784348"/>
                  </a:lnTo>
                  <a:lnTo>
                    <a:pt x="4458796" y="4993734"/>
                  </a:lnTo>
                  <a:lnTo>
                    <a:pt x="4503720" y="5203120"/>
                  </a:lnTo>
                  <a:lnTo>
                    <a:pt x="4541550" y="5411245"/>
                  </a:lnTo>
                  <a:lnTo>
                    <a:pt x="4574652" y="5618108"/>
                  </a:lnTo>
                  <a:lnTo>
                    <a:pt x="4598296" y="5826233"/>
                  </a:lnTo>
                  <a:lnTo>
                    <a:pt x="4614847" y="6034358"/>
                  </a:lnTo>
                  <a:lnTo>
                    <a:pt x="4624305" y="6237437"/>
                  </a:lnTo>
                  <a:lnTo>
                    <a:pt x="4624305" y="6440516"/>
                  </a:lnTo>
                  <a:lnTo>
                    <a:pt x="4610118" y="6641073"/>
                  </a:lnTo>
                  <a:lnTo>
                    <a:pt x="4586474" y="6841630"/>
                  </a:lnTo>
                  <a:lnTo>
                    <a:pt x="4548644" y="7038402"/>
                  </a:lnTo>
                  <a:lnTo>
                    <a:pt x="4494262" y="7232652"/>
                  </a:lnTo>
                  <a:lnTo>
                    <a:pt x="3042515" y="7232652"/>
                  </a:lnTo>
                  <a:lnTo>
                    <a:pt x="3042515" y="7232650"/>
                  </a:lnTo>
                  <a:lnTo>
                    <a:pt x="0" y="7232650"/>
                  </a:lnTo>
                  <a:close/>
                </a:path>
              </a:pathLst>
            </a:custGeom>
            <a:solidFill>
              <a:srgbClr val="205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anchor="ctr"/>
            <a:lstStyle/>
            <a:p>
              <a:pPr algn="ctr">
                <a:defRPr/>
              </a:pPr>
              <a:endParaRPr lang="zh-CN" altLang="en-US">
                <a:solidFill>
                  <a:srgbClr val="20517E"/>
                </a:solidFill>
              </a:endParaRPr>
            </a:p>
          </p:txBody>
        </p:sp>
        <p:pic>
          <p:nvPicPr>
            <p:cNvPr id="20" name="Picture 12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650712FE-073D-4929-90BF-4CFD45A8E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0303" y="904082"/>
              <a:ext cx="2468302" cy="739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MH_Others_1"/>
          <p:cNvSpPr txBox="1"/>
          <p:nvPr>
            <p:custDataLst>
              <p:tags r:id="rId2"/>
            </p:custDataLst>
          </p:nvPr>
        </p:nvSpPr>
        <p:spPr>
          <a:xfrm>
            <a:off x="74434" y="1802863"/>
            <a:ext cx="2155309" cy="1723549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5600" b="1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学习</a:t>
            </a:r>
            <a:endParaRPr lang="en-US" altLang="zh-CN" sz="56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5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要点</a:t>
            </a:r>
          </a:p>
        </p:txBody>
      </p:sp>
      <p:pic>
        <p:nvPicPr>
          <p:cNvPr id="13316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150019" y="3917554"/>
            <a:ext cx="2737247" cy="18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MH_Text_1"/>
          <p:cNvSpPr/>
          <p:nvPr>
            <p:custDataLst>
              <p:tags r:id="rId3"/>
            </p:custDataLst>
          </p:nvPr>
        </p:nvSpPr>
        <p:spPr>
          <a:xfrm>
            <a:off x="3816545" y="1561451"/>
            <a:ext cx="5042080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林德伯格</a:t>
            </a:r>
            <a:r>
              <a:rPr lang="en-US" altLang="zh-CN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3200" b="1" dirty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列</a:t>
            </a:r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维中心极限定理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7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78891" y="1187433"/>
            <a:ext cx="943767" cy="1153896"/>
          </a:xfrm>
          <a:prstGeom prst="rect">
            <a:avLst/>
          </a:prstGeom>
          <a:noFill/>
        </p:spPr>
      </p:pic>
      <p:sp>
        <p:nvSpPr>
          <p:cNvPr id="22" name="MH_Text_1"/>
          <p:cNvSpPr/>
          <p:nvPr>
            <p:custDataLst>
              <p:tags r:id="rId4"/>
            </p:custDataLst>
          </p:nvPr>
        </p:nvSpPr>
        <p:spPr>
          <a:xfrm>
            <a:off x="3817685" y="2996263"/>
            <a:ext cx="5617004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棣莫弗</a:t>
            </a:r>
            <a:r>
              <a:rPr lang="en-US" altLang="zh-CN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拉普拉斯中心极限定理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3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78891" y="2661402"/>
            <a:ext cx="943767" cy="1153896"/>
          </a:xfrm>
          <a:prstGeom prst="rect">
            <a:avLst/>
          </a:prstGeom>
          <a:noFill/>
        </p:spPr>
      </p:pic>
      <p:sp>
        <p:nvSpPr>
          <p:cNvPr id="26" name="MH_Text_1"/>
          <p:cNvSpPr/>
          <p:nvPr>
            <p:custDataLst>
              <p:tags r:id="rId5"/>
            </p:custDataLst>
          </p:nvPr>
        </p:nvSpPr>
        <p:spPr>
          <a:xfrm>
            <a:off x="3877952" y="4456565"/>
            <a:ext cx="5268705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 smtClean="0">
                <a:solidFill>
                  <a:srgbClr val="2051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李雅普诺夫中心极限定理</a:t>
            </a:r>
            <a:endParaRPr lang="en-US" altLang="zh-CN" sz="3200" b="1" dirty="0">
              <a:solidFill>
                <a:srgbClr val="2051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7" name="Picture 3" descr="D:\哈尔滨工程大学-课程\幕课\概率论与数理统计\PPT\包图网_134176金融数据PPT矢量图形\未标题-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78891" y="4104122"/>
            <a:ext cx="943767" cy="1153896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7426865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10836"/>
              </p:ext>
            </p:extLst>
          </p:nvPr>
        </p:nvGraphicFramePr>
        <p:xfrm>
          <a:off x="531813" y="1230313"/>
          <a:ext cx="8562975" cy="415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文档" r:id="rId5" imgW="8609387" imgH="4190453" progId="Word.Document.12">
                  <p:embed/>
                </p:oleObj>
              </mc:Choice>
              <mc:Fallback>
                <p:oleObj name="文档" r:id="rId5" imgW="8609387" imgH="4190453" progId="Word.Document.12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813" y="1230313"/>
                        <a:ext cx="8562975" cy="4156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云形标注 1"/>
          <p:cNvSpPr/>
          <p:nvPr/>
        </p:nvSpPr>
        <p:spPr>
          <a:xfrm>
            <a:off x="6406207" y="5689253"/>
            <a:ext cx="3168352" cy="1239440"/>
          </a:xfrm>
          <a:prstGeom prst="cloudCallout">
            <a:avLst>
              <a:gd name="adj1" fmla="val -44655"/>
              <a:gd name="adj2" fmla="val -7919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标准正态分布的分布函数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云形标注 2"/>
          <p:cNvSpPr/>
          <p:nvPr/>
        </p:nvSpPr>
        <p:spPr>
          <a:xfrm>
            <a:off x="0" y="5401221"/>
            <a:ext cx="2517775" cy="1311448"/>
          </a:xfrm>
          <a:prstGeom prst="cloudCallout">
            <a:avLst>
              <a:gd name="adj1" fmla="val 20423"/>
              <a:gd name="adj2" fmla="val -13992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正态分布</a:t>
            </a:r>
            <a:endParaRPr lang="en-US" altLang="zh-CN" sz="24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标准化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1857576"/>
              </p:ext>
            </p:extLst>
          </p:nvPr>
        </p:nvGraphicFramePr>
        <p:xfrm>
          <a:off x="541338" y="5384800"/>
          <a:ext cx="9010016" cy="1653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8" name="文档" r:id="rId5" imgW="9010016" imgH="1657068" progId="Word.Document.12">
                  <p:embed/>
                </p:oleObj>
              </mc:Choice>
              <mc:Fallback>
                <p:oleObj name="文档" r:id="rId5" imgW="9010016" imgH="1657068" progId="Word.Document.12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5384800"/>
                        <a:ext cx="9010016" cy="16538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81058"/>
              </p:ext>
            </p:extLst>
          </p:nvPr>
        </p:nvGraphicFramePr>
        <p:xfrm>
          <a:off x="541338" y="1236663"/>
          <a:ext cx="8609387" cy="4182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9" name="文档" r:id="rId8" imgW="8609387" imgH="4182519" progId="Word.Document.12">
                  <p:embed/>
                </p:oleObj>
              </mc:Choice>
              <mc:Fallback>
                <p:oleObj name="文档" r:id="rId8" imgW="8609387" imgH="4182519" progId="Word.Document.12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1236663"/>
                        <a:ext cx="8609387" cy="41825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4008130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8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1815660"/>
              </p:ext>
            </p:extLst>
          </p:nvPr>
        </p:nvGraphicFramePr>
        <p:xfrm>
          <a:off x="349250" y="951095"/>
          <a:ext cx="8205788" cy="667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22" name="文档" r:id="rId5" imgW="8637463" imgH="7045515" progId="Word.Document.12">
                  <p:embed/>
                </p:oleObj>
              </mc:Choice>
              <mc:Fallback>
                <p:oleObj name="文档" r:id="rId5" imgW="8637463" imgH="7045515" progId="Word.Document.12">
                  <p:embed/>
                  <p:pic>
                    <p:nvPicPr>
                      <p:cNvPr id="0" name="Picture 25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" y="951095"/>
                        <a:ext cx="8205788" cy="6672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0" y="4402143"/>
            <a:ext cx="9644063" cy="283050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8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1815660"/>
              </p:ext>
            </p:extLst>
          </p:nvPr>
        </p:nvGraphicFramePr>
        <p:xfrm>
          <a:off x="349250" y="947738"/>
          <a:ext cx="8129588" cy="663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55" name="文档" r:id="rId5" imgW="8637463" imgH="7057415" progId="Word.Document.12">
                  <p:embed/>
                </p:oleObj>
              </mc:Choice>
              <mc:Fallback>
                <p:oleObj name="文档" r:id="rId5" imgW="8637463" imgH="7057415" progId="Word.Document.12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" y="947738"/>
                        <a:ext cx="8129588" cy="6634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8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1815660"/>
              </p:ext>
            </p:extLst>
          </p:nvPr>
        </p:nvGraphicFramePr>
        <p:xfrm>
          <a:off x="349250" y="947738"/>
          <a:ext cx="8877300" cy="561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79" name="文档" r:id="rId5" imgW="8775326" imgH="5565874" progId="Word.Document.12">
                  <p:embed/>
                </p:oleObj>
              </mc:Choice>
              <mc:Fallback>
                <p:oleObj name="文档" r:id="rId5" imgW="8775326" imgH="5565874" progId="Word.Document.12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" y="947738"/>
                        <a:ext cx="8877300" cy="561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8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1815660"/>
              </p:ext>
            </p:extLst>
          </p:nvPr>
        </p:nvGraphicFramePr>
        <p:xfrm>
          <a:off x="349250" y="947738"/>
          <a:ext cx="8904288" cy="603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3" name="文档" r:id="rId5" imgW="8775326" imgH="5973018" progId="Word.Document.12">
                  <p:embed/>
                </p:oleObj>
              </mc:Choice>
              <mc:Fallback>
                <p:oleObj name="文档" r:id="rId5" imgW="8775326" imgH="5973018" progId="Word.Document.12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" y="947738"/>
                        <a:ext cx="8904288" cy="603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9049994"/>
              </p:ext>
            </p:extLst>
          </p:nvPr>
        </p:nvGraphicFramePr>
        <p:xfrm>
          <a:off x="582613" y="1230313"/>
          <a:ext cx="8561387" cy="334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7" name="文档" r:id="rId5" imgW="8609387" imgH="3371475" progId="Word.Document.12">
                  <p:embed/>
                </p:oleObj>
              </mc:Choice>
              <mc:Fallback>
                <p:oleObj name="文档" r:id="rId5" imgW="8609387" imgH="3371475" progId="Word.Document.12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3" y="1230313"/>
                        <a:ext cx="8561387" cy="3341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340777"/>
              </p:ext>
            </p:extLst>
          </p:nvPr>
        </p:nvGraphicFramePr>
        <p:xfrm>
          <a:off x="573559" y="4262958"/>
          <a:ext cx="8609387" cy="21843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8" name="文档" r:id="rId8" imgW="8609387" imgH="2191513" progId="Word.Document.12">
                  <p:embed/>
                </p:oleObj>
              </mc:Choice>
              <mc:Fallback>
                <p:oleObj name="文档" r:id="rId8" imgW="8609387" imgH="2191513" progId="Word.Document.12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59" y="4262958"/>
                        <a:ext cx="8609387" cy="21843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1815660"/>
              </p:ext>
            </p:extLst>
          </p:nvPr>
        </p:nvGraphicFramePr>
        <p:xfrm>
          <a:off x="249999" y="1192213"/>
          <a:ext cx="9015413" cy="540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27" name="文档" r:id="rId5" imgW="8822839" imgH="5302257" progId="Word.Document.12">
                  <p:embed/>
                </p:oleObj>
              </mc:Choice>
              <mc:Fallback>
                <p:oleObj name="文档" r:id="rId5" imgW="8822839" imgH="5302257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999" y="1192213"/>
                        <a:ext cx="9015413" cy="540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0" y="3259135"/>
            <a:ext cx="9644063" cy="397351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1815660"/>
              </p:ext>
            </p:extLst>
          </p:nvPr>
        </p:nvGraphicFramePr>
        <p:xfrm>
          <a:off x="249999" y="1192213"/>
          <a:ext cx="9015413" cy="540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1" name="文档" r:id="rId5" imgW="8822839" imgH="5302257" progId="Word.Document.12">
                  <p:embed/>
                </p:oleObj>
              </mc:Choice>
              <mc:Fallback>
                <p:oleObj name="文档" r:id="rId5" imgW="8822839" imgH="5302257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999" y="1192213"/>
                        <a:ext cx="9015413" cy="540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0564302"/>
              </p:ext>
            </p:extLst>
          </p:nvPr>
        </p:nvGraphicFramePr>
        <p:xfrm>
          <a:off x="428625" y="1225550"/>
          <a:ext cx="9094788" cy="547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75" name="文档" r:id="rId4" imgW="8820076" imgH="5317131" progId="Word.Document.12">
                  <p:embed/>
                </p:oleObj>
              </mc:Choice>
              <mc:Fallback>
                <p:oleObj name="文档" r:id="rId4" imgW="8820076" imgH="5317131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" y="1225550"/>
                        <a:ext cx="9094788" cy="547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1815660"/>
              </p:ext>
            </p:extLst>
          </p:nvPr>
        </p:nvGraphicFramePr>
        <p:xfrm>
          <a:off x="316738" y="1230313"/>
          <a:ext cx="9077325" cy="550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99" name="文档" r:id="rId5" imgW="8822839" imgH="5358515" progId="Word.Document.12">
                  <p:embed/>
                </p:oleObj>
              </mc:Choice>
              <mc:Fallback>
                <p:oleObj name="文档" r:id="rId5" imgW="8822839" imgH="5358515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38" y="1230313"/>
                        <a:ext cx="9077325" cy="550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942365"/>
              </p:ext>
            </p:extLst>
          </p:nvPr>
        </p:nvGraphicFramePr>
        <p:xfrm>
          <a:off x="457200" y="1066800"/>
          <a:ext cx="8478723" cy="4533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4" name="文档" r:id="rId5" imgW="8478723" imgH="4541701" progId="Word.Document.12">
                  <p:embed/>
                </p:oleObj>
              </mc:Choice>
              <mc:Fallback>
                <p:oleObj name="文档" r:id="rId5" imgW="8478723" imgH="4541701" progId="Word.Document.12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066800"/>
                        <a:ext cx="8478723" cy="45337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3174312"/>
              </p:ext>
            </p:extLst>
          </p:nvPr>
        </p:nvGraphicFramePr>
        <p:xfrm>
          <a:off x="405580" y="1168053"/>
          <a:ext cx="8586709" cy="1796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09" name="文档" r:id="rId5" imgW="8586709" imgH="1803482" progId="Word.Document.12">
                  <p:embed/>
                </p:oleObj>
              </mc:Choice>
              <mc:Fallback>
                <p:oleObj name="文档" r:id="rId5" imgW="8586709" imgH="1803482" progId="Word.Document.12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580" y="1168053"/>
                        <a:ext cx="8586709" cy="17969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4888845"/>
              </p:ext>
            </p:extLst>
          </p:nvPr>
        </p:nvGraphicFramePr>
        <p:xfrm>
          <a:off x="406400" y="2506662"/>
          <a:ext cx="9222749" cy="5026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10" name="Document" r:id="rId8" imgW="9222749" imgH="5026740" progId="Word.Document.8">
                  <p:embed/>
                </p:oleObj>
              </mc:Choice>
              <mc:Fallback>
                <p:oleObj name="Document" r:id="rId8" imgW="9222749" imgH="5026740" progId="Word.Document.8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2506662"/>
                        <a:ext cx="9222749" cy="50267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6314396"/>
              </p:ext>
            </p:extLst>
          </p:nvPr>
        </p:nvGraphicFramePr>
        <p:xfrm>
          <a:off x="415925" y="1163638"/>
          <a:ext cx="8528050" cy="573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35" name="文档" r:id="rId5" imgW="8578431" imgH="5783691" progId="Word.Document.12">
                  <p:embed/>
                </p:oleObj>
              </mc:Choice>
              <mc:Fallback>
                <p:oleObj name="文档" r:id="rId5" imgW="8578431" imgH="5783691" progId="Word.Document.12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25" y="1163638"/>
                        <a:ext cx="8528050" cy="5735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759883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05" name="组合 164"/>
          <p:cNvGrpSpPr>
            <a:grpSpLocks/>
          </p:cNvGrpSpPr>
          <p:nvPr/>
        </p:nvGrpSpPr>
        <p:grpSpPr bwMode="auto">
          <a:xfrm>
            <a:off x="0" y="1463146"/>
            <a:ext cx="347661" cy="5707837"/>
            <a:chOff x="5715008" y="1471884"/>
            <a:chExt cx="360448" cy="3419387"/>
          </a:xfrm>
        </p:grpSpPr>
        <p:sp>
          <p:nvSpPr>
            <p:cNvPr id="379930" name="Rectangle 62"/>
            <p:cNvSpPr>
              <a:spLocks noChangeArrowheads="1"/>
            </p:cNvSpPr>
            <p:nvPr/>
          </p:nvSpPr>
          <p:spPr bwMode="auto">
            <a:xfrm>
              <a:off x="5715008" y="4874571"/>
              <a:ext cx="335398" cy="16700"/>
            </a:xfrm>
            <a:prstGeom prst="rect">
              <a:avLst/>
            </a:prstGeom>
            <a:solidFill>
              <a:srgbClr val="5E5F5E"/>
            </a:solidFill>
            <a:ln w="9525">
              <a:noFill/>
              <a:miter lim="800000"/>
              <a:headEnd/>
              <a:tailEnd/>
            </a:ln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grpSp>
          <p:nvGrpSpPr>
            <p:cNvPr id="379931" name="组合 163"/>
            <p:cNvGrpSpPr>
              <a:grpSpLocks/>
            </p:cNvGrpSpPr>
            <p:nvPr/>
          </p:nvGrpSpPr>
          <p:grpSpPr bwMode="auto">
            <a:xfrm>
              <a:off x="5715008" y="1471884"/>
              <a:ext cx="360448" cy="3411037"/>
              <a:chOff x="5715008" y="1471884"/>
              <a:chExt cx="360448" cy="3411037"/>
            </a:xfrm>
          </p:grpSpPr>
          <p:sp>
            <p:nvSpPr>
              <p:cNvPr id="379932" name="Rectangle 9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3" name="Rectangle 10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16700" cy="341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4" name="Rectangle 11"/>
              <p:cNvSpPr>
                <a:spLocks noChangeArrowheads="1"/>
              </p:cNvSpPr>
              <p:nvPr/>
            </p:nvSpPr>
            <p:spPr bwMode="auto">
              <a:xfrm>
                <a:off x="5715008" y="1471884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5" name="Rectangle 12"/>
              <p:cNvSpPr>
                <a:spLocks noChangeArrowheads="1"/>
              </p:cNvSpPr>
              <p:nvPr/>
            </p:nvSpPr>
            <p:spPr bwMode="auto">
              <a:xfrm>
                <a:off x="5715008" y="2316641"/>
                <a:ext cx="335398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6" name="Rectangle 13"/>
              <p:cNvSpPr>
                <a:spLocks noChangeArrowheads="1"/>
              </p:cNvSpPr>
              <p:nvPr/>
            </p:nvSpPr>
            <p:spPr bwMode="auto">
              <a:xfrm>
                <a:off x="5715008" y="1889392"/>
                <a:ext cx="219887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7" name="Rectangle 14"/>
              <p:cNvSpPr>
                <a:spLocks noChangeArrowheads="1"/>
              </p:cNvSpPr>
              <p:nvPr/>
            </p:nvSpPr>
            <p:spPr bwMode="auto">
              <a:xfrm>
                <a:off x="5715008" y="180310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8" name="Rectangle 15"/>
              <p:cNvSpPr>
                <a:spLocks noChangeArrowheads="1"/>
              </p:cNvSpPr>
              <p:nvPr/>
            </p:nvSpPr>
            <p:spPr bwMode="auto">
              <a:xfrm>
                <a:off x="5715008" y="1718214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39" name="Rectangle 16"/>
              <p:cNvSpPr>
                <a:spLocks noChangeArrowheads="1"/>
              </p:cNvSpPr>
              <p:nvPr/>
            </p:nvSpPr>
            <p:spPr bwMode="auto">
              <a:xfrm>
                <a:off x="5715008" y="1644454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0" name="Rectangle 17"/>
              <p:cNvSpPr>
                <a:spLocks noChangeArrowheads="1"/>
              </p:cNvSpPr>
              <p:nvPr/>
            </p:nvSpPr>
            <p:spPr bwMode="auto">
              <a:xfrm>
                <a:off x="5715008" y="1563736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1" name="Rectangle 18"/>
              <p:cNvSpPr>
                <a:spLocks noChangeArrowheads="1"/>
              </p:cNvSpPr>
              <p:nvPr/>
            </p:nvSpPr>
            <p:spPr bwMode="auto">
              <a:xfrm>
                <a:off x="5733100" y="221504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2" name="Rectangle 19"/>
              <p:cNvSpPr>
                <a:spLocks noChangeArrowheads="1"/>
              </p:cNvSpPr>
              <p:nvPr/>
            </p:nvSpPr>
            <p:spPr bwMode="auto">
              <a:xfrm>
                <a:off x="5733100" y="2128763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3" name="Rectangle 20"/>
              <p:cNvSpPr>
                <a:spLocks noChangeArrowheads="1"/>
              </p:cNvSpPr>
              <p:nvPr/>
            </p:nvSpPr>
            <p:spPr bwMode="auto">
              <a:xfrm>
                <a:off x="5733100" y="2056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4" name="Rectangle 21"/>
              <p:cNvSpPr>
                <a:spLocks noChangeArrowheads="1"/>
              </p:cNvSpPr>
              <p:nvPr/>
            </p:nvSpPr>
            <p:spPr bwMode="auto">
              <a:xfrm>
                <a:off x="5733100" y="197428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5" name="Rectangle 22"/>
              <p:cNvSpPr>
                <a:spLocks noChangeArrowheads="1"/>
              </p:cNvSpPr>
              <p:nvPr/>
            </p:nvSpPr>
            <p:spPr bwMode="auto">
              <a:xfrm>
                <a:off x="5715008" y="2753633"/>
                <a:ext cx="219887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6" name="Rectangle 23"/>
              <p:cNvSpPr>
                <a:spLocks noChangeArrowheads="1"/>
              </p:cNvSpPr>
              <p:nvPr/>
            </p:nvSpPr>
            <p:spPr bwMode="auto">
              <a:xfrm>
                <a:off x="5715008" y="2668739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7" name="Rectangle 24"/>
              <p:cNvSpPr>
                <a:spLocks noChangeArrowheads="1"/>
              </p:cNvSpPr>
              <p:nvPr/>
            </p:nvSpPr>
            <p:spPr bwMode="auto">
              <a:xfrm>
                <a:off x="5715008" y="2582455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8" name="Rectangle 25"/>
              <p:cNvSpPr>
                <a:spLocks noChangeArrowheads="1"/>
              </p:cNvSpPr>
              <p:nvPr/>
            </p:nvSpPr>
            <p:spPr bwMode="auto">
              <a:xfrm>
                <a:off x="5715008" y="2510087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49" name="Rectangle 26"/>
              <p:cNvSpPr>
                <a:spLocks noChangeArrowheads="1"/>
              </p:cNvSpPr>
              <p:nvPr/>
            </p:nvSpPr>
            <p:spPr bwMode="auto">
              <a:xfrm>
                <a:off x="5715008" y="242797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0" name="Rectangle 27"/>
              <p:cNvSpPr>
                <a:spLocks noChangeArrowheads="1"/>
              </p:cNvSpPr>
              <p:nvPr/>
            </p:nvSpPr>
            <p:spPr bwMode="auto">
              <a:xfrm>
                <a:off x="5733100" y="307928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1" name="Rectangle 28"/>
              <p:cNvSpPr>
                <a:spLocks noChangeArrowheads="1"/>
              </p:cNvSpPr>
              <p:nvPr/>
            </p:nvSpPr>
            <p:spPr bwMode="auto">
              <a:xfrm>
                <a:off x="5733100" y="2994395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2" name="Rectangle 29"/>
              <p:cNvSpPr>
                <a:spLocks noChangeArrowheads="1"/>
              </p:cNvSpPr>
              <p:nvPr/>
            </p:nvSpPr>
            <p:spPr bwMode="auto">
              <a:xfrm>
                <a:off x="5733100" y="2920636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3" name="Rectangle 30"/>
              <p:cNvSpPr>
                <a:spLocks noChangeArrowheads="1"/>
              </p:cNvSpPr>
              <p:nvPr/>
            </p:nvSpPr>
            <p:spPr bwMode="auto">
              <a:xfrm>
                <a:off x="5733100" y="2839918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4" name="Rectangle 31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5" name="Rectangle 32"/>
              <p:cNvSpPr>
                <a:spLocks noChangeArrowheads="1"/>
              </p:cNvSpPr>
              <p:nvPr/>
            </p:nvSpPr>
            <p:spPr bwMode="auto">
              <a:xfrm>
                <a:off x="5724750" y="3606740"/>
                <a:ext cx="218496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6" name="Rectangle 33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7" name="Rectangle 34"/>
              <p:cNvSpPr>
                <a:spLocks noChangeArrowheads="1"/>
              </p:cNvSpPr>
              <p:nvPr/>
            </p:nvSpPr>
            <p:spPr bwMode="auto">
              <a:xfrm>
                <a:off x="5724750" y="3520455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8" name="Rectangle 35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59" name="Rectangle 36"/>
              <p:cNvSpPr>
                <a:spLocks noChangeArrowheads="1"/>
              </p:cNvSpPr>
              <p:nvPr/>
            </p:nvSpPr>
            <p:spPr bwMode="auto">
              <a:xfrm>
                <a:off x="5724750" y="3435562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0" name="Rectangle 37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1" name="Rectangle 38"/>
              <p:cNvSpPr>
                <a:spLocks noChangeArrowheads="1"/>
              </p:cNvSpPr>
              <p:nvPr/>
            </p:nvSpPr>
            <p:spPr bwMode="auto">
              <a:xfrm>
                <a:off x="5724750" y="3361802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2" name="Rectangle 39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3" name="Rectangle 40"/>
              <p:cNvSpPr>
                <a:spLocks noChangeArrowheads="1"/>
              </p:cNvSpPr>
              <p:nvPr/>
            </p:nvSpPr>
            <p:spPr bwMode="auto">
              <a:xfrm>
                <a:off x="5724750" y="3281084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4" name="Rectangle 41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5" name="Rectangle 42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6" name="Rectangle 43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7" name="Rectangle 44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8" name="Rectangle 45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69" name="Rectangle 46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0" name="Rectangle 47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1" name="Rectangle 48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2" name="Rectangle 49"/>
              <p:cNvSpPr>
                <a:spLocks noChangeArrowheads="1"/>
              </p:cNvSpPr>
              <p:nvPr/>
            </p:nvSpPr>
            <p:spPr bwMode="auto">
              <a:xfrm>
                <a:off x="5733100" y="4466805"/>
                <a:ext cx="218496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3" name="Rectangle 50"/>
              <p:cNvSpPr>
                <a:spLocks noChangeArrowheads="1"/>
              </p:cNvSpPr>
              <p:nvPr/>
            </p:nvSpPr>
            <p:spPr bwMode="auto">
              <a:xfrm>
                <a:off x="5733100" y="4381912"/>
                <a:ext cx="167003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4" name="Rectangle 51"/>
              <p:cNvSpPr>
                <a:spLocks noChangeArrowheads="1"/>
              </p:cNvSpPr>
              <p:nvPr/>
            </p:nvSpPr>
            <p:spPr bwMode="auto">
              <a:xfrm>
                <a:off x="5733100" y="4295627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5" name="Rectangle 52"/>
              <p:cNvSpPr>
                <a:spLocks noChangeArrowheads="1"/>
              </p:cNvSpPr>
              <p:nvPr/>
            </p:nvSpPr>
            <p:spPr bwMode="auto">
              <a:xfrm>
                <a:off x="5733100" y="4221868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6" name="Rectangle 53"/>
              <p:cNvSpPr>
                <a:spLocks noChangeArrowheads="1"/>
              </p:cNvSpPr>
              <p:nvPr/>
            </p:nvSpPr>
            <p:spPr bwMode="auto">
              <a:xfrm>
                <a:off x="5733100" y="4141149"/>
                <a:ext cx="167003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7" name="Rectangle 54"/>
              <p:cNvSpPr>
                <a:spLocks noChangeArrowheads="1"/>
              </p:cNvSpPr>
              <p:nvPr/>
            </p:nvSpPr>
            <p:spPr bwMode="auto">
              <a:xfrm>
                <a:off x="5734492" y="4792461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8" name="Rectangle 55"/>
              <p:cNvSpPr>
                <a:spLocks noChangeArrowheads="1"/>
              </p:cNvSpPr>
              <p:nvPr/>
            </p:nvSpPr>
            <p:spPr bwMode="auto">
              <a:xfrm>
                <a:off x="5734492" y="4707568"/>
                <a:ext cx="168395" cy="15309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79" name="Rectangle 56"/>
              <p:cNvSpPr>
                <a:spLocks noChangeArrowheads="1"/>
              </p:cNvSpPr>
              <p:nvPr/>
            </p:nvSpPr>
            <p:spPr bwMode="auto">
              <a:xfrm>
                <a:off x="5734492" y="4633808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0" name="Rectangle 57"/>
              <p:cNvSpPr>
                <a:spLocks noChangeArrowheads="1"/>
              </p:cNvSpPr>
              <p:nvPr/>
            </p:nvSpPr>
            <p:spPr bwMode="auto">
              <a:xfrm>
                <a:off x="5734492" y="4551699"/>
                <a:ext cx="168395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1" name="Rectangle 58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2" name="Rectangle 59"/>
              <p:cNvSpPr>
                <a:spLocks noChangeArrowheads="1"/>
              </p:cNvSpPr>
              <p:nvPr/>
            </p:nvSpPr>
            <p:spPr bwMode="auto">
              <a:xfrm>
                <a:off x="5715008" y="3186449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3" name="Rectangle 60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solidFill>
                <a:srgbClr val="5E5F5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4" name="Rectangle 61"/>
              <p:cNvSpPr>
                <a:spLocks noChangeArrowheads="1"/>
              </p:cNvSpPr>
              <p:nvPr/>
            </p:nvSpPr>
            <p:spPr bwMode="auto">
              <a:xfrm>
                <a:off x="5723358" y="4039556"/>
                <a:ext cx="335398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5" name="Freeform 72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close/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close/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close/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close/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ABF3E0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6" name="Freeform 73"/>
              <p:cNvSpPr>
                <a:spLocks noEditPoints="1"/>
              </p:cNvSpPr>
              <p:nvPr/>
            </p:nvSpPr>
            <p:spPr bwMode="auto">
              <a:xfrm>
                <a:off x="5731708" y="3173924"/>
                <a:ext cx="343748" cy="873982"/>
              </a:xfrm>
              <a:custGeom>
                <a:avLst/>
                <a:gdLst>
                  <a:gd name="T0" fmla="*/ 2783 w 247"/>
                  <a:gd name="T1" fmla="*/ 775172 h 628"/>
                  <a:gd name="T2" fmla="*/ 2783 w 247"/>
                  <a:gd name="T3" fmla="*/ 758472 h 628"/>
                  <a:gd name="T4" fmla="*/ 171178 w 247"/>
                  <a:gd name="T5" fmla="*/ 758472 h 628"/>
                  <a:gd name="T6" fmla="*/ 171178 w 247"/>
                  <a:gd name="T7" fmla="*/ 775172 h 628"/>
                  <a:gd name="T8" fmla="*/ 2783 w 247"/>
                  <a:gd name="T9" fmla="*/ 775172 h 628"/>
                  <a:gd name="T10" fmla="*/ 2783 w 247"/>
                  <a:gd name="T11" fmla="*/ 688887 h 628"/>
                  <a:gd name="T12" fmla="*/ 2783 w 247"/>
                  <a:gd name="T13" fmla="*/ 672187 h 628"/>
                  <a:gd name="T14" fmla="*/ 171178 w 247"/>
                  <a:gd name="T15" fmla="*/ 672187 h 628"/>
                  <a:gd name="T16" fmla="*/ 171178 w 247"/>
                  <a:gd name="T17" fmla="*/ 688887 h 628"/>
                  <a:gd name="T18" fmla="*/ 2783 w 247"/>
                  <a:gd name="T19" fmla="*/ 688887 h 628"/>
                  <a:gd name="T20" fmla="*/ 2783 w 247"/>
                  <a:gd name="T21" fmla="*/ 615127 h 628"/>
                  <a:gd name="T22" fmla="*/ 2783 w 247"/>
                  <a:gd name="T23" fmla="*/ 599819 h 628"/>
                  <a:gd name="T24" fmla="*/ 171178 w 247"/>
                  <a:gd name="T25" fmla="*/ 599819 h 628"/>
                  <a:gd name="T26" fmla="*/ 171178 w 247"/>
                  <a:gd name="T27" fmla="*/ 615127 h 628"/>
                  <a:gd name="T28" fmla="*/ 2783 w 247"/>
                  <a:gd name="T29" fmla="*/ 615127 h 628"/>
                  <a:gd name="T30" fmla="*/ 2783 w 247"/>
                  <a:gd name="T31" fmla="*/ 534409 h 628"/>
                  <a:gd name="T32" fmla="*/ 2783 w 247"/>
                  <a:gd name="T33" fmla="*/ 517709 h 628"/>
                  <a:gd name="T34" fmla="*/ 171178 w 247"/>
                  <a:gd name="T35" fmla="*/ 517709 h 628"/>
                  <a:gd name="T36" fmla="*/ 171178 w 247"/>
                  <a:gd name="T37" fmla="*/ 534409 h 628"/>
                  <a:gd name="T38" fmla="*/ 2783 w 247"/>
                  <a:gd name="T39" fmla="*/ 534409 h 628"/>
                  <a:gd name="T40" fmla="*/ 343748 w 247"/>
                  <a:gd name="T41" fmla="*/ 0 h 628"/>
                  <a:gd name="T42" fmla="*/ 0 w 247"/>
                  <a:gd name="T43" fmla="*/ 0 h 628"/>
                  <a:gd name="T44" fmla="*/ 0 w 247"/>
                  <a:gd name="T45" fmla="*/ 12525 h 628"/>
                  <a:gd name="T46" fmla="*/ 318698 w 247"/>
                  <a:gd name="T47" fmla="*/ 12525 h 628"/>
                  <a:gd name="T48" fmla="*/ 318698 w 247"/>
                  <a:gd name="T49" fmla="*/ 29226 h 628"/>
                  <a:gd name="T50" fmla="*/ 0 w 247"/>
                  <a:gd name="T51" fmla="*/ 29226 h 628"/>
                  <a:gd name="T52" fmla="*/ 0 w 247"/>
                  <a:gd name="T53" fmla="*/ 107160 h 628"/>
                  <a:gd name="T54" fmla="*/ 161436 w 247"/>
                  <a:gd name="T55" fmla="*/ 107160 h 628"/>
                  <a:gd name="T56" fmla="*/ 161436 w 247"/>
                  <a:gd name="T57" fmla="*/ 122469 h 628"/>
                  <a:gd name="T58" fmla="*/ 0 w 247"/>
                  <a:gd name="T59" fmla="*/ 122469 h 628"/>
                  <a:gd name="T60" fmla="*/ 0 w 247"/>
                  <a:gd name="T61" fmla="*/ 187878 h 628"/>
                  <a:gd name="T62" fmla="*/ 161436 w 247"/>
                  <a:gd name="T63" fmla="*/ 187878 h 628"/>
                  <a:gd name="T64" fmla="*/ 161436 w 247"/>
                  <a:gd name="T65" fmla="*/ 204579 h 628"/>
                  <a:gd name="T66" fmla="*/ 0 w 247"/>
                  <a:gd name="T67" fmla="*/ 204579 h 628"/>
                  <a:gd name="T68" fmla="*/ 0 w 247"/>
                  <a:gd name="T69" fmla="*/ 261638 h 628"/>
                  <a:gd name="T70" fmla="*/ 161436 w 247"/>
                  <a:gd name="T71" fmla="*/ 261638 h 628"/>
                  <a:gd name="T72" fmla="*/ 161436 w 247"/>
                  <a:gd name="T73" fmla="*/ 276947 h 628"/>
                  <a:gd name="T74" fmla="*/ 0 w 247"/>
                  <a:gd name="T75" fmla="*/ 276947 h 628"/>
                  <a:gd name="T76" fmla="*/ 0 w 247"/>
                  <a:gd name="T77" fmla="*/ 346531 h 628"/>
                  <a:gd name="T78" fmla="*/ 161436 w 247"/>
                  <a:gd name="T79" fmla="*/ 346531 h 628"/>
                  <a:gd name="T80" fmla="*/ 161436 w 247"/>
                  <a:gd name="T81" fmla="*/ 363231 h 628"/>
                  <a:gd name="T82" fmla="*/ 0 w 247"/>
                  <a:gd name="T83" fmla="*/ 363231 h 628"/>
                  <a:gd name="T84" fmla="*/ 0 w 247"/>
                  <a:gd name="T85" fmla="*/ 432816 h 628"/>
                  <a:gd name="T86" fmla="*/ 211537 w 247"/>
                  <a:gd name="T87" fmla="*/ 432816 h 628"/>
                  <a:gd name="T88" fmla="*/ 211537 w 247"/>
                  <a:gd name="T89" fmla="*/ 448125 h 628"/>
                  <a:gd name="T90" fmla="*/ 0 w 247"/>
                  <a:gd name="T91" fmla="*/ 448125 h 628"/>
                  <a:gd name="T92" fmla="*/ 0 w 247"/>
                  <a:gd name="T93" fmla="*/ 865632 h 628"/>
                  <a:gd name="T94" fmla="*/ 327048 w 247"/>
                  <a:gd name="T95" fmla="*/ 865632 h 628"/>
                  <a:gd name="T96" fmla="*/ 327048 w 247"/>
                  <a:gd name="T97" fmla="*/ 873982 h 628"/>
                  <a:gd name="T98" fmla="*/ 343748 w 247"/>
                  <a:gd name="T99" fmla="*/ 873982 h 628"/>
                  <a:gd name="T100" fmla="*/ 343748 w 247"/>
                  <a:gd name="T101" fmla="*/ 0 h 6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7"/>
                  <a:gd name="T154" fmla="*/ 0 h 628"/>
                  <a:gd name="T155" fmla="*/ 247 w 247"/>
                  <a:gd name="T156" fmla="*/ 628 h 6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7" h="628">
                    <a:moveTo>
                      <a:pt x="2" y="557"/>
                    </a:moveTo>
                    <a:lnTo>
                      <a:pt x="2" y="545"/>
                    </a:lnTo>
                    <a:lnTo>
                      <a:pt x="123" y="545"/>
                    </a:lnTo>
                    <a:lnTo>
                      <a:pt x="123" y="557"/>
                    </a:lnTo>
                    <a:lnTo>
                      <a:pt x="2" y="557"/>
                    </a:lnTo>
                    <a:moveTo>
                      <a:pt x="2" y="495"/>
                    </a:moveTo>
                    <a:lnTo>
                      <a:pt x="2" y="483"/>
                    </a:lnTo>
                    <a:lnTo>
                      <a:pt x="123" y="483"/>
                    </a:lnTo>
                    <a:lnTo>
                      <a:pt x="123" y="495"/>
                    </a:lnTo>
                    <a:lnTo>
                      <a:pt x="2" y="495"/>
                    </a:lnTo>
                    <a:moveTo>
                      <a:pt x="2" y="442"/>
                    </a:moveTo>
                    <a:lnTo>
                      <a:pt x="2" y="431"/>
                    </a:lnTo>
                    <a:lnTo>
                      <a:pt x="123" y="431"/>
                    </a:lnTo>
                    <a:lnTo>
                      <a:pt x="123" y="442"/>
                    </a:lnTo>
                    <a:lnTo>
                      <a:pt x="2" y="442"/>
                    </a:lnTo>
                    <a:moveTo>
                      <a:pt x="2" y="384"/>
                    </a:moveTo>
                    <a:lnTo>
                      <a:pt x="2" y="372"/>
                    </a:lnTo>
                    <a:lnTo>
                      <a:pt x="123" y="372"/>
                    </a:lnTo>
                    <a:lnTo>
                      <a:pt x="123" y="384"/>
                    </a:lnTo>
                    <a:lnTo>
                      <a:pt x="2" y="384"/>
                    </a:lnTo>
                    <a:moveTo>
                      <a:pt x="247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29" y="9"/>
                    </a:lnTo>
                    <a:lnTo>
                      <a:pt x="229" y="21"/>
                    </a:lnTo>
                    <a:lnTo>
                      <a:pt x="0" y="21"/>
                    </a:lnTo>
                    <a:lnTo>
                      <a:pt x="0" y="77"/>
                    </a:lnTo>
                    <a:lnTo>
                      <a:pt x="116" y="77"/>
                    </a:lnTo>
                    <a:lnTo>
                      <a:pt x="116" y="88"/>
                    </a:lnTo>
                    <a:lnTo>
                      <a:pt x="0" y="88"/>
                    </a:lnTo>
                    <a:lnTo>
                      <a:pt x="0" y="135"/>
                    </a:lnTo>
                    <a:lnTo>
                      <a:pt x="116" y="135"/>
                    </a:lnTo>
                    <a:lnTo>
                      <a:pt x="116" y="147"/>
                    </a:lnTo>
                    <a:lnTo>
                      <a:pt x="0" y="147"/>
                    </a:lnTo>
                    <a:lnTo>
                      <a:pt x="0" y="188"/>
                    </a:lnTo>
                    <a:lnTo>
                      <a:pt x="116" y="188"/>
                    </a:lnTo>
                    <a:lnTo>
                      <a:pt x="116" y="199"/>
                    </a:lnTo>
                    <a:lnTo>
                      <a:pt x="0" y="199"/>
                    </a:lnTo>
                    <a:lnTo>
                      <a:pt x="0" y="249"/>
                    </a:lnTo>
                    <a:lnTo>
                      <a:pt x="116" y="249"/>
                    </a:lnTo>
                    <a:lnTo>
                      <a:pt x="116" y="261"/>
                    </a:lnTo>
                    <a:lnTo>
                      <a:pt x="0" y="261"/>
                    </a:lnTo>
                    <a:lnTo>
                      <a:pt x="0" y="311"/>
                    </a:lnTo>
                    <a:lnTo>
                      <a:pt x="152" y="311"/>
                    </a:lnTo>
                    <a:lnTo>
                      <a:pt x="152" y="322"/>
                    </a:lnTo>
                    <a:lnTo>
                      <a:pt x="0" y="322"/>
                    </a:lnTo>
                    <a:lnTo>
                      <a:pt x="0" y="622"/>
                    </a:lnTo>
                    <a:lnTo>
                      <a:pt x="235" y="622"/>
                    </a:lnTo>
                    <a:lnTo>
                      <a:pt x="235" y="628"/>
                    </a:lnTo>
                    <a:lnTo>
                      <a:pt x="247" y="628"/>
                    </a:lnTo>
                    <a:lnTo>
                      <a:pt x="24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7" name="Freeform 74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close/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close/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close/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close/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close/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8" name="Freeform 75"/>
              <p:cNvSpPr>
                <a:spLocks noEditPoints="1"/>
              </p:cNvSpPr>
              <p:nvPr/>
            </p:nvSpPr>
            <p:spPr bwMode="auto">
              <a:xfrm>
                <a:off x="5726142" y="3173924"/>
                <a:ext cx="5567" cy="865632"/>
              </a:xfrm>
              <a:custGeom>
                <a:avLst/>
                <a:gdLst>
                  <a:gd name="T0" fmla="*/ 5567 w 4"/>
                  <a:gd name="T1" fmla="*/ 448125 h 622"/>
                  <a:gd name="T2" fmla="*/ 0 w 4"/>
                  <a:gd name="T3" fmla="*/ 448125 h 622"/>
                  <a:gd name="T4" fmla="*/ 0 w 4"/>
                  <a:gd name="T5" fmla="*/ 865632 h 622"/>
                  <a:gd name="T6" fmla="*/ 5567 w 4"/>
                  <a:gd name="T7" fmla="*/ 865632 h 622"/>
                  <a:gd name="T8" fmla="*/ 5567 w 4"/>
                  <a:gd name="T9" fmla="*/ 448125 h 622"/>
                  <a:gd name="T10" fmla="*/ 5567 w 4"/>
                  <a:gd name="T11" fmla="*/ 363231 h 622"/>
                  <a:gd name="T12" fmla="*/ 0 w 4"/>
                  <a:gd name="T13" fmla="*/ 363231 h 622"/>
                  <a:gd name="T14" fmla="*/ 0 w 4"/>
                  <a:gd name="T15" fmla="*/ 432816 h 622"/>
                  <a:gd name="T16" fmla="*/ 5567 w 4"/>
                  <a:gd name="T17" fmla="*/ 432816 h 622"/>
                  <a:gd name="T18" fmla="*/ 5567 w 4"/>
                  <a:gd name="T19" fmla="*/ 363231 h 622"/>
                  <a:gd name="T20" fmla="*/ 5567 w 4"/>
                  <a:gd name="T21" fmla="*/ 276947 h 622"/>
                  <a:gd name="T22" fmla="*/ 0 w 4"/>
                  <a:gd name="T23" fmla="*/ 276947 h 622"/>
                  <a:gd name="T24" fmla="*/ 0 w 4"/>
                  <a:gd name="T25" fmla="*/ 346531 h 622"/>
                  <a:gd name="T26" fmla="*/ 5567 w 4"/>
                  <a:gd name="T27" fmla="*/ 346531 h 622"/>
                  <a:gd name="T28" fmla="*/ 5567 w 4"/>
                  <a:gd name="T29" fmla="*/ 276947 h 622"/>
                  <a:gd name="T30" fmla="*/ 5567 w 4"/>
                  <a:gd name="T31" fmla="*/ 204579 h 622"/>
                  <a:gd name="T32" fmla="*/ 0 w 4"/>
                  <a:gd name="T33" fmla="*/ 204579 h 622"/>
                  <a:gd name="T34" fmla="*/ 0 w 4"/>
                  <a:gd name="T35" fmla="*/ 261638 h 622"/>
                  <a:gd name="T36" fmla="*/ 5567 w 4"/>
                  <a:gd name="T37" fmla="*/ 261638 h 622"/>
                  <a:gd name="T38" fmla="*/ 5567 w 4"/>
                  <a:gd name="T39" fmla="*/ 204579 h 622"/>
                  <a:gd name="T40" fmla="*/ 5567 w 4"/>
                  <a:gd name="T41" fmla="*/ 122469 h 622"/>
                  <a:gd name="T42" fmla="*/ 0 w 4"/>
                  <a:gd name="T43" fmla="*/ 122469 h 622"/>
                  <a:gd name="T44" fmla="*/ 0 w 4"/>
                  <a:gd name="T45" fmla="*/ 187878 h 622"/>
                  <a:gd name="T46" fmla="*/ 5567 w 4"/>
                  <a:gd name="T47" fmla="*/ 187878 h 622"/>
                  <a:gd name="T48" fmla="*/ 5567 w 4"/>
                  <a:gd name="T49" fmla="*/ 122469 h 622"/>
                  <a:gd name="T50" fmla="*/ 5567 w 4"/>
                  <a:gd name="T51" fmla="*/ 29226 h 622"/>
                  <a:gd name="T52" fmla="*/ 0 w 4"/>
                  <a:gd name="T53" fmla="*/ 29226 h 622"/>
                  <a:gd name="T54" fmla="*/ 0 w 4"/>
                  <a:gd name="T55" fmla="*/ 107160 h 622"/>
                  <a:gd name="T56" fmla="*/ 5567 w 4"/>
                  <a:gd name="T57" fmla="*/ 107160 h 622"/>
                  <a:gd name="T58" fmla="*/ 5567 w 4"/>
                  <a:gd name="T59" fmla="*/ 29226 h 622"/>
                  <a:gd name="T60" fmla="*/ 5567 w 4"/>
                  <a:gd name="T61" fmla="*/ 0 h 622"/>
                  <a:gd name="T62" fmla="*/ 0 w 4"/>
                  <a:gd name="T63" fmla="*/ 0 h 622"/>
                  <a:gd name="T64" fmla="*/ 0 w 4"/>
                  <a:gd name="T65" fmla="*/ 12525 h 622"/>
                  <a:gd name="T66" fmla="*/ 5567 w 4"/>
                  <a:gd name="T67" fmla="*/ 12525 h 622"/>
                  <a:gd name="T68" fmla="*/ 5567 w 4"/>
                  <a:gd name="T69" fmla="*/ 0 h 62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622"/>
                  <a:gd name="T107" fmla="*/ 4 w 4"/>
                  <a:gd name="T108" fmla="*/ 622 h 62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622">
                    <a:moveTo>
                      <a:pt x="4" y="322"/>
                    </a:moveTo>
                    <a:lnTo>
                      <a:pt x="0" y="322"/>
                    </a:lnTo>
                    <a:lnTo>
                      <a:pt x="0" y="622"/>
                    </a:lnTo>
                    <a:lnTo>
                      <a:pt x="4" y="622"/>
                    </a:lnTo>
                    <a:lnTo>
                      <a:pt x="4" y="322"/>
                    </a:lnTo>
                    <a:moveTo>
                      <a:pt x="4" y="261"/>
                    </a:moveTo>
                    <a:lnTo>
                      <a:pt x="0" y="261"/>
                    </a:lnTo>
                    <a:lnTo>
                      <a:pt x="0" y="311"/>
                    </a:lnTo>
                    <a:lnTo>
                      <a:pt x="4" y="311"/>
                    </a:lnTo>
                    <a:lnTo>
                      <a:pt x="4" y="261"/>
                    </a:lnTo>
                    <a:moveTo>
                      <a:pt x="4" y="199"/>
                    </a:moveTo>
                    <a:lnTo>
                      <a:pt x="0" y="199"/>
                    </a:lnTo>
                    <a:lnTo>
                      <a:pt x="0" y="249"/>
                    </a:lnTo>
                    <a:lnTo>
                      <a:pt x="4" y="249"/>
                    </a:lnTo>
                    <a:lnTo>
                      <a:pt x="4" y="199"/>
                    </a:lnTo>
                    <a:moveTo>
                      <a:pt x="4" y="147"/>
                    </a:moveTo>
                    <a:lnTo>
                      <a:pt x="0" y="147"/>
                    </a:lnTo>
                    <a:lnTo>
                      <a:pt x="0" y="188"/>
                    </a:lnTo>
                    <a:lnTo>
                      <a:pt x="4" y="188"/>
                    </a:lnTo>
                    <a:lnTo>
                      <a:pt x="4" y="147"/>
                    </a:lnTo>
                    <a:moveTo>
                      <a:pt x="4" y="88"/>
                    </a:moveTo>
                    <a:lnTo>
                      <a:pt x="0" y="88"/>
                    </a:lnTo>
                    <a:lnTo>
                      <a:pt x="0" y="135"/>
                    </a:lnTo>
                    <a:lnTo>
                      <a:pt x="4" y="135"/>
                    </a:lnTo>
                    <a:lnTo>
                      <a:pt x="4" y="88"/>
                    </a:lnTo>
                    <a:moveTo>
                      <a:pt x="4" y="21"/>
                    </a:moveTo>
                    <a:lnTo>
                      <a:pt x="0" y="21"/>
                    </a:lnTo>
                    <a:lnTo>
                      <a:pt x="0" y="77"/>
                    </a:lnTo>
                    <a:lnTo>
                      <a:pt x="4" y="77"/>
                    </a:lnTo>
                    <a:lnTo>
                      <a:pt x="4" y="21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89" name="Freeform 76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0" name="Freeform 77"/>
              <p:cNvSpPr>
                <a:spLocks/>
              </p:cNvSpPr>
              <p:nvPr/>
            </p:nvSpPr>
            <p:spPr bwMode="auto">
              <a:xfrm>
                <a:off x="5726142" y="3606740"/>
                <a:ext cx="217104" cy="15309"/>
              </a:xfrm>
              <a:custGeom>
                <a:avLst/>
                <a:gdLst>
                  <a:gd name="T0" fmla="*/ 217104 w 156"/>
                  <a:gd name="T1" fmla="*/ 0 h 11"/>
                  <a:gd name="T2" fmla="*/ 5567 w 156"/>
                  <a:gd name="T3" fmla="*/ 0 h 11"/>
                  <a:gd name="T4" fmla="*/ 0 w 156"/>
                  <a:gd name="T5" fmla="*/ 0 h 11"/>
                  <a:gd name="T6" fmla="*/ 0 w 156"/>
                  <a:gd name="T7" fmla="*/ 15309 h 11"/>
                  <a:gd name="T8" fmla="*/ 5567 w 156"/>
                  <a:gd name="T9" fmla="*/ 15309 h 11"/>
                  <a:gd name="T10" fmla="*/ 217104 w 156"/>
                  <a:gd name="T11" fmla="*/ 15309 h 11"/>
                  <a:gd name="T12" fmla="*/ 217104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56" y="11"/>
                    </a:lnTo>
                    <a:lnTo>
                      <a:pt x="1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1" name="Freeform 78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2" name="Freeform 79"/>
              <p:cNvSpPr>
                <a:spLocks/>
              </p:cNvSpPr>
              <p:nvPr/>
            </p:nvSpPr>
            <p:spPr bwMode="auto">
              <a:xfrm>
                <a:off x="5726142" y="3520455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3" name="Freeform 80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4" name="Freeform 81"/>
              <p:cNvSpPr>
                <a:spLocks/>
              </p:cNvSpPr>
              <p:nvPr/>
            </p:nvSpPr>
            <p:spPr bwMode="auto">
              <a:xfrm>
                <a:off x="5726142" y="3435562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5" name="Freeform 82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6" name="Freeform 83"/>
              <p:cNvSpPr>
                <a:spLocks/>
              </p:cNvSpPr>
              <p:nvPr/>
            </p:nvSpPr>
            <p:spPr bwMode="auto">
              <a:xfrm>
                <a:off x="5726142" y="3361802"/>
                <a:ext cx="167003" cy="16700"/>
              </a:xfrm>
              <a:custGeom>
                <a:avLst/>
                <a:gdLst>
                  <a:gd name="T0" fmla="*/ 167003 w 120"/>
                  <a:gd name="T1" fmla="*/ 0 h 12"/>
                  <a:gd name="T2" fmla="*/ 5567 w 120"/>
                  <a:gd name="T3" fmla="*/ 0 h 12"/>
                  <a:gd name="T4" fmla="*/ 0 w 120"/>
                  <a:gd name="T5" fmla="*/ 0 h 12"/>
                  <a:gd name="T6" fmla="*/ 0 w 120"/>
                  <a:gd name="T7" fmla="*/ 16700 h 12"/>
                  <a:gd name="T8" fmla="*/ 5567 w 120"/>
                  <a:gd name="T9" fmla="*/ 16700 h 12"/>
                  <a:gd name="T10" fmla="*/ 167003 w 120"/>
                  <a:gd name="T11" fmla="*/ 16700 h 12"/>
                  <a:gd name="T12" fmla="*/ 167003 w 120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2"/>
                  <a:gd name="T23" fmla="*/ 120 w 12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2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20" y="12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7" name="Freeform 84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8" name="Freeform 85"/>
              <p:cNvSpPr>
                <a:spLocks/>
              </p:cNvSpPr>
              <p:nvPr/>
            </p:nvSpPr>
            <p:spPr bwMode="auto">
              <a:xfrm>
                <a:off x="5726142" y="3281084"/>
                <a:ext cx="167003" cy="15309"/>
              </a:xfrm>
              <a:custGeom>
                <a:avLst/>
                <a:gdLst>
                  <a:gd name="T0" fmla="*/ 167003 w 120"/>
                  <a:gd name="T1" fmla="*/ 0 h 11"/>
                  <a:gd name="T2" fmla="*/ 5567 w 120"/>
                  <a:gd name="T3" fmla="*/ 0 h 11"/>
                  <a:gd name="T4" fmla="*/ 0 w 120"/>
                  <a:gd name="T5" fmla="*/ 0 h 11"/>
                  <a:gd name="T6" fmla="*/ 0 w 120"/>
                  <a:gd name="T7" fmla="*/ 15309 h 11"/>
                  <a:gd name="T8" fmla="*/ 5567 w 120"/>
                  <a:gd name="T9" fmla="*/ 15309 h 11"/>
                  <a:gd name="T10" fmla="*/ 167003 w 120"/>
                  <a:gd name="T11" fmla="*/ 15309 h 11"/>
                  <a:gd name="T12" fmla="*/ 167003 w 120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"/>
                  <a:gd name="T22" fmla="*/ 0 h 11"/>
                  <a:gd name="T23" fmla="*/ 120 w 12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" h="11">
                    <a:moveTo>
                      <a:pt x="120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20" y="11"/>
                    </a:lnTo>
                    <a:lnTo>
                      <a:pt x="12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79999" name="Rectangle 86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0" name="Rectangle 87"/>
              <p:cNvSpPr>
                <a:spLocks noChangeArrowheads="1"/>
              </p:cNvSpPr>
              <p:nvPr/>
            </p:nvSpPr>
            <p:spPr bwMode="auto">
              <a:xfrm>
                <a:off x="5734492" y="3932396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1" name="Rectangle 88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2" name="Rectangle 89"/>
              <p:cNvSpPr>
                <a:spLocks noChangeArrowheads="1"/>
              </p:cNvSpPr>
              <p:nvPr/>
            </p:nvSpPr>
            <p:spPr bwMode="auto">
              <a:xfrm>
                <a:off x="5734492" y="3846111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3" name="Rectangle 90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4" name="Rectangle 91"/>
              <p:cNvSpPr>
                <a:spLocks noChangeArrowheads="1"/>
              </p:cNvSpPr>
              <p:nvPr/>
            </p:nvSpPr>
            <p:spPr bwMode="auto">
              <a:xfrm>
                <a:off x="5734492" y="3773743"/>
                <a:ext cx="168395" cy="15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5" name="Rectangle 92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solidFill>
                <a:srgbClr val="4A93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6" name="Rectangle 93"/>
              <p:cNvSpPr>
                <a:spLocks noChangeArrowheads="1"/>
              </p:cNvSpPr>
              <p:nvPr/>
            </p:nvSpPr>
            <p:spPr bwMode="auto">
              <a:xfrm>
                <a:off x="5734492" y="3691633"/>
                <a:ext cx="168395" cy="16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7" name="Freeform 94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8" name="Freeform 95"/>
              <p:cNvSpPr>
                <a:spLocks/>
              </p:cNvSpPr>
              <p:nvPr/>
            </p:nvSpPr>
            <p:spPr bwMode="auto">
              <a:xfrm>
                <a:off x="5726142" y="3186449"/>
                <a:ext cx="324264" cy="16700"/>
              </a:xfrm>
              <a:custGeom>
                <a:avLst/>
                <a:gdLst>
                  <a:gd name="T0" fmla="*/ 324264 w 233"/>
                  <a:gd name="T1" fmla="*/ 0 h 12"/>
                  <a:gd name="T2" fmla="*/ 5567 w 233"/>
                  <a:gd name="T3" fmla="*/ 0 h 12"/>
                  <a:gd name="T4" fmla="*/ 0 w 233"/>
                  <a:gd name="T5" fmla="*/ 0 h 12"/>
                  <a:gd name="T6" fmla="*/ 0 w 233"/>
                  <a:gd name="T7" fmla="*/ 16700 h 12"/>
                  <a:gd name="T8" fmla="*/ 5567 w 233"/>
                  <a:gd name="T9" fmla="*/ 16700 h 12"/>
                  <a:gd name="T10" fmla="*/ 324264 w 233"/>
                  <a:gd name="T11" fmla="*/ 16700 h 12"/>
                  <a:gd name="T12" fmla="*/ 324264 w 233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12"/>
                  <a:gd name="T23" fmla="*/ 233 w 233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12">
                    <a:moveTo>
                      <a:pt x="233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233" y="12"/>
                    </a:lnTo>
                    <a:lnTo>
                      <a:pt x="2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09" name="Freeform 96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4A937F"/>
              </a:solidFill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  <p:sp>
            <p:nvSpPr>
              <p:cNvPr id="380010" name="Freeform 97"/>
              <p:cNvSpPr>
                <a:spLocks/>
              </p:cNvSpPr>
              <p:nvPr/>
            </p:nvSpPr>
            <p:spPr bwMode="auto">
              <a:xfrm>
                <a:off x="5726142" y="4039556"/>
                <a:ext cx="332614" cy="8350"/>
              </a:xfrm>
              <a:custGeom>
                <a:avLst/>
                <a:gdLst>
                  <a:gd name="T0" fmla="*/ 332614 w 239"/>
                  <a:gd name="T1" fmla="*/ 0 h 6"/>
                  <a:gd name="T2" fmla="*/ 5567 w 239"/>
                  <a:gd name="T3" fmla="*/ 0 h 6"/>
                  <a:gd name="T4" fmla="*/ 0 w 239"/>
                  <a:gd name="T5" fmla="*/ 0 h 6"/>
                  <a:gd name="T6" fmla="*/ 0 w 239"/>
                  <a:gd name="T7" fmla="*/ 8350 h 6"/>
                  <a:gd name="T8" fmla="*/ 332614 w 239"/>
                  <a:gd name="T9" fmla="*/ 8350 h 6"/>
                  <a:gd name="T10" fmla="*/ 332614 w 239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6"/>
                  <a:gd name="T20" fmla="*/ 239 w 239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6">
                    <a:moveTo>
                      <a:pt x="239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39" y="6"/>
                    </a:lnTo>
                    <a:lnTo>
                      <a:pt x="2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lIns="96435" tIns="48218" rIns="96435" bIns="48218"/>
              <a:lstStyle/>
              <a:p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 bwMode="auto">
          <a:xfrm flipH="1">
            <a:off x="789583" y="1345484"/>
            <a:ext cx="7072560" cy="0"/>
          </a:xfrm>
          <a:prstGeom prst="line">
            <a:avLst/>
          </a:prstGeom>
          <a:ln w="28575">
            <a:solidFill>
              <a:srgbClr val="007DDD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 flipH="1">
            <a:off x="789583" y="1433964"/>
            <a:ext cx="7072560" cy="0"/>
          </a:xfrm>
          <a:prstGeom prst="line">
            <a:avLst/>
          </a:prstGeom>
          <a:ln w="57150">
            <a:solidFill>
              <a:srgbClr val="005EA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907" name="组合 13"/>
          <p:cNvGrpSpPr>
            <a:grpSpLocks/>
          </p:cNvGrpSpPr>
          <p:nvPr/>
        </p:nvGrpSpPr>
        <p:grpSpPr bwMode="auto">
          <a:xfrm>
            <a:off x="215503" y="375965"/>
            <a:ext cx="1518047" cy="1784747"/>
            <a:chOff x="1174421" y="1862469"/>
            <a:chExt cx="1439003" cy="169239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10800000">
              <a:off x="1174421" y="1890349"/>
              <a:ext cx="1131727" cy="100304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2760000">
              <a:off x="1212324" y="2153761"/>
              <a:ext cx="1692392" cy="110980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68">
                <a:solidFill>
                  <a:prstClr val="white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0800000">
              <a:off x="1299699" y="2001337"/>
              <a:ext cx="880331" cy="780149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accent6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72326" tIns="36164" rIns="72326" bIns="36164"/>
            <a:lstStyle/>
            <a:p>
              <a:pPr>
                <a:defRPr/>
              </a:pPr>
              <a:endParaRPr lang="zh-CN" altLang="en-US" sz="1068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310704" y="2098809"/>
              <a:ext cx="1013350" cy="4965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8576" tIns="34287" rIns="68576" bIns="3428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defRPr/>
              </a:pPr>
              <a:r>
                <a:rPr lang="zh-CN" altLang="en-US" sz="2953" b="1" dirty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迷你简菱心" pitchFamily="49" charset="-122"/>
                  <a:ea typeface="迷你简菱心" pitchFamily="49" charset="-122"/>
                  <a:sym typeface="Arial" panose="020B0604020202020204" pitchFamily="34" charset="0"/>
                </a:rPr>
                <a:t>小结</a:t>
              </a:r>
            </a:p>
          </p:txBody>
        </p:sp>
      </p:grpSp>
      <p:sp>
        <p:nvSpPr>
          <p:cNvPr id="52" name="Rectangle 11"/>
          <p:cNvSpPr>
            <a:spLocks noChangeArrowheads="1"/>
          </p:cNvSpPr>
          <p:nvPr/>
        </p:nvSpPr>
        <p:spPr bwMode="auto">
          <a:xfrm rot="10800000">
            <a:off x="0" y="7175744"/>
            <a:ext cx="4781550" cy="58340"/>
          </a:xfrm>
          <a:prstGeom prst="rect">
            <a:avLst/>
          </a:prstGeom>
          <a:solidFill>
            <a:srgbClr val="4DD0E1"/>
          </a:solidFill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3" name="Rectangle 12"/>
          <p:cNvSpPr>
            <a:spLocks noChangeArrowheads="1"/>
          </p:cNvSpPr>
          <p:nvPr/>
        </p:nvSpPr>
        <p:spPr bwMode="auto">
          <a:xfrm rot="10800000">
            <a:off x="0" y="7148358"/>
            <a:ext cx="3457575" cy="904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 rot="10800000">
            <a:off x="0" y="7107878"/>
            <a:ext cx="1953816" cy="1273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6435" tIns="48218" rIns="96435" bIns="48218"/>
          <a:lstStyle/>
          <a:p>
            <a:pPr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10" name="文本框 12"/>
          <p:cNvSpPr txBox="1">
            <a:spLocks noChangeArrowheads="1"/>
          </p:cNvSpPr>
          <p:nvPr/>
        </p:nvSpPr>
        <p:spPr bwMode="auto">
          <a:xfrm>
            <a:off x="1532452" y="632330"/>
            <a:ext cx="5597448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6" rIns="91434" bIns="45716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buNone/>
            </a:pPr>
            <a:r>
              <a:rPr lang="zh-CN" altLang="en-US" sz="3200" b="1" dirty="0" smtClean="0">
                <a:solidFill>
                  <a:srgbClr val="20517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菱心" pitchFamily="49" charset="-122"/>
                <a:ea typeface="迷你简菱心" pitchFamily="49" charset="-122"/>
                <a:sym typeface="Arial" panose="020B0604020202020204" pitchFamily="34" charset="0"/>
              </a:rPr>
              <a:t>中心极限定理</a:t>
            </a:r>
            <a:endParaRPr lang="zh-CN" altLang="en-US" sz="3200" b="1" dirty="0">
              <a:solidFill>
                <a:srgbClr val="20517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迷你简菱心" pitchFamily="49" charset="-122"/>
              <a:ea typeface="迷你简菱心" pitchFamily="49" charset="-122"/>
              <a:sym typeface="Arial" panose="020B0604020202020204" pitchFamily="34" charset="0"/>
            </a:endParaRPr>
          </a:p>
        </p:txBody>
      </p:sp>
      <p:pic>
        <p:nvPicPr>
          <p:cNvPr id="107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1027" y="2069297"/>
            <a:ext cx="955292" cy="1167985"/>
          </a:xfrm>
          <a:prstGeom prst="rect">
            <a:avLst/>
          </a:prstGeom>
          <a:noFill/>
        </p:spPr>
      </p:pic>
      <p:sp>
        <p:nvSpPr>
          <p:cNvPr id="108" name="MH_Text_1"/>
          <p:cNvSpPr/>
          <p:nvPr>
            <p:custDataLst>
              <p:tags r:id="rId1"/>
            </p:custDataLst>
          </p:nvPr>
        </p:nvSpPr>
        <p:spPr>
          <a:xfrm>
            <a:off x="1701968" y="2419694"/>
            <a:ext cx="6996548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34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林德伯格</a:t>
            </a:r>
            <a:r>
              <a:rPr lang="en-US" altLang="zh-CN" sz="3234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3234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列</a:t>
            </a:r>
            <a:r>
              <a:rPr lang="zh-CN" altLang="en-US" sz="3234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维</a:t>
            </a:r>
            <a:r>
              <a:rPr lang="zh-CN" altLang="en-US" sz="3234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中心极限定理</a:t>
            </a:r>
            <a:endParaRPr lang="en-US" altLang="zh-CN" sz="3234" b="1" dirty="0">
              <a:solidFill>
                <a:srgbClr val="005E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9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1027" y="3323411"/>
            <a:ext cx="955292" cy="1167985"/>
          </a:xfrm>
          <a:prstGeom prst="rect">
            <a:avLst/>
          </a:prstGeom>
          <a:noFill/>
        </p:spPr>
      </p:pic>
      <p:sp>
        <p:nvSpPr>
          <p:cNvPr id="111" name="MH_Text_1"/>
          <p:cNvSpPr/>
          <p:nvPr>
            <p:custDataLst>
              <p:tags r:id="rId2"/>
            </p:custDataLst>
          </p:nvPr>
        </p:nvSpPr>
        <p:spPr>
          <a:xfrm>
            <a:off x="1646028" y="3707944"/>
            <a:ext cx="8496746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34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棣莫弗</a:t>
            </a:r>
            <a:r>
              <a:rPr lang="en-US" altLang="zh-CN" sz="3234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3234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拉普拉斯中心极限定理</a:t>
            </a:r>
            <a:endParaRPr lang="en-US" altLang="zh-CN" sz="3234" b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2" name="Picture 2" descr="D:\哈尔滨工程大学-课程\幕课\概率论与数理统计\PPT\包图网_136771PPT数据表矢量图形图标\未标题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1027" y="4680733"/>
            <a:ext cx="955292" cy="1167985"/>
          </a:xfrm>
          <a:prstGeom prst="rect">
            <a:avLst/>
          </a:prstGeom>
          <a:noFill/>
        </p:spPr>
      </p:pic>
      <p:sp>
        <p:nvSpPr>
          <p:cNvPr id="113" name="MH_Text_1"/>
          <p:cNvSpPr/>
          <p:nvPr>
            <p:custDataLst>
              <p:tags r:id="rId3"/>
            </p:custDataLst>
          </p:nvPr>
        </p:nvSpPr>
        <p:spPr>
          <a:xfrm>
            <a:off x="1661526" y="5065266"/>
            <a:ext cx="9568316" cy="4977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34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李雅普诺夫中心极限定理</a:t>
            </a:r>
            <a:endParaRPr lang="en-US" altLang="zh-CN" sz="3234" b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2" name="Picture 12">
            <a:extLst>
              <a:ext uri="{FF2B5EF4-FFF2-40B4-BE49-F238E27FC236}">
                <a16:creationId xmlns:lc="http://schemas.openxmlformats.org/drawingml/2006/lockedCanvas" xmlns:a16="http://schemas.microsoft.com/office/drawing/2014/main" xmlns="" id="{650712FE-073D-4929-90BF-4CFD45A8E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303" y="1"/>
            <a:ext cx="2468302" cy="985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15909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1057523b42260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1791" y="159941"/>
            <a:ext cx="4586288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361758" y="4574655"/>
            <a:ext cx="3186354" cy="756084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numCol="1">
            <a:prstTxWarp prst="textCanUp">
              <a:avLst/>
            </a:prstTxWarp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300" b="1" cap="all" dirty="0">
                <a:solidFill>
                  <a:srgbClr val="1B4C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谢谢您的观看</a:t>
            </a:r>
            <a:endParaRPr lang="zh-CN" altLang="en-US" sz="2700" cap="all" dirty="0">
              <a:solidFill>
                <a:srgbClr val="1B4C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0886" y="5694947"/>
            <a:ext cx="756809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altLang="zh-CN" sz="3300" b="1" cap="all" dirty="0">
                <a:solidFill>
                  <a:srgbClr val="1B4C7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Harbin Engineering University</a:t>
            </a:r>
            <a:endParaRPr lang="zh-CN" altLang="en-US" sz="3300" b="1" cap="all" dirty="0">
              <a:solidFill>
                <a:srgbClr val="1B4C7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116918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B853565-179D-47ED-A22E-592C050F62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b="1" dirty="0" smtClean="0">
            <a:latin typeface="Times New Roman" pitchFamily="18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83</Words>
  <Application>Microsoft Office PowerPoint</Application>
  <PresentationFormat>自定义</PresentationFormat>
  <Paragraphs>38</Paragraphs>
  <Slides>19</Slides>
  <Notes>17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Calibri</vt:lpstr>
      <vt:lpstr>华文行楷</vt:lpstr>
      <vt:lpstr>迷你简菱心</vt:lpstr>
      <vt:lpstr>宋体</vt:lpstr>
      <vt:lpstr>微软雅黑</vt:lpstr>
      <vt:lpstr>叶根友毛笔行书简体</vt:lpstr>
      <vt:lpstr>Arial</vt:lpstr>
      <vt:lpstr>Calibri Light</vt:lpstr>
      <vt:lpstr>Times New Roman</vt:lpstr>
      <vt:lpstr>1_自定义设计方案</vt:lpstr>
      <vt:lpstr>2_自定义设计方案</vt:lpstr>
      <vt:lpstr>文档</vt:lpstr>
      <vt:lpstr>Microsoft Word 文档</vt:lpstr>
      <vt:lpstr>Document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bt646.pptx</dc:title>
  <dc:creator/>
  <cp:lastModifiedBy/>
  <cp:revision>2</cp:revision>
  <dcterms:created xsi:type="dcterms:W3CDTF">2016-10-17T14:00:15Z</dcterms:created>
  <dcterms:modified xsi:type="dcterms:W3CDTF">2021-04-13T03:00:24Z</dcterms:modified>
</cp:coreProperties>
</file>