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47"/>
  </p:notesMasterIdLst>
  <p:handoutMasterIdLst>
    <p:handoutMasterId r:id="rId48"/>
  </p:handoutMasterIdLst>
  <p:sldIdLst>
    <p:sldId id="3146" r:id="rId3"/>
    <p:sldId id="3382" r:id="rId4"/>
    <p:sldId id="3362" r:id="rId5"/>
    <p:sldId id="3454" r:id="rId6"/>
    <p:sldId id="3419" r:id="rId7"/>
    <p:sldId id="3420" r:id="rId8"/>
    <p:sldId id="3421" r:id="rId9"/>
    <p:sldId id="3423" r:id="rId10"/>
    <p:sldId id="3424" r:id="rId11"/>
    <p:sldId id="3425" r:id="rId12"/>
    <p:sldId id="3455" r:id="rId13"/>
    <p:sldId id="3457" r:id="rId14"/>
    <p:sldId id="3456" r:id="rId15"/>
    <p:sldId id="3426" r:id="rId16"/>
    <p:sldId id="3427" r:id="rId17"/>
    <p:sldId id="3459" r:id="rId18"/>
    <p:sldId id="3460" r:id="rId19"/>
    <p:sldId id="3461" r:id="rId20"/>
    <p:sldId id="3428" r:id="rId21"/>
    <p:sldId id="3429" r:id="rId22"/>
    <p:sldId id="3430" r:id="rId23"/>
    <p:sldId id="3359" r:id="rId24"/>
    <p:sldId id="3434" r:id="rId25"/>
    <p:sldId id="3433" r:id="rId26"/>
    <p:sldId id="3462" r:id="rId27"/>
    <p:sldId id="3453" r:id="rId28"/>
    <p:sldId id="3463" r:id="rId29"/>
    <p:sldId id="3435" r:id="rId30"/>
    <p:sldId id="3436" r:id="rId31"/>
    <p:sldId id="3451" r:id="rId32"/>
    <p:sldId id="3440" r:id="rId33"/>
    <p:sldId id="3441" r:id="rId34"/>
    <p:sldId id="3464" r:id="rId35"/>
    <p:sldId id="3465" r:id="rId36"/>
    <p:sldId id="3466" r:id="rId37"/>
    <p:sldId id="3442" r:id="rId38"/>
    <p:sldId id="3443" r:id="rId39"/>
    <p:sldId id="3444" r:id="rId40"/>
    <p:sldId id="3445" r:id="rId41"/>
    <p:sldId id="3446" r:id="rId42"/>
    <p:sldId id="3447" r:id="rId43"/>
    <p:sldId id="3448" r:id="rId44"/>
    <p:sldId id="3380" r:id="rId45"/>
    <p:sldId id="3416" r:id="rId46"/>
  </p:sldIdLst>
  <p:sldSz cx="9644063" cy="7232650"/>
  <p:notesSz cx="6858000" cy="9144000"/>
  <p:custDataLst>
    <p:tags r:id="rId4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800000"/>
    <a:srgbClr val="FFFFFF"/>
    <a:srgbClr val="005EA6"/>
    <a:srgbClr val="FFFFCC"/>
    <a:srgbClr val="C9F0FF"/>
    <a:srgbClr val="FF99FF"/>
    <a:srgbClr val="0000FF"/>
    <a:srgbClr val="007DDD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99" autoAdjust="0"/>
    <p:restoredTop sz="88170" autoAdjust="0"/>
  </p:normalViewPr>
  <p:slideViewPr>
    <p:cSldViewPr>
      <p:cViewPr varScale="1">
        <p:scale>
          <a:sx n="97" d="100"/>
          <a:sy n="97" d="100"/>
        </p:scale>
        <p:origin x="1302" y="-156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9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image" Target="../media/image67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2021/4/14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65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1ED6A-3255-4587-A870-9826FB298788}" type="slidenum">
              <a:rPr lang="zh-CN" altLang="en-US" smtClean="0"/>
              <a:pPr>
                <a:defRPr/>
              </a:pPr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473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20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0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2B80ED-DE0F-4AE9-8351-4478D4CB7E60}" type="slidenum">
              <a:rPr lang="zh-CN" altLang="en-US" smtClean="0">
                <a:ea typeface="宋体" charset="-122"/>
              </a:rPr>
              <a:pPr/>
              <a:t>16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0899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20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0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2B80ED-DE0F-4AE9-8351-4478D4CB7E60}" type="slidenum">
              <a:rPr lang="zh-CN" altLang="en-US" smtClean="0">
                <a:ea typeface="宋体" charset="-122"/>
              </a:rPr>
              <a:pPr/>
              <a:t>17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2912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61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1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A28B35-3765-4CB5-A0EB-F2F9AA96791C}" type="slidenum">
              <a:rPr lang="zh-CN" altLang="en-US" smtClean="0">
                <a:ea typeface="宋体" charset="-122"/>
              </a:rPr>
              <a:pPr/>
              <a:t>18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8695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20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0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2B80ED-DE0F-4AE9-8351-4478D4CB7E60}" type="slidenum">
              <a:rPr lang="zh-CN" altLang="en-US" smtClean="0">
                <a:ea typeface="宋体" charset="-122"/>
              </a:rPr>
              <a:pPr/>
              <a:t>22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8958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20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0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2B80ED-DE0F-4AE9-8351-4478D4CB7E60}" type="slidenum">
              <a:rPr lang="zh-CN" altLang="en-US" smtClean="0">
                <a:ea typeface="宋体" charset="-122"/>
              </a:rPr>
              <a:pPr/>
              <a:t>23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1811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B4062C-7736-48DC-ACB8-4D7AC5E5DCB4}" type="slidenum">
              <a:rPr lang="zh-CN" altLang="en-US" smtClean="0">
                <a:ea typeface="宋体" charset="-122"/>
              </a:rPr>
              <a:pPr/>
              <a:t>28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0180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18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8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BA82E5-D051-4FCB-99E2-3D545584AB9D}" type="slidenum">
              <a:rPr lang="zh-CN" altLang="en-US" smtClean="0">
                <a:ea typeface="宋体" charset="-122"/>
              </a:rPr>
              <a:pPr/>
              <a:t>29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6934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18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8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BA82E5-D051-4FCB-99E2-3D545584AB9D}" type="slidenum">
              <a:rPr lang="zh-CN" altLang="en-US" smtClean="0">
                <a:ea typeface="宋体" charset="-122"/>
              </a:rPr>
              <a:pPr/>
              <a:t>30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5377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821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82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017C59-4F7F-4B74-BF2C-15D5A58D0EA9}" type="slidenum">
              <a:rPr lang="zh-CN" altLang="en-US" smtClean="0">
                <a:ea typeface="宋体" charset="-122"/>
              </a:rPr>
              <a:pPr/>
              <a:t>31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9251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2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773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773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C5EE9C-B276-4EC6-A1C8-F4919B63B821}" type="slidenum">
              <a:rPr lang="zh-CN" altLang="en-US" smtClean="0">
                <a:ea typeface="宋体" charset="-122"/>
              </a:rPr>
              <a:pPr/>
              <a:t>32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9082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97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977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B5D526-FD26-4C7D-BA2B-F6DF75B5D31C}" type="slidenum">
              <a:rPr lang="zh-CN" altLang="en-US" smtClean="0">
                <a:ea typeface="宋体" charset="-122"/>
              </a:rPr>
              <a:pPr/>
              <a:t>36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5692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48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8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1AB8FF-1968-42A1-9D2B-34BB0A93A978}" type="slidenum">
              <a:rPr lang="zh-CN" altLang="en-US" smtClean="0">
                <a:ea typeface="宋体" charset="-122"/>
              </a:rPr>
              <a:pPr/>
              <a:t>37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72574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79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9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AD097F-93D4-4B62-86F2-13D7E8785553}" type="slidenum">
              <a:rPr lang="zh-CN" altLang="en-US" smtClean="0">
                <a:ea typeface="宋体" charset="-122"/>
              </a:rPr>
              <a:pPr/>
              <a:t>38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3747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B96B9C-ED97-4B11-A3EC-20CA9FBF0D86}" type="slidenum">
              <a:rPr lang="zh-CN" altLang="en-US" smtClean="0">
                <a:ea typeface="宋体" charset="-122"/>
              </a:rPr>
              <a:pPr/>
              <a:t>39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885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61ED6A-3255-4587-A870-9826FB298788}" type="slidenum">
              <a:rPr lang="zh-CN" altLang="en-US" smtClean="0"/>
              <a:pPr>
                <a:defRPr/>
              </a:pPr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45248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411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41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37D722-5CFD-4618-9267-9DF8304E77CE}" type="slidenum">
              <a:rPr lang="zh-CN" altLang="en-US" smtClean="0">
                <a:ea typeface="宋体" charset="-122"/>
              </a:rPr>
              <a:pPr/>
              <a:t>41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250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2021/4/14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79" y="13447"/>
            <a:ext cx="2576315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2021/4/14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79" y="13447"/>
            <a:ext cx="2576315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2"/>
          <p:cNvSpPr txBox="1">
            <a:spLocks noChangeArrowheads="1"/>
          </p:cNvSpPr>
          <p:nvPr userDrawn="1"/>
        </p:nvSpPr>
        <p:spPr bwMode="auto">
          <a:xfrm>
            <a:off x="763736" y="136058"/>
            <a:ext cx="314518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抽样分布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__1.docx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3.docx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8.e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11" Type="http://schemas.openxmlformats.org/officeDocument/2006/relationships/package" Target="../embeddings/Microsoft_Word___4.docx"/><Relationship Id="rId5" Type="http://schemas.openxmlformats.org/officeDocument/2006/relationships/package" Target="../embeddings/Microsoft_Word___2.docx"/><Relationship Id="rId15" Type="http://schemas.openxmlformats.org/officeDocument/2006/relationships/oleObject" Target="../embeddings/oleObject12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emf"/><Relationship Id="rId1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4.bin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5.emf"/><Relationship Id="rId5" Type="http://schemas.openxmlformats.org/officeDocument/2006/relationships/image" Target="../media/image26.png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22.emf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package" Target="../embeddings/Microsoft_Word___5.docx"/><Relationship Id="rId5" Type="http://schemas.openxmlformats.org/officeDocument/2006/relationships/image" Target="../media/image37.emf"/><Relationship Id="rId4" Type="http://schemas.openxmlformats.org/officeDocument/2006/relationships/oleObject" Target="../embeddings/oleObject2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41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43.e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6.emf"/><Relationship Id="rId4" Type="http://schemas.openxmlformats.org/officeDocument/2006/relationships/oleObject" Target="../embeddings/oleObject3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3.emf"/><Relationship Id="rId5" Type="http://schemas.openxmlformats.org/officeDocument/2006/relationships/package" Target="../embeddings/Microsoft_Word___6.docx"/><Relationship Id="rId4" Type="http://schemas.openxmlformats.org/officeDocument/2006/relationships/image" Target="../media/image5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7.emf"/><Relationship Id="rId4" Type="http://schemas.openxmlformats.org/officeDocument/2006/relationships/oleObject" Target="../embeddings/oleObject45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8.emf"/><Relationship Id="rId5" Type="http://schemas.openxmlformats.org/officeDocument/2006/relationships/package" Target="../embeddings/Microsoft_Word___7.docx"/><Relationship Id="rId4" Type="http://schemas.openxmlformats.org/officeDocument/2006/relationships/oleObject" Target="../embeddings/oleObject4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0.emf"/><Relationship Id="rId5" Type="http://schemas.openxmlformats.org/officeDocument/2006/relationships/package" Target="../embeddings/Microsoft_Word___8.docx"/><Relationship Id="rId4" Type="http://schemas.openxmlformats.org/officeDocument/2006/relationships/oleObject" Target="../embeddings/oleObject4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61.emf"/><Relationship Id="rId5" Type="http://schemas.openxmlformats.org/officeDocument/2006/relationships/package" Target="../embeddings/Microsoft_Word___9.docx"/><Relationship Id="rId4" Type="http://schemas.openxmlformats.org/officeDocument/2006/relationships/oleObject" Target="../embeddings/oleObject4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6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6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6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67.emf"/><Relationship Id="rId4" Type="http://schemas.openxmlformats.org/officeDocument/2006/relationships/oleObject" Target="../embeddings/oleObject5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69.emf"/><Relationship Id="rId4" Type="http://schemas.openxmlformats.org/officeDocument/2006/relationships/oleObject" Target="../embeddings/oleObject5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70.emf"/><Relationship Id="rId4" Type="http://schemas.openxmlformats.org/officeDocument/2006/relationships/oleObject" Target="../embeddings/oleObject5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71.emf"/><Relationship Id="rId4" Type="http://schemas.openxmlformats.org/officeDocument/2006/relationships/oleObject" Target="../embeddings/oleObject5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72.emf"/><Relationship Id="rId4" Type="http://schemas.openxmlformats.org/officeDocument/2006/relationships/package" Target="../embeddings/Microsoft_Word___10.docx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73.emf"/><Relationship Id="rId4" Type="http://schemas.openxmlformats.org/officeDocument/2006/relationships/oleObject" Target="../embeddings/oleObject60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7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76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7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95813" y="2176165"/>
            <a:ext cx="6891986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24"/>
          <p:cNvSpPr txBox="1">
            <a:spLocks noChangeArrowheads="1"/>
          </p:cNvSpPr>
          <p:nvPr/>
        </p:nvSpPr>
        <p:spPr bwMode="auto">
          <a:xfrm>
            <a:off x="789583" y="2300341"/>
            <a:ext cx="6952505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6</a:t>
            </a:r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数理统计的基本概念</a:t>
            </a:r>
          </a:p>
        </p:txBody>
      </p:sp>
      <p:grpSp>
        <p:nvGrpSpPr>
          <p:cNvPr id="58" name="组合 50"/>
          <p:cNvGrpSpPr/>
          <p:nvPr/>
        </p:nvGrpSpPr>
        <p:grpSpPr>
          <a:xfrm>
            <a:off x="2217570" y="3642405"/>
            <a:ext cx="4248472" cy="754283"/>
            <a:chOff x="3529795" y="3140059"/>
            <a:chExt cx="7629050" cy="1353108"/>
          </a:xfrm>
        </p:grpSpPr>
        <p:sp>
          <p:nvSpPr>
            <p:cNvPr id="59" name="圆角矩形 58"/>
            <p:cNvSpPr/>
            <p:nvPr/>
          </p:nvSpPr>
          <p:spPr>
            <a:xfrm>
              <a:off x="3639988" y="3140059"/>
              <a:ext cx="7518857" cy="135310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60" name="TextBox 24"/>
            <p:cNvSpPr txBox="1">
              <a:spLocks noChangeArrowheads="1"/>
            </p:cNvSpPr>
            <p:nvPr/>
          </p:nvSpPr>
          <p:spPr bwMode="auto">
            <a:xfrm>
              <a:off x="3529795" y="3216488"/>
              <a:ext cx="7507795" cy="11594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      </a:t>
              </a:r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6</a:t>
              </a:r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.3    </a:t>
              </a:r>
              <a:r>
                <a:rPr lang="zh-CN" altLang="en-US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抽样分布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12475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="" xmlns:a16="http://schemas.microsoft.com/office/drawing/2014/main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8295" y="904082"/>
              <a:ext cx="2540310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MH_Text_1">
            <a:extLst>
              <a:ext uri="{FF2B5EF4-FFF2-40B4-BE49-F238E27FC236}">
                <a16:creationId xmlns="" xmlns:a16="http://schemas.microsoft.com/office/drawing/2014/main" id="{C78383C1-EABC-4AD1-8779-D9ED71D98408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22775" y="1796048"/>
            <a:ext cx="35877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抽样分布的定义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3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="" xmlns:a16="http://schemas.microsoft.com/office/drawing/2014/main" id="{BDDBBC8F-D99D-4363-989F-840372CC2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417888" y="1454100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MH_Text_1">
            <a:extLst>
              <a:ext uri="{FF2B5EF4-FFF2-40B4-BE49-F238E27FC236}">
                <a16:creationId xmlns="" xmlns:a16="http://schemas.microsoft.com/office/drawing/2014/main" id="{1DEEE189-392E-4B91-8952-4A235D508E86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22775" y="2904967"/>
            <a:ext cx="34432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三大抽样分布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5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="" xmlns:a16="http://schemas.microsoft.com/office/drawing/2014/main" id="{8739ACC7-3F3A-4238-8044-600252C7C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417888" y="256381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>
            <a:extLst>
              <a:ext uri="{FF2B5EF4-FFF2-40B4-BE49-F238E27FC236}">
                <a16:creationId xmlns="" xmlns:a16="http://schemas.microsoft.com/office/drawing/2014/main" id="{1FDB293E-7087-4912-B7D1-9897F6E0A050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71615" y="4747122"/>
            <a:ext cx="4310856" cy="138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正态总体样本均值与</a:t>
            </a:r>
            <a:endParaRPr lang="en-US" altLang="zh-CN" sz="3200" b="1" dirty="0" smtClean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样本方差的分布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8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="" xmlns:a16="http://schemas.microsoft.com/office/drawing/2014/main" id="{E436100A-79AA-4A1D-A432-10801D74A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417888" y="4509449"/>
            <a:ext cx="9445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MH_Text_1">
            <a:extLst>
              <a:ext uri="{FF2B5EF4-FFF2-40B4-BE49-F238E27FC236}">
                <a16:creationId xmlns="" xmlns:a16="http://schemas.microsoft.com/office/drawing/2014/main" id="{1DEEE189-392E-4B91-8952-4A235D508E86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429738" y="3840507"/>
            <a:ext cx="34432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分位点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21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="" xmlns:a16="http://schemas.microsoft.com/office/drawing/2014/main" id="{8739ACC7-3F3A-4238-8044-600252C7C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424851" y="349935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1">
            <a:extLst>
              <a:ext uri="{FF2B5EF4-FFF2-40B4-BE49-F238E27FC236}">
                <a16:creationId xmlns="" xmlns:a16="http://schemas.microsoft.com/office/drawing/2014/main" id="{780C0C3A-2E6D-4921-A246-A2CADE005E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373612"/>
              </p:ext>
            </p:extLst>
          </p:nvPr>
        </p:nvGraphicFramePr>
        <p:xfrm>
          <a:off x="354013" y="1890713"/>
          <a:ext cx="9091612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1" name="文档" r:id="rId4" imgW="9160127" imgH="3575505" progId="Word.Document.12">
                  <p:embed/>
                </p:oleObj>
              </mc:Choice>
              <mc:Fallback>
                <p:oleObj name="文档" r:id="rId4" imgW="9160127" imgH="3575505" progId="Word.Document.12">
                  <p:embed/>
                  <p:pic>
                    <p:nvPicPr>
                      <p:cNvPr id="7" name="Object 31">
                        <a:extLst>
                          <a:ext uri="{FF2B5EF4-FFF2-40B4-BE49-F238E27FC236}">
                            <a16:creationId xmlns="" xmlns:a16="http://schemas.microsoft.com/office/drawing/2014/main" id="{780C0C3A-2E6D-4921-A246-A2CADE005E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013" y="1890713"/>
                        <a:ext cx="9091612" cy="354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>
            <a:extLst>
              <a:ext uri="{FF2B5EF4-FFF2-40B4-BE49-F238E27FC236}">
                <a16:creationId xmlns="" xmlns:a16="http://schemas.microsoft.com/office/drawing/2014/main" id="{780C0C3A-2E6D-4921-A246-A2CADE005E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604431"/>
              </p:ext>
            </p:extLst>
          </p:nvPr>
        </p:nvGraphicFramePr>
        <p:xfrm>
          <a:off x="357535" y="5785418"/>
          <a:ext cx="8935865" cy="1647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2" name="文档" r:id="rId6" imgW="8935865" imgH="1647331" progId="Word.Document.12">
                  <p:embed/>
                </p:oleObj>
              </mc:Choice>
              <mc:Fallback>
                <p:oleObj name="文档" r:id="rId6" imgW="8935865" imgH="1647331" progId="Word.Document.12">
                  <p:embed/>
                  <p:pic>
                    <p:nvPicPr>
                      <p:cNvPr id="8" name="Object 31">
                        <a:extLst>
                          <a:ext uri="{FF2B5EF4-FFF2-40B4-BE49-F238E27FC236}">
                            <a16:creationId xmlns="" xmlns:a16="http://schemas.microsoft.com/office/drawing/2014/main" id="{780C0C3A-2E6D-4921-A246-A2CADE005E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5" y="5785418"/>
                        <a:ext cx="8935865" cy="16473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>
            <a:extLst>
              <a:ext uri="{FF2B5EF4-FFF2-40B4-BE49-F238E27FC236}">
                <a16:creationId xmlns="" xmlns:a16="http://schemas.microsoft.com/office/drawing/2014/main" id="{780C0C3A-2E6D-4921-A246-A2CADE005E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186247"/>
              </p:ext>
            </p:extLst>
          </p:nvPr>
        </p:nvGraphicFramePr>
        <p:xfrm>
          <a:off x="357536" y="1155326"/>
          <a:ext cx="8304865" cy="853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3" name="文档" r:id="rId8" imgW="8304865" imgH="853597" progId="Word.Document.12">
                  <p:embed/>
                </p:oleObj>
              </mc:Choice>
              <mc:Fallback>
                <p:oleObj name="文档" r:id="rId8" imgW="8304865" imgH="85359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6" y="1155326"/>
                        <a:ext cx="8304865" cy="8535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28899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0E8527F7-FAB8-437F-BBD8-CB5A8E07EA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44194"/>
              </p:ext>
            </p:extLst>
          </p:nvPr>
        </p:nvGraphicFramePr>
        <p:xfrm>
          <a:off x="285527" y="1168053"/>
          <a:ext cx="8899525" cy="580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2" name="文档" r:id="rId3" imgW="9004976" imgH="5880698" progId="Word.Document.12">
                  <p:embed/>
                </p:oleObj>
              </mc:Choice>
              <mc:Fallback>
                <p:oleObj name="文档" r:id="rId3" imgW="9004976" imgH="5880698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27" y="1168053"/>
                        <a:ext cx="8899525" cy="580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29691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0F505548-5F4A-48ED-B7D9-AF9D1A822C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824162"/>
              </p:ext>
            </p:extLst>
          </p:nvPr>
        </p:nvGraphicFramePr>
        <p:xfrm>
          <a:off x="219075" y="1173163"/>
          <a:ext cx="7423150" cy="521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1" name="文档" r:id="rId3" imgW="7517285" imgH="5286029" progId="Word.Document.12">
                  <p:embed/>
                </p:oleObj>
              </mc:Choice>
              <mc:Fallback>
                <p:oleObj name="文档" r:id="rId3" imgW="7517285" imgH="5286029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1173163"/>
                        <a:ext cx="7423150" cy="521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6" name="Picture 4">
            <a:extLst>
              <a:ext uri="{FF2B5EF4-FFF2-40B4-BE49-F238E27FC236}">
                <a16:creationId xmlns="" xmlns:a16="http://schemas.microsoft.com/office/drawing/2014/main" id="{9E2DC08B-5A92-4EC0-8C83-BC1D49A6D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048" y="4408413"/>
            <a:ext cx="4556125" cy="2498725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5300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1">
            <a:extLst>
              <a:ext uri="{FF2B5EF4-FFF2-40B4-BE49-F238E27FC236}">
                <a16:creationId xmlns="" xmlns:a16="http://schemas.microsoft.com/office/drawing/2014/main" id="{5C31EFA2-C1AA-4AF8-9055-B8B1ED944C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09602"/>
              </p:ext>
            </p:extLst>
          </p:nvPr>
        </p:nvGraphicFramePr>
        <p:xfrm>
          <a:off x="141511" y="944653"/>
          <a:ext cx="8452806" cy="3689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8" name="文档" r:id="rId3" imgW="8452806" imgH="3689185" progId="Word.Document.12">
                  <p:embed/>
                </p:oleObj>
              </mc:Choice>
              <mc:Fallback>
                <p:oleObj name="文档" r:id="rId3" imgW="8452806" imgH="3689185" progId="Word.Document.12">
                  <p:embed/>
                  <p:pic>
                    <p:nvPicPr>
                      <p:cNvPr id="3" name="Object 31">
                        <a:extLst>
                          <a:ext uri="{FF2B5EF4-FFF2-40B4-BE49-F238E27FC236}">
                            <a16:creationId xmlns="" xmlns:a16="http://schemas.microsoft.com/office/drawing/2014/main" id="{52598AAA-3C63-43CC-9EC3-D0AD8D859C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11" y="944653"/>
                        <a:ext cx="8452806" cy="36891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>
            <a:extLst>
              <a:ext uri="{FF2B5EF4-FFF2-40B4-BE49-F238E27FC236}">
                <a16:creationId xmlns="" xmlns:a16="http://schemas.microsoft.com/office/drawing/2014/main" id="{752E95E2-D876-40FA-AE95-4719557A7B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091059"/>
              </p:ext>
            </p:extLst>
          </p:nvPr>
        </p:nvGraphicFramePr>
        <p:xfrm>
          <a:off x="429543" y="4480421"/>
          <a:ext cx="8887631" cy="268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9" name="文档" r:id="rId5" imgW="8887631" imgH="2681962" progId="Word.Document.12">
                  <p:embed/>
                </p:oleObj>
              </mc:Choice>
              <mc:Fallback>
                <p:oleObj name="文档" r:id="rId5" imgW="8887631" imgH="2681962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20F3665A-A8A1-4675-81EE-DFA247F424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43" y="4480421"/>
                        <a:ext cx="8887631" cy="2681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96753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1">
            <a:extLst>
              <a:ext uri="{FF2B5EF4-FFF2-40B4-BE49-F238E27FC236}">
                <a16:creationId xmlns="" xmlns:a16="http://schemas.microsoft.com/office/drawing/2014/main" id="{692226A3-954E-40BA-8EED-C744C43665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2841889"/>
              </p:ext>
            </p:extLst>
          </p:nvPr>
        </p:nvGraphicFramePr>
        <p:xfrm>
          <a:off x="423862" y="1897063"/>
          <a:ext cx="8298386" cy="168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9" name="文档" r:id="rId5" imgW="8298386" imgH="1682312" progId="Word.Document.12">
                  <p:embed/>
                </p:oleObj>
              </mc:Choice>
              <mc:Fallback>
                <p:oleObj name="文档" r:id="rId5" imgW="8298386" imgH="1682312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C3005C17-854C-4BF3-8E96-2AC5A2BFD2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" y="1897063"/>
                        <a:ext cx="8298386" cy="1682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>
            <a:extLst>
              <a:ext uri="{FF2B5EF4-FFF2-40B4-BE49-F238E27FC236}">
                <a16:creationId xmlns="" xmlns:a16="http://schemas.microsoft.com/office/drawing/2014/main" id="{F9252545-0C46-4767-8180-A1AE6974CF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380358"/>
              </p:ext>
            </p:extLst>
          </p:nvPr>
        </p:nvGraphicFramePr>
        <p:xfrm>
          <a:off x="439738" y="2540000"/>
          <a:ext cx="9255865" cy="4117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0" name="文档" r:id="rId8" imgW="9255865" imgH="4117246" progId="Word.Document.12">
                  <p:embed/>
                </p:oleObj>
              </mc:Choice>
              <mc:Fallback>
                <p:oleObj name="文档" r:id="rId8" imgW="9255865" imgH="4117246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C3005C17-854C-4BF3-8E96-2AC5A2BFD2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2540000"/>
                        <a:ext cx="9255865" cy="41172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>
            <a:extLst>
              <a:ext uri="{FF2B5EF4-FFF2-40B4-BE49-F238E27FC236}">
                <a16:creationId xmlns="" xmlns:a16="http://schemas.microsoft.com/office/drawing/2014/main" id="{523EF347-EA63-4F51-B8D2-7B1AB9B379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167907"/>
              </p:ext>
            </p:extLst>
          </p:nvPr>
        </p:nvGraphicFramePr>
        <p:xfrm>
          <a:off x="509955" y="5574492"/>
          <a:ext cx="7661627" cy="114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1" name="文档" r:id="rId11" imgW="7661627" imgH="1146424" progId="Word.Document.12">
                  <p:embed/>
                </p:oleObj>
              </mc:Choice>
              <mc:Fallback>
                <p:oleObj name="文档" r:id="rId11" imgW="7661627" imgH="1146424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C3005C17-854C-4BF3-8E96-2AC5A2BFD2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955" y="5574492"/>
                        <a:ext cx="7661627" cy="11464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4B7FA77F-C379-46FF-86FD-6318E554E9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586054"/>
              </p:ext>
            </p:extLst>
          </p:nvPr>
        </p:nvGraphicFramePr>
        <p:xfrm>
          <a:off x="765175" y="6269038"/>
          <a:ext cx="3022560" cy="799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2" name="Equation" r:id="rId13" imgW="3022560" imgH="799920" progId="Equation.DSMT4">
                  <p:embed/>
                </p:oleObj>
              </mc:Choice>
              <mc:Fallback>
                <p:oleObj name="Equation" r:id="rId13" imgW="3022560" imgH="79992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" y="6269038"/>
                        <a:ext cx="3022560" cy="7999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="" xmlns:a16="http://schemas.microsoft.com/office/drawing/2014/main" id="{C7D36B6D-3E18-4752-A878-0DB1803519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293790"/>
              </p:ext>
            </p:extLst>
          </p:nvPr>
        </p:nvGraphicFramePr>
        <p:xfrm>
          <a:off x="640581" y="1053230"/>
          <a:ext cx="54483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3" name="Equation" r:id="rId15" imgW="5448300" imgH="812800" progId="Equation.DSMT4">
                  <p:embed/>
                </p:oleObj>
              </mc:Choice>
              <mc:Fallback>
                <p:oleObj name="Equation" r:id="rId15" imgW="5448300" imgH="812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81" y="1053230"/>
                        <a:ext cx="54483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0285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588F6890-A2F9-47C9-A485-7DB5D9201C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291378"/>
              </p:ext>
            </p:extLst>
          </p:nvPr>
        </p:nvGraphicFramePr>
        <p:xfrm>
          <a:off x="573088" y="1528763"/>
          <a:ext cx="7997825" cy="458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3" name="文档" r:id="rId3" imgW="8088893" imgH="4656379" progId="Word.Document.12">
                  <p:embed/>
                </p:oleObj>
              </mc:Choice>
              <mc:Fallback>
                <p:oleObj name="文档" r:id="rId3" imgW="8088893" imgH="4656379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1528763"/>
                        <a:ext cx="7997825" cy="458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79451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73E8B658-3D80-4142-A7F3-9B559B7032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7944974"/>
              </p:ext>
            </p:extLst>
          </p:nvPr>
        </p:nvGraphicFramePr>
        <p:xfrm>
          <a:off x="0" y="937766"/>
          <a:ext cx="10447673" cy="3470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9" name="文档" r:id="rId3" imgW="10447673" imgH="3470647" progId="Word.Document.12">
                  <p:embed/>
                </p:oleObj>
              </mc:Choice>
              <mc:Fallback>
                <p:oleObj name="文档" r:id="rId3" imgW="10447673" imgH="3470647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37766"/>
                        <a:ext cx="10447673" cy="34706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6118175" y="1943955"/>
            <a:ext cx="3240360" cy="2464458"/>
            <a:chOff x="6118175" y="1943955"/>
            <a:chExt cx="3240360" cy="2464458"/>
          </a:xfrm>
        </p:grpSpPr>
        <p:pic>
          <p:nvPicPr>
            <p:cNvPr id="44059" name="图片 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0223" y="1943955"/>
              <a:ext cx="2518470" cy="2004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矩形 2"/>
            <p:cNvSpPr/>
            <p:nvPr/>
          </p:nvSpPr>
          <p:spPr>
            <a:xfrm>
              <a:off x="6118175" y="3616325"/>
              <a:ext cx="3240360" cy="79208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682157"/>
              </p:ext>
            </p:extLst>
          </p:nvPr>
        </p:nvGraphicFramePr>
        <p:xfrm>
          <a:off x="-361144" y="3107563"/>
          <a:ext cx="8170602" cy="904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0" name="文档" r:id="rId6" imgW="8170602" imgH="904806" progId="Word.Document.12">
                  <p:embed/>
                </p:oleObj>
              </mc:Choice>
              <mc:Fallback>
                <p:oleObj name="文档" r:id="rId6" imgW="8170602" imgH="904806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61144" y="3107563"/>
                        <a:ext cx="8170602" cy="9048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90056"/>
              </p:ext>
            </p:extLst>
          </p:nvPr>
        </p:nvGraphicFramePr>
        <p:xfrm>
          <a:off x="183425" y="3805245"/>
          <a:ext cx="8170602" cy="1370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1" name="文档" r:id="rId8" imgW="8170602" imgH="1370732" progId="Word.Document.12">
                  <p:embed/>
                </p:oleObj>
              </mc:Choice>
              <mc:Fallback>
                <p:oleObj name="文档" r:id="rId8" imgW="8170602" imgH="1370732" progId="Word.Document.12">
                  <p:embed/>
                  <p:pic>
                    <p:nvPicPr>
                      <p:cNvPr id="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425" y="3805245"/>
                        <a:ext cx="8170602" cy="13707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849918"/>
              </p:ext>
            </p:extLst>
          </p:nvPr>
        </p:nvGraphicFramePr>
        <p:xfrm>
          <a:off x="177800" y="5159375"/>
          <a:ext cx="9200791" cy="2156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2" name="文档" r:id="rId10" imgW="9200791" imgH="2156893" progId="Word.Document.12">
                  <p:embed/>
                </p:oleObj>
              </mc:Choice>
              <mc:Fallback>
                <p:oleObj name="文档" r:id="rId10" imgW="9200791" imgH="2156893" progId="Word.Document.12">
                  <p:embed/>
                  <p:pic>
                    <p:nvPicPr>
                      <p:cNvPr id="8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" y="5159375"/>
                        <a:ext cx="9200791" cy="21568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96479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73E8B658-3D80-4142-A7F3-9B559B7032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917546"/>
              </p:ext>
            </p:extLst>
          </p:nvPr>
        </p:nvGraphicFramePr>
        <p:xfrm>
          <a:off x="213519" y="1096045"/>
          <a:ext cx="8159444" cy="1907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3" name="文档" r:id="rId3" imgW="8159444" imgH="1911308" progId="Word.Document.12">
                  <p:embed/>
                </p:oleObj>
              </mc:Choice>
              <mc:Fallback>
                <p:oleObj name="文档" r:id="rId3" imgW="8159444" imgH="1911308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73E8B658-3D80-4142-A7F3-9B559B7032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9" y="1096045"/>
                        <a:ext cx="8159444" cy="19077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>
            <a:extLst>
              <a:ext uri="{FF2B5EF4-FFF2-40B4-BE49-F238E27FC236}">
                <a16:creationId xmlns="" xmlns:a16="http://schemas.microsoft.com/office/drawing/2014/main" id="{73E8B658-3D80-4142-A7F3-9B559B7032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5981991"/>
              </p:ext>
            </p:extLst>
          </p:nvPr>
        </p:nvGraphicFramePr>
        <p:xfrm>
          <a:off x="219174" y="2896245"/>
          <a:ext cx="8708014" cy="3025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4" name="文档" r:id="rId5" imgW="8708014" imgH="3025276" progId="Word.Document.12">
                  <p:embed/>
                </p:oleObj>
              </mc:Choice>
              <mc:Fallback>
                <p:oleObj name="文档" r:id="rId5" imgW="8708014" imgH="3025276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73E8B658-3D80-4142-A7F3-9B559B7032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174" y="2896245"/>
                        <a:ext cx="8708014" cy="30252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05861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73E8B658-3D80-4142-A7F3-9B559B7032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27479"/>
              </p:ext>
            </p:extLst>
          </p:nvPr>
        </p:nvGraphicFramePr>
        <p:xfrm>
          <a:off x="219075" y="1092199"/>
          <a:ext cx="8159444" cy="1914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0" name="文档" r:id="rId3" imgW="8159444" imgH="1914554" progId="Word.Document.12">
                  <p:embed/>
                </p:oleObj>
              </mc:Choice>
              <mc:Fallback>
                <p:oleObj name="文档" r:id="rId3" imgW="8159444" imgH="1914554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73E8B658-3D80-4142-A7F3-9B559B7032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1092199"/>
                        <a:ext cx="8159444" cy="19145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>
            <a:extLst>
              <a:ext uri="{FF2B5EF4-FFF2-40B4-BE49-F238E27FC236}">
                <a16:creationId xmlns="" xmlns:a16="http://schemas.microsoft.com/office/drawing/2014/main" id="{73E8B658-3D80-4142-A7F3-9B559B7032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006583"/>
              </p:ext>
            </p:extLst>
          </p:nvPr>
        </p:nvGraphicFramePr>
        <p:xfrm>
          <a:off x="362489" y="2608213"/>
          <a:ext cx="8708014" cy="4325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1" name="文档" r:id="rId5" imgW="8708014" imgH="4325326" progId="Word.Document.12">
                  <p:embed/>
                </p:oleObj>
              </mc:Choice>
              <mc:Fallback>
                <p:oleObj name="文档" r:id="rId5" imgW="8708014" imgH="4325326" progId="Word.Document.12">
                  <p:embed/>
                  <p:pic>
                    <p:nvPicPr>
                      <p:cNvPr id="5" name="Object 31">
                        <a:extLst>
                          <a:ext uri="{FF2B5EF4-FFF2-40B4-BE49-F238E27FC236}">
                            <a16:creationId xmlns="" xmlns:a16="http://schemas.microsoft.com/office/drawing/2014/main" id="{73E8B658-3D80-4142-A7F3-9B559B7032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489" y="2608213"/>
                        <a:ext cx="8708014" cy="43253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9031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73E8B658-3D80-4142-A7F3-9B559B7032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523028"/>
              </p:ext>
            </p:extLst>
          </p:nvPr>
        </p:nvGraphicFramePr>
        <p:xfrm>
          <a:off x="355600" y="1309688"/>
          <a:ext cx="8815388" cy="480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3" name="文档" r:id="rId3" imgW="8949183" imgH="4867345" progId="Word.Document.12">
                  <p:embed/>
                </p:oleObj>
              </mc:Choice>
              <mc:Fallback>
                <p:oleObj name="文档" r:id="rId3" imgW="8949183" imgH="4867345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73E8B658-3D80-4142-A7F3-9B559B7032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1309688"/>
                        <a:ext cx="8815388" cy="480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1941711" y="2680221"/>
            <a:ext cx="590465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369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7BAC6CC0-1E84-44AD-817C-854BA8E12A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033009"/>
              </p:ext>
            </p:extLst>
          </p:nvPr>
        </p:nvGraphicFramePr>
        <p:xfrm>
          <a:off x="504825" y="1104900"/>
          <a:ext cx="7573963" cy="670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5" name="文档" r:id="rId3" imgW="7665227" imgH="6796684" progId="Word.Document.12">
                  <p:embed/>
                </p:oleObj>
              </mc:Choice>
              <mc:Fallback>
                <p:oleObj name="文档" r:id="rId3" imgW="7665227" imgH="6796684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104900"/>
                        <a:ext cx="7573963" cy="670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48359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E04DE2FE-BF8F-44F4-BA86-7E14B84E90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194535"/>
              </p:ext>
            </p:extLst>
          </p:nvPr>
        </p:nvGraphicFramePr>
        <p:xfrm>
          <a:off x="357535" y="1384077"/>
          <a:ext cx="8843963" cy="432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0" name="文档" r:id="rId3" imgW="8980859" imgH="4383387" progId="Word.Document.12">
                  <p:embed/>
                </p:oleObj>
              </mc:Choice>
              <mc:Fallback>
                <p:oleObj name="文档" r:id="rId3" imgW="8980859" imgH="4383387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5" y="1384077"/>
                        <a:ext cx="8843963" cy="432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2181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92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761002"/>
              </p:ext>
            </p:extLst>
          </p:nvPr>
        </p:nvGraphicFramePr>
        <p:xfrm>
          <a:off x="717551" y="1672109"/>
          <a:ext cx="8926512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9" name="文档" r:id="rId4" imgW="9035572" imgH="2684486" progId="Word.Document.12">
                  <p:embed/>
                </p:oleObj>
              </mc:Choice>
              <mc:Fallback>
                <p:oleObj name="文档" r:id="rId4" imgW="9035572" imgH="2684486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1" y="1672109"/>
                        <a:ext cx="8926512" cy="264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319724"/>
              </p:ext>
            </p:extLst>
          </p:nvPr>
        </p:nvGraphicFramePr>
        <p:xfrm>
          <a:off x="717551" y="4047009"/>
          <a:ext cx="8926512" cy="2646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0" name="文档" r:id="rId6" imgW="9035572" imgH="2684486" progId="Word.Document.12">
                  <p:embed/>
                </p:oleObj>
              </mc:Choice>
              <mc:Fallback>
                <p:oleObj name="文档" r:id="rId6" imgW="9035572" imgH="2684486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1" y="4047009"/>
                        <a:ext cx="8926512" cy="2646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653357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92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040734"/>
              </p:ext>
            </p:extLst>
          </p:nvPr>
        </p:nvGraphicFramePr>
        <p:xfrm>
          <a:off x="357535" y="2248173"/>
          <a:ext cx="9035572" cy="3465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2" name="文档" r:id="rId4" imgW="9035572" imgH="3477860" progId="Word.Document.12">
                  <p:embed/>
                </p:oleObj>
              </mc:Choice>
              <mc:Fallback>
                <p:oleObj name="文档" r:id="rId4" imgW="9035572" imgH="3477860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5" y="2248173"/>
                        <a:ext cx="9035572" cy="34655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040825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36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2318537"/>
              </p:ext>
            </p:extLst>
          </p:nvPr>
        </p:nvGraphicFramePr>
        <p:xfrm>
          <a:off x="213519" y="1024039"/>
          <a:ext cx="8170602" cy="1746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3" name="文档" r:id="rId4" imgW="8170602" imgH="1746864" progId="Word.Document.12">
                  <p:embed/>
                </p:oleObj>
              </mc:Choice>
              <mc:Fallback>
                <p:oleObj name="文档" r:id="rId4" imgW="8170602" imgH="1746864" progId="Word.Document.12">
                  <p:embed/>
                  <p:pic>
                    <p:nvPicPr>
                      <p:cNvPr id="4536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9" y="1024039"/>
                        <a:ext cx="8170602" cy="17468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21418"/>
              </p:ext>
            </p:extLst>
          </p:nvPr>
        </p:nvGraphicFramePr>
        <p:xfrm>
          <a:off x="217488" y="2535238"/>
          <a:ext cx="8105775" cy="531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4" name="文档" r:id="rId6" imgW="8168043" imgH="5372627" progId="Word.Document.12">
                  <p:embed/>
                </p:oleObj>
              </mc:Choice>
              <mc:Fallback>
                <p:oleObj name="文档" r:id="rId6" imgW="8168043" imgH="5372627" progId="Word.Document.12">
                  <p:embed/>
                  <p:pic>
                    <p:nvPicPr>
                      <p:cNvPr id="4536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488" y="2535238"/>
                        <a:ext cx="8105775" cy="5319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206213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2210D3A6-8156-4CD8-8701-EB8974B59D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283658"/>
              </p:ext>
            </p:extLst>
          </p:nvPr>
        </p:nvGraphicFramePr>
        <p:xfrm>
          <a:off x="641344" y="1392233"/>
          <a:ext cx="9095685" cy="523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3" name="文档" r:id="rId3" imgW="9095685" imgH="5236263" progId="Word.Document.12">
                  <p:embed/>
                </p:oleObj>
              </mc:Choice>
              <mc:Fallback>
                <p:oleObj name="文档" r:id="rId3" imgW="9095685" imgH="5236263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44" y="1392233"/>
                        <a:ext cx="9095685" cy="523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直接连接符 2"/>
          <p:cNvCxnSpPr/>
          <p:nvPr/>
        </p:nvCxnSpPr>
        <p:spPr>
          <a:xfrm>
            <a:off x="2229743" y="2752229"/>
            <a:ext cx="590465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0821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AC50EB2C-55B5-4033-B8CA-0E019E693C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903509"/>
              </p:ext>
            </p:extLst>
          </p:nvPr>
        </p:nvGraphicFramePr>
        <p:xfrm>
          <a:off x="490537" y="1133474"/>
          <a:ext cx="9004976" cy="6378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7" name="文档" r:id="rId3" imgW="9004976" imgH="6378360" progId="Word.Document.12">
                  <p:embed/>
                </p:oleObj>
              </mc:Choice>
              <mc:Fallback>
                <p:oleObj name="文档" r:id="rId3" imgW="9004976" imgH="6378360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7" y="1133474"/>
                        <a:ext cx="9004976" cy="63783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65755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083AF57A-026E-48CB-9C06-3288DF4AAE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230800"/>
              </p:ext>
            </p:extLst>
          </p:nvPr>
        </p:nvGraphicFramePr>
        <p:xfrm>
          <a:off x="501551" y="1651793"/>
          <a:ext cx="8870950" cy="248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6" name="文档" r:id="rId3" imgW="8975100" imgH="2523648" progId="Word.Document.12">
                  <p:embed/>
                </p:oleObj>
              </mc:Choice>
              <mc:Fallback>
                <p:oleObj name="文档" r:id="rId3" imgW="8975100" imgH="2523648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651793"/>
                        <a:ext cx="8870950" cy="2484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="" xmlns:a16="http://schemas.microsoft.com/office/drawing/2014/main" id="{083AF57A-026E-48CB-9C06-3288DF4AAE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965842"/>
              </p:ext>
            </p:extLst>
          </p:nvPr>
        </p:nvGraphicFramePr>
        <p:xfrm>
          <a:off x="501551" y="2894011"/>
          <a:ext cx="8975100" cy="31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7" name="文档" r:id="rId5" imgW="8975100" imgH="3114350" progId="Word.Document.12">
                  <p:embed/>
                </p:oleObj>
              </mc:Choice>
              <mc:Fallback>
                <p:oleObj name="文档" r:id="rId5" imgW="8975100" imgH="311435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2894011"/>
                        <a:ext cx="8975100" cy="31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833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92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294434"/>
              </p:ext>
            </p:extLst>
          </p:nvPr>
        </p:nvGraphicFramePr>
        <p:xfrm>
          <a:off x="429543" y="952029"/>
          <a:ext cx="8761412" cy="375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45" name="文档" r:id="rId4" imgW="9035572" imgH="3858679" progId="Word.Document.12">
                  <p:embed/>
                </p:oleObj>
              </mc:Choice>
              <mc:Fallback>
                <p:oleObj name="文档" r:id="rId4" imgW="9035572" imgH="3858679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43" y="952029"/>
                        <a:ext cx="8761412" cy="3754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175214"/>
              </p:ext>
            </p:extLst>
          </p:nvPr>
        </p:nvGraphicFramePr>
        <p:xfrm>
          <a:off x="1005607" y="3760341"/>
          <a:ext cx="8980488" cy="139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46" name="文档" r:id="rId6" imgW="9095685" imgH="1426629" progId="Word.Document.12">
                  <p:embed/>
                </p:oleObj>
              </mc:Choice>
              <mc:Fallback>
                <p:oleObj name="文档" r:id="rId6" imgW="9095685" imgH="1426629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607" y="3760341"/>
                        <a:ext cx="8980488" cy="1392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882149"/>
              </p:ext>
            </p:extLst>
          </p:nvPr>
        </p:nvGraphicFramePr>
        <p:xfrm>
          <a:off x="329356" y="4717356"/>
          <a:ext cx="8858250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47" name="文档" r:id="rId8" imgW="9095685" imgH="2539155" progId="Word.Document.12">
                  <p:embed/>
                </p:oleObj>
              </mc:Choice>
              <mc:Fallback>
                <p:oleObj name="文档" r:id="rId8" imgW="9095685" imgH="2539155" progId="Word.Document.12">
                  <p:embed/>
                  <p:pic>
                    <p:nvPicPr>
                      <p:cNvPr id="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356" y="4717356"/>
                        <a:ext cx="8858250" cy="2455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346073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92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904742"/>
              </p:ext>
            </p:extLst>
          </p:nvPr>
        </p:nvGraphicFramePr>
        <p:xfrm>
          <a:off x="641350" y="900113"/>
          <a:ext cx="8980488" cy="139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90" name="文档" r:id="rId4" imgW="9095685" imgH="1423384" progId="Word.Document.12">
                  <p:embed/>
                </p:oleObj>
              </mc:Choice>
              <mc:Fallback>
                <p:oleObj name="文档" r:id="rId4" imgW="9095685" imgH="142338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900113"/>
                        <a:ext cx="8980488" cy="1392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500180"/>
              </p:ext>
            </p:extLst>
          </p:nvPr>
        </p:nvGraphicFramePr>
        <p:xfrm>
          <a:off x="-74512" y="1816125"/>
          <a:ext cx="9095685" cy="6039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91" name="文档" r:id="rId6" imgW="9095685" imgH="6039734" progId="Word.Document.12">
                  <p:embed/>
                </p:oleObj>
              </mc:Choice>
              <mc:Fallback>
                <p:oleObj name="文档" r:id="rId6" imgW="9095685" imgH="603973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4512" y="1816125"/>
                        <a:ext cx="9095685" cy="60397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086500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9FE16B8E-0895-48B7-96BC-1E96357930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305004"/>
              </p:ext>
            </p:extLst>
          </p:nvPr>
        </p:nvGraphicFramePr>
        <p:xfrm>
          <a:off x="598716" y="1165968"/>
          <a:ext cx="8761413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3" name="文档" r:id="rId3" imgW="9035572" imgH="1095576" progId="Word.Document.12">
                  <p:embed/>
                </p:oleObj>
              </mc:Choice>
              <mc:Fallback>
                <p:oleObj name="文档" r:id="rId3" imgW="9035572" imgH="1095576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716" y="1165968"/>
                        <a:ext cx="8761413" cy="1065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="" xmlns:a16="http://schemas.microsoft.com/office/drawing/2014/main" id="{9FE16B8E-0895-48B7-96BC-1E96357930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338393"/>
              </p:ext>
            </p:extLst>
          </p:nvPr>
        </p:nvGraphicFramePr>
        <p:xfrm>
          <a:off x="357534" y="2248172"/>
          <a:ext cx="9036652" cy="392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4" name="文档" r:id="rId5" imgW="9036652" imgH="3928640" progId="Word.Document.12">
                  <p:embed/>
                </p:oleObj>
              </mc:Choice>
              <mc:Fallback>
                <p:oleObj name="文档" r:id="rId5" imgW="9036652" imgH="392864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4" y="2248172"/>
                        <a:ext cx="9036652" cy="39286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60275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="" xmlns:a16="http://schemas.microsoft.com/office/drawing/2014/main" id="{9FE16B8E-0895-48B7-96BC-1E96357930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207337"/>
              </p:ext>
            </p:extLst>
          </p:nvPr>
        </p:nvGraphicFramePr>
        <p:xfrm>
          <a:off x="213519" y="1204912"/>
          <a:ext cx="8802688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2" name="文档" r:id="rId3" imgW="9035572" imgH="981980" progId="Word.Document.12">
                  <p:embed/>
                </p:oleObj>
              </mc:Choice>
              <mc:Fallback>
                <p:oleObj name="文档" r:id="rId3" imgW="9035572" imgH="981980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="" xmlns:a16="http://schemas.microsoft.com/office/drawing/2014/main" id="{9FE16B8E-0895-48B7-96BC-1E96357930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9" y="1204912"/>
                        <a:ext cx="8802688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="" xmlns:a16="http://schemas.microsoft.com/office/drawing/2014/main" id="{9FE16B8E-0895-48B7-96BC-1E96357930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1881936"/>
              </p:ext>
            </p:extLst>
          </p:nvPr>
        </p:nvGraphicFramePr>
        <p:xfrm>
          <a:off x="163515" y="2470152"/>
          <a:ext cx="9036652" cy="359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3" name="文档" r:id="rId5" imgW="9036652" imgH="3595062" progId="Word.Document.12">
                  <p:embed/>
                </p:oleObj>
              </mc:Choice>
              <mc:Fallback>
                <p:oleObj name="文档" r:id="rId5" imgW="9036652" imgH="3595062" progId="Word.Document.12">
                  <p:embed/>
                  <p:pic>
                    <p:nvPicPr>
                      <p:cNvPr id="3" name="Object 31">
                        <a:extLst>
                          <a:ext uri="{FF2B5EF4-FFF2-40B4-BE49-F238E27FC236}">
                            <a16:creationId xmlns="" xmlns:a16="http://schemas.microsoft.com/office/drawing/2014/main" id="{9FE16B8E-0895-48B7-96BC-1E96357930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5" y="2470152"/>
                        <a:ext cx="9036652" cy="3595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68196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396205"/>
              </p:ext>
            </p:extLst>
          </p:nvPr>
        </p:nvGraphicFramePr>
        <p:xfrm>
          <a:off x="287339" y="1023939"/>
          <a:ext cx="8576991" cy="178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20" name="文档" r:id="rId3" imgW="8576991" imgH="1780762" progId="Word.Document.12">
                  <p:embed/>
                </p:oleObj>
              </mc:Choice>
              <mc:Fallback>
                <p:oleObj name="文档" r:id="rId3" imgW="8576991" imgH="178076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9" y="1023939"/>
                        <a:ext cx="8576991" cy="1780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5035"/>
              </p:ext>
            </p:extLst>
          </p:nvPr>
        </p:nvGraphicFramePr>
        <p:xfrm>
          <a:off x="0" y="2555875"/>
          <a:ext cx="8759825" cy="464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21" name="文档" r:id="rId5" imgW="9918673" imgH="5264519" progId="Word.Document.12">
                  <p:embed/>
                </p:oleObj>
              </mc:Choice>
              <mc:Fallback>
                <p:oleObj name="文档" r:id="rId5" imgW="9918673" imgH="526451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555875"/>
                        <a:ext cx="8759825" cy="464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86556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1"/>
          <p:cNvGraphicFramePr>
            <a:graphicFrameLocks noChangeAspect="1"/>
          </p:cNvGraphicFramePr>
          <p:nvPr>
            <p:extLst/>
          </p:nvPr>
        </p:nvGraphicFramePr>
        <p:xfrm>
          <a:off x="287339" y="1023939"/>
          <a:ext cx="8576991" cy="178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4" name="文档" r:id="rId3" imgW="8576991" imgH="1780762" progId="Word.Document.12">
                  <p:embed/>
                </p:oleObj>
              </mc:Choice>
              <mc:Fallback>
                <p:oleObj name="文档" r:id="rId3" imgW="8576991" imgH="1780762" progId="Word.Document.12">
                  <p:embed/>
                  <p:pic>
                    <p:nvPicPr>
                      <p:cNvPr id="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9" y="1023939"/>
                        <a:ext cx="8576991" cy="1780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33728"/>
              </p:ext>
            </p:extLst>
          </p:nvPr>
        </p:nvGraphicFramePr>
        <p:xfrm>
          <a:off x="-74514" y="2680219"/>
          <a:ext cx="9921780" cy="5268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5" name="文档" r:id="rId5" imgW="9921780" imgH="5268359" progId="Word.Document.12">
                  <p:embed/>
                </p:oleObj>
              </mc:Choice>
              <mc:Fallback>
                <p:oleObj name="文档" r:id="rId5" imgW="9921780" imgH="5268359" progId="Word.Document.12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4514" y="2680219"/>
                        <a:ext cx="9921780" cy="52683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18221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5966" y="2091417"/>
            <a:ext cx="5291682" cy="3045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矩形 3"/>
          <p:cNvSpPr>
            <a:spLocks noChangeArrowheads="1"/>
          </p:cNvSpPr>
          <p:nvPr/>
        </p:nvSpPr>
        <p:spPr bwMode="auto">
          <a:xfrm>
            <a:off x="213072" y="5403785"/>
            <a:ext cx="921747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dirty="0">
                <a:latin typeface="微软雅黑"/>
                <a:ea typeface="微软雅黑"/>
                <a:cs typeface="Arial" charset="0"/>
              </a:rPr>
              <a:t>日常生活中很多的问题都可以用正态分布来解决或体现</a:t>
            </a:r>
            <a:r>
              <a:rPr lang="zh-CN" altLang="en-US" sz="2800" b="1" dirty="0">
                <a:latin typeface="微软雅黑"/>
                <a:ea typeface="微软雅黑"/>
                <a:cs typeface="Arial" charset="0"/>
              </a:rPr>
              <a:t>；</a:t>
            </a:r>
            <a:endParaRPr lang="en-US" altLang="zh-CN" sz="2800" b="1" dirty="0">
              <a:latin typeface="微软雅黑"/>
              <a:ea typeface="微软雅黑"/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微软雅黑"/>
                <a:ea typeface="微软雅黑"/>
                <a:cs typeface="Arial" charset="0"/>
              </a:rPr>
              <a:t>正态分布</a:t>
            </a:r>
            <a:r>
              <a:rPr lang="zh-CN" altLang="zh-CN" sz="2800" b="1" dirty="0">
                <a:latin typeface="微软雅黑"/>
                <a:ea typeface="微软雅黑"/>
                <a:cs typeface="Arial" charset="0"/>
              </a:rPr>
              <a:t>是许多统计方法的理论基础</a:t>
            </a:r>
            <a:r>
              <a:rPr lang="zh-CN" altLang="en-US" sz="2800" b="1" dirty="0">
                <a:latin typeface="微软雅黑"/>
                <a:ea typeface="微软雅黑"/>
                <a:cs typeface="Arial" charset="0"/>
              </a:rPr>
              <a:t>。</a:t>
            </a:r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2B80A236-1C26-431F-B7E2-1F77D7049E60}"/>
              </a:ext>
            </a:extLst>
          </p:cNvPr>
          <p:cNvSpPr/>
          <p:nvPr/>
        </p:nvSpPr>
        <p:spPr>
          <a:xfrm>
            <a:off x="5035103" y="5475793"/>
            <a:ext cx="2016224" cy="648072"/>
          </a:xfrm>
          <a:prstGeom prst="ellipse">
            <a:avLst/>
          </a:prstGeom>
          <a:solidFill>
            <a:srgbClr val="C00000">
              <a:alpha val="0"/>
            </a:srgbClr>
          </a:solidFill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2587" y="1240061"/>
            <a:ext cx="6750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四、正态总体的样本均值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样本方差的分布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534303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282280"/>
              </p:ext>
            </p:extLst>
          </p:nvPr>
        </p:nvGraphicFramePr>
        <p:xfrm>
          <a:off x="504825" y="1214438"/>
          <a:ext cx="8858250" cy="567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9" name="文档" r:id="rId4" imgW="8958182" imgH="5766381" progId="Word.Document.12">
                  <p:embed/>
                </p:oleObj>
              </mc:Choice>
              <mc:Fallback>
                <p:oleObj name="文档" r:id="rId4" imgW="8958182" imgH="576638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214438"/>
                        <a:ext cx="8858250" cy="567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443495" y="6443774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证明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(2)(3)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证明略，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仅证明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(1)(4).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28345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044982"/>
              </p:ext>
            </p:extLst>
          </p:nvPr>
        </p:nvGraphicFramePr>
        <p:xfrm>
          <a:off x="299447" y="952029"/>
          <a:ext cx="8740770" cy="3277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86" name="文档" r:id="rId5" imgW="8740770" imgH="3277353" progId="Word.Document.12">
                  <p:embed/>
                </p:oleObj>
              </mc:Choice>
              <mc:Fallback>
                <p:oleObj name="文档" r:id="rId5" imgW="8740770" imgH="327735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47" y="952029"/>
                        <a:ext cx="8740770" cy="32773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738310"/>
              </p:ext>
            </p:extLst>
          </p:nvPr>
        </p:nvGraphicFramePr>
        <p:xfrm>
          <a:off x="299447" y="3544317"/>
          <a:ext cx="8740770" cy="3975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87" name="文档" r:id="rId7" imgW="8740770" imgH="3975521" progId="Word.Document.12">
                  <p:embed/>
                </p:oleObj>
              </mc:Choice>
              <mc:Fallback>
                <p:oleObj name="文档" r:id="rId7" imgW="8740770" imgH="3975521" progId="Word.Document.12">
                  <p:embed/>
                  <p:pic>
                    <p:nvPicPr>
                      <p:cNvPr id="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47" y="3544317"/>
                        <a:ext cx="8740770" cy="39755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038243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54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21314"/>
              </p:ext>
            </p:extLst>
          </p:nvPr>
        </p:nvGraphicFramePr>
        <p:xfrm>
          <a:off x="665741" y="1317445"/>
          <a:ext cx="9009854" cy="5915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90" name="文档" r:id="rId5" imgW="9009854" imgH="5915205" progId="">
                  <p:embed/>
                </p:oleObj>
              </mc:Choice>
              <mc:Fallback>
                <p:oleObj name="文档" r:id="rId5" imgW="9009854" imgH="59152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741" y="1317445"/>
                        <a:ext cx="9009854" cy="591520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椭圆 1">
            <a:extLst>
              <a:ext uri="{FF2B5EF4-FFF2-40B4-BE49-F238E27FC236}">
                <a16:creationId xmlns="" xmlns:a16="http://schemas.microsoft.com/office/drawing/2014/main" id="{3A92AE58-EF7B-4ED9-B34E-193FC59BDE28}"/>
              </a:ext>
            </a:extLst>
          </p:cNvPr>
          <p:cNvSpPr/>
          <p:nvPr/>
        </p:nvSpPr>
        <p:spPr>
          <a:xfrm>
            <a:off x="1052094" y="1816125"/>
            <a:ext cx="576064" cy="4320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4117E4DF-98D7-4980-835E-F48664CF5A05}"/>
              </a:ext>
            </a:extLst>
          </p:cNvPr>
          <p:cNvSpPr/>
          <p:nvPr/>
        </p:nvSpPr>
        <p:spPr>
          <a:xfrm>
            <a:off x="3373017" y="1824878"/>
            <a:ext cx="576064" cy="4320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8B7842DC-3951-4EF6-A44D-96B511B5E7B2}"/>
              </a:ext>
            </a:extLst>
          </p:cNvPr>
          <p:cNvCxnSpPr/>
          <p:nvPr/>
        </p:nvCxnSpPr>
        <p:spPr>
          <a:xfrm>
            <a:off x="2796953" y="3040261"/>
            <a:ext cx="57606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7BD3A3F8-6D5E-4FFD-8D3D-75CE78E2D787}"/>
              </a:ext>
            </a:extLst>
          </p:cNvPr>
          <p:cNvCxnSpPr/>
          <p:nvPr/>
        </p:nvCxnSpPr>
        <p:spPr>
          <a:xfrm>
            <a:off x="2796953" y="4048373"/>
            <a:ext cx="57606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88088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64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637377"/>
              </p:ext>
            </p:extLst>
          </p:nvPr>
        </p:nvGraphicFramePr>
        <p:xfrm>
          <a:off x="648718" y="1168053"/>
          <a:ext cx="9789937" cy="5869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4" name="Document" r:id="rId5" imgW="9789937" imgH="5869916" progId="Word.Document.12">
                  <p:embed/>
                </p:oleObj>
              </mc:Choice>
              <mc:Fallback>
                <p:oleObj name="Document" r:id="rId5" imgW="9789937" imgH="586991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718" y="1168053"/>
                        <a:ext cx="9789937" cy="58699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椭圆 2">
            <a:extLst>
              <a:ext uri="{FF2B5EF4-FFF2-40B4-BE49-F238E27FC236}">
                <a16:creationId xmlns="" xmlns:a16="http://schemas.microsoft.com/office/drawing/2014/main" id="{C06AD109-0BBA-4551-A354-239D9B86BFA4}"/>
              </a:ext>
            </a:extLst>
          </p:cNvPr>
          <p:cNvSpPr/>
          <p:nvPr/>
        </p:nvSpPr>
        <p:spPr>
          <a:xfrm>
            <a:off x="2762264" y="1411179"/>
            <a:ext cx="445847" cy="4320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9574A388-2014-4887-AF7B-5CABE0993A57}"/>
              </a:ext>
            </a:extLst>
          </p:cNvPr>
          <p:cNvSpPr/>
          <p:nvPr/>
        </p:nvSpPr>
        <p:spPr>
          <a:xfrm>
            <a:off x="6766247" y="1454721"/>
            <a:ext cx="374554" cy="4320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CEF9AB3D-9D12-47EB-AA60-B94A64D38493}"/>
              </a:ext>
            </a:extLst>
          </p:cNvPr>
          <p:cNvCxnSpPr/>
          <p:nvPr/>
        </p:nvCxnSpPr>
        <p:spPr>
          <a:xfrm>
            <a:off x="3727959" y="1857741"/>
            <a:ext cx="99288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47DEC153-AB77-4152-831E-4B805B072349}"/>
              </a:ext>
            </a:extLst>
          </p:cNvPr>
          <p:cNvCxnSpPr/>
          <p:nvPr/>
        </p:nvCxnSpPr>
        <p:spPr>
          <a:xfrm>
            <a:off x="7656970" y="1860888"/>
            <a:ext cx="57606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10353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402027"/>
              </p:ext>
            </p:extLst>
          </p:nvPr>
        </p:nvGraphicFramePr>
        <p:xfrm>
          <a:off x="285527" y="1456085"/>
          <a:ext cx="8835438" cy="1782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8" name="文档" r:id="rId3" imgW="8835438" imgH="1782565" progId="Word.Document.12">
                  <p:embed/>
                </p:oleObj>
              </mc:Choice>
              <mc:Fallback>
                <p:oleObj name="文档" r:id="rId3" imgW="8835438" imgH="1782565" progId="Word.Document.12">
                  <p:embed/>
                  <p:pic>
                    <p:nvPicPr>
                      <p:cNvPr id="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27" y="1456085"/>
                        <a:ext cx="8835438" cy="17825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297416"/>
              </p:ext>
            </p:extLst>
          </p:nvPr>
        </p:nvGraphicFramePr>
        <p:xfrm>
          <a:off x="18479" y="2806505"/>
          <a:ext cx="9953456" cy="3274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9" name="文档" r:id="rId5" imgW="9953456" imgH="3274468" progId="Word.Document.12">
                  <p:embed/>
                </p:oleObj>
              </mc:Choice>
              <mc:Fallback>
                <p:oleObj name="文档" r:id="rId5" imgW="9953456" imgH="3274468" progId="Word.Document.12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9" y="2806505"/>
                        <a:ext cx="9953456" cy="32744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27217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136"/>
              </p:ext>
            </p:extLst>
          </p:nvPr>
        </p:nvGraphicFramePr>
        <p:xfrm>
          <a:off x="287338" y="1460500"/>
          <a:ext cx="9007475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1" name="文档" r:id="rId3" imgW="9121962" imgH="4564781" progId="Word.Document.12">
                  <p:embed/>
                </p:oleObj>
              </mc:Choice>
              <mc:Fallback>
                <p:oleObj name="文档" r:id="rId3" imgW="9121962" imgH="4564781" progId="Word.Document.12">
                  <p:embed/>
                  <p:pic>
                    <p:nvPicPr>
                      <p:cNvPr id="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1460500"/>
                        <a:ext cx="9007475" cy="4503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14609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621330"/>
              </p:ext>
            </p:extLst>
          </p:nvPr>
        </p:nvGraphicFramePr>
        <p:xfrm>
          <a:off x="0" y="920875"/>
          <a:ext cx="9164436" cy="2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8" name="文档" r:id="rId3" imgW="9164436" imgH="2693863" progId="Word.Document.12">
                  <p:embed/>
                </p:oleObj>
              </mc:Choice>
              <mc:Fallback>
                <p:oleObj name="文档" r:id="rId3" imgW="9164436" imgH="2693863" progId="Word.Document.12">
                  <p:embed/>
                  <p:pic>
                    <p:nvPicPr>
                      <p:cNvPr id="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20875"/>
                        <a:ext cx="9164436" cy="269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066823"/>
              </p:ext>
            </p:extLst>
          </p:nvPr>
        </p:nvGraphicFramePr>
        <p:xfrm>
          <a:off x="0" y="3112269"/>
          <a:ext cx="9236787" cy="5209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9" name="文档" r:id="rId5" imgW="9236787" imgH="5209577" progId="Word.Document.12">
                  <p:embed/>
                </p:oleObj>
              </mc:Choice>
              <mc:Fallback>
                <p:oleObj name="文档" r:id="rId5" imgW="9236787" imgH="5209577" progId="Word.Document.12">
                  <p:embed/>
                  <p:pic>
                    <p:nvPicPr>
                      <p:cNvPr id="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112269"/>
                        <a:ext cx="9236787" cy="52095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35971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74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300739"/>
              </p:ext>
            </p:extLst>
          </p:nvPr>
        </p:nvGraphicFramePr>
        <p:xfrm>
          <a:off x="711200" y="1001713"/>
          <a:ext cx="8912225" cy="581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6" name="文档" r:id="rId4" imgW="9004976" imgH="5887190" progId="Word.Document.12">
                  <p:embed/>
                </p:oleObj>
              </mc:Choice>
              <mc:Fallback>
                <p:oleObj name="文档" r:id="rId4" imgW="9004976" imgH="588719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1001713"/>
                        <a:ext cx="8912225" cy="581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">
            <a:extLst>
              <a:ext uri="{FF2B5EF4-FFF2-40B4-BE49-F238E27FC236}">
                <a16:creationId xmlns="" xmlns:a16="http://schemas.microsoft.com/office/drawing/2014/main" id="{2ABDFA12-1629-4864-A680-8CDC5323AD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092289"/>
              </p:ext>
            </p:extLst>
          </p:nvPr>
        </p:nvGraphicFramePr>
        <p:xfrm>
          <a:off x="711200" y="4383308"/>
          <a:ext cx="8972221" cy="2438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7" name="文档" r:id="rId6" imgW="8972221" imgH="2579905" progId="Word.Document.12">
                  <p:embed/>
                </p:oleObj>
              </mc:Choice>
              <mc:Fallback>
                <p:oleObj name="文档" r:id="rId6" imgW="8972221" imgH="257990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4383308"/>
                        <a:ext cx="8972221" cy="24381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618864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978053"/>
              </p:ext>
            </p:extLst>
          </p:nvPr>
        </p:nvGraphicFramePr>
        <p:xfrm>
          <a:off x="711200" y="1538288"/>
          <a:ext cx="8912225" cy="574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2" name="文档" r:id="rId4" imgW="9004976" imgH="5820474" progId="Word.Document.12">
                  <p:embed/>
                </p:oleObj>
              </mc:Choice>
              <mc:Fallback>
                <p:oleObj name="文档" r:id="rId4" imgW="9004976" imgH="582047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1538288"/>
                        <a:ext cx="8912225" cy="5748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18460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95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110327"/>
              </p:ext>
            </p:extLst>
          </p:nvPr>
        </p:nvGraphicFramePr>
        <p:xfrm>
          <a:off x="638175" y="1131888"/>
          <a:ext cx="8912225" cy="615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7" name="文档" r:id="rId4" imgW="9004976" imgH="6230504" progId="Word.Document.12">
                  <p:embed/>
                </p:oleObj>
              </mc:Choice>
              <mc:Fallback>
                <p:oleObj name="文档" r:id="rId4" imgW="9004976" imgH="623050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1131888"/>
                        <a:ext cx="8912225" cy="6154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520355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BFAC19B-BC45-4EDF-88AD-996D173AE444}"/>
              </a:ext>
            </a:extLst>
          </p:cNvPr>
          <p:cNvSpPr/>
          <p:nvPr/>
        </p:nvSpPr>
        <p:spPr>
          <a:xfrm>
            <a:off x="1303617" y="3156215"/>
            <a:ext cx="4653278" cy="1294482"/>
          </a:xfrm>
          <a:prstGeom prst="rect">
            <a:avLst/>
          </a:prstGeom>
          <a:solidFill>
            <a:schemeClr val="accent1">
              <a:lumMod val="60000"/>
              <a:lumOff val="40000"/>
              <a:alpha val="34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09933C2-4C46-4D0A-AC3B-ED8227A09F98}"/>
              </a:ext>
            </a:extLst>
          </p:cNvPr>
          <p:cNvSpPr/>
          <p:nvPr/>
        </p:nvSpPr>
        <p:spPr>
          <a:xfrm>
            <a:off x="965176" y="2217395"/>
            <a:ext cx="4896544" cy="1008112"/>
          </a:xfrm>
          <a:prstGeom prst="rect">
            <a:avLst/>
          </a:prstGeom>
          <a:solidFill>
            <a:schemeClr val="accent1">
              <a:lumMod val="60000"/>
              <a:lumOff val="40000"/>
              <a:alpha val="34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51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171515"/>
              </p:ext>
            </p:extLst>
          </p:nvPr>
        </p:nvGraphicFramePr>
        <p:xfrm>
          <a:off x="420688" y="1379538"/>
          <a:ext cx="9245600" cy="605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0" name="文档" r:id="rId4" imgW="9346573" imgH="6132053" progId="Word.Document.12">
                  <p:embed/>
                </p:oleObj>
              </mc:Choice>
              <mc:Fallback>
                <p:oleObj name="文档" r:id="rId4" imgW="9346573" imgH="613205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1379538"/>
                        <a:ext cx="9245600" cy="605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77BD92CB-8ED4-4876-BF78-D7A5E990DEF1}"/>
              </a:ext>
            </a:extLst>
          </p:cNvPr>
          <p:cNvCxnSpPr/>
          <p:nvPr/>
        </p:nvCxnSpPr>
        <p:spPr>
          <a:xfrm>
            <a:off x="6406207" y="2875930"/>
            <a:ext cx="1008112" cy="380355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FCF25787-478A-4DA9-BC4B-3B1B8D88D09B}"/>
              </a:ext>
            </a:extLst>
          </p:cNvPr>
          <p:cNvCxnSpPr>
            <a:cxnSpLocks/>
          </p:cNvCxnSpPr>
          <p:nvPr/>
        </p:nvCxnSpPr>
        <p:spPr>
          <a:xfrm flipV="1">
            <a:off x="6406207" y="3256285"/>
            <a:ext cx="1016496" cy="636823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CCF99E68-751D-476F-98F7-C02603A143E1}"/>
              </a:ext>
            </a:extLst>
          </p:cNvPr>
          <p:cNvSpPr txBox="1"/>
          <p:nvPr/>
        </p:nvSpPr>
        <p:spPr>
          <a:xfrm>
            <a:off x="7509494" y="2994675"/>
            <a:ext cx="1935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构成</a:t>
            </a:r>
            <a:r>
              <a:rPr lang="en-US" altLang="zh-CN" sz="2400" b="1" i="1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t</a:t>
            </a:r>
            <a:r>
              <a:rPr lang="zh-CN" altLang="en-US" sz="24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分布</a:t>
            </a:r>
          </a:p>
        </p:txBody>
      </p:sp>
    </p:spTree>
    <p:extLst>
      <p:ext uri="{BB962C8B-B14F-4D97-AF65-F5344CB8AC3E}">
        <p14:creationId xmlns:p14="http://schemas.microsoft.com/office/powerpoint/2010/main" val="254115073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>
            <a:extLst>
              <a:ext uri="{FF2B5EF4-FFF2-40B4-BE49-F238E27FC236}">
                <a16:creationId xmlns="" xmlns:a16="http://schemas.microsoft.com/office/drawing/2014/main" id="{5D90B577-1B1F-4BBB-B40E-0007FBBECA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502849"/>
              </p:ext>
            </p:extLst>
          </p:nvPr>
        </p:nvGraphicFramePr>
        <p:xfrm>
          <a:off x="573559" y="1168053"/>
          <a:ext cx="8936037" cy="665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4" name="文档" r:id="rId4" imgW="9039580" imgH="6705243" progId="Word.Document.12">
                  <p:embed/>
                </p:oleObj>
              </mc:Choice>
              <mc:Fallback>
                <p:oleObj name="文档" r:id="rId4" imgW="9039580" imgH="670524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168053"/>
                        <a:ext cx="8936037" cy="6650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2207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26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552133"/>
              </p:ext>
            </p:extLst>
          </p:nvPr>
        </p:nvGraphicFramePr>
        <p:xfrm>
          <a:off x="711199" y="1379538"/>
          <a:ext cx="9004976" cy="7159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9" name="文档" r:id="rId4" imgW="9004976" imgH="7159472" progId="Word.Document.12">
                  <p:embed/>
                </p:oleObj>
              </mc:Choice>
              <mc:Fallback>
                <p:oleObj name="文档" r:id="rId4" imgW="9004976" imgH="715947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199" y="1379538"/>
                        <a:ext cx="9004976" cy="71594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179333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8">
            <a:extLst>
              <a:ext uri="{FF2B5EF4-FFF2-40B4-BE49-F238E27FC236}">
                <a16:creationId xmlns="" xmlns:a16="http://schemas.microsoft.com/office/drawing/2014/main" id="{6FDA1549-2C5E-41BF-99D4-AE6E3FC5FE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128829"/>
              </p:ext>
            </p:extLst>
          </p:nvPr>
        </p:nvGraphicFramePr>
        <p:xfrm>
          <a:off x="638175" y="1074738"/>
          <a:ext cx="8912225" cy="667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2" name="文档" r:id="rId3" imgW="9004976" imgH="6758458" progId="Word.Document.12">
                  <p:embed/>
                </p:oleObj>
              </mc:Choice>
              <mc:Fallback>
                <p:oleObj name="文档" r:id="rId3" imgW="9004976" imgH="675845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1074738"/>
                        <a:ext cx="8912225" cy="667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68607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-2505" y="1476698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37991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0851" y="1985920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335" y="0"/>
            <a:ext cx="2216274" cy="8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0851" y="3010987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文本框 12"/>
          <p:cNvSpPr txBox="1">
            <a:spLocks noChangeArrowheads="1"/>
          </p:cNvSpPr>
          <p:nvPr/>
        </p:nvSpPr>
        <p:spPr bwMode="auto">
          <a:xfrm>
            <a:off x="1541038" y="611881"/>
            <a:ext cx="259050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抽样分布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MH_Text_1">
            <a:extLst>
              <a:ext uri="{FF2B5EF4-FFF2-40B4-BE49-F238E27FC236}">
                <a16:creationId xmlns="" xmlns:a16="http://schemas.microsoft.com/office/drawing/2014/main" id="{A7237F49-C44B-4847-B5DB-40674607D18E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078131" y="2177661"/>
            <a:ext cx="35877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抽样分布的定义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sp>
        <p:nvSpPr>
          <p:cNvPr id="102" name="MH_Text_1">
            <a:extLst>
              <a:ext uri="{FF2B5EF4-FFF2-40B4-BE49-F238E27FC236}">
                <a16:creationId xmlns="" xmlns:a16="http://schemas.microsoft.com/office/drawing/2014/main" id="{46B260A3-FB84-430D-822F-9AB485FFB131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78131" y="3206717"/>
            <a:ext cx="34432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三大抽样分布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sp>
        <p:nvSpPr>
          <p:cNvPr id="103" name="MH_Text_1">
            <a:extLst>
              <a:ext uri="{FF2B5EF4-FFF2-40B4-BE49-F238E27FC236}">
                <a16:creationId xmlns="" xmlns:a16="http://schemas.microsoft.com/office/drawing/2014/main" id="{27268396-D0AE-49B8-B5E5-D06B06AB2416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78131" y="4215037"/>
            <a:ext cx="43108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分</a:t>
            </a:r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位点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04" name="Picture 2" descr="D:\哈尔滨工程大学-课程\幕课\概率论与数理统计\PPT\包图网_136771PPT数据表矢量图形图标\未标题-1.png">
            <a:extLst>
              <a:ext uri="{FF2B5EF4-FFF2-40B4-BE49-F238E27FC236}">
                <a16:creationId xmlns="" xmlns:a16="http://schemas.microsoft.com/office/drawing/2014/main" id="{621D73D2-103A-41BB-98B1-4724383FE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7169" y="4019099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MH_Text_1">
            <a:extLst>
              <a:ext uri="{FF2B5EF4-FFF2-40B4-BE49-F238E27FC236}">
                <a16:creationId xmlns="" xmlns:a16="http://schemas.microsoft.com/office/drawing/2014/main" id="{27268396-D0AE-49B8-B5E5-D06B06AB2416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323" y="5181917"/>
            <a:ext cx="757774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正态分布的样本均值与样本方差的分布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07" name="Picture 2" descr="D:\哈尔滨工程大学-课程\幕课\概率论与数理统计\PPT\包图网_136771PPT数据表矢量图形图标\未标题-1.png">
            <a:extLst>
              <a:ext uri="{FF2B5EF4-FFF2-40B4-BE49-F238E27FC236}">
                <a16:creationId xmlns="" xmlns:a16="http://schemas.microsoft.com/office/drawing/2014/main" id="{621D73D2-103A-41BB-98B1-4724383FE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5361" y="4985979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9683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</Words>
  <Application>Microsoft Office PowerPoint</Application>
  <PresentationFormat>自定义</PresentationFormat>
  <Paragraphs>46</Paragraphs>
  <Slides>44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44</vt:i4>
      </vt:variant>
    </vt:vector>
  </HeadingPairs>
  <TitlesOfParts>
    <vt:vector size="60" baseType="lpstr">
      <vt:lpstr>Calibri</vt:lpstr>
      <vt:lpstr>Microsoft YaHei Light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Microsoft Word 文档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2021-04-14T01:08:34Z</dcterms:modified>
</cp:coreProperties>
</file>