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841" r:id="rId4"/>
    <p:sldMasterId id="2147483825" r:id="rId5"/>
    <p:sldMasterId id="2147483848" r:id="rId6"/>
    <p:sldMasterId id="2147483867" r:id="rId7"/>
  </p:sldMasterIdLst>
  <p:notesMasterIdLst>
    <p:notesMasterId r:id="rId47"/>
  </p:notesMasterIdLst>
  <p:handoutMasterIdLst>
    <p:handoutMasterId r:id="rId48"/>
  </p:handoutMasterIdLst>
  <p:sldIdLst>
    <p:sldId id="273" r:id="rId8"/>
    <p:sldId id="274" r:id="rId9"/>
    <p:sldId id="286" r:id="rId10"/>
    <p:sldId id="287" r:id="rId11"/>
    <p:sldId id="288" r:id="rId12"/>
    <p:sldId id="289" r:id="rId13"/>
    <p:sldId id="290" r:id="rId14"/>
    <p:sldId id="292" r:id="rId15"/>
    <p:sldId id="291" r:id="rId16"/>
    <p:sldId id="293" r:id="rId17"/>
    <p:sldId id="294" r:id="rId18"/>
    <p:sldId id="295" r:id="rId19"/>
    <p:sldId id="296" r:id="rId20"/>
    <p:sldId id="297" r:id="rId21"/>
    <p:sldId id="298" r:id="rId22"/>
    <p:sldId id="299" r:id="rId23"/>
    <p:sldId id="300" r:id="rId24"/>
    <p:sldId id="301" r:id="rId25"/>
    <p:sldId id="325" r:id="rId26"/>
    <p:sldId id="305" r:id="rId27"/>
    <p:sldId id="306" r:id="rId28"/>
    <p:sldId id="307" r:id="rId29"/>
    <p:sldId id="308" r:id="rId30"/>
    <p:sldId id="309" r:id="rId31"/>
    <p:sldId id="312" r:id="rId32"/>
    <p:sldId id="313" r:id="rId33"/>
    <p:sldId id="314" r:id="rId34"/>
    <p:sldId id="310" r:id="rId35"/>
    <p:sldId id="311" r:id="rId36"/>
    <p:sldId id="315" r:id="rId37"/>
    <p:sldId id="316" r:id="rId38"/>
    <p:sldId id="317" r:id="rId39"/>
    <p:sldId id="318" r:id="rId40"/>
    <p:sldId id="320" r:id="rId41"/>
    <p:sldId id="319" r:id="rId42"/>
    <p:sldId id="322" r:id="rId43"/>
    <p:sldId id="323" r:id="rId44"/>
    <p:sldId id="324" r:id="rId45"/>
    <p:sldId id="270" r:id="rId46"/>
  </p:sldIdLst>
  <p:sldSz cx="12192000" cy="6858000"/>
  <p:notesSz cx="7010400" cy="9296400"/>
  <p:defaultTextStyle>
    <a:defPPr>
      <a:defRPr lang="en-US"/>
    </a:defPPr>
    <a:lvl1pPr marL="0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40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78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718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957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196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435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675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913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000B"/>
    <a:srgbClr val="282B33"/>
    <a:srgbClr val="FFFFFF"/>
    <a:srgbClr val="404040"/>
    <a:srgbClr val="EBEBEB"/>
    <a:srgbClr val="151515"/>
    <a:srgbClr val="575756"/>
    <a:srgbClr val="DD4654"/>
    <a:srgbClr val="F3D2D5"/>
    <a:srgbClr val="E6A8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2833802-FEF1-4C79-8D5D-14CF1EAF98D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FECB4D8-DB02-4DC6-A0A2-4F2EBAE1DC90}" styleName="中度样式 1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6" autoAdjust="0"/>
    <p:restoredTop sz="96291"/>
  </p:normalViewPr>
  <p:slideViewPr>
    <p:cSldViewPr snapToGrid="0" snapToObjects="1">
      <p:cViewPr varScale="1">
        <p:scale>
          <a:sx n="86" d="100"/>
          <a:sy n="86" d="100"/>
        </p:scale>
        <p:origin x="282" y="39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64" d="100"/>
          <a:sy n="64" d="100"/>
        </p:scale>
        <p:origin x="3282" y="45"/>
      </p:cViewPr>
      <p:guideLst>
        <p:guide orient="horz"/>
        <p:guide pos="2208"/>
      </p:guideLst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1.xml"/><Relationship Id="rId51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8CC198DB-AFBD-584A-8986-364FF2B03F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Huawei Sans" panose="020C050303020302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D01315C-523F-A043-8029-B992149712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CF71B8-DF2A-2E41-BE66-2E18A767DA8A}" type="datetimeFigureOut">
              <a:rPr lang="en-US" smtClean="0">
                <a:latin typeface="Huawei Sans" panose="020C0503030203020204" pitchFamily="34" charset="0"/>
              </a:rPr>
              <a:t>11/30/2020</a:t>
            </a:fld>
            <a:endParaRPr lang="en-US" dirty="0">
              <a:latin typeface="Huawei Sans" panose="020C0503030203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9601424-70F4-1643-8E3A-557A0258D6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Huawei Sans" panose="020C0503030203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85BF48A-FF5C-8145-95A7-EE66A87C73D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5F0CC5-85BE-A64A-BD47-54C66F7E93E3}" type="slidenum">
              <a:rPr lang="en-US" smtClean="0">
                <a:latin typeface="Huawei Sans" panose="020C0503030203020204" pitchFamily="34" charset="0"/>
              </a:rPr>
              <a:t>‹#›</a:t>
            </a:fld>
            <a:endParaRPr lang="en-US" dirty="0">
              <a:latin typeface="Huawei Sans" panose="020C050303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90952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1838" y="717550"/>
            <a:ext cx="5580062" cy="3125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lvl="0"/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310765"/>
            <a:ext cx="5580062" cy="4784070"/>
          </a:xfrm>
          <a:prstGeom prst="rect">
            <a:avLst/>
          </a:prstGeom>
        </p:spPr>
        <p:txBody>
          <a:bodyPr vert="horz" lIns="97200" tIns="45720" rIns="9720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44632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80000" indent="-180000" algn="l" defTabSz="1219304" rtl="0" eaLnBrk="1" fontAlgn="ctr" latinLnBrk="0" hangingPunct="1">
      <a:lnSpc>
        <a:spcPct val="125000"/>
      </a:lnSpc>
      <a:spcAft>
        <a:spcPts val="600"/>
      </a:spcAft>
      <a:buFont typeface="Huawei Sans" panose="020C0503030203020204" pitchFamily="34" charset="0"/>
      <a:buChar char="•"/>
      <a:defRPr lang="en-US" sz="1600" kern="1200" baseline="0">
        <a:solidFill>
          <a:schemeClr val="tx1"/>
        </a:solidFill>
        <a:latin typeface="Huawei Sans" panose="020C0503030203020204" pitchFamily="34" charset="0"/>
        <a:ea typeface="方正兰亭黑简体" panose="02000000000000000000" pitchFamily="2" charset="-122"/>
        <a:cs typeface="+mn-cs"/>
      </a:defRPr>
    </a:lvl1pPr>
    <a:lvl2pPr marL="540000" indent="-180000" algn="l" defTabSz="1219304" rtl="0" eaLnBrk="1" fontAlgn="ctr" latinLnBrk="0" hangingPunct="1">
      <a:lnSpc>
        <a:spcPct val="125000"/>
      </a:lnSpc>
      <a:spcAft>
        <a:spcPts val="600"/>
      </a:spcAft>
      <a:buClrTx/>
      <a:buFont typeface="Huawei Sans" panose="020C0503030203020204" pitchFamily="34" charset="0"/>
      <a:buChar char="▫"/>
      <a:defRPr sz="1100" kern="1200" baseline="0">
        <a:solidFill>
          <a:schemeClr val="tx1"/>
        </a:solidFill>
        <a:latin typeface="Huawei Sans" panose="020C0503030203020204" pitchFamily="34" charset="0"/>
        <a:ea typeface="方正兰亭黑简体" panose="02000000000000000000" pitchFamily="2" charset="-122"/>
        <a:cs typeface="+mn-cs"/>
      </a:defRPr>
    </a:lvl2pPr>
    <a:lvl3pPr marL="900000" indent="-180000" algn="l" defTabSz="1219304" rtl="0" eaLnBrk="1" fontAlgn="ctr" latinLnBrk="0" hangingPunct="1">
      <a:lnSpc>
        <a:spcPct val="125000"/>
      </a:lnSpc>
      <a:spcAft>
        <a:spcPts val="600"/>
      </a:spcAft>
      <a:buFont typeface="微软雅黑" panose="020B0503020204020204" pitchFamily="34" charset="-122"/>
      <a:buChar char="▪"/>
      <a:defRPr sz="1100" kern="1200" baseline="0">
        <a:solidFill>
          <a:schemeClr val="tx1"/>
        </a:solidFill>
        <a:latin typeface="Huawei Sans" panose="020C0503030203020204" pitchFamily="34" charset="0"/>
        <a:ea typeface="方正兰亭黑简体" panose="02000000000000000000" pitchFamily="2" charset="-122"/>
        <a:cs typeface="+mn-cs"/>
      </a:defRPr>
    </a:lvl3pPr>
    <a:lvl4pPr marL="1260000" indent="-180000" algn="l" defTabSz="1219304" rtl="0" eaLnBrk="1" fontAlgn="ctr" latinLnBrk="0" hangingPunct="1">
      <a:lnSpc>
        <a:spcPct val="125000"/>
      </a:lnSpc>
      <a:spcAft>
        <a:spcPts val="600"/>
      </a:spcAft>
      <a:buFont typeface="Huawei Sans" panose="020C0503030203020204" pitchFamily="34" charset="0"/>
      <a:buChar char="−"/>
      <a:defRPr sz="1100" kern="1200" baseline="0">
        <a:solidFill>
          <a:schemeClr val="tx1"/>
        </a:solidFill>
        <a:latin typeface="Huawei Sans" panose="020C0503030203020204" pitchFamily="34" charset="0"/>
        <a:ea typeface="方正兰亭黑简体" panose="02000000000000000000" pitchFamily="2" charset="-122"/>
        <a:cs typeface="+mn-cs"/>
      </a:defRPr>
    </a:lvl4pPr>
    <a:lvl5pPr marL="1620000" indent="-180000" algn="l" defTabSz="1219304" rtl="0" eaLnBrk="1" fontAlgn="ctr" latinLnBrk="0" hangingPunct="1">
      <a:lnSpc>
        <a:spcPct val="125000"/>
      </a:lnSpc>
      <a:spcAft>
        <a:spcPts val="600"/>
      </a:spcAft>
      <a:buFont typeface="Huawei Sans" panose="020C0503030203020204" pitchFamily="34" charset="0"/>
      <a:buChar char="~"/>
      <a:defRPr sz="1100" kern="1200" baseline="0">
        <a:solidFill>
          <a:schemeClr val="tx1"/>
        </a:solidFill>
        <a:latin typeface="Huawei Sans" panose="020C0503030203020204" pitchFamily="34" charset="0"/>
        <a:ea typeface="方正兰亭黑简体" panose="02000000000000000000" pitchFamily="2" charset="-122"/>
        <a:cs typeface="+mn-cs"/>
      </a:defRPr>
    </a:lvl5pPr>
    <a:lvl6pPr marL="3048261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913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566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7219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  <p:extLst mod="1">
    <p:ext uri="{620B2872-D7B9-4A21-9093-7833F8D536E1}">
      <p15:sldGuideLst xmlns:p15="http://schemas.microsoft.com/office/powerpoint/2012/main">
        <p15:guide id="2" orient="horz" pos="2704" userDrawn="1">
          <p15:clr>
            <a:srgbClr val="F26B43"/>
          </p15:clr>
        </p15:guide>
        <p15:guide id="3" orient="horz" pos="459" userDrawn="1">
          <p15:clr>
            <a:srgbClr val="F26B43"/>
          </p15:clr>
        </p15:guide>
        <p15:guide id="4" orient="horz" pos="2432" userDrawn="1">
          <p15:clr>
            <a:srgbClr val="F26B43"/>
          </p15:clr>
        </p15:guide>
        <p15:guide id="7" pos="461" userDrawn="1">
          <p15:clr>
            <a:srgbClr val="F26B43"/>
          </p15:clr>
        </p15:guide>
        <p15:guide id="9" pos="2207" userDrawn="1">
          <p15:clr>
            <a:srgbClr val="F26B43"/>
          </p15:clr>
        </p15:guide>
        <p15:guide id="10" pos="3976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2950" y="717550"/>
            <a:ext cx="5557838" cy="31257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F07326F3-4732-B74B-9C70-D0992466E499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176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42950" y="717550"/>
            <a:ext cx="5557838" cy="31257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53393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42950" y="717550"/>
            <a:ext cx="5557838" cy="31257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95136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42950" y="717550"/>
            <a:ext cx="5557838" cy="31257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3398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42950" y="717550"/>
            <a:ext cx="5557838" cy="31257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136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42950" y="717550"/>
            <a:ext cx="5557838" cy="31257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80934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42950" y="717550"/>
            <a:ext cx="5557838" cy="31257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46920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42950" y="717550"/>
            <a:ext cx="5557838" cy="31257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25030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42950" y="717550"/>
            <a:ext cx="5557838" cy="31257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27159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42950" y="717550"/>
            <a:ext cx="5557838" cy="31257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07342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42950" y="717550"/>
            <a:ext cx="5557838" cy="31257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918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42950" y="717550"/>
            <a:ext cx="5557838" cy="31257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46162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42950" y="717550"/>
            <a:ext cx="5557838" cy="31257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06328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42950" y="717550"/>
            <a:ext cx="5557838" cy="31257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88843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42950" y="717550"/>
            <a:ext cx="5557838" cy="31257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23564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42950" y="717550"/>
            <a:ext cx="5557838" cy="31257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44887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42950" y="717550"/>
            <a:ext cx="5557838" cy="31257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33205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42950" y="717550"/>
            <a:ext cx="5557838" cy="31257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67526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42950" y="717550"/>
            <a:ext cx="5557838" cy="31257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19118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42950" y="717550"/>
            <a:ext cx="5557838" cy="31257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76287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42950" y="717550"/>
            <a:ext cx="5557838" cy="31257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10181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42950" y="717550"/>
            <a:ext cx="5557838" cy="31257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27364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42950" y="717550"/>
            <a:ext cx="5557838" cy="31257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49013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42950" y="717550"/>
            <a:ext cx="5557838" cy="31257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4636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42950" y="717550"/>
            <a:ext cx="5557838" cy="31257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83579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42950" y="717550"/>
            <a:ext cx="5557838" cy="31257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627008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42950" y="717550"/>
            <a:ext cx="5557838" cy="31257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290716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42950" y="717550"/>
            <a:ext cx="5557838" cy="31257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8721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42950" y="717550"/>
            <a:ext cx="5557838" cy="31257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316460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42950" y="717550"/>
            <a:ext cx="5557838" cy="31257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44893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42950" y="717550"/>
            <a:ext cx="5557838" cy="31257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941329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42950" y="717550"/>
            <a:ext cx="5557838" cy="31257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0569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42950" y="717550"/>
            <a:ext cx="5557838" cy="31257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275956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42950" y="717550"/>
            <a:ext cx="5557838" cy="31257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643457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42950" y="717550"/>
            <a:ext cx="5557838" cy="31257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013786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42950" y="717550"/>
            <a:ext cx="5557838" cy="31257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057946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42950" y="717550"/>
            <a:ext cx="5557838" cy="31257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549208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42950" y="717550"/>
            <a:ext cx="5557838" cy="31257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54214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42950" y="717550"/>
            <a:ext cx="5557838" cy="31257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804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#总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1"/>
            <a:ext cx="12192000" cy="5602224"/>
          </a:xfrm>
          <a:prstGeom prst="rect">
            <a:avLst/>
          </a:prstGeom>
          <a:ln>
            <a:noFill/>
            <a:prstDash val="dash"/>
          </a:ln>
        </p:spPr>
      </p:pic>
      <p:sp>
        <p:nvSpPr>
          <p:cNvPr id="8" name="L 形 7"/>
          <p:cNvSpPr/>
          <p:nvPr userDrawn="1"/>
        </p:nvSpPr>
        <p:spPr>
          <a:xfrm rot="16200000" flipH="1">
            <a:off x="6634196" y="2578036"/>
            <a:ext cx="701032" cy="717656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 baseline="0">
              <a:latin typeface="Huawei Sans" panose="020C0503030203020204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="" xmlns:a16="http://schemas.microsoft.com/office/drawing/2014/main" id="{8227DEE9-8BE9-0D49-BF96-9E83C5312E0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6560" y="907092"/>
            <a:ext cx="8125839" cy="690255"/>
          </a:xfrm>
          <a:prstGeom prst="rect">
            <a:avLst/>
          </a:prstGeom>
          <a:ln>
            <a:noFill/>
            <a:prstDash val="dash"/>
          </a:ln>
        </p:spPr>
        <p:txBody>
          <a:bodyPr lIns="0" tIns="0" rIns="0" bIns="0" anchor="t">
            <a:normAutofit/>
          </a:bodyPr>
          <a:lstStyle>
            <a:lvl1pPr>
              <a:defRPr lang="en-US" sz="3200" b="0" i="0" baseline="0" dirty="0">
                <a:latin typeface="Huawei Sans" panose="020C0503030203020204" pitchFamily="34" charset="0"/>
                <a:ea typeface="方正兰亭黑简体" panose="02000000000000000000" pitchFamily="2" charset="-122"/>
              </a:defRPr>
            </a:lvl1pPr>
          </a:lstStyle>
          <a:p>
            <a:pPr lvl="0" defTabSz="914034">
              <a:lnSpc>
                <a:spcPts val="3439"/>
              </a:lnSpc>
            </a:pPr>
            <a:r>
              <a:rPr lang="zh-CN" altLang="en-US" dirty="0"/>
              <a:t>单击此处添加标题</a:t>
            </a:r>
            <a:endParaRPr lang="en-US" dirty="0"/>
          </a:p>
        </p:txBody>
      </p:sp>
      <p:sp>
        <p:nvSpPr>
          <p:cNvPr id="10" name="Text Placeholder 5">
            <a:extLst>
              <a:ext uri="{FF2B5EF4-FFF2-40B4-BE49-F238E27FC236}">
                <a16:creationId xmlns="" xmlns:a16="http://schemas.microsoft.com/office/drawing/2014/main" id="{2F43DA98-D48D-6947-95EF-BA3B05E688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6561" y="1949372"/>
            <a:ext cx="8125840" cy="643926"/>
          </a:xfrm>
        </p:spPr>
        <p:txBody>
          <a:bodyPr vert="horz" lIns="0" tIns="0" rIns="0" bIns="0" rtlCol="0">
            <a:noAutofit/>
          </a:bodyPr>
          <a:lstStyle>
            <a:lvl1pPr marL="228600" indent="-228600">
              <a:buNone/>
              <a:defRPr lang="en-US" sz="1400" baseline="0" dirty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</a:pPr>
            <a:r>
              <a:rPr lang="zh-CN" altLang="en-US" dirty="0" smtClean="0"/>
              <a:t>单击此处添加文本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390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91B414-2B70-450F-BA5E-38AD7A1724A8}" type="datetimeFigureOut">
              <a:rPr lang="zh-CN" altLang="en-US" smtClean="0"/>
              <a:t>2020/11/30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4575FB-0A1E-47E7-954A-6570D98883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4620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#修订记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55470206"/>
              </p:ext>
            </p:extLst>
          </p:nvPr>
        </p:nvGraphicFramePr>
        <p:xfrm>
          <a:off x="1007140" y="1398424"/>
          <a:ext cx="10194260" cy="1082675"/>
        </p:xfrm>
        <a:graphic>
          <a:graphicData uri="http://schemas.openxmlformats.org/drawingml/2006/table">
            <a:tbl>
              <a:tblPr/>
              <a:tblGrid>
                <a:gridCol w="31190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674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02315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8462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awei Sans" panose="020C0503030203020204" pitchFamily="34" charset="0"/>
                          <a:ea typeface="方正兰亭黑简体" panose="02000000000000000000" pitchFamily="2" charset="-122"/>
                        </a:rPr>
                        <a:t>课程编码</a:t>
                      </a:r>
                    </a:p>
                  </a:txBody>
                  <a:tcPr marL="102659" marR="102659" marT="40053" marB="40053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awei Sans" panose="020C0503030203020204" pitchFamily="34" charset="0"/>
                          <a:ea typeface="方正兰亭黑简体" panose="02000000000000000000" pitchFamily="2" charset="-122"/>
                        </a:rPr>
                        <a:t>适用产品</a:t>
                      </a:r>
                    </a:p>
                  </a:txBody>
                  <a:tcPr marL="102659" marR="102659" marT="40053" marB="40053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awei Sans" panose="020C0503030203020204" pitchFamily="34" charset="0"/>
                          <a:ea typeface="方正兰亭黑简体" panose="02000000000000000000" pitchFamily="2" charset="-122"/>
                        </a:rPr>
                        <a:t>产品版本</a:t>
                      </a:r>
                    </a:p>
                  </a:txBody>
                  <a:tcPr marL="102659" marR="102659" marT="40053" marB="40053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awei Sans" panose="020C0503030203020204" pitchFamily="34" charset="0"/>
                          <a:ea typeface="方正兰亭黑简体" panose="02000000000000000000" pitchFamily="2" charset="-122"/>
                        </a:rPr>
                        <a:t>课程版本</a:t>
                      </a:r>
                      <a:endParaRPr kumimoji="1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2659" marR="102659" marT="40053" marB="40053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Group 21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782951008"/>
              </p:ext>
            </p:extLst>
          </p:nvPr>
        </p:nvGraphicFramePr>
        <p:xfrm>
          <a:off x="1007140" y="2920836"/>
          <a:ext cx="10177327" cy="3038475"/>
        </p:xfrm>
        <a:graphic>
          <a:graphicData uri="http://schemas.openxmlformats.org/drawingml/2006/table">
            <a:tbl>
              <a:tblPr/>
              <a:tblGrid>
                <a:gridCol w="311903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674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02315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6769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77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awei Sans" panose="020C0503030203020204" pitchFamily="34" charset="0"/>
                          <a:ea typeface="方正兰亭黑简体" panose="02000000000000000000" pitchFamily="2" charset="-122"/>
                        </a:rPr>
                        <a:t>作者</a:t>
                      </a: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awei Sans" panose="020C0503030203020204" pitchFamily="34" charset="0"/>
                          <a:ea typeface="方正兰亭黑简体" panose="02000000000000000000" pitchFamily="2" charset="-122"/>
                        </a:rPr>
                        <a:t>/</a:t>
                      </a:r>
                      <a:r>
                        <a:rPr kumimoji="1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awei Sans" panose="020C0503030203020204" pitchFamily="34" charset="0"/>
                          <a:ea typeface="方正兰亭黑简体" panose="02000000000000000000" pitchFamily="2" charset="-122"/>
                        </a:rPr>
                        <a:t>工号</a:t>
                      </a:r>
                    </a:p>
                  </a:txBody>
                  <a:tcPr marL="102659" marR="102659" marT="40053" marB="40053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awei Sans" panose="020C0503030203020204" pitchFamily="34" charset="0"/>
                          <a:ea typeface="方正兰亭黑简体" panose="02000000000000000000" pitchFamily="2" charset="-122"/>
                        </a:rPr>
                        <a:t>时间</a:t>
                      </a:r>
                    </a:p>
                  </a:txBody>
                  <a:tcPr marL="102659" marR="102659" marT="40053" marB="40053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awei Sans" panose="020C0503030203020204" pitchFamily="34" charset="0"/>
                          <a:ea typeface="方正兰亭黑简体" panose="02000000000000000000" pitchFamily="2" charset="-122"/>
                        </a:rPr>
                        <a:t>审核人</a:t>
                      </a: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awei Sans" panose="020C0503030203020204" pitchFamily="34" charset="0"/>
                          <a:ea typeface="方正兰亭黑简体" panose="02000000000000000000" pitchFamily="2" charset="-122"/>
                        </a:rPr>
                        <a:t>/</a:t>
                      </a:r>
                      <a:r>
                        <a:rPr kumimoji="1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awei Sans" panose="020C0503030203020204" pitchFamily="34" charset="0"/>
                          <a:ea typeface="方正兰亭黑简体" panose="02000000000000000000" pitchFamily="2" charset="-122"/>
                        </a:rPr>
                        <a:t>工号</a:t>
                      </a:r>
                    </a:p>
                  </a:txBody>
                  <a:tcPr marL="102659" marR="102659" marT="40053" marB="40053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awei Sans" panose="020C0503030203020204" pitchFamily="34" charset="0"/>
                          <a:ea typeface="方正兰亭黑简体" panose="02000000000000000000" pitchFamily="2" charset="-122"/>
                        </a:rPr>
                        <a:t>新开发/优化</a:t>
                      </a:r>
                      <a:endParaRPr kumimoji="1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2659" marR="102659" marT="40053" marB="40053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88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88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88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88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4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awei Sans" panose="020C0503030203020204" pitchFamily="34" charset="0"/>
                        <a:ea typeface="方正兰亭黑简体" panose="02000000000000000000" pitchFamily="2" charset="-122"/>
                      </a:endParaRPr>
                    </a:p>
                  </a:txBody>
                  <a:tcPr marL="104303" marR="104303" marT="39127" marB="391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文本占位符 7"/>
          <p:cNvSpPr>
            <a:spLocks noGrp="1"/>
          </p:cNvSpPr>
          <p:nvPr>
            <p:ph type="body" sz="quarter" idx="17" hasCustomPrompt="1"/>
          </p:nvPr>
        </p:nvSpPr>
        <p:spPr>
          <a:xfrm>
            <a:off x="1007139" y="1969626"/>
            <a:ext cx="3119030" cy="504887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zh-CN" altLang="en-US" dirty="0"/>
              <a:t>课程编码</a:t>
            </a:r>
          </a:p>
        </p:txBody>
      </p:sp>
      <p:sp>
        <p:nvSpPr>
          <p:cNvPr id="6" name="文本占位符 7"/>
          <p:cNvSpPr>
            <a:spLocks noGrp="1"/>
          </p:cNvSpPr>
          <p:nvPr>
            <p:ph type="body" sz="quarter" idx="18" hasCustomPrompt="1"/>
          </p:nvPr>
        </p:nvSpPr>
        <p:spPr>
          <a:xfrm>
            <a:off x="4126170" y="1969626"/>
            <a:ext cx="1967450" cy="504887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zh-CN" altLang="en-US" dirty="0"/>
              <a:t>适用的产品</a:t>
            </a:r>
          </a:p>
        </p:txBody>
      </p:sp>
      <p:sp>
        <p:nvSpPr>
          <p:cNvPr id="7" name="文本占位符 7"/>
          <p:cNvSpPr>
            <a:spLocks noGrp="1"/>
          </p:cNvSpPr>
          <p:nvPr>
            <p:ph type="body" sz="quarter" idx="19" hasCustomPrompt="1"/>
          </p:nvPr>
        </p:nvSpPr>
        <p:spPr>
          <a:xfrm>
            <a:off x="6093619" y="1969626"/>
            <a:ext cx="3023155" cy="504887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en-US" altLang="zh-CN" dirty="0"/>
              <a:t>V5R2</a:t>
            </a:r>
            <a:endParaRPr lang="zh-CN" altLang="en-US" dirty="0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20" hasCustomPrompt="1"/>
          </p:nvPr>
        </p:nvSpPr>
        <p:spPr>
          <a:xfrm>
            <a:off x="9116775" y="1969626"/>
            <a:ext cx="2084625" cy="504887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en-US" altLang="zh-CN" dirty="0"/>
              <a:t>V1R1</a:t>
            </a:r>
            <a:endParaRPr lang="zh-CN" altLang="en-US" dirty="0"/>
          </a:p>
        </p:txBody>
      </p:sp>
      <p:sp>
        <p:nvSpPr>
          <p:cNvPr id="9" name="文本占位符 7"/>
          <p:cNvSpPr>
            <a:spLocks noGrp="1"/>
          </p:cNvSpPr>
          <p:nvPr>
            <p:ph type="body" sz="quarter" idx="13" hasCustomPrompt="1"/>
          </p:nvPr>
        </p:nvSpPr>
        <p:spPr>
          <a:xfrm>
            <a:off x="1007042" y="3517796"/>
            <a:ext cx="3119128" cy="468052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zh-CN" altLang="en-US" dirty="0"/>
              <a:t>姓名</a:t>
            </a:r>
            <a:r>
              <a:rPr lang="en-US" altLang="zh-CN" dirty="0"/>
              <a:t>/</a:t>
            </a:r>
            <a:r>
              <a:rPr lang="zh-CN" altLang="en-US" dirty="0"/>
              <a:t>工号</a:t>
            </a:r>
          </a:p>
        </p:txBody>
      </p:sp>
      <p:sp>
        <p:nvSpPr>
          <p:cNvPr id="10" name="文本占位符 7"/>
          <p:cNvSpPr>
            <a:spLocks noGrp="1"/>
          </p:cNvSpPr>
          <p:nvPr>
            <p:ph type="body" sz="quarter" idx="14" hasCustomPrompt="1"/>
          </p:nvPr>
        </p:nvSpPr>
        <p:spPr>
          <a:xfrm>
            <a:off x="4126170" y="3517796"/>
            <a:ext cx="1967450" cy="468052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en-US" altLang="zh-CN" dirty="0" smtClean="0"/>
              <a:t>2019.01.25</a:t>
            </a:r>
            <a:endParaRPr lang="zh-CN" altLang="en-US" dirty="0"/>
          </a:p>
        </p:txBody>
      </p:sp>
      <p:sp>
        <p:nvSpPr>
          <p:cNvPr id="11" name="文本占位符 7"/>
          <p:cNvSpPr>
            <a:spLocks noGrp="1"/>
          </p:cNvSpPr>
          <p:nvPr>
            <p:ph type="body" sz="quarter" idx="15" hasCustomPrompt="1"/>
          </p:nvPr>
        </p:nvSpPr>
        <p:spPr>
          <a:xfrm>
            <a:off x="6093619" y="3517796"/>
            <a:ext cx="3023155" cy="468052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zh-CN" altLang="en-US" dirty="0"/>
              <a:t>姓名</a:t>
            </a:r>
            <a:r>
              <a:rPr lang="en-US" altLang="zh-CN" dirty="0"/>
              <a:t>/</a:t>
            </a:r>
            <a:r>
              <a:rPr lang="zh-CN" altLang="en-US" dirty="0"/>
              <a:t>工号</a:t>
            </a:r>
          </a:p>
        </p:txBody>
      </p:sp>
      <p:sp>
        <p:nvSpPr>
          <p:cNvPr id="12" name="文本占位符 7"/>
          <p:cNvSpPr>
            <a:spLocks noGrp="1"/>
          </p:cNvSpPr>
          <p:nvPr>
            <p:ph type="body" sz="quarter" idx="16" hasCustomPrompt="1"/>
          </p:nvPr>
        </p:nvSpPr>
        <p:spPr>
          <a:xfrm>
            <a:off x="9116775" y="3481792"/>
            <a:ext cx="2056050" cy="504056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zh-CN" altLang="en-US" dirty="0"/>
              <a:t>新开发</a:t>
            </a:r>
          </a:p>
        </p:txBody>
      </p:sp>
      <p:sp>
        <p:nvSpPr>
          <p:cNvPr id="13" name="Rectangle 2"/>
          <p:cNvSpPr>
            <a:spLocks noChangeArrowheads="1"/>
          </p:cNvSpPr>
          <p:nvPr userDrawn="1"/>
        </p:nvSpPr>
        <p:spPr bwMode="auto">
          <a:xfrm>
            <a:off x="952130" y="368661"/>
            <a:ext cx="2802144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8227" tIns="39112" rIns="78227" bIns="39112" anchor="ctr"/>
          <a:lstStyle/>
          <a:p>
            <a:pPr algn="l" defTabSz="1001223" rtl="0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499" b="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rPr>
              <a:t>修订记录</a:t>
            </a:r>
          </a:p>
        </p:txBody>
      </p:sp>
      <p:sp>
        <p:nvSpPr>
          <p:cNvPr id="14" name="Text Box 58"/>
          <p:cNvSpPr txBox="1">
            <a:spLocks noChangeArrowheads="1"/>
          </p:cNvSpPr>
          <p:nvPr userDrawn="1"/>
        </p:nvSpPr>
        <p:spPr bwMode="auto">
          <a:xfrm>
            <a:off x="8900835" y="296652"/>
            <a:ext cx="2771225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ctr">
              <a:spcBef>
                <a:spcPct val="50000"/>
              </a:spcBef>
            </a:pPr>
            <a:r>
              <a:rPr lang="zh-CN" altLang="en-US" sz="3998" i="0" baseline="0" dirty="0">
                <a:solidFill>
                  <a:srgbClr val="404040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rPr>
              <a:t>本页不打印</a:t>
            </a:r>
          </a:p>
        </p:txBody>
      </p:sp>
      <p:sp>
        <p:nvSpPr>
          <p:cNvPr id="15" name="文本占位符 7"/>
          <p:cNvSpPr>
            <a:spLocks noGrp="1"/>
          </p:cNvSpPr>
          <p:nvPr>
            <p:ph type="body" sz="quarter" idx="21" hasCustomPrompt="1"/>
          </p:nvPr>
        </p:nvSpPr>
        <p:spPr>
          <a:xfrm>
            <a:off x="1007042" y="4021852"/>
            <a:ext cx="3119128" cy="468052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zh-CN" altLang="en-US" dirty="0"/>
              <a:t>姓名</a:t>
            </a:r>
            <a:r>
              <a:rPr lang="en-US" altLang="zh-CN" dirty="0"/>
              <a:t>/</a:t>
            </a:r>
            <a:r>
              <a:rPr lang="zh-CN" altLang="en-US" dirty="0"/>
              <a:t>工号</a:t>
            </a:r>
          </a:p>
        </p:txBody>
      </p:sp>
      <p:sp>
        <p:nvSpPr>
          <p:cNvPr id="16" name="文本占位符 7"/>
          <p:cNvSpPr>
            <a:spLocks noGrp="1"/>
          </p:cNvSpPr>
          <p:nvPr>
            <p:ph type="body" sz="quarter" idx="22" hasCustomPrompt="1"/>
          </p:nvPr>
        </p:nvSpPr>
        <p:spPr>
          <a:xfrm>
            <a:off x="4126170" y="4021852"/>
            <a:ext cx="1967450" cy="468052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en-US" altLang="zh-CN" dirty="0" smtClean="0"/>
              <a:t>2019.01.25</a:t>
            </a:r>
            <a:endParaRPr lang="zh-CN" altLang="en-US" dirty="0"/>
          </a:p>
        </p:txBody>
      </p:sp>
      <p:sp>
        <p:nvSpPr>
          <p:cNvPr id="17" name="文本占位符 7"/>
          <p:cNvSpPr>
            <a:spLocks noGrp="1"/>
          </p:cNvSpPr>
          <p:nvPr>
            <p:ph type="body" sz="quarter" idx="23" hasCustomPrompt="1"/>
          </p:nvPr>
        </p:nvSpPr>
        <p:spPr>
          <a:xfrm>
            <a:off x="6093619" y="4021852"/>
            <a:ext cx="3023155" cy="468052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zh-CN" altLang="en-US" dirty="0"/>
              <a:t>姓名</a:t>
            </a:r>
            <a:r>
              <a:rPr lang="en-US" altLang="zh-CN" dirty="0"/>
              <a:t>/</a:t>
            </a:r>
            <a:r>
              <a:rPr lang="zh-CN" altLang="en-US" dirty="0"/>
              <a:t>工号</a:t>
            </a:r>
          </a:p>
        </p:txBody>
      </p:sp>
      <p:sp>
        <p:nvSpPr>
          <p:cNvPr id="18" name="文本占位符 7"/>
          <p:cNvSpPr>
            <a:spLocks noGrp="1"/>
          </p:cNvSpPr>
          <p:nvPr>
            <p:ph type="body" sz="quarter" idx="24" hasCustomPrompt="1"/>
          </p:nvPr>
        </p:nvSpPr>
        <p:spPr>
          <a:xfrm>
            <a:off x="9116775" y="3985848"/>
            <a:ext cx="2084625" cy="504056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zh-CN" altLang="en-US" dirty="0"/>
              <a:t>优化</a:t>
            </a:r>
          </a:p>
        </p:txBody>
      </p:sp>
      <p:sp>
        <p:nvSpPr>
          <p:cNvPr id="19" name="文本占位符 7"/>
          <p:cNvSpPr>
            <a:spLocks noGrp="1"/>
          </p:cNvSpPr>
          <p:nvPr>
            <p:ph type="body" sz="quarter" idx="25" hasCustomPrompt="1"/>
          </p:nvPr>
        </p:nvSpPr>
        <p:spPr>
          <a:xfrm>
            <a:off x="1007042" y="4489904"/>
            <a:ext cx="3119128" cy="468052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zh-CN" altLang="en-US" dirty="0"/>
              <a:t>姓名</a:t>
            </a:r>
            <a:r>
              <a:rPr lang="en-US" altLang="zh-CN" dirty="0"/>
              <a:t>/</a:t>
            </a:r>
            <a:r>
              <a:rPr lang="zh-CN" altLang="en-US" dirty="0"/>
              <a:t>工号</a:t>
            </a:r>
          </a:p>
        </p:txBody>
      </p:sp>
      <p:sp>
        <p:nvSpPr>
          <p:cNvPr id="20" name="文本占位符 7"/>
          <p:cNvSpPr>
            <a:spLocks noGrp="1"/>
          </p:cNvSpPr>
          <p:nvPr>
            <p:ph type="body" sz="quarter" idx="26" hasCustomPrompt="1"/>
          </p:nvPr>
        </p:nvSpPr>
        <p:spPr>
          <a:xfrm>
            <a:off x="4126170" y="4489904"/>
            <a:ext cx="1967450" cy="468052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en-US" altLang="zh-CN" dirty="0" smtClean="0"/>
              <a:t>2019.01.25</a:t>
            </a:r>
            <a:endParaRPr lang="zh-CN" altLang="en-US" dirty="0"/>
          </a:p>
        </p:txBody>
      </p:sp>
      <p:sp>
        <p:nvSpPr>
          <p:cNvPr id="21" name="文本占位符 7"/>
          <p:cNvSpPr>
            <a:spLocks noGrp="1"/>
          </p:cNvSpPr>
          <p:nvPr>
            <p:ph type="body" sz="quarter" idx="27" hasCustomPrompt="1"/>
          </p:nvPr>
        </p:nvSpPr>
        <p:spPr>
          <a:xfrm>
            <a:off x="6093619" y="4489904"/>
            <a:ext cx="3023155" cy="468052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zh-CN" altLang="en-US" dirty="0"/>
              <a:t>姓名</a:t>
            </a:r>
            <a:r>
              <a:rPr lang="en-US" altLang="zh-CN" dirty="0"/>
              <a:t>/</a:t>
            </a:r>
            <a:r>
              <a:rPr lang="zh-CN" altLang="en-US" dirty="0"/>
              <a:t>工号</a:t>
            </a:r>
          </a:p>
        </p:txBody>
      </p:sp>
      <p:sp>
        <p:nvSpPr>
          <p:cNvPr id="22" name="文本占位符 7"/>
          <p:cNvSpPr>
            <a:spLocks noGrp="1"/>
          </p:cNvSpPr>
          <p:nvPr>
            <p:ph type="body" sz="quarter" idx="28" hasCustomPrompt="1"/>
          </p:nvPr>
        </p:nvSpPr>
        <p:spPr>
          <a:xfrm>
            <a:off x="9116775" y="4489904"/>
            <a:ext cx="2056050" cy="468052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zh-CN" altLang="en-US" dirty="0"/>
              <a:t>优化</a:t>
            </a:r>
          </a:p>
        </p:txBody>
      </p:sp>
      <p:sp>
        <p:nvSpPr>
          <p:cNvPr id="23" name="文本占位符 7"/>
          <p:cNvSpPr>
            <a:spLocks noGrp="1"/>
          </p:cNvSpPr>
          <p:nvPr>
            <p:ph type="body" sz="quarter" idx="29" hasCustomPrompt="1"/>
          </p:nvPr>
        </p:nvSpPr>
        <p:spPr>
          <a:xfrm>
            <a:off x="1007042" y="5029964"/>
            <a:ext cx="3119128" cy="468052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zh-CN" altLang="en-US" dirty="0"/>
              <a:t>姓名</a:t>
            </a:r>
            <a:r>
              <a:rPr lang="en-US" altLang="zh-CN" dirty="0"/>
              <a:t>/</a:t>
            </a:r>
            <a:r>
              <a:rPr lang="zh-CN" altLang="en-US" dirty="0"/>
              <a:t>工号</a:t>
            </a:r>
          </a:p>
        </p:txBody>
      </p:sp>
      <p:sp>
        <p:nvSpPr>
          <p:cNvPr id="24" name="文本占位符 7"/>
          <p:cNvSpPr>
            <a:spLocks noGrp="1"/>
          </p:cNvSpPr>
          <p:nvPr>
            <p:ph type="body" sz="quarter" idx="30" hasCustomPrompt="1"/>
          </p:nvPr>
        </p:nvSpPr>
        <p:spPr>
          <a:xfrm>
            <a:off x="4126170" y="5029964"/>
            <a:ext cx="1967450" cy="468052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en-US" altLang="zh-CN" dirty="0" smtClean="0"/>
              <a:t>2019.01.25</a:t>
            </a:r>
            <a:endParaRPr lang="zh-CN" altLang="en-US" dirty="0"/>
          </a:p>
        </p:txBody>
      </p:sp>
      <p:sp>
        <p:nvSpPr>
          <p:cNvPr id="25" name="文本占位符 7"/>
          <p:cNvSpPr>
            <a:spLocks noGrp="1"/>
          </p:cNvSpPr>
          <p:nvPr>
            <p:ph type="body" sz="quarter" idx="31" hasCustomPrompt="1"/>
          </p:nvPr>
        </p:nvSpPr>
        <p:spPr>
          <a:xfrm>
            <a:off x="6093619" y="5029964"/>
            <a:ext cx="3023155" cy="468052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zh-CN" altLang="en-US" dirty="0"/>
              <a:t>姓名</a:t>
            </a:r>
            <a:r>
              <a:rPr lang="en-US" altLang="zh-CN" dirty="0"/>
              <a:t>/</a:t>
            </a:r>
            <a:r>
              <a:rPr lang="zh-CN" altLang="en-US" dirty="0"/>
              <a:t>工号</a:t>
            </a:r>
          </a:p>
        </p:txBody>
      </p:sp>
      <p:sp>
        <p:nvSpPr>
          <p:cNvPr id="26" name="文本占位符 7"/>
          <p:cNvSpPr>
            <a:spLocks noGrp="1"/>
          </p:cNvSpPr>
          <p:nvPr>
            <p:ph type="body" sz="quarter" idx="32" hasCustomPrompt="1"/>
          </p:nvPr>
        </p:nvSpPr>
        <p:spPr>
          <a:xfrm>
            <a:off x="9116775" y="5029964"/>
            <a:ext cx="2084625" cy="468052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zh-CN" altLang="en-US" dirty="0"/>
              <a:t>优化</a:t>
            </a:r>
          </a:p>
        </p:txBody>
      </p:sp>
      <p:sp>
        <p:nvSpPr>
          <p:cNvPr id="27" name="文本占位符 7"/>
          <p:cNvSpPr>
            <a:spLocks noGrp="1"/>
          </p:cNvSpPr>
          <p:nvPr>
            <p:ph type="body" sz="quarter" idx="33" hasCustomPrompt="1"/>
          </p:nvPr>
        </p:nvSpPr>
        <p:spPr>
          <a:xfrm>
            <a:off x="1007042" y="5498016"/>
            <a:ext cx="3119128" cy="468052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zh-CN" altLang="en-US" dirty="0"/>
              <a:t>姓名</a:t>
            </a:r>
            <a:r>
              <a:rPr lang="en-US" altLang="zh-CN" dirty="0"/>
              <a:t>/</a:t>
            </a:r>
            <a:r>
              <a:rPr lang="zh-CN" altLang="en-US" dirty="0"/>
              <a:t>工号</a:t>
            </a:r>
          </a:p>
        </p:txBody>
      </p:sp>
      <p:sp>
        <p:nvSpPr>
          <p:cNvPr id="28" name="文本占位符 7"/>
          <p:cNvSpPr>
            <a:spLocks noGrp="1"/>
          </p:cNvSpPr>
          <p:nvPr>
            <p:ph type="body" sz="quarter" idx="34" hasCustomPrompt="1"/>
          </p:nvPr>
        </p:nvSpPr>
        <p:spPr>
          <a:xfrm>
            <a:off x="4126170" y="5498016"/>
            <a:ext cx="1967450" cy="468052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en-US" altLang="zh-CN" dirty="0" smtClean="0"/>
              <a:t>2019.01.25</a:t>
            </a:r>
            <a:endParaRPr lang="zh-CN" altLang="en-US" dirty="0"/>
          </a:p>
        </p:txBody>
      </p:sp>
      <p:sp>
        <p:nvSpPr>
          <p:cNvPr id="29" name="文本占位符 7"/>
          <p:cNvSpPr>
            <a:spLocks noGrp="1"/>
          </p:cNvSpPr>
          <p:nvPr>
            <p:ph type="body" sz="quarter" idx="35" hasCustomPrompt="1"/>
          </p:nvPr>
        </p:nvSpPr>
        <p:spPr>
          <a:xfrm>
            <a:off x="6093619" y="5498016"/>
            <a:ext cx="3023155" cy="468052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zh-CN" altLang="en-US" dirty="0"/>
              <a:t>姓名</a:t>
            </a:r>
            <a:r>
              <a:rPr lang="en-US" altLang="zh-CN" dirty="0"/>
              <a:t>/</a:t>
            </a:r>
            <a:r>
              <a:rPr lang="zh-CN" altLang="en-US" dirty="0"/>
              <a:t>工号</a:t>
            </a:r>
          </a:p>
        </p:txBody>
      </p:sp>
      <p:sp>
        <p:nvSpPr>
          <p:cNvPr id="30" name="文本占位符 7"/>
          <p:cNvSpPr>
            <a:spLocks noGrp="1"/>
          </p:cNvSpPr>
          <p:nvPr>
            <p:ph type="body" sz="quarter" idx="36" hasCustomPrompt="1"/>
          </p:nvPr>
        </p:nvSpPr>
        <p:spPr>
          <a:xfrm>
            <a:off x="9116775" y="5498016"/>
            <a:ext cx="2084625" cy="468052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buNone/>
              <a:defRPr sz="1599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zh-CN" altLang="en-US" dirty="0"/>
              <a:t>优化</a:t>
            </a:r>
          </a:p>
        </p:txBody>
      </p:sp>
    </p:spTree>
    <p:extLst>
      <p:ext uri="{BB962C8B-B14F-4D97-AF65-F5344CB8AC3E}">
        <p14:creationId xmlns:p14="http://schemas.microsoft.com/office/powerpoint/2010/main" val="389798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#前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占位符 6"/>
          <p:cNvSpPr>
            <a:spLocks noGrp="1"/>
          </p:cNvSpPr>
          <p:nvPr>
            <p:ph type="body" sz="quarter" idx="10" hasCustomPrompt="1"/>
          </p:nvPr>
        </p:nvSpPr>
        <p:spPr>
          <a:xfrm>
            <a:off x="1019174" y="1844675"/>
            <a:ext cx="10153651" cy="4082668"/>
          </a:xfrm>
          <a:prstGeom prst="rect">
            <a:avLst/>
          </a:prstGeom>
        </p:spPr>
        <p:txBody>
          <a:bodyPr/>
          <a:lstStyle>
            <a:lvl1pPr marL="302279" indent="-302279" algn="just" fontAlgn="ctr">
              <a:buClrTx/>
              <a:buSzPct val="50000"/>
              <a:buFont typeface="Wingdings" panose="05000000000000000000" pitchFamily="2" charset="2"/>
              <a:buChar char="l"/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  <a:lvl2pPr marL="654938" indent="-251899" fontAlgn="ctr">
              <a:buClrTx/>
              <a:buSzPct val="50000"/>
              <a:buFont typeface="Wingdings" panose="05000000000000000000" pitchFamily="2" charset="2"/>
              <a:buChar char="p"/>
              <a:defRPr baseline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defRPr>
            </a:lvl2pPr>
            <a:lvl3pPr marL="1003998" indent="-201519" fontAlgn="ctr">
              <a:buSzPct val="50000"/>
              <a:buFont typeface="Wingdings" panose="05000000000000000000" pitchFamily="2" charset="2"/>
              <a:buChar char="n"/>
              <a:defRPr lang="zh-CN" altLang="en-US" baseline="0" dirty="0" smtClean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defRPr>
            </a:lvl3pPr>
            <a:lvl4pPr fontAlgn="ctr"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</a:defRPr>
            </a:lvl4pPr>
            <a:lvl5pPr marL="1802879" indent="-201519" fontAlgn="ctr">
              <a:buClrTx/>
              <a:buFont typeface="Huawei Sans" panose="020C0503030203020204" pitchFamily="34" charset="0"/>
              <a:buChar char="~"/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</a:defRPr>
            </a:lvl5pPr>
          </a:lstStyle>
          <a:p>
            <a:pPr eaLnBrk="1" hangingPunct="1"/>
            <a:r>
              <a:rPr lang="zh-CN" altLang="en-US" dirty="0"/>
              <a:t>本章主要讲述</a:t>
            </a:r>
            <a:r>
              <a:rPr lang="en-US" altLang="zh-CN" dirty="0"/>
              <a:t>...</a:t>
            </a:r>
          </a:p>
          <a:p>
            <a:pPr lvl="1"/>
            <a:r>
              <a:rPr lang="zh-CN" altLang="en-US" dirty="0"/>
              <a:t>第二</a:t>
            </a:r>
            <a:r>
              <a:rPr lang="zh-CN" altLang="en-US" dirty="0" smtClean="0"/>
              <a:t>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  <a:p>
            <a:pPr eaLnBrk="1" hangingPunct="1"/>
            <a:endParaRPr lang="en-US" altLang="zh-CN" dirty="0"/>
          </a:p>
        </p:txBody>
      </p:sp>
      <p:cxnSp>
        <p:nvCxnSpPr>
          <p:cNvPr id="14" name="直线连接符 14">
            <a:extLst>
              <a:ext uri="{FF2B5EF4-FFF2-40B4-BE49-F238E27FC236}">
                <a16:creationId xmlns="" xmlns:a16="http://schemas.microsoft.com/office/drawing/2014/main" id="{C79E9F57-49BC-DC4A-B843-36D48051C848}"/>
              </a:ext>
            </a:extLst>
          </p:cNvPr>
          <p:cNvCxnSpPr>
            <a:cxnSpLocks/>
          </p:cNvCxnSpPr>
          <p:nvPr userDrawn="1"/>
        </p:nvCxnSpPr>
        <p:spPr>
          <a:xfrm flipH="1">
            <a:off x="1029918" y="1349255"/>
            <a:ext cx="885967" cy="0"/>
          </a:xfrm>
          <a:prstGeom prst="line">
            <a:avLst/>
          </a:prstGeom>
          <a:ln w="28575">
            <a:solidFill>
              <a:srgbClr val="C7000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文本框 16">
            <a:extLst>
              <a:ext uri="{FF2B5EF4-FFF2-40B4-BE49-F238E27FC236}">
                <a16:creationId xmlns="" xmlns:a16="http://schemas.microsoft.com/office/drawing/2014/main" id="{568EC886-2612-1F43-AB51-21A76A078357}"/>
              </a:ext>
            </a:extLst>
          </p:cNvPr>
          <p:cNvSpPr txBox="1"/>
          <p:nvPr userDrawn="1"/>
        </p:nvSpPr>
        <p:spPr>
          <a:xfrm>
            <a:off x="918916" y="630373"/>
            <a:ext cx="1117614" cy="6518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36" baseline="0" dirty="0" smtClean="0">
                <a:solidFill>
                  <a:srgbClr val="404040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cs typeface="Microsoft YaHei" charset="-122"/>
              </a:rPr>
              <a:t>前言</a:t>
            </a:r>
            <a:endParaRPr kumimoji="1" lang="zh-CN" altLang="en-US" sz="3636" baseline="0" dirty="0">
              <a:solidFill>
                <a:srgbClr val="404040"/>
              </a:solidFill>
              <a:latin typeface="Huawei Sans" panose="020C0503030203020204" pitchFamily="34" charset="0"/>
              <a:ea typeface="方正兰亭黑简体" panose="02000000000000000000" pitchFamily="2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9905366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642" userDrawn="1">
          <p15:clr>
            <a:srgbClr val="FBAE40"/>
          </p15:clr>
        </p15:guide>
        <p15:guide id="2" pos="7038" userDrawn="1">
          <p15:clr>
            <a:srgbClr val="FBAE40"/>
          </p15:clr>
        </p15:guide>
        <p15:guide id="3" orient="horz" pos="116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#目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占位符 6"/>
          <p:cNvSpPr>
            <a:spLocks noGrp="1"/>
          </p:cNvSpPr>
          <p:nvPr>
            <p:ph type="body" sz="quarter" idx="10" hasCustomPrompt="1"/>
          </p:nvPr>
        </p:nvSpPr>
        <p:spPr>
          <a:xfrm>
            <a:off x="1019174" y="1844675"/>
            <a:ext cx="10153651" cy="4082668"/>
          </a:xfrm>
          <a:prstGeom prst="rect">
            <a:avLst/>
          </a:prstGeom>
        </p:spPr>
        <p:txBody>
          <a:bodyPr/>
          <a:lstStyle>
            <a:lvl1pPr marL="302279" indent="-302279" algn="just" eaLnBrk="1" fontAlgn="ctr" hangingPunct="1">
              <a:buClrTx/>
              <a:buSzPct val="50000"/>
              <a:buFont typeface="Wingdings" panose="05000000000000000000" pitchFamily="2" charset="2"/>
              <a:buChar char="l"/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  <a:lvl2pPr marL="654938" indent="-251899" fontAlgn="ctr">
              <a:buClrTx/>
              <a:buSzPct val="50000"/>
              <a:buFont typeface="Wingdings" panose="05000000000000000000" pitchFamily="2" charset="2"/>
              <a:buChar char="p"/>
              <a:defRPr baseline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defRPr>
            </a:lvl2pPr>
            <a:lvl3pPr marL="1003998" indent="-201519" fontAlgn="ctr">
              <a:buSzPct val="50000"/>
              <a:buFont typeface="Wingdings" panose="05000000000000000000" pitchFamily="2" charset="2"/>
              <a:buChar char="n"/>
              <a:defRPr lang="zh-CN" altLang="en-US" baseline="0" dirty="0" smtClean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defRPr>
            </a:lvl3pPr>
            <a:lvl4pPr fontAlgn="ctr"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</a:defRPr>
            </a:lvl4pPr>
            <a:lvl5pPr marL="1802879" indent="-201519" fontAlgn="ctr">
              <a:buClrTx/>
              <a:buFont typeface="Huawei Sans" panose="020C0503030203020204" pitchFamily="34" charset="0"/>
              <a:buChar char="~"/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</a:defRPr>
            </a:lvl5pPr>
          </a:lstStyle>
          <a:p>
            <a:pPr eaLnBrk="1" hangingPunct="1"/>
            <a:r>
              <a:rPr lang="zh-CN" altLang="en-US" dirty="0" smtClean="0"/>
              <a:t>学完本课程后，您将能够：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</a:p>
          <a:p>
            <a:pPr eaLnBrk="1" hangingPunct="1"/>
            <a:endParaRPr lang="en-US" altLang="zh-CN" dirty="0"/>
          </a:p>
        </p:txBody>
      </p:sp>
      <p:cxnSp>
        <p:nvCxnSpPr>
          <p:cNvPr id="14" name="直线连接符 14">
            <a:extLst>
              <a:ext uri="{FF2B5EF4-FFF2-40B4-BE49-F238E27FC236}">
                <a16:creationId xmlns="" xmlns:a16="http://schemas.microsoft.com/office/drawing/2014/main" id="{C79E9F57-49BC-DC4A-B843-36D48051C848}"/>
              </a:ext>
            </a:extLst>
          </p:cNvPr>
          <p:cNvCxnSpPr>
            <a:cxnSpLocks/>
          </p:cNvCxnSpPr>
          <p:nvPr userDrawn="1"/>
        </p:nvCxnSpPr>
        <p:spPr>
          <a:xfrm flipH="1">
            <a:off x="1029918" y="1349255"/>
            <a:ext cx="885967" cy="0"/>
          </a:xfrm>
          <a:prstGeom prst="line">
            <a:avLst/>
          </a:prstGeom>
          <a:ln w="28575">
            <a:solidFill>
              <a:srgbClr val="C7000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文本框 16">
            <a:extLst>
              <a:ext uri="{FF2B5EF4-FFF2-40B4-BE49-F238E27FC236}">
                <a16:creationId xmlns="" xmlns:a16="http://schemas.microsoft.com/office/drawing/2014/main" id="{568EC886-2612-1F43-AB51-21A76A078357}"/>
              </a:ext>
            </a:extLst>
          </p:cNvPr>
          <p:cNvSpPr txBox="1"/>
          <p:nvPr userDrawn="1"/>
        </p:nvSpPr>
        <p:spPr>
          <a:xfrm>
            <a:off x="918916" y="630373"/>
            <a:ext cx="1120820" cy="6524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001223" eaLnBrk="0" fontAlgn="ctr" hangingPunct="0"/>
            <a:r>
              <a:rPr lang="zh-CN" altLang="en-US" sz="3640" b="0" baseline="0" dirty="0" smtClean="0">
                <a:solidFill>
                  <a:srgbClr val="404040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rPr>
              <a:t>目标</a:t>
            </a:r>
            <a:endParaRPr lang="en-US" altLang="zh-CN" sz="3640" b="0" baseline="0" dirty="0">
              <a:solidFill>
                <a:srgbClr val="404040"/>
              </a:solidFill>
              <a:latin typeface="Huawei Sans" panose="020C0503030203020204" pitchFamily="34" charset="0"/>
              <a:ea typeface="方正兰亭黑简体" panose="02000000000000000000" pitchFamily="2" charset="-122"/>
              <a:cs typeface="Huawei Sans" panose="020C050303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1164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642">
          <p15:clr>
            <a:srgbClr val="FBAE40"/>
          </p15:clr>
        </p15:guide>
        <p15:guide id="2" pos="7038">
          <p15:clr>
            <a:srgbClr val="FBAE40"/>
          </p15:clr>
        </p15:guide>
        <p15:guide id="3" orient="horz" pos="1162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#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6"/>
          <p:cNvSpPr>
            <a:spLocks noGrp="1"/>
          </p:cNvSpPr>
          <p:nvPr>
            <p:ph type="body" sz="quarter" idx="10" hasCustomPrompt="1"/>
          </p:nvPr>
        </p:nvSpPr>
        <p:spPr>
          <a:xfrm>
            <a:off x="1019175" y="1844675"/>
            <a:ext cx="10153650" cy="4068811"/>
          </a:xfrm>
          <a:prstGeom prst="rect">
            <a:avLst/>
          </a:prstGeom>
        </p:spPr>
        <p:txBody>
          <a:bodyPr/>
          <a:lstStyle>
            <a:lvl1pPr marL="457017" marR="0" indent="-457017" algn="just" defTabSz="801367" rtl="0" eaLnBrk="1" fontAlgn="ctr" latinLnBrk="0" hangingPunct="1">
              <a:lnSpc>
                <a:spcPct val="14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 typeface="+mj-lt"/>
              <a:buAutoNum type="arabicPeriod"/>
              <a:tabLst/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  <a:lvl2pPr fontAlgn="ctr">
              <a:buClrTx/>
              <a:buSzPct val="100000"/>
              <a:buFont typeface="Huawei Sans" panose="020C0503030203020204" pitchFamily="34" charset="0"/>
              <a:buChar char="▫"/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</a:defRPr>
            </a:lvl2pPr>
            <a:lvl3pPr>
              <a:defRPr/>
            </a:lvl3pPr>
            <a:lvl5pPr>
              <a:buNone/>
              <a:defRPr/>
            </a:lvl5pPr>
          </a:lstStyle>
          <a:p>
            <a:pPr marL="457200" indent="-457200">
              <a:buSzPct val="100000"/>
              <a:buFont typeface="+mj-lt"/>
              <a:buAutoNum type="arabicPeriod"/>
            </a:pPr>
            <a:r>
              <a:rPr lang="zh-CN" altLang="en-US" dirty="0"/>
              <a:t>一级目录一</a:t>
            </a:r>
            <a:endParaRPr lang="en-US" altLang="zh-CN" dirty="0"/>
          </a:p>
          <a:p>
            <a:pPr marL="653788" lvl="1" indent="-457017">
              <a:buSzPct val="100000"/>
              <a:buFont typeface="+mj-lt"/>
              <a:buAutoNum type="arabicPeriod"/>
            </a:pPr>
            <a:endParaRPr lang="en-US" altLang="zh-CN" dirty="0"/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zh-CN" altLang="en-US" dirty="0"/>
              <a:t>一级目录二</a:t>
            </a:r>
            <a:endParaRPr lang="en-US" altLang="zh-CN" dirty="0"/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zh-CN" altLang="en-US" dirty="0"/>
              <a:t>一级目录三</a:t>
            </a:r>
            <a:endParaRPr lang="en-US" altLang="zh-CN" dirty="0"/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zh-CN" altLang="en-US" dirty="0"/>
              <a:t>一级目录四</a:t>
            </a:r>
            <a:endParaRPr lang="en-US" altLang="zh-CN" dirty="0"/>
          </a:p>
          <a:p>
            <a:endParaRPr lang="zh-CN" altLang="en-US" dirty="0"/>
          </a:p>
        </p:txBody>
      </p:sp>
      <p:cxnSp>
        <p:nvCxnSpPr>
          <p:cNvPr id="28" name="直线连接符 14">
            <a:extLst>
              <a:ext uri="{FF2B5EF4-FFF2-40B4-BE49-F238E27FC236}">
                <a16:creationId xmlns="" xmlns:a16="http://schemas.microsoft.com/office/drawing/2014/main" id="{C79E9F57-49BC-DC4A-B843-36D48051C848}"/>
              </a:ext>
            </a:extLst>
          </p:cNvPr>
          <p:cNvCxnSpPr>
            <a:cxnSpLocks/>
          </p:cNvCxnSpPr>
          <p:nvPr userDrawn="1"/>
        </p:nvCxnSpPr>
        <p:spPr>
          <a:xfrm flipH="1">
            <a:off x="1029918" y="1349255"/>
            <a:ext cx="885967" cy="0"/>
          </a:xfrm>
          <a:prstGeom prst="line">
            <a:avLst/>
          </a:prstGeom>
          <a:ln w="28575">
            <a:solidFill>
              <a:srgbClr val="C7000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文本框 16">
            <a:extLst>
              <a:ext uri="{FF2B5EF4-FFF2-40B4-BE49-F238E27FC236}">
                <a16:creationId xmlns="" xmlns:a16="http://schemas.microsoft.com/office/drawing/2014/main" id="{568EC886-2612-1F43-AB51-21A76A078357}"/>
              </a:ext>
            </a:extLst>
          </p:cNvPr>
          <p:cNvSpPr txBox="1"/>
          <p:nvPr userDrawn="1"/>
        </p:nvSpPr>
        <p:spPr>
          <a:xfrm>
            <a:off x="918916" y="630373"/>
            <a:ext cx="1147485" cy="6535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defTabSz="1001223" eaLnBrk="0" fontAlgn="ctr" hangingPunct="0">
              <a:defRPr sz="364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pPr lvl="0"/>
            <a:r>
              <a:rPr lang="zh-CN" altLang="en-US" dirty="0">
                <a:solidFill>
                  <a:srgbClr val="404040"/>
                </a:solidFill>
              </a:rPr>
              <a:t>目录</a:t>
            </a:r>
          </a:p>
        </p:txBody>
      </p:sp>
    </p:spTree>
    <p:extLst>
      <p:ext uri="{BB962C8B-B14F-4D97-AF65-F5344CB8AC3E}">
        <p14:creationId xmlns:p14="http://schemas.microsoft.com/office/powerpoint/2010/main" val="95929983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642" userDrawn="1">
          <p15:clr>
            <a:srgbClr val="FBAE40"/>
          </p15:clr>
        </p15:guide>
        <p15:guide id="2" pos="7038" userDrawn="1">
          <p15:clr>
            <a:srgbClr val="FBAE40"/>
          </p15:clr>
        </p15:guide>
        <p15:guide id="3" orient="horz" pos="116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6#本节概述和学习目标(可选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占位符 6"/>
          <p:cNvSpPr>
            <a:spLocks noGrp="1"/>
          </p:cNvSpPr>
          <p:nvPr>
            <p:ph type="body" sz="quarter" idx="10"/>
          </p:nvPr>
        </p:nvSpPr>
        <p:spPr>
          <a:xfrm>
            <a:off x="1019174" y="1844675"/>
            <a:ext cx="10153651" cy="4082668"/>
          </a:xfrm>
          <a:prstGeom prst="rect">
            <a:avLst/>
          </a:prstGeom>
        </p:spPr>
        <p:txBody>
          <a:bodyPr/>
          <a:lstStyle>
            <a:lvl1pPr marL="302279" indent="-302279" algn="just" fontAlgn="ctr">
              <a:buClrTx/>
              <a:buSzPct val="50000"/>
              <a:buFont typeface="Wingdings" panose="05000000000000000000" pitchFamily="2" charset="2"/>
              <a:buChar char="l"/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  <a:lvl2pPr marL="654938" indent="-251899" fontAlgn="ctr">
              <a:buClrTx/>
              <a:buSzPct val="50000"/>
              <a:buFont typeface="Wingdings" panose="05000000000000000000" pitchFamily="2" charset="2"/>
              <a:buChar char="p"/>
              <a:defRPr baseline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defRPr>
            </a:lvl2pPr>
            <a:lvl3pPr marL="1003998" indent="-201519" fontAlgn="ctr">
              <a:buSzPct val="50000"/>
              <a:buFont typeface="Wingdings" panose="05000000000000000000" pitchFamily="2" charset="2"/>
              <a:buChar char="n"/>
              <a:defRPr lang="zh-CN" altLang="en-US" baseline="0" dirty="0" smtClean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defRPr>
            </a:lvl3pPr>
            <a:lvl4pPr fontAlgn="ctr"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</a:defRPr>
            </a:lvl4pPr>
            <a:lvl5pPr marL="1802879" indent="-201519" fontAlgn="ctr">
              <a:buClrTx/>
              <a:buFont typeface="Huawei Sans" panose="020C0503030203020204" pitchFamily="34" charset="0"/>
              <a:buChar char="~"/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</a:p>
          <a:p>
            <a:pPr eaLnBrk="1" hangingPunct="1"/>
            <a:endParaRPr lang="en-US" altLang="zh-CN" dirty="0"/>
          </a:p>
        </p:txBody>
      </p:sp>
      <p:cxnSp>
        <p:nvCxnSpPr>
          <p:cNvPr id="14" name="直线连接符 14">
            <a:extLst>
              <a:ext uri="{FF2B5EF4-FFF2-40B4-BE49-F238E27FC236}">
                <a16:creationId xmlns="" xmlns:a16="http://schemas.microsoft.com/office/drawing/2014/main" id="{C79E9F57-49BC-DC4A-B843-36D48051C848}"/>
              </a:ext>
            </a:extLst>
          </p:cNvPr>
          <p:cNvCxnSpPr>
            <a:cxnSpLocks/>
          </p:cNvCxnSpPr>
          <p:nvPr userDrawn="1"/>
        </p:nvCxnSpPr>
        <p:spPr>
          <a:xfrm flipH="1">
            <a:off x="1029917" y="1349255"/>
            <a:ext cx="4140000" cy="0"/>
          </a:xfrm>
          <a:prstGeom prst="line">
            <a:avLst/>
          </a:prstGeom>
          <a:ln w="28575">
            <a:solidFill>
              <a:srgbClr val="C7000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文本框 16">
            <a:extLst>
              <a:ext uri="{FF2B5EF4-FFF2-40B4-BE49-F238E27FC236}">
                <a16:creationId xmlns="" xmlns:a16="http://schemas.microsoft.com/office/drawing/2014/main" id="{568EC886-2612-1F43-AB51-21A76A078357}"/>
              </a:ext>
            </a:extLst>
          </p:cNvPr>
          <p:cNvSpPr txBox="1"/>
          <p:nvPr userDrawn="1"/>
        </p:nvSpPr>
        <p:spPr>
          <a:xfrm>
            <a:off x="918916" y="630373"/>
            <a:ext cx="4397358" cy="6524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001223" eaLnBrk="0" fontAlgn="ctr" hangingPunct="0"/>
            <a:r>
              <a:rPr lang="zh-CN" altLang="en-US" sz="3640" b="0" baseline="0" dirty="0" smtClean="0">
                <a:solidFill>
                  <a:srgbClr val="404040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rPr>
              <a:t>本节概述和学习目标</a:t>
            </a:r>
            <a:endParaRPr lang="zh-CN" altLang="en-US" sz="3640" b="0" baseline="0" dirty="0">
              <a:solidFill>
                <a:srgbClr val="404040"/>
              </a:solidFill>
              <a:latin typeface="Huawei Sans" panose="020C0503030203020204" pitchFamily="34" charset="0"/>
              <a:ea typeface="方正兰亭黑简体" panose="02000000000000000000" pitchFamily="2" charset="-122"/>
              <a:cs typeface="Huawei Sans" panose="020C050303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02474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642">
          <p15:clr>
            <a:srgbClr val="FBAE40"/>
          </p15:clr>
        </p15:guide>
        <p15:guide id="2" pos="7038">
          <p15:clr>
            <a:srgbClr val="FBAE40"/>
          </p15:clr>
        </p15:guide>
        <p15:guide id="3" orient="horz" pos="116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0#思考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6"/>
          <p:cNvSpPr>
            <a:spLocks noGrp="1"/>
          </p:cNvSpPr>
          <p:nvPr>
            <p:ph type="body" sz="quarter" idx="10" hasCustomPrompt="1"/>
          </p:nvPr>
        </p:nvSpPr>
        <p:spPr>
          <a:xfrm>
            <a:off x="1019176" y="1844675"/>
            <a:ext cx="10153650" cy="4068812"/>
          </a:xfrm>
          <a:prstGeom prst="rect">
            <a:avLst/>
          </a:prstGeom>
        </p:spPr>
        <p:txBody>
          <a:bodyPr/>
          <a:lstStyle>
            <a:lvl1pPr marL="457200" marR="0" indent="-457200" algn="just" defTabSz="801688" rtl="0" eaLnBrk="1" fontAlgn="ctr" latinLnBrk="0" hangingPunct="1">
              <a:lnSpc>
                <a:spcPct val="140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+mj-lt"/>
              <a:buAutoNum type="arabicPeriod"/>
              <a:tabLst/>
              <a:defRPr sz="2000"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  <a:lvl2pPr marL="744537" indent="-342900" algn="just" fontAlgn="ctr">
              <a:buSzPct val="100000"/>
              <a:buFont typeface="+mj-lt"/>
              <a:buAutoNum type="alphaUcPeriod"/>
              <a:defRPr sz="1800" baseline="0">
                <a:latin typeface="Huawei Sans" panose="020C0503030203020204" pitchFamily="34" charset="0"/>
              </a:defRPr>
            </a:lvl2pPr>
            <a:lvl3pPr>
              <a:defRPr/>
            </a:lvl3pPr>
            <a:lvl5pPr>
              <a:buNone/>
              <a:defRPr/>
            </a:lvl5pPr>
          </a:lstStyle>
          <a:p>
            <a:r>
              <a:rPr lang="zh-CN" altLang="en-US" dirty="0"/>
              <a:t>此版式用于思考题</a:t>
            </a:r>
            <a:r>
              <a:rPr lang="en-US" altLang="zh-CN" dirty="0"/>
              <a:t>-201501</a:t>
            </a:r>
            <a:r>
              <a:rPr lang="zh-CN" altLang="en-US" dirty="0"/>
              <a:t>具体格式（序号格式需以模板展示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pPr lvl="1"/>
            <a:endParaRPr lang="en-US" altLang="zh-CN" dirty="0" smtClean="0"/>
          </a:p>
        </p:txBody>
      </p:sp>
      <p:cxnSp>
        <p:nvCxnSpPr>
          <p:cNvPr id="24" name="直线连接符 14">
            <a:extLst>
              <a:ext uri="{FF2B5EF4-FFF2-40B4-BE49-F238E27FC236}">
                <a16:creationId xmlns:a16="http://schemas.microsoft.com/office/drawing/2014/main" xmlns="" id="{C79E9F57-49BC-DC4A-B843-36D48051C848}"/>
              </a:ext>
            </a:extLst>
          </p:cNvPr>
          <p:cNvCxnSpPr>
            <a:cxnSpLocks/>
          </p:cNvCxnSpPr>
          <p:nvPr userDrawn="1"/>
        </p:nvCxnSpPr>
        <p:spPr>
          <a:xfrm flipH="1">
            <a:off x="1029917" y="1349255"/>
            <a:ext cx="1368000" cy="0"/>
          </a:xfrm>
          <a:prstGeom prst="line">
            <a:avLst/>
          </a:prstGeom>
          <a:ln w="28575">
            <a:solidFill>
              <a:srgbClr val="C7000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文本框 16">
            <a:extLst>
              <a:ext uri="{FF2B5EF4-FFF2-40B4-BE49-F238E27FC236}">
                <a16:creationId xmlns:a16="http://schemas.microsoft.com/office/drawing/2014/main" xmlns="" id="{568EC886-2612-1F43-AB51-21A76A078357}"/>
              </a:ext>
            </a:extLst>
          </p:cNvPr>
          <p:cNvSpPr txBox="1"/>
          <p:nvPr userDrawn="1"/>
        </p:nvSpPr>
        <p:spPr>
          <a:xfrm>
            <a:off x="918916" y="630373"/>
            <a:ext cx="1584088" cy="6518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36" baseline="0" dirty="0" smtClean="0">
                <a:solidFill>
                  <a:srgbClr val="404040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cs typeface="Microsoft YaHei" charset="-122"/>
              </a:rPr>
              <a:t>思考题</a:t>
            </a:r>
            <a:endParaRPr kumimoji="1" lang="zh-CN" altLang="en-US" sz="3636" baseline="0" dirty="0">
              <a:solidFill>
                <a:srgbClr val="404040"/>
              </a:solidFill>
              <a:latin typeface="Huawei Sans" panose="020C0503030203020204" pitchFamily="34" charset="0"/>
              <a:ea typeface="方正兰亭黑简体" panose="02000000000000000000" pitchFamily="2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36740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#本节小结（可选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内容占位符 6"/>
          <p:cNvSpPr>
            <a:spLocks noGrp="1"/>
          </p:cNvSpPr>
          <p:nvPr>
            <p:ph sz="quarter" idx="10" hasCustomPrompt="1"/>
          </p:nvPr>
        </p:nvSpPr>
        <p:spPr>
          <a:xfrm>
            <a:off x="1019175" y="1844675"/>
            <a:ext cx="10153650" cy="4082880"/>
          </a:xfrm>
          <a:prstGeom prst="rect">
            <a:avLst/>
          </a:prstGeom>
        </p:spPr>
        <p:txBody>
          <a:bodyPr/>
          <a:lstStyle>
            <a:lvl1pPr algn="just" fontAlgn="ctr">
              <a:buClrTx/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  <a:lvl2pPr algn="just" fontAlgn="ctr">
              <a:buClrTx/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2pPr>
            <a:lvl3pPr algn="just" fontAlgn="ctr">
              <a:buClrTx/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3pPr>
            <a:lvl4pPr algn="just" fontAlgn="ctr">
              <a:buClrTx/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4pPr>
            <a:lvl5pPr algn="just" fontAlgn="ctr">
              <a:buClrTx/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5pPr>
          </a:lstStyle>
          <a:p>
            <a:pPr lvl="0"/>
            <a:r>
              <a:rPr lang="zh-CN" altLang="en-US" dirty="0" smtClean="0"/>
              <a:t>此版式用于每一节的小结</a:t>
            </a:r>
          </a:p>
          <a:p>
            <a:pPr lvl="1"/>
            <a:r>
              <a:rPr lang="zh-CN" altLang="en-US" dirty="0" smtClean="0"/>
              <a:t>第二</a:t>
            </a:r>
            <a:r>
              <a:rPr lang="zh-CN" altLang="en-US" dirty="0"/>
              <a:t>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cxnSp>
        <p:nvCxnSpPr>
          <p:cNvPr id="11" name="直线连接符 14">
            <a:extLst>
              <a:ext uri="{FF2B5EF4-FFF2-40B4-BE49-F238E27FC236}">
                <a16:creationId xmlns="" xmlns:a16="http://schemas.microsoft.com/office/drawing/2014/main" id="{C79E9F57-49BC-DC4A-B843-36D48051C848}"/>
              </a:ext>
            </a:extLst>
          </p:cNvPr>
          <p:cNvCxnSpPr>
            <a:cxnSpLocks/>
          </p:cNvCxnSpPr>
          <p:nvPr userDrawn="1"/>
        </p:nvCxnSpPr>
        <p:spPr>
          <a:xfrm flipH="1">
            <a:off x="1029917" y="1349255"/>
            <a:ext cx="1800000" cy="0"/>
          </a:xfrm>
          <a:prstGeom prst="line">
            <a:avLst/>
          </a:prstGeom>
          <a:ln w="28575">
            <a:solidFill>
              <a:srgbClr val="C7000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文本框 16">
            <a:extLst>
              <a:ext uri="{FF2B5EF4-FFF2-40B4-BE49-F238E27FC236}">
                <a16:creationId xmlns="" xmlns:a16="http://schemas.microsoft.com/office/drawing/2014/main" id="{568EC886-2612-1F43-AB51-21A76A078357}"/>
              </a:ext>
            </a:extLst>
          </p:cNvPr>
          <p:cNvSpPr txBox="1"/>
          <p:nvPr userDrawn="1"/>
        </p:nvSpPr>
        <p:spPr>
          <a:xfrm>
            <a:off x="918916" y="630373"/>
            <a:ext cx="2050561" cy="6518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36" baseline="0" dirty="0" smtClean="0">
                <a:solidFill>
                  <a:srgbClr val="404040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cs typeface="Microsoft YaHei" charset="-122"/>
              </a:rPr>
              <a:t>本节小结</a:t>
            </a:r>
            <a:endParaRPr kumimoji="1" lang="zh-CN" altLang="en-US" sz="3636" baseline="0" dirty="0">
              <a:solidFill>
                <a:srgbClr val="404040"/>
              </a:solidFill>
              <a:latin typeface="Huawei Sans" panose="020C0503030203020204" pitchFamily="34" charset="0"/>
              <a:ea typeface="方正兰亭黑简体" panose="02000000000000000000" pitchFamily="2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5242044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2#本章总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内容占位符 6"/>
          <p:cNvSpPr>
            <a:spLocks noGrp="1"/>
          </p:cNvSpPr>
          <p:nvPr>
            <p:ph sz="quarter" idx="10"/>
          </p:nvPr>
        </p:nvSpPr>
        <p:spPr>
          <a:xfrm>
            <a:off x="1019175" y="1844675"/>
            <a:ext cx="10153650" cy="4082880"/>
          </a:xfrm>
          <a:prstGeom prst="rect">
            <a:avLst/>
          </a:prstGeom>
        </p:spPr>
        <p:txBody>
          <a:bodyPr/>
          <a:lstStyle>
            <a:lvl1pPr algn="just" fontAlgn="ctr">
              <a:buClrTx/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  <a:lvl2pPr algn="just" fontAlgn="ctr">
              <a:buClrTx/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2pPr>
            <a:lvl3pPr algn="just" fontAlgn="ctr">
              <a:buClrTx/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3pPr>
            <a:lvl4pPr algn="just" fontAlgn="ctr">
              <a:buClrTx/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4pPr>
            <a:lvl5pPr algn="just" fontAlgn="ctr">
              <a:buClrTx/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cxnSp>
        <p:nvCxnSpPr>
          <p:cNvPr id="9" name="直线连接符 14">
            <a:extLst>
              <a:ext uri="{FF2B5EF4-FFF2-40B4-BE49-F238E27FC236}">
                <a16:creationId xmlns="" xmlns:a16="http://schemas.microsoft.com/office/drawing/2014/main" id="{C79E9F57-49BC-DC4A-B843-36D48051C848}"/>
              </a:ext>
            </a:extLst>
          </p:cNvPr>
          <p:cNvCxnSpPr>
            <a:cxnSpLocks/>
          </p:cNvCxnSpPr>
          <p:nvPr userDrawn="1"/>
        </p:nvCxnSpPr>
        <p:spPr>
          <a:xfrm flipH="1">
            <a:off x="1029917" y="1349255"/>
            <a:ext cx="1800000" cy="0"/>
          </a:xfrm>
          <a:prstGeom prst="line">
            <a:avLst/>
          </a:prstGeom>
          <a:ln w="28575">
            <a:solidFill>
              <a:srgbClr val="C7000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文本框 16">
            <a:extLst>
              <a:ext uri="{FF2B5EF4-FFF2-40B4-BE49-F238E27FC236}">
                <a16:creationId xmlns="" xmlns:a16="http://schemas.microsoft.com/office/drawing/2014/main" id="{568EC886-2612-1F43-AB51-21A76A078357}"/>
              </a:ext>
            </a:extLst>
          </p:cNvPr>
          <p:cNvSpPr txBox="1"/>
          <p:nvPr userDrawn="1"/>
        </p:nvSpPr>
        <p:spPr>
          <a:xfrm>
            <a:off x="918916" y="630373"/>
            <a:ext cx="2050561" cy="6518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36" baseline="0" dirty="0" smtClean="0">
                <a:solidFill>
                  <a:srgbClr val="404040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cs typeface="Microsoft YaHei" charset="-122"/>
              </a:rPr>
              <a:t>本章总结</a:t>
            </a:r>
            <a:endParaRPr kumimoji="1" lang="zh-CN" altLang="en-US" sz="3636" baseline="0" dirty="0">
              <a:solidFill>
                <a:srgbClr val="404040"/>
              </a:solidFill>
              <a:latin typeface="Huawei Sans" panose="020C0503030203020204" pitchFamily="34" charset="0"/>
              <a:ea typeface="方正兰亭黑简体" panose="02000000000000000000" pitchFamily="2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023569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3#更多信息(可选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6"/>
          <p:cNvSpPr>
            <a:spLocks noGrp="1"/>
          </p:cNvSpPr>
          <p:nvPr>
            <p:ph type="body" sz="quarter" idx="10" hasCustomPrompt="1"/>
          </p:nvPr>
        </p:nvSpPr>
        <p:spPr>
          <a:xfrm>
            <a:off x="1019175" y="1844675"/>
            <a:ext cx="10153650" cy="4082880"/>
          </a:xfrm>
          <a:prstGeom prst="rect">
            <a:avLst/>
          </a:prstGeom>
        </p:spPr>
        <p:txBody>
          <a:bodyPr/>
          <a:lstStyle>
            <a:lvl1pPr algn="just" fontAlgn="ctr">
              <a:buClrTx/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  <a:lvl5pPr>
              <a:buNone/>
              <a:defRPr/>
            </a:lvl5pPr>
          </a:lstStyle>
          <a:p>
            <a:r>
              <a:rPr lang="zh-CN" altLang="en-US" dirty="0"/>
              <a:t>此版式用于提供给学员更多学习信息。</a:t>
            </a:r>
          </a:p>
        </p:txBody>
      </p:sp>
      <p:cxnSp>
        <p:nvCxnSpPr>
          <p:cNvPr id="12" name="直线连接符 14">
            <a:extLst>
              <a:ext uri="{FF2B5EF4-FFF2-40B4-BE49-F238E27FC236}">
                <a16:creationId xmlns="" xmlns:a16="http://schemas.microsoft.com/office/drawing/2014/main" id="{C79E9F57-49BC-DC4A-B843-36D48051C848}"/>
              </a:ext>
            </a:extLst>
          </p:cNvPr>
          <p:cNvCxnSpPr>
            <a:cxnSpLocks/>
          </p:cNvCxnSpPr>
          <p:nvPr userDrawn="1"/>
        </p:nvCxnSpPr>
        <p:spPr>
          <a:xfrm flipH="1">
            <a:off x="1029917" y="1349255"/>
            <a:ext cx="1800000" cy="0"/>
          </a:xfrm>
          <a:prstGeom prst="line">
            <a:avLst/>
          </a:prstGeom>
          <a:ln w="28575">
            <a:solidFill>
              <a:srgbClr val="C7000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文本框 16">
            <a:extLst>
              <a:ext uri="{FF2B5EF4-FFF2-40B4-BE49-F238E27FC236}">
                <a16:creationId xmlns="" xmlns:a16="http://schemas.microsoft.com/office/drawing/2014/main" id="{568EC886-2612-1F43-AB51-21A76A078357}"/>
              </a:ext>
            </a:extLst>
          </p:cNvPr>
          <p:cNvSpPr txBox="1"/>
          <p:nvPr userDrawn="1"/>
        </p:nvSpPr>
        <p:spPr>
          <a:xfrm>
            <a:off x="918916" y="630373"/>
            <a:ext cx="2050561" cy="6518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36" baseline="0" dirty="0" smtClean="0">
                <a:solidFill>
                  <a:srgbClr val="404040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cs typeface="Microsoft YaHei" charset="-122"/>
              </a:rPr>
              <a:t>更多信息</a:t>
            </a:r>
            <a:endParaRPr kumimoji="1" lang="zh-CN" altLang="en-US" sz="3636" baseline="0" dirty="0">
              <a:solidFill>
                <a:srgbClr val="404040"/>
              </a:solidFill>
              <a:latin typeface="Huawei Sans" panose="020C0503030203020204" pitchFamily="34" charset="0"/>
              <a:ea typeface="方正兰亭黑简体" panose="02000000000000000000" pitchFamily="2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263851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4#学习推荐(可选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6"/>
          <p:cNvSpPr>
            <a:spLocks noGrp="1"/>
          </p:cNvSpPr>
          <p:nvPr>
            <p:ph type="body" sz="quarter" idx="10"/>
          </p:nvPr>
        </p:nvSpPr>
        <p:spPr>
          <a:xfrm>
            <a:off x="1019175" y="1844675"/>
            <a:ext cx="10153650" cy="4082880"/>
          </a:xfrm>
          <a:prstGeom prst="rect">
            <a:avLst/>
          </a:prstGeom>
        </p:spPr>
        <p:txBody>
          <a:bodyPr/>
          <a:lstStyle>
            <a:lvl1pPr algn="just" fontAlgn="ctr">
              <a:buClrTx/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endParaRPr lang="zh-CN" altLang="en-US" dirty="0"/>
          </a:p>
        </p:txBody>
      </p:sp>
      <p:cxnSp>
        <p:nvCxnSpPr>
          <p:cNvPr id="14" name="直线连接符 14">
            <a:extLst>
              <a:ext uri="{FF2B5EF4-FFF2-40B4-BE49-F238E27FC236}">
                <a16:creationId xmlns="" xmlns:a16="http://schemas.microsoft.com/office/drawing/2014/main" id="{C79E9F57-49BC-DC4A-B843-36D48051C848}"/>
              </a:ext>
            </a:extLst>
          </p:cNvPr>
          <p:cNvCxnSpPr>
            <a:cxnSpLocks/>
          </p:cNvCxnSpPr>
          <p:nvPr userDrawn="1"/>
        </p:nvCxnSpPr>
        <p:spPr>
          <a:xfrm flipH="1">
            <a:off x="1029917" y="1349255"/>
            <a:ext cx="1800000" cy="0"/>
          </a:xfrm>
          <a:prstGeom prst="line">
            <a:avLst/>
          </a:prstGeom>
          <a:ln w="28575">
            <a:solidFill>
              <a:srgbClr val="C7000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文本框 16">
            <a:extLst>
              <a:ext uri="{FF2B5EF4-FFF2-40B4-BE49-F238E27FC236}">
                <a16:creationId xmlns="" xmlns:a16="http://schemas.microsoft.com/office/drawing/2014/main" id="{568EC886-2612-1F43-AB51-21A76A078357}"/>
              </a:ext>
            </a:extLst>
          </p:cNvPr>
          <p:cNvSpPr txBox="1"/>
          <p:nvPr userDrawn="1"/>
        </p:nvSpPr>
        <p:spPr>
          <a:xfrm>
            <a:off x="918916" y="630373"/>
            <a:ext cx="2050561" cy="6518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36" baseline="0" dirty="0" smtClean="0">
                <a:solidFill>
                  <a:srgbClr val="404040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cs typeface="Microsoft YaHei" charset="-122"/>
              </a:rPr>
              <a:t>学习推荐</a:t>
            </a:r>
            <a:endParaRPr kumimoji="1" lang="zh-CN" altLang="en-US" sz="3636" baseline="0" dirty="0">
              <a:solidFill>
                <a:srgbClr val="404040"/>
              </a:solidFill>
              <a:latin typeface="Huawei Sans" panose="020C0503030203020204" pitchFamily="34" charset="0"/>
              <a:ea typeface="方正兰亭黑简体" panose="02000000000000000000" pitchFamily="2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10191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探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67"/>
          <a:stretch/>
        </p:blipFill>
        <p:spPr>
          <a:xfrm>
            <a:off x="0" y="1"/>
            <a:ext cx="12201373" cy="5594695"/>
          </a:xfrm>
          <a:prstGeom prst="rect">
            <a:avLst/>
          </a:prstGeom>
        </p:spPr>
      </p:pic>
      <p:sp>
        <p:nvSpPr>
          <p:cNvPr id="7" name="L 形 6"/>
          <p:cNvSpPr/>
          <p:nvPr userDrawn="1"/>
        </p:nvSpPr>
        <p:spPr>
          <a:xfrm rot="5400000">
            <a:off x="7850738" y="2130702"/>
            <a:ext cx="701032" cy="717656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8227DEE9-8BE9-0D49-BF96-9E83C5312E0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8646" y="907093"/>
            <a:ext cx="6557247" cy="690255"/>
          </a:xfrm>
          <a:prstGeom prst="rect">
            <a:avLst/>
          </a:prstGeom>
          <a:ln>
            <a:noFill/>
            <a:prstDash val="dash"/>
          </a:ln>
        </p:spPr>
        <p:txBody>
          <a:bodyPr lIns="0" tIns="0" rIns="0" bIns="0" anchor="t">
            <a:normAutofit/>
          </a:bodyPr>
          <a:lstStyle>
            <a:lvl1pPr algn="l">
              <a:defRPr sz="3199" b="0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dirty="0"/>
              <a:t>单击此处添加标题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2F43DA98-D48D-6947-95EF-BA3B05E688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28897" y="1949372"/>
            <a:ext cx="6533290" cy="643926"/>
          </a:xfrm>
          <a:prstGeom prst="rect">
            <a:avLst/>
          </a:prstGeom>
        </p:spPr>
        <p:txBody>
          <a:bodyPr lIns="0" tIns="0" rIns="0" bIns="0"/>
          <a:lstStyle>
            <a:lvl1pPr>
              <a:defRPr sz="1399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单击此处添加文本</a:t>
            </a:r>
            <a:endParaRPr lang="en-US" dirty="0"/>
          </a:p>
        </p:txBody>
      </p:sp>
      <p:sp>
        <p:nvSpPr>
          <p:cNvPr id="9" name="Text Placeholder 5">
            <a:extLst>
              <a:ext uri="{FF2B5EF4-FFF2-40B4-BE49-F238E27FC236}">
                <a16:creationId xmlns="" xmlns:a16="http://schemas.microsoft.com/office/drawing/2014/main" id="{52F8733E-C4C9-8D4D-8DDA-CAB265AC05A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3231" y="6227191"/>
            <a:ext cx="1616538" cy="32275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38024230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414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="" xmlns:a16="http://schemas.microsoft.com/office/drawing/2014/main" id="{20F7C7B5-0135-F749-B910-7325E96AE70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3216" y="1843089"/>
            <a:ext cx="10118107" cy="3013725"/>
          </a:xfrm>
          <a:prstGeom prst="rect">
            <a:avLst/>
          </a:prstGeom>
        </p:spPr>
        <p:txBody>
          <a:bodyPr tIns="90000" bIns="90000"/>
          <a:lstStyle>
            <a:lvl1pPr marL="412585" indent="-398304">
              <a:lnSpc>
                <a:spcPct val="70000"/>
              </a:lnSpc>
              <a:buFont typeface="+mj-lt"/>
              <a:buAutoNum type="arabicPeriod"/>
              <a:tabLst/>
              <a:defRPr sz="2199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412585" indent="-398304">
              <a:buFont typeface="+mj-lt"/>
              <a:buAutoNum type="arabicPeriod"/>
              <a:tabLst/>
              <a:defRPr/>
            </a:lvl2pPr>
            <a:lvl3pPr marL="14281" indent="0">
              <a:buFont typeface="+mj-lt"/>
              <a:buNone/>
              <a:tabLst/>
              <a:defRPr sz="2199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 marL="14281" indent="0">
              <a:buFont typeface="+mj-lt"/>
              <a:buNone/>
              <a:tabLst/>
              <a:defRPr sz="2199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 marL="14281" indent="0">
              <a:buFont typeface="+mj-lt"/>
              <a:buNone/>
              <a:tabLst/>
              <a:defRPr sz="2199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单击此处添加文本</a:t>
            </a:r>
            <a:endParaRPr lang="en-US" altLang="zh-CN" dirty="0"/>
          </a:p>
        </p:txBody>
      </p:sp>
      <p:cxnSp>
        <p:nvCxnSpPr>
          <p:cNvPr id="3" name="直线连接符 14">
            <a:extLst>
              <a:ext uri="{FF2B5EF4-FFF2-40B4-BE49-F238E27FC236}">
                <a16:creationId xmlns="" xmlns:a16="http://schemas.microsoft.com/office/drawing/2014/main" id="{C79E9F57-49BC-DC4A-B843-36D48051C848}"/>
              </a:ext>
            </a:extLst>
          </p:cNvPr>
          <p:cNvCxnSpPr>
            <a:cxnSpLocks/>
          </p:cNvCxnSpPr>
          <p:nvPr userDrawn="1"/>
        </p:nvCxnSpPr>
        <p:spPr>
          <a:xfrm flipH="1">
            <a:off x="1029516" y="1349255"/>
            <a:ext cx="885621" cy="0"/>
          </a:xfrm>
          <a:prstGeom prst="line">
            <a:avLst/>
          </a:prstGeom>
          <a:ln w="28575">
            <a:solidFill>
              <a:srgbClr val="C7000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文本框 16">
            <a:extLst>
              <a:ext uri="{FF2B5EF4-FFF2-40B4-BE49-F238E27FC236}">
                <a16:creationId xmlns="" xmlns:a16="http://schemas.microsoft.com/office/drawing/2014/main" id="{568EC886-2612-1F43-AB51-21A76A078357}"/>
              </a:ext>
            </a:extLst>
          </p:cNvPr>
          <p:cNvSpPr txBox="1"/>
          <p:nvPr userDrawn="1"/>
        </p:nvSpPr>
        <p:spPr>
          <a:xfrm>
            <a:off x="918558" y="630374"/>
            <a:ext cx="1147037" cy="6535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599" dirty="0">
                <a:solidFill>
                  <a:schemeClr val="tx1"/>
                </a:solidFill>
                <a:latin typeface="Microsoft YaHei" charset="-122"/>
                <a:ea typeface="Microsoft YaHei" charset="-122"/>
                <a:cs typeface="Microsoft YaHei" charset="-122"/>
              </a:rPr>
              <a:t>目录</a:t>
            </a:r>
          </a:p>
        </p:txBody>
      </p:sp>
    </p:spTree>
    <p:extLst>
      <p:ext uri="{BB962C8B-B14F-4D97-AF65-F5344CB8AC3E}">
        <p14:creationId xmlns:p14="http://schemas.microsoft.com/office/powerpoint/2010/main" val="11163763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7#标题和内容（两行标题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731838" y="447468"/>
            <a:ext cx="10728325" cy="100192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defRPr lang="zh-CN" altLang="en-US" baseline="0" dirty="0">
                <a:latin typeface="Huawei Sans" panose="020C0503030203020204" pitchFamily="34" charset="0"/>
                <a:ea typeface="方正兰亭黑简体" panose="02000000000000000000" pitchFamily="2" charset="-122"/>
              </a:defRPr>
            </a:lvl1pPr>
          </a:lstStyle>
          <a:p>
            <a:pPr marL="0" lvl="0" indent="0" defTabSz="1187798">
              <a:lnSpc>
                <a:spcPts val="343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zh-CN" altLang="en-US" dirty="0" smtClean="0"/>
              <a:t>单击</a:t>
            </a:r>
            <a:r>
              <a:rPr lang="zh-CN" altLang="en-US" dirty="0"/>
              <a:t>此处编辑母版标题样式</a:t>
            </a:r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0" hasCustomPrompt="1"/>
          </p:nvPr>
        </p:nvSpPr>
        <p:spPr>
          <a:xfrm>
            <a:off x="731838" y="1484312"/>
            <a:ext cx="10728326" cy="4443243"/>
          </a:xfrm>
          <a:prstGeom prst="rect">
            <a:avLst/>
          </a:prstGeom>
        </p:spPr>
        <p:txBody>
          <a:bodyPr/>
          <a:lstStyle>
            <a:lvl1pPr algn="just" fontAlgn="ctr">
              <a:buClrTx/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r>
              <a:rPr lang="zh-CN" altLang="en-US" dirty="0"/>
              <a:t>单击此处输入文字</a:t>
            </a:r>
          </a:p>
        </p:txBody>
      </p:sp>
    </p:spTree>
    <p:extLst>
      <p:ext uri="{BB962C8B-B14F-4D97-AF65-F5344CB8AC3E}">
        <p14:creationId xmlns:p14="http://schemas.microsoft.com/office/powerpoint/2010/main" val="216699121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935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7*#标题和内容（一行标题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731838" y="447468"/>
            <a:ext cx="10728325" cy="485982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defRPr lang="zh-CN" altLang="en-US" baseline="0" dirty="0">
                <a:latin typeface="Huawei Sans" panose="020C0503030203020204" pitchFamily="34" charset="0"/>
                <a:ea typeface="方正兰亭黑简体" panose="02000000000000000000" pitchFamily="2" charset="-122"/>
              </a:defRPr>
            </a:lvl1pPr>
          </a:lstStyle>
          <a:p>
            <a:pPr marL="0" lvl="0" indent="0" defTabSz="1187798">
              <a:lnSpc>
                <a:spcPts val="343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zh-CN" altLang="en-US" dirty="0" smtClean="0"/>
              <a:t>单击</a:t>
            </a:r>
            <a:r>
              <a:rPr lang="zh-CN" altLang="en-US" dirty="0"/>
              <a:t>此处编辑母版标题样式</a:t>
            </a:r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0" hasCustomPrompt="1"/>
          </p:nvPr>
        </p:nvSpPr>
        <p:spPr>
          <a:xfrm>
            <a:off x="731838" y="1047750"/>
            <a:ext cx="10728326" cy="4879805"/>
          </a:xfrm>
          <a:prstGeom prst="rect">
            <a:avLst/>
          </a:prstGeom>
        </p:spPr>
        <p:txBody>
          <a:bodyPr/>
          <a:lstStyle>
            <a:lvl1pPr algn="just" fontAlgn="ctr">
              <a:buClrTx/>
              <a:defRPr baseline="0"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defRPr>
            </a:lvl1pPr>
          </a:lstStyle>
          <a:p>
            <a:r>
              <a:rPr lang="zh-CN" altLang="en-US" dirty="0"/>
              <a:t>单击此处输入文字</a:t>
            </a:r>
          </a:p>
        </p:txBody>
      </p:sp>
    </p:spTree>
    <p:extLst>
      <p:ext uri="{BB962C8B-B14F-4D97-AF65-F5344CB8AC3E}">
        <p14:creationId xmlns:p14="http://schemas.microsoft.com/office/powerpoint/2010/main" val="277827284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595" userDrawn="1">
          <p15:clr>
            <a:srgbClr val="FBAE40"/>
          </p15:clr>
        </p15:guide>
        <p15:guide id="2" orient="horz" pos="663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8#仅标题（两行标题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731838" y="447468"/>
            <a:ext cx="10728325" cy="100192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defRPr lang="zh-CN" altLang="en-US" baseline="0" dirty="0"/>
            </a:lvl1pPr>
          </a:lstStyle>
          <a:p>
            <a:pPr marL="0" lvl="0" indent="0" defTabSz="1187798">
              <a:lnSpc>
                <a:spcPts val="343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zh-CN" altLang="en-US" dirty="0" smtClean="0"/>
              <a:t>单击</a:t>
            </a:r>
            <a:r>
              <a:rPr lang="zh-CN" altLang="en-US" dirty="0"/>
              <a:t>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513643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8*#仅标题（一行标题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731838" y="447468"/>
            <a:ext cx="10728325" cy="49709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defRPr lang="zh-CN" altLang="en-US" baseline="0" dirty="0"/>
            </a:lvl1pPr>
          </a:lstStyle>
          <a:p>
            <a:pPr marL="0" lvl="0" indent="0" defTabSz="1187798">
              <a:lnSpc>
                <a:spcPts val="343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zh-CN" altLang="en-US" dirty="0" smtClean="0"/>
              <a:t>单击</a:t>
            </a:r>
            <a:r>
              <a:rPr lang="zh-CN" altLang="en-US" dirty="0"/>
              <a:t>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826084440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595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9#全白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343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5#谢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="" xmlns:a16="http://schemas.microsoft.com/office/drawing/2014/main" id="{42AF307D-40F4-EC4C-9108-79E948007529}"/>
              </a:ext>
            </a:extLst>
          </p:cNvPr>
          <p:cNvSpPr txBox="1"/>
          <p:nvPr userDrawn="1"/>
        </p:nvSpPr>
        <p:spPr>
          <a:xfrm>
            <a:off x="607486" y="1402064"/>
            <a:ext cx="3921034" cy="854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940" dirty="0" smtClean="0">
                <a:solidFill>
                  <a:schemeClr val="tx1"/>
                </a:solidFill>
              </a:rPr>
              <a:t>Thank you.</a:t>
            </a:r>
            <a:endParaRPr lang="en-US" sz="494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336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4">
            <a:extLst>
              <a:ext uri="{FF2B5EF4-FFF2-40B4-BE49-F238E27FC236}">
                <a16:creationId xmlns="" xmlns:a16="http://schemas.microsoft.com/office/drawing/2014/main" id="{AF72FAD7-C8C3-754A-A498-D3A7EC29AB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8954" y="6270652"/>
            <a:ext cx="1981542" cy="1536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0000"/>
              </a:lnSpc>
            </a:pPr>
            <a:r>
              <a:rPr kumimoji="1" lang="en-US" altLang="zh-CN" sz="1000" dirty="0"/>
              <a:t>Security Level:</a:t>
            </a:r>
            <a:endParaRPr lang="en-US" altLang="zh-CN" sz="1000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3089" y="5976169"/>
            <a:ext cx="2257507" cy="482533"/>
          </a:xfrm>
          <a:prstGeom prst="rect">
            <a:avLst/>
          </a:prstGeom>
        </p:spPr>
      </p:pic>
      <p:grpSp>
        <p:nvGrpSpPr>
          <p:cNvPr id="30" name="Group 87">
            <a:extLst>
              <a:ext uri="{FF2B5EF4-FFF2-40B4-BE49-F238E27FC236}">
                <a16:creationId xmlns="" xmlns:a16="http://schemas.microsoft.com/office/drawing/2014/main" id="{37333705-F8D6-2847-B3CB-F2FAB51E2A3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2290471" y="2625389"/>
            <a:ext cx="1963323" cy="4233515"/>
            <a:chOff x="5343885" y="-48857"/>
            <a:chExt cx="3263586" cy="7037279"/>
          </a:xfrm>
        </p:grpSpPr>
        <p:sp>
          <p:nvSpPr>
            <p:cNvPr id="31" name="矩形 13">
              <a:extLst>
                <a:ext uri="{FF2B5EF4-FFF2-40B4-BE49-F238E27FC236}">
                  <a16:creationId xmlns="" xmlns:a16="http://schemas.microsoft.com/office/drawing/2014/main" id="{B14DFA89-D483-CF47-82CC-DD86D7CAB09E}"/>
                </a:ext>
              </a:extLst>
            </p:cNvPr>
            <p:cNvSpPr/>
            <p:nvPr userDrawn="1"/>
          </p:nvSpPr>
          <p:spPr>
            <a:xfrm>
              <a:off x="5356401" y="1934171"/>
              <a:ext cx="791510" cy="664397"/>
            </a:xfrm>
            <a:prstGeom prst="rect">
              <a:avLst/>
            </a:prstGeom>
            <a:solidFill>
              <a:srgbClr val="C4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196/0/84</a:t>
              </a:r>
            </a:p>
          </p:txBody>
        </p:sp>
        <p:sp>
          <p:nvSpPr>
            <p:cNvPr id="32" name="文本框 15">
              <a:extLst>
                <a:ext uri="{FF2B5EF4-FFF2-40B4-BE49-F238E27FC236}">
                  <a16:creationId xmlns="" xmlns:a16="http://schemas.microsoft.com/office/drawing/2014/main" id="{8223ADA0-340A-794B-93B7-24AFF612A719}"/>
                </a:ext>
              </a:extLst>
            </p:cNvPr>
            <p:cNvSpPr txBox="1"/>
            <p:nvPr userDrawn="1"/>
          </p:nvSpPr>
          <p:spPr>
            <a:xfrm>
              <a:off x="5352723" y="1694497"/>
              <a:ext cx="1052647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zh-CN" altLang="en-US" sz="800" b="0" i="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公司辅助色</a:t>
              </a:r>
            </a:p>
          </p:txBody>
        </p:sp>
        <p:sp>
          <p:nvSpPr>
            <p:cNvPr id="33" name="矩形 13">
              <a:extLst>
                <a:ext uri="{FF2B5EF4-FFF2-40B4-BE49-F238E27FC236}">
                  <a16:creationId xmlns="" xmlns:a16="http://schemas.microsoft.com/office/drawing/2014/main" id="{5F63E0E3-4F22-7948-AB1A-40A84ECA92EC}"/>
                </a:ext>
              </a:extLst>
            </p:cNvPr>
            <p:cNvSpPr/>
            <p:nvPr userDrawn="1"/>
          </p:nvSpPr>
          <p:spPr>
            <a:xfrm>
              <a:off x="6184680" y="1934171"/>
              <a:ext cx="791510" cy="664397"/>
            </a:xfrm>
            <a:prstGeom prst="rect">
              <a:avLst/>
            </a:prstGeom>
            <a:solidFill>
              <a:srgbClr val="CB37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203/55/120</a:t>
              </a:r>
            </a:p>
          </p:txBody>
        </p:sp>
        <p:sp>
          <p:nvSpPr>
            <p:cNvPr id="34" name="矩形 13">
              <a:extLst>
                <a:ext uri="{FF2B5EF4-FFF2-40B4-BE49-F238E27FC236}">
                  <a16:creationId xmlns="" xmlns:a16="http://schemas.microsoft.com/office/drawing/2014/main" id="{29C4A3C6-7C7B-7140-8F73-591E9F49143F}"/>
                </a:ext>
              </a:extLst>
            </p:cNvPr>
            <p:cNvSpPr/>
            <p:nvPr userDrawn="1"/>
          </p:nvSpPr>
          <p:spPr>
            <a:xfrm>
              <a:off x="5356401" y="3403061"/>
              <a:ext cx="791510" cy="664397"/>
            </a:xfrm>
            <a:prstGeom prst="rect">
              <a:avLst/>
            </a:prstGeom>
            <a:solidFill>
              <a:srgbClr val="ED6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237/109/0</a:t>
              </a:r>
            </a:p>
          </p:txBody>
        </p:sp>
        <p:sp>
          <p:nvSpPr>
            <p:cNvPr id="35" name="矩形 13">
              <a:extLst>
                <a:ext uri="{FF2B5EF4-FFF2-40B4-BE49-F238E27FC236}">
                  <a16:creationId xmlns="" xmlns:a16="http://schemas.microsoft.com/office/drawing/2014/main" id="{BE4C9A8D-46B0-5B40-BC47-DB6C4899227F}"/>
                </a:ext>
              </a:extLst>
            </p:cNvPr>
            <p:cNvSpPr/>
            <p:nvPr userDrawn="1"/>
          </p:nvSpPr>
          <p:spPr>
            <a:xfrm>
              <a:off x="6184680" y="2673360"/>
              <a:ext cx="791510" cy="664397"/>
            </a:xfrm>
            <a:prstGeom prst="rect">
              <a:avLst/>
            </a:prstGeom>
            <a:solidFill>
              <a:srgbClr val="9936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153/54/54</a:t>
              </a:r>
            </a:p>
          </p:txBody>
        </p:sp>
        <p:sp>
          <p:nvSpPr>
            <p:cNvPr id="36" name="矩形 13">
              <a:extLst>
                <a:ext uri="{FF2B5EF4-FFF2-40B4-BE49-F238E27FC236}">
                  <a16:creationId xmlns="" xmlns:a16="http://schemas.microsoft.com/office/drawing/2014/main" id="{612F2ED4-F7A4-9E48-95E1-8D07B3BBE962}"/>
                </a:ext>
              </a:extLst>
            </p:cNvPr>
            <p:cNvSpPr/>
            <p:nvPr userDrawn="1"/>
          </p:nvSpPr>
          <p:spPr>
            <a:xfrm>
              <a:off x="5356401" y="4866463"/>
              <a:ext cx="791510" cy="664397"/>
            </a:xfrm>
            <a:prstGeom prst="rect">
              <a:avLst/>
            </a:prstGeom>
            <a:solidFill>
              <a:srgbClr val="62B2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98/178/48</a:t>
              </a:r>
            </a:p>
          </p:txBody>
        </p:sp>
        <p:sp>
          <p:nvSpPr>
            <p:cNvPr id="37" name="矩形 13">
              <a:extLst>
                <a:ext uri="{FF2B5EF4-FFF2-40B4-BE49-F238E27FC236}">
                  <a16:creationId xmlns="" xmlns:a16="http://schemas.microsoft.com/office/drawing/2014/main" id="{A9E1D476-C288-8945-A68A-1F20C557294B}"/>
                </a:ext>
              </a:extLst>
            </p:cNvPr>
            <p:cNvSpPr/>
            <p:nvPr userDrawn="1"/>
          </p:nvSpPr>
          <p:spPr>
            <a:xfrm>
              <a:off x="6184680" y="3415851"/>
              <a:ext cx="791510" cy="664397"/>
            </a:xfrm>
            <a:prstGeom prst="rect">
              <a:avLst/>
            </a:prstGeom>
            <a:solidFill>
              <a:srgbClr val="F2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242/137/68</a:t>
              </a:r>
              <a:endParaRPr kumimoji="1" lang="mr-IN" altLang="zh-CN" sz="500" b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8" name="矩形 13">
              <a:extLst>
                <a:ext uri="{FF2B5EF4-FFF2-40B4-BE49-F238E27FC236}">
                  <a16:creationId xmlns="" xmlns:a16="http://schemas.microsoft.com/office/drawing/2014/main" id="{42823EBB-E62E-F149-AC9A-09950051F283}"/>
                </a:ext>
              </a:extLst>
            </p:cNvPr>
            <p:cNvSpPr/>
            <p:nvPr userDrawn="1"/>
          </p:nvSpPr>
          <p:spPr>
            <a:xfrm>
              <a:off x="5353240" y="184963"/>
              <a:ext cx="791510" cy="664397"/>
            </a:xfrm>
            <a:prstGeom prst="rect">
              <a:avLst/>
            </a:prstGeom>
            <a:solidFill>
              <a:srgbClr val="C700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185C</a:t>
              </a:r>
            </a:p>
            <a:p>
              <a:pPr algn="ctr">
                <a:lnSpc>
                  <a:spcPts val="620"/>
                </a:lnSpc>
                <a:spcBef>
                  <a:spcPts val="0"/>
                </a:spcBef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199/0/11  </a:t>
              </a:r>
            </a:p>
          </p:txBody>
        </p:sp>
        <p:sp>
          <p:nvSpPr>
            <p:cNvPr id="39" name="文本框 15">
              <a:extLst>
                <a:ext uri="{FF2B5EF4-FFF2-40B4-BE49-F238E27FC236}">
                  <a16:creationId xmlns="" xmlns:a16="http://schemas.microsoft.com/office/drawing/2014/main" id="{EA01C299-6FF2-3642-AAEC-A1DF62D9C654}"/>
                </a:ext>
              </a:extLst>
            </p:cNvPr>
            <p:cNvSpPr txBox="1"/>
            <p:nvPr userDrawn="1"/>
          </p:nvSpPr>
          <p:spPr>
            <a:xfrm>
              <a:off x="5343885" y="-48857"/>
              <a:ext cx="726488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zh-CN" altLang="en-US" sz="800" b="0" i="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公司色</a:t>
              </a:r>
            </a:p>
          </p:txBody>
        </p:sp>
        <p:sp>
          <p:nvSpPr>
            <p:cNvPr id="40" name="矩形 13">
              <a:extLst>
                <a:ext uri="{FF2B5EF4-FFF2-40B4-BE49-F238E27FC236}">
                  <a16:creationId xmlns="" xmlns:a16="http://schemas.microsoft.com/office/drawing/2014/main" id="{B84AB502-165F-764A-9621-65CA8CBBEAEA}"/>
                </a:ext>
              </a:extLst>
            </p:cNvPr>
            <p:cNvSpPr/>
            <p:nvPr userDrawn="1"/>
          </p:nvSpPr>
          <p:spPr>
            <a:xfrm>
              <a:off x="5352600" y="918047"/>
              <a:ext cx="791510" cy="664397"/>
            </a:xfrm>
            <a:prstGeom prst="rect">
              <a:avLst/>
            </a:prstGeom>
            <a:solidFill>
              <a:srgbClr val="C810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186C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200/16/46  </a:t>
              </a:r>
            </a:p>
          </p:txBody>
        </p:sp>
        <p:sp>
          <p:nvSpPr>
            <p:cNvPr id="41" name="矩形 13">
              <a:extLst>
                <a:ext uri="{FF2B5EF4-FFF2-40B4-BE49-F238E27FC236}">
                  <a16:creationId xmlns="" xmlns:a16="http://schemas.microsoft.com/office/drawing/2014/main" id="{CB8870E8-3E95-764C-B621-A168E194CC7A}"/>
                </a:ext>
              </a:extLst>
            </p:cNvPr>
            <p:cNvSpPr/>
            <p:nvPr userDrawn="1"/>
          </p:nvSpPr>
          <p:spPr>
            <a:xfrm>
              <a:off x="5354164" y="2665974"/>
              <a:ext cx="791510" cy="664397"/>
            </a:xfrm>
            <a:prstGeom prst="rect">
              <a:avLst/>
            </a:prstGeom>
            <a:solidFill>
              <a:srgbClr val="7F0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127/0/1</a:t>
              </a:r>
            </a:p>
          </p:txBody>
        </p:sp>
        <p:sp>
          <p:nvSpPr>
            <p:cNvPr id="42" name="矩形 13">
              <a:extLst>
                <a:ext uri="{FF2B5EF4-FFF2-40B4-BE49-F238E27FC236}">
                  <a16:creationId xmlns="" xmlns:a16="http://schemas.microsoft.com/office/drawing/2014/main" id="{356EF69A-1936-544F-A95F-0664F4E186D5}"/>
                </a:ext>
              </a:extLst>
            </p:cNvPr>
            <p:cNvSpPr/>
            <p:nvPr userDrawn="1"/>
          </p:nvSpPr>
          <p:spPr>
            <a:xfrm>
              <a:off x="5354164" y="4134866"/>
              <a:ext cx="791510" cy="664397"/>
            </a:xfrm>
            <a:prstGeom prst="rect">
              <a:avLst/>
            </a:prstGeom>
            <a:solidFill>
              <a:srgbClr val="FCC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52/200/0</a:t>
              </a:r>
            </a:p>
          </p:txBody>
        </p:sp>
        <p:sp>
          <p:nvSpPr>
            <p:cNvPr id="43" name="矩形 13">
              <a:extLst>
                <a:ext uri="{FF2B5EF4-FFF2-40B4-BE49-F238E27FC236}">
                  <a16:creationId xmlns="" xmlns:a16="http://schemas.microsoft.com/office/drawing/2014/main" id="{03EBAB43-95A5-1C4A-8458-B86EB3D51FCA}"/>
                </a:ext>
              </a:extLst>
            </p:cNvPr>
            <p:cNvSpPr/>
            <p:nvPr userDrawn="1"/>
          </p:nvSpPr>
          <p:spPr>
            <a:xfrm>
              <a:off x="5354164" y="5596166"/>
              <a:ext cx="791510" cy="664397"/>
            </a:xfrm>
            <a:prstGeom prst="rect">
              <a:avLst/>
            </a:prstGeom>
            <a:solidFill>
              <a:srgbClr val="30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48/181/197</a:t>
              </a:r>
            </a:p>
          </p:txBody>
        </p:sp>
        <p:sp>
          <p:nvSpPr>
            <p:cNvPr id="44" name="矩形 13">
              <a:extLst>
                <a:ext uri="{FF2B5EF4-FFF2-40B4-BE49-F238E27FC236}">
                  <a16:creationId xmlns="" xmlns:a16="http://schemas.microsoft.com/office/drawing/2014/main" id="{371A8520-F934-304C-B57F-B49F768694E2}"/>
                </a:ext>
              </a:extLst>
            </p:cNvPr>
            <p:cNvSpPr/>
            <p:nvPr userDrawn="1"/>
          </p:nvSpPr>
          <p:spPr>
            <a:xfrm>
              <a:off x="6194511" y="4866463"/>
              <a:ext cx="791510" cy="664397"/>
            </a:xfrm>
            <a:prstGeom prst="rect">
              <a:avLst/>
            </a:prstGeom>
            <a:solidFill>
              <a:srgbClr val="81C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129/193/95</a:t>
              </a:r>
            </a:p>
          </p:txBody>
        </p:sp>
        <p:sp>
          <p:nvSpPr>
            <p:cNvPr id="45" name="矩形 13">
              <a:extLst>
                <a:ext uri="{FF2B5EF4-FFF2-40B4-BE49-F238E27FC236}">
                  <a16:creationId xmlns="" xmlns:a16="http://schemas.microsoft.com/office/drawing/2014/main" id="{B83004D7-279B-C14E-9FCF-870FA1B74FDF}"/>
                </a:ext>
              </a:extLst>
            </p:cNvPr>
            <p:cNvSpPr/>
            <p:nvPr userDrawn="1"/>
          </p:nvSpPr>
          <p:spPr>
            <a:xfrm>
              <a:off x="6192274" y="4134866"/>
              <a:ext cx="791510" cy="664397"/>
            </a:xfrm>
            <a:prstGeom prst="rect">
              <a:avLst/>
            </a:prstGeom>
            <a:solidFill>
              <a:srgbClr val="FDD3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253/211/81</a:t>
              </a:r>
            </a:p>
          </p:txBody>
        </p:sp>
        <p:sp>
          <p:nvSpPr>
            <p:cNvPr id="46" name="矩形 13">
              <a:extLst>
                <a:ext uri="{FF2B5EF4-FFF2-40B4-BE49-F238E27FC236}">
                  <a16:creationId xmlns="" xmlns:a16="http://schemas.microsoft.com/office/drawing/2014/main" id="{99635968-4E69-CC41-9D78-6DF253FE3035}"/>
                </a:ext>
              </a:extLst>
            </p:cNvPr>
            <p:cNvSpPr/>
            <p:nvPr userDrawn="1"/>
          </p:nvSpPr>
          <p:spPr>
            <a:xfrm>
              <a:off x="6192274" y="5596166"/>
              <a:ext cx="791510" cy="664397"/>
            </a:xfrm>
            <a:prstGeom prst="rect">
              <a:avLst/>
            </a:prstGeom>
            <a:solidFill>
              <a:srgbClr val="56C4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86/196/210</a:t>
              </a:r>
            </a:p>
          </p:txBody>
        </p:sp>
        <p:sp>
          <p:nvSpPr>
            <p:cNvPr id="47" name="矩形 13">
              <a:extLst>
                <a:ext uri="{FF2B5EF4-FFF2-40B4-BE49-F238E27FC236}">
                  <a16:creationId xmlns="" xmlns:a16="http://schemas.microsoft.com/office/drawing/2014/main" id="{BDBE4949-07B7-F046-AD95-68E4B0C11CCD}"/>
                </a:ext>
              </a:extLst>
            </p:cNvPr>
            <p:cNvSpPr/>
            <p:nvPr/>
          </p:nvSpPr>
          <p:spPr>
            <a:xfrm>
              <a:off x="6186245" y="184963"/>
              <a:ext cx="791510" cy="664397"/>
            </a:xfrm>
            <a:prstGeom prst="rect">
              <a:avLst/>
            </a:prstGeom>
            <a:solidFill>
              <a:srgbClr val="D339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211/57/65</a:t>
              </a:r>
            </a:p>
          </p:txBody>
        </p:sp>
        <p:sp>
          <p:nvSpPr>
            <p:cNvPr id="48" name="矩形 13">
              <a:extLst>
                <a:ext uri="{FF2B5EF4-FFF2-40B4-BE49-F238E27FC236}">
                  <a16:creationId xmlns="" xmlns:a16="http://schemas.microsoft.com/office/drawing/2014/main" id="{AA9F9E00-6A31-F14B-A2E4-79908835FD14}"/>
                </a:ext>
              </a:extLst>
            </p:cNvPr>
            <p:cNvSpPr/>
            <p:nvPr/>
          </p:nvSpPr>
          <p:spPr>
            <a:xfrm>
              <a:off x="6185604" y="918047"/>
              <a:ext cx="791510" cy="664397"/>
            </a:xfrm>
            <a:prstGeom prst="rect">
              <a:avLst/>
            </a:prstGeom>
            <a:solidFill>
              <a:srgbClr val="D33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211/56/89</a:t>
              </a:r>
            </a:p>
          </p:txBody>
        </p:sp>
        <p:sp>
          <p:nvSpPr>
            <p:cNvPr id="49" name="矩形 13">
              <a:extLst>
                <a:ext uri="{FF2B5EF4-FFF2-40B4-BE49-F238E27FC236}">
                  <a16:creationId xmlns="" xmlns:a16="http://schemas.microsoft.com/office/drawing/2014/main" id="{38715A31-485E-B744-B409-43F9F04B48F7}"/>
                </a:ext>
              </a:extLst>
            </p:cNvPr>
            <p:cNvSpPr/>
            <p:nvPr/>
          </p:nvSpPr>
          <p:spPr>
            <a:xfrm>
              <a:off x="6996262" y="1934171"/>
              <a:ext cx="791510" cy="664397"/>
            </a:xfrm>
            <a:prstGeom prst="rect">
              <a:avLst/>
            </a:prstGeom>
            <a:solidFill>
              <a:srgbClr val="DD80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221/128/170</a:t>
              </a:r>
            </a:p>
          </p:txBody>
        </p:sp>
        <p:sp>
          <p:nvSpPr>
            <p:cNvPr id="50" name="矩形 13">
              <a:extLst>
                <a:ext uri="{FF2B5EF4-FFF2-40B4-BE49-F238E27FC236}">
                  <a16:creationId xmlns="" xmlns:a16="http://schemas.microsoft.com/office/drawing/2014/main" id="{4AE1609B-25DD-2C4A-B05B-D18ADBC39C71}"/>
                </a:ext>
              </a:extLst>
            </p:cNvPr>
            <p:cNvSpPr/>
            <p:nvPr/>
          </p:nvSpPr>
          <p:spPr>
            <a:xfrm>
              <a:off x="6996262" y="2673360"/>
              <a:ext cx="791510" cy="664397"/>
            </a:xfrm>
            <a:prstGeom prst="rect">
              <a:avLst/>
            </a:prstGeom>
            <a:solidFill>
              <a:srgbClr val="BF80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191/128/130</a:t>
              </a:r>
            </a:p>
          </p:txBody>
        </p:sp>
        <p:sp>
          <p:nvSpPr>
            <p:cNvPr id="51" name="矩形 13">
              <a:extLst>
                <a:ext uri="{FF2B5EF4-FFF2-40B4-BE49-F238E27FC236}">
                  <a16:creationId xmlns="" xmlns:a16="http://schemas.microsoft.com/office/drawing/2014/main" id="{ECE90F9F-DBBC-0B49-A42C-8B62397E473E}"/>
                </a:ext>
              </a:extLst>
            </p:cNvPr>
            <p:cNvSpPr/>
            <p:nvPr/>
          </p:nvSpPr>
          <p:spPr>
            <a:xfrm>
              <a:off x="6996262" y="3415851"/>
              <a:ext cx="791510" cy="664397"/>
            </a:xfrm>
            <a:prstGeom prst="rect">
              <a:avLst/>
            </a:prstGeom>
            <a:solidFill>
              <a:srgbClr val="F6B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246/183/140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52" name="矩形 13">
              <a:extLst>
                <a:ext uri="{FF2B5EF4-FFF2-40B4-BE49-F238E27FC236}">
                  <a16:creationId xmlns="" xmlns:a16="http://schemas.microsoft.com/office/drawing/2014/main" id="{D5B387BA-F8B8-B54E-966E-F24E271747C4}"/>
                </a:ext>
              </a:extLst>
            </p:cNvPr>
            <p:cNvSpPr/>
            <p:nvPr/>
          </p:nvSpPr>
          <p:spPr>
            <a:xfrm>
              <a:off x="7006093" y="4866463"/>
              <a:ext cx="791510" cy="664397"/>
            </a:xfrm>
            <a:prstGeom prst="rect">
              <a:avLst/>
            </a:prstGeom>
            <a:solidFill>
              <a:srgbClr val="AFD8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176/216/156</a:t>
              </a:r>
            </a:p>
          </p:txBody>
        </p:sp>
        <p:sp>
          <p:nvSpPr>
            <p:cNvPr id="53" name="矩形 13">
              <a:extLst>
                <a:ext uri="{FF2B5EF4-FFF2-40B4-BE49-F238E27FC236}">
                  <a16:creationId xmlns="" xmlns:a16="http://schemas.microsoft.com/office/drawing/2014/main" id="{E6C9B99E-8C1C-2B49-B82E-3C754B8E5C02}"/>
                </a:ext>
              </a:extLst>
            </p:cNvPr>
            <p:cNvSpPr/>
            <p:nvPr/>
          </p:nvSpPr>
          <p:spPr>
            <a:xfrm>
              <a:off x="7003856" y="4134866"/>
              <a:ext cx="791510" cy="664397"/>
            </a:xfrm>
            <a:prstGeom prst="rect">
              <a:avLst/>
            </a:prstGeom>
            <a:solidFill>
              <a:srgbClr val="FDE3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253/227/181</a:t>
              </a:r>
            </a:p>
          </p:txBody>
        </p:sp>
        <p:sp>
          <p:nvSpPr>
            <p:cNvPr id="54" name="矩形 13">
              <a:extLst>
                <a:ext uri="{FF2B5EF4-FFF2-40B4-BE49-F238E27FC236}">
                  <a16:creationId xmlns="" xmlns:a16="http://schemas.microsoft.com/office/drawing/2014/main" id="{0106BFA2-9DE1-3A42-A6C6-69BCE0FA34F4}"/>
                </a:ext>
              </a:extLst>
            </p:cNvPr>
            <p:cNvSpPr/>
            <p:nvPr/>
          </p:nvSpPr>
          <p:spPr>
            <a:xfrm>
              <a:off x="7003856" y="5596166"/>
              <a:ext cx="791510" cy="664397"/>
            </a:xfrm>
            <a:prstGeom prst="rect">
              <a:avLst/>
            </a:prstGeom>
            <a:solidFill>
              <a:srgbClr val="94DA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148/218/226</a:t>
              </a:r>
            </a:p>
          </p:txBody>
        </p:sp>
        <p:sp>
          <p:nvSpPr>
            <p:cNvPr id="55" name="矩形 13">
              <a:extLst>
                <a:ext uri="{FF2B5EF4-FFF2-40B4-BE49-F238E27FC236}">
                  <a16:creationId xmlns="" xmlns:a16="http://schemas.microsoft.com/office/drawing/2014/main" id="{F760C1C5-4342-C346-A7D2-D101978EDF66}"/>
                </a:ext>
              </a:extLst>
            </p:cNvPr>
            <p:cNvSpPr/>
            <p:nvPr/>
          </p:nvSpPr>
          <p:spPr>
            <a:xfrm>
              <a:off x="6997826" y="184963"/>
              <a:ext cx="791510" cy="664397"/>
            </a:xfrm>
            <a:prstGeom prst="rect">
              <a:avLst/>
            </a:prstGeom>
            <a:solidFill>
              <a:srgbClr val="E28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226/129/137</a:t>
              </a:r>
            </a:p>
          </p:txBody>
        </p:sp>
        <p:sp>
          <p:nvSpPr>
            <p:cNvPr id="56" name="矩形 13">
              <a:extLst>
                <a:ext uri="{FF2B5EF4-FFF2-40B4-BE49-F238E27FC236}">
                  <a16:creationId xmlns="" xmlns:a16="http://schemas.microsoft.com/office/drawing/2014/main" id="{5BB50A4A-0B64-7E4C-824C-1EBCA1A992CF}"/>
                </a:ext>
              </a:extLst>
            </p:cNvPr>
            <p:cNvSpPr/>
            <p:nvPr/>
          </p:nvSpPr>
          <p:spPr>
            <a:xfrm>
              <a:off x="6997185" y="918047"/>
              <a:ext cx="791510" cy="664397"/>
            </a:xfrm>
            <a:prstGeom prst="rect">
              <a:avLst/>
            </a:prstGeom>
            <a:solidFill>
              <a:srgbClr val="E28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226/129/152</a:t>
              </a:r>
            </a:p>
          </p:txBody>
        </p:sp>
        <p:sp>
          <p:nvSpPr>
            <p:cNvPr id="57" name="矩形 13">
              <a:extLst>
                <a:ext uri="{FF2B5EF4-FFF2-40B4-BE49-F238E27FC236}">
                  <a16:creationId xmlns="" xmlns:a16="http://schemas.microsoft.com/office/drawing/2014/main" id="{756A7E25-6C44-8A44-A8C5-61D19BC9EDAF}"/>
                </a:ext>
              </a:extLst>
            </p:cNvPr>
            <p:cNvSpPr/>
            <p:nvPr userDrawn="1"/>
          </p:nvSpPr>
          <p:spPr>
            <a:xfrm>
              <a:off x="7806130" y="1934171"/>
              <a:ext cx="791510" cy="664397"/>
            </a:xfrm>
            <a:prstGeom prst="rect">
              <a:avLst/>
            </a:prstGeom>
            <a:solidFill>
              <a:srgbClr val="EBB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235/179/204</a:t>
              </a:r>
            </a:p>
          </p:txBody>
        </p:sp>
        <p:sp>
          <p:nvSpPr>
            <p:cNvPr id="58" name="矩形 13">
              <a:extLst>
                <a:ext uri="{FF2B5EF4-FFF2-40B4-BE49-F238E27FC236}">
                  <a16:creationId xmlns="" xmlns:a16="http://schemas.microsoft.com/office/drawing/2014/main" id="{96588389-39CD-DF4E-B9AC-92091E25724E}"/>
                </a:ext>
              </a:extLst>
            </p:cNvPr>
            <p:cNvSpPr/>
            <p:nvPr/>
          </p:nvSpPr>
          <p:spPr>
            <a:xfrm>
              <a:off x="7806130" y="2673360"/>
              <a:ext cx="791510" cy="664397"/>
            </a:xfrm>
            <a:prstGeom prst="rect">
              <a:avLst/>
            </a:prstGeom>
            <a:solidFill>
              <a:srgbClr val="D8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216/179/179</a:t>
              </a:r>
            </a:p>
          </p:txBody>
        </p:sp>
        <p:sp>
          <p:nvSpPr>
            <p:cNvPr id="59" name="矩形 13">
              <a:extLst>
                <a:ext uri="{FF2B5EF4-FFF2-40B4-BE49-F238E27FC236}">
                  <a16:creationId xmlns="" xmlns:a16="http://schemas.microsoft.com/office/drawing/2014/main" id="{20725C9F-31AE-DB44-B70A-B4ECDEC0BC00}"/>
                </a:ext>
              </a:extLst>
            </p:cNvPr>
            <p:cNvSpPr/>
            <p:nvPr/>
          </p:nvSpPr>
          <p:spPr>
            <a:xfrm>
              <a:off x="7806130" y="3415851"/>
              <a:ext cx="791510" cy="664397"/>
            </a:xfrm>
            <a:prstGeom prst="rect">
              <a:avLst/>
            </a:prstGeom>
            <a:solidFill>
              <a:srgbClr val="FAD3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250/211/187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60" name="矩形 13">
              <a:extLst>
                <a:ext uri="{FF2B5EF4-FFF2-40B4-BE49-F238E27FC236}">
                  <a16:creationId xmlns="" xmlns:a16="http://schemas.microsoft.com/office/drawing/2014/main" id="{AC5BCC27-B68D-0743-8E0B-E25F8D01C3A4}"/>
                </a:ext>
              </a:extLst>
            </p:cNvPr>
            <p:cNvSpPr/>
            <p:nvPr/>
          </p:nvSpPr>
          <p:spPr>
            <a:xfrm>
              <a:off x="7815961" y="4866463"/>
              <a:ext cx="791510" cy="664397"/>
            </a:xfrm>
            <a:prstGeom prst="rect">
              <a:avLst/>
            </a:prstGeom>
            <a:solidFill>
              <a:srgbClr val="D0E8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208/232/196</a:t>
              </a:r>
            </a:p>
          </p:txBody>
        </p:sp>
        <p:sp>
          <p:nvSpPr>
            <p:cNvPr id="61" name="矩形 13">
              <a:extLst>
                <a:ext uri="{FF2B5EF4-FFF2-40B4-BE49-F238E27FC236}">
                  <a16:creationId xmlns="" xmlns:a16="http://schemas.microsoft.com/office/drawing/2014/main" id="{51C2E83A-C975-6945-B2FD-5B22BBB53DB7}"/>
                </a:ext>
              </a:extLst>
            </p:cNvPr>
            <p:cNvSpPr/>
            <p:nvPr/>
          </p:nvSpPr>
          <p:spPr>
            <a:xfrm>
              <a:off x="7813724" y="4134866"/>
              <a:ext cx="791510" cy="664397"/>
            </a:xfrm>
            <a:prstGeom prst="rect">
              <a:avLst/>
            </a:prstGeom>
            <a:solidFill>
              <a:srgbClr val="FEEE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254/238/193</a:t>
              </a:r>
            </a:p>
          </p:txBody>
        </p:sp>
        <p:sp>
          <p:nvSpPr>
            <p:cNvPr id="62" name="矩形 13">
              <a:extLst>
                <a:ext uri="{FF2B5EF4-FFF2-40B4-BE49-F238E27FC236}">
                  <a16:creationId xmlns="" xmlns:a16="http://schemas.microsoft.com/office/drawing/2014/main" id="{BEE9A95F-6965-354F-A2C7-2E8C81DDA52F}"/>
                </a:ext>
              </a:extLst>
            </p:cNvPr>
            <p:cNvSpPr/>
            <p:nvPr/>
          </p:nvSpPr>
          <p:spPr>
            <a:xfrm>
              <a:off x="7813724" y="5596166"/>
              <a:ext cx="791510" cy="664397"/>
            </a:xfrm>
            <a:prstGeom prst="rect">
              <a:avLst/>
            </a:prstGeom>
            <a:solidFill>
              <a:srgbClr val="BEE9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190/23/238</a:t>
              </a:r>
            </a:p>
          </p:txBody>
        </p:sp>
        <p:sp>
          <p:nvSpPr>
            <p:cNvPr id="63" name="矩形 13">
              <a:extLst>
                <a:ext uri="{FF2B5EF4-FFF2-40B4-BE49-F238E27FC236}">
                  <a16:creationId xmlns="" xmlns:a16="http://schemas.microsoft.com/office/drawing/2014/main" id="{509164EB-3DC4-7A4F-9E7C-06EBC981CD0A}"/>
                </a:ext>
              </a:extLst>
            </p:cNvPr>
            <p:cNvSpPr/>
            <p:nvPr/>
          </p:nvSpPr>
          <p:spPr>
            <a:xfrm>
              <a:off x="7807694" y="184963"/>
              <a:ext cx="791510" cy="664397"/>
            </a:xfrm>
            <a:prstGeom prst="rect">
              <a:avLst/>
            </a:prstGeom>
            <a:solidFill>
              <a:srgbClr val="EEB3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239/178/184</a:t>
              </a:r>
            </a:p>
          </p:txBody>
        </p:sp>
        <p:sp>
          <p:nvSpPr>
            <p:cNvPr id="64" name="矩形 13">
              <a:extLst>
                <a:ext uri="{FF2B5EF4-FFF2-40B4-BE49-F238E27FC236}">
                  <a16:creationId xmlns="" xmlns:a16="http://schemas.microsoft.com/office/drawing/2014/main" id="{667867DD-D3E6-3040-A7B5-39345C0CE2E3}"/>
                </a:ext>
              </a:extLst>
            </p:cNvPr>
            <p:cNvSpPr/>
            <p:nvPr/>
          </p:nvSpPr>
          <p:spPr>
            <a:xfrm>
              <a:off x="7807054" y="918047"/>
              <a:ext cx="791510" cy="664397"/>
            </a:xfrm>
            <a:prstGeom prst="rect">
              <a:avLst/>
            </a:prstGeom>
            <a:solidFill>
              <a:srgbClr val="EE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238/179/193</a:t>
              </a:r>
            </a:p>
          </p:txBody>
        </p:sp>
        <p:sp>
          <p:nvSpPr>
            <p:cNvPr id="65" name="矩形 13">
              <a:extLst>
                <a:ext uri="{FF2B5EF4-FFF2-40B4-BE49-F238E27FC236}">
                  <a16:creationId xmlns="" xmlns:a16="http://schemas.microsoft.com/office/drawing/2014/main" id="{9EE10597-3782-AB46-8453-89FA049C6C46}"/>
                </a:ext>
              </a:extLst>
            </p:cNvPr>
            <p:cNvSpPr/>
            <p:nvPr userDrawn="1"/>
          </p:nvSpPr>
          <p:spPr>
            <a:xfrm>
              <a:off x="5354169" y="6324025"/>
              <a:ext cx="513579" cy="664397"/>
            </a:xfrm>
            <a:prstGeom prst="rect">
              <a:avLst/>
            </a:prstGeom>
            <a:solidFill>
              <a:srgbClr val="2218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35/24/21</a:t>
              </a:r>
            </a:p>
          </p:txBody>
        </p:sp>
        <p:sp>
          <p:nvSpPr>
            <p:cNvPr id="66" name="矩形 13">
              <a:extLst>
                <a:ext uri="{FF2B5EF4-FFF2-40B4-BE49-F238E27FC236}">
                  <a16:creationId xmlns="" xmlns:a16="http://schemas.microsoft.com/office/drawing/2014/main" id="{966B3529-B594-884C-BED0-5887B34BBBB8}"/>
                </a:ext>
              </a:extLst>
            </p:cNvPr>
            <p:cNvSpPr/>
            <p:nvPr userDrawn="1"/>
          </p:nvSpPr>
          <p:spPr>
            <a:xfrm>
              <a:off x="5900626" y="6324025"/>
              <a:ext cx="513579" cy="66439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89/87/87</a:t>
              </a:r>
            </a:p>
          </p:txBody>
        </p:sp>
        <p:sp>
          <p:nvSpPr>
            <p:cNvPr id="67" name="矩形 13">
              <a:extLst>
                <a:ext uri="{FF2B5EF4-FFF2-40B4-BE49-F238E27FC236}">
                  <a16:creationId xmlns="" xmlns:a16="http://schemas.microsoft.com/office/drawing/2014/main" id="{0B0545C9-147F-584F-80D2-EF13876D7D33}"/>
                </a:ext>
              </a:extLst>
            </p:cNvPr>
            <p:cNvSpPr/>
            <p:nvPr userDrawn="1"/>
          </p:nvSpPr>
          <p:spPr>
            <a:xfrm>
              <a:off x="6450318" y="6324025"/>
              <a:ext cx="513579" cy="664397"/>
            </a:xfrm>
            <a:prstGeom prst="rect">
              <a:avLst/>
            </a:prstGeom>
            <a:solidFill>
              <a:srgbClr val="8888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137/137/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</a:t>
              </a:r>
            </a:p>
          </p:txBody>
        </p:sp>
        <p:sp>
          <p:nvSpPr>
            <p:cNvPr id="68" name="矩形 13">
              <a:extLst>
                <a:ext uri="{FF2B5EF4-FFF2-40B4-BE49-F238E27FC236}">
                  <a16:creationId xmlns="" xmlns:a16="http://schemas.microsoft.com/office/drawing/2014/main" id="{44FD0A0B-0D45-3340-A523-465AC24134BF}"/>
                </a:ext>
              </a:extLst>
            </p:cNvPr>
            <p:cNvSpPr/>
            <p:nvPr userDrawn="1"/>
          </p:nvSpPr>
          <p:spPr>
            <a:xfrm>
              <a:off x="6998296" y="6324025"/>
              <a:ext cx="513579" cy="664397"/>
            </a:xfrm>
            <a:prstGeom prst="rect">
              <a:avLst/>
            </a:prstGeom>
            <a:solidFill>
              <a:srgbClr val="B5B5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181/181/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</a:t>
              </a:r>
            </a:p>
          </p:txBody>
        </p:sp>
        <p:sp>
          <p:nvSpPr>
            <p:cNvPr id="69" name="矩形 13">
              <a:extLst>
                <a:ext uri="{FF2B5EF4-FFF2-40B4-BE49-F238E27FC236}">
                  <a16:creationId xmlns="" xmlns:a16="http://schemas.microsoft.com/office/drawing/2014/main" id="{2C404A07-276B-3648-BB25-4EDB5905448C}"/>
                </a:ext>
              </a:extLst>
            </p:cNvPr>
            <p:cNvSpPr/>
            <p:nvPr userDrawn="1"/>
          </p:nvSpPr>
          <p:spPr>
            <a:xfrm>
              <a:off x="7541580" y="6324025"/>
              <a:ext cx="513579" cy="6643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221/221/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221</a:t>
              </a:r>
            </a:p>
          </p:txBody>
        </p:sp>
        <p:sp>
          <p:nvSpPr>
            <p:cNvPr id="70" name="矩形 13">
              <a:extLst>
                <a:ext uri="{FF2B5EF4-FFF2-40B4-BE49-F238E27FC236}">
                  <a16:creationId xmlns="" xmlns:a16="http://schemas.microsoft.com/office/drawing/2014/main" id="{72B0F29C-A346-8946-9B8E-8F1B9DFF7AD0}"/>
                </a:ext>
              </a:extLst>
            </p:cNvPr>
            <p:cNvSpPr/>
            <p:nvPr userDrawn="1"/>
          </p:nvSpPr>
          <p:spPr>
            <a:xfrm>
              <a:off x="8083608" y="6324025"/>
              <a:ext cx="513579" cy="66439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B5B5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255/255/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7226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7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 baseline="0">
          <a:solidFill>
            <a:schemeClr val="tx1"/>
          </a:solidFill>
          <a:latin typeface="Huawei Sans" panose="020C0503030203020204" pitchFamily="34" charset="0"/>
          <a:ea typeface="方正兰亭黑简体" panose="02000000000000000000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3748" userDrawn="1">
          <p15:clr>
            <a:srgbClr val="F26B43"/>
          </p15:clr>
        </p15:guide>
        <p15:guide id="2" pos="574" userDrawn="1">
          <p15:clr>
            <a:srgbClr val="F26B43"/>
          </p15:clr>
        </p15:guide>
        <p15:guide id="3" orient="horz" pos="572" userDrawn="1">
          <p15:clr>
            <a:srgbClr val="F26B43"/>
          </p15:clr>
        </p15:guide>
        <p15:guide id="4" orient="horz" pos="1230" userDrawn="1">
          <p15:clr>
            <a:srgbClr val="F26B43"/>
          </p15:clr>
        </p15:guide>
        <p15:guide id="5" orient="horz" pos="2160" userDrawn="1">
          <p15:clr>
            <a:srgbClr val="F26B43"/>
          </p15:clr>
        </p15:guide>
        <p15:guide id="6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">
            <a:extLst>
              <a:ext uri="{FF2B5EF4-FFF2-40B4-BE49-F238E27FC236}">
                <a16:creationId xmlns="" xmlns:a16="http://schemas.microsoft.com/office/drawing/2014/main" id="{6785A3D6-1271-D247-9E96-1B376F4BE7BE}"/>
              </a:ext>
            </a:extLst>
          </p:cNvPr>
          <p:cNvSpPr txBox="1"/>
          <p:nvPr userDrawn="1"/>
        </p:nvSpPr>
        <p:spPr>
          <a:xfrm>
            <a:off x="1095467" y="6356939"/>
            <a:ext cx="1463467" cy="242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4" b="0" baseline="0" dirty="0">
                <a:solidFill>
                  <a:srgbClr val="1D1D1B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rPr>
              <a:t>Huawei Confidential</a:t>
            </a:r>
          </a:p>
        </p:txBody>
      </p:sp>
      <p:sp>
        <p:nvSpPr>
          <p:cNvPr id="24" name="TextBox 3">
            <a:extLst>
              <a:ext uri="{FF2B5EF4-FFF2-40B4-BE49-F238E27FC236}">
                <a16:creationId xmlns="" xmlns:a16="http://schemas.microsoft.com/office/drawing/2014/main" id="{EABEE2EE-BF4D-7A4A-B3C6-9E47668CCD98}"/>
              </a:ext>
            </a:extLst>
          </p:cNvPr>
          <p:cNvSpPr txBox="1"/>
          <p:nvPr userDrawn="1"/>
        </p:nvSpPr>
        <p:spPr>
          <a:xfrm>
            <a:off x="734131" y="6402806"/>
            <a:ext cx="499729" cy="1502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8908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837181-38C6-AD4F-B8BA-B444770388BB}" type="slidenum">
              <a:rPr lang="en-US" sz="974" baseline="0" smtClean="0">
                <a:solidFill>
                  <a:srgbClr val="1D1D1B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rPr>
              <a:pPr marL="0" marR="0" lvl="0" indent="0" algn="l" defTabSz="8908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74" baseline="0" dirty="0">
              <a:solidFill>
                <a:srgbClr val="1D1D1B"/>
              </a:solidFill>
              <a:latin typeface="Huawei Sans" panose="020C0503030203020204" pitchFamily="34" charset="0"/>
              <a:ea typeface="方正兰亭黑简体" panose="02000000000000000000" pitchFamily="2" charset="-122"/>
              <a:cs typeface="Huawei Sans" panose="020C0503030203020204" pitchFamily="34" charset="0"/>
            </a:endParaRPr>
          </a:p>
        </p:txBody>
      </p:sp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5999" y="6319870"/>
            <a:ext cx="1269075" cy="271153"/>
          </a:xfrm>
          <a:prstGeom prst="rect">
            <a:avLst/>
          </a:prstGeom>
        </p:spPr>
      </p:pic>
      <p:grpSp>
        <p:nvGrpSpPr>
          <p:cNvPr id="27" name="Group 87">
            <a:extLst>
              <a:ext uri="{FF2B5EF4-FFF2-40B4-BE49-F238E27FC236}">
                <a16:creationId xmlns="" xmlns:a16="http://schemas.microsoft.com/office/drawing/2014/main" id="{37333705-F8D6-2847-B3CB-F2FAB51E2A3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2290471" y="2625389"/>
            <a:ext cx="1963323" cy="4233515"/>
            <a:chOff x="5343885" y="-48857"/>
            <a:chExt cx="3263586" cy="7037279"/>
          </a:xfrm>
        </p:grpSpPr>
        <p:sp>
          <p:nvSpPr>
            <p:cNvPr id="28" name="矩形 13">
              <a:extLst>
                <a:ext uri="{FF2B5EF4-FFF2-40B4-BE49-F238E27FC236}">
                  <a16:creationId xmlns="" xmlns:a16="http://schemas.microsoft.com/office/drawing/2014/main" id="{B14DFA89-D483-CF47-82CC-DD86D7CAB09E}"/>
                </a:ext>
              </a:extLst>
            </p:cNvPr>
            <p:cNvSpPr/>
            <p:nvPr userDrawn="1"/>
          </p:nvSpPr>
          <p:spPr>
            <a:xfrm>
              <a:off x="5356401" y="1934171"/>
              <a:ext cx="791510" cy="664397"/>
            </a:xfrm>
            <a:prstGeom prst="rect">
              <a:avLst/>
            </a:prstGeom>
            <a:solidFill>
              <a:srgbClr val="C4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196/0/84</a:t>
              </a:r>
            </a:p>
          </p:txBody>
        </p:sp>
        <p:sp>
          <p:nvSpPr>
            <p:cNvPr id="29" name="文本框 15">
              <a:extLst>
                <a:ext uri="{FF2B5EF4-FFF2-40B4-BE49-F238E27FC236}">
                  <a16:creationId xmlns="" xmlns:a16="http://schemas.microsoft.com/office/drawing/2014/main" id="{8223ADA0-340A-794B-93B7-24AFF612A719}"/>
                </a:ext>
              </a:extLst>
            </p:cNvPr>
            <p:cNvSpPr txBox="1"/>
            <p:nvPr userDrawn="1"/>
          </p:nvSpPr>
          <p:spPr>
            <a:xfrm>
              <a:off x="5352723" y="1694497"/>
              <a:ext cx="1052647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zh-CN" altLang="en-US" sz="800" b="0" i="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公司辅助色</a:t>
              </a:r>
            </a:p>
          </p:txBody>
        </p:sp>
        <p:sp>
          <p:nvSpPr>
            <p:cNvPr id="30" name="矩形 13">
              <a:extLst>
                <a:ext uri="{FF2B5EF4-FFF2-40B4-BE49-F238E27FC236}">
                  <a16:creationId xmlns="" xmlns:a16="http://schemas.microsoft.com/office/drawing/2014/main" id="{5F63E0E3-4F22-7948-AB1A-40A84ECA92EC}"/>
                </a:ext>
              </a:extLst>
            </p:cNvPr>
            <p:cNvSpPr/>
            <p:nvPr userDrawn="1"/>
          </p:nvSpPr>
          <p:spPr>
            <a:xfrm>
              <a:off x="6184680" y="1934171"/>
              <a:ext cx="791510" cy="664397"/>
            </a:xfrm>
            <a:prstGeom prst="rect">
              <a:avLst/>
            </a:prstGeom>
            <a:solidFill>
              <a:srgbClr val="CB37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203/55/120</a:t>
              </a:r>
            </a:p>
          </p:txBody>
        </p:sp>
        <p:sp>
          <p:nvSpPr>
            <p:cNvPr id="31" name="矩形 13">
              <a:extLst>
                <a:ext uri="{FF2B5EF4-FFF2-40B4-BE49-F238E27FC236}">
                  <a16:creationId xmlns="" xmlns:a16="http://schemas.microsoft.com/office/drawing/2014/main" id="{29C4A3C6-7C7B-7140-8F73-591E9F49143F}"/>
                </a:ext>
              </a:extLst>
            </p:cNvPr>
            <p:cNvSpPr/>
            <p:nvPr userDrawn="1"/>
          </p:nvSpPr>
          <p:spPr>
            <a:xfrm>
              <a:off x="5356401" y="3403061"/>
              <a:ext cx="791510" cy="664397"/>
            </a:xfrm>
            <a:prstGeom prst="rect">
              <a:avLst/>
            </a:prstGeom>
            <a:solidFill>
              <a:srgbClr val="ED6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237/109/0</a:t>
              </a:r>
            </a:p>
          </p:txBody>
        </p:sp>
        <p:sp>
          <p:nvSpPr>
            <p:cNvPr id="32" name="矩形 13">
              <a:extLst>
                <a:ext uri="{FF2B5EF4-FFF2-40B4-BE49-F238E27FC236}">
                  <a16:creationId xmlns="" xmlns:a16="http://schemas.microsoft.com/office/drawing/2014/main" id="{BE4C9A8D-46B0-5B40-BC47-DB6C4899227F}"/>
                </a:ext>
              </a:extLst>
            </p:cNvPr>
            <p:cNvSpPr/>
            <p:nvPr userDrawn="1"/>
          </p:nvSpPr>
          <p:spPr>
            <a:xfrm>
              <a:off x="6184680" y="2673360"/>
              <a:ext cx="791510" cy="664397"/>
            </a:xfrm>
            <a:prstGeom prst="rect">
              <a:avLst/>
            </a:prstGeom>
            <a:solidFill>
              <a:srgbClr val="9936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153/54/54</a:t>
              </a:r>
            </a:p>
          </p:txBody>
        </p:sp>
        <p:sp>
          <p:nvSpPr>
            <p:cNvPr id="33" name="矩形 13">
              <a:extLst>
                <a:ext uri="{FF2B5EF4-FFF2-40B4-BE49-F238E27FC236}">
                  <a16:creationId xmlns="" xmlns:a16="http://schemas.microsoft.com/office/drawing/2014/main" id="{612F2ED4-F7A4-9E48-95E1-8D07B3BBE962}"/>
                </a:ext>
              </a:extLst>
            </p:cNvPr>
            <p:cNvSpPr/>
            <p:nvPr userDrawn="1"/>
          </p:nvSpPr>
          <p:spPr>
            <a:xfrm>
              <a:off x="5356401" y="4866463"/>
              <a:ext cx="791510" cy="664397"/>
            </a:xfrm>
            <a:prstGeom prst="rect">
              <a:avLst/>
            </a:prstGeom>
            <a:solidFill>
              <a:srgbClr val="62B2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98/178/48</a:t>
              </a:r>
            </a:p>
          </p:txBody>
        </p:sp>
        <p:sp>
          <p:nvSpPr>
            <p:cNvPr id="34" name="矩形 13">
              <a:extLst>
                <a:ext uri="{FF2B5EF4-FFF2-40B4-BE49-F238E27FC236}">
                  <a16:creationId xmlns="" xmlns:a16="http://schemas.microsoft.com/office/drawing/2014/main" id="{A9E1D476-C288-8945-A68A-1F20C557294B}"/>
                </a:ext>
              </a:extLst>
            </p:cNvPr>
            <p:cNvSpPr/>
            <p:nvPr userDrawn="1"/>
          </p:nvSpPr>
          <p:spPr>
            <a:xfrm>
              <a:off x="6184680" y="3415851"/>
              <a:ext cx="791510" cy="664397"/>
            </a:xfrm>
            <a:prstGeom prst="rect">
              <a:avLst/>
            </a:prstGeom>
            <a:solidFill>
              <a:srgbClr val="F2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242/137/68</a:t>
              </a:r>
              <a:endParaRPr kumimoji="1" lang="mr-IN" altLang="zh-CN" sz="500" b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5" name="矩形 13">
              <a:extLst>
                <a:ext uri="{FF2B5EF4-FFF2-40B4-BE49-F238E27FC236}">
                  <a16:creationId xmlns="" xmlns:a16="http://schemas.microsoft.com/office/drawing/2014/main" id="{42823EBB-E62E-F149-AC9A-09950051F283}"/>
                </a:ext>
              </a:extLst>
            </p:cNvPr>
            <p:cNvSpPr/>
            <p:nvPr userDrawn="1"/>
          </p:nvSpPr>
          <p:spPr>
            <a:xfrm>
              <a:off x="5353240" y="184963"/>
              <a:ext cx="791510" cy="664397"/>
            </a:xfrm>
            <a:prstGeom prst="rect">
              <a:avLst/>
            </a:prstGeom>
            <a:solidFill>
              <a:srgbClr val="C700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185C</a:t>
              </a:r>
            </a:p>
            <a:p>
              <a:pPr algn="ctr">
                <a:lnSpc>
                  <a:spcPts val="620"/>
                </a:lnSpc>
                <a:spcBef>
                  <a:spcPts val="0"/>
                </a:spcBef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199/0/11  </a:t>
              </a:r>
            </a:p>
          </p:txBody>
        </p:sp>
        <p:sp>
          <p:nvSpPr>
            <p:cNvPr id="36" name="文本框 15">
              <a:extLst>
                <a:ext uri="{FF2B5EF4-FFF2-40B4-BE49-F238E27FC236}">
                  <a16:creationId xmlns="" xmlns:a16="http://schemas.microsoft.com/office/drawing/2014/main" id="{EA01C299-6FF2-3642-AAEC-A1DF62D9C654}"/>
                </a:ext>
              </a:extLst>
            </p:cNvPr>
            <p:cNvSpPr txBox="1"/>
            <p:nvPr userDrawn="1"/>
          </p:nvSpPr>
          <p:spPr>
            <a:xfrm>
              <a:off x="5343885" y="-48857"/>
              <a:ext cx="726488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zh-CN" altLang="en-US" sz="800" b="0" i="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公司色</a:t>
              </a:r>
            </a:p>
          </p:txBody>
        </p:sp>
        <p:sp>
          <p:nvSpPr>
            <p:cNvPr id="37" name="矩形 13">
              <a:extLst>
                <a:ext uri="{FF2B5EF4-FFF2-40B4-BE49-F238E27FC236}">
                  <a16:creationId xmlns="" xmlns:a16="http://schemas.microsoft.com/office/drawing/2014/main" id="{B84AB502-165F-764A-9621-65CA8CBBEAEA}"/>
                </a:ext>
              </a:extLst>
            </p:cNvPr>
            <p:cNvSpPr/>
            <p:nvPr userDrawn="1"/>
          </p:nvSpPr>
          <p:spPr>
            <a:xfrm>
              <a:off x="5352600" y="918047"/>
              <a:ext cx="791510" cy="664397"/>
            </a:xfrm>
            <a:prstGeom prst="rect">
              <a:avLst/>
            </a:prstGeom>
            <a:solidFill>
              <a:srgbClr val="C810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186C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200/16/46  </a:t>
              </a:r>
            </a:p>
          </p:txBody>
        </p:sp>
        <p:sp>
          <p:nvSpPr>
            <p:cNvPr id="38" name="矩形 13">
              <a:extLst>
                <a:ext uri="{FF2B5EF4-FFF2-40B4-BE49-F238E27FC236}">
                  <a16:creationId xmlns="" xmlns:a16="http://schemas.microsoft.com/office/drawing/2014/main" id="{CB8870E8-3E95-764C-B621-A168E194CC7A}"/>
                </a:ext>
              </a:extLst>
            </p:cNvPr>
            <p:cNvSpPr/>
            <p:nvPr userDrawn="1"/>
          </p:nvSpPr>
          <p:spPr>
            <a:xfrm>
              <a:off x="5354164" y="2665974"/>
              <a:ext cx="791510" cy="664397"/>
            </a:xfrm>
            <a:prstGeom prst="rect">
              <a:avLst/>
            </a:prstGeom>
            <a:solidFill>
              <a:srgbClr val="7F0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127/0/1</a:t>
              </a:r>
            </a:p>
          </p:txBody>
        </p:sp>
        <p:sp>
          <p:nvSpPr>
            <p:cNvPr id="39" name="矩形 13">
              <a:extLst>
                <a:ext uri="{FF2B5EF4-FFF2-40B4-BE49-F238E27FC236}">
                  <a16:creationId xmlns="" xmlns:a16="http://schemas.microsoft.com/office/drawing/2014/main" id="{356EF69A-1936-544F-A95F-0664F4E186D5}"/>
                </a:ext>
              </a:extLst>
            </p:cNvPr>
            <p:cNvSpPr/>
            <p:nvPr userDrawn="1"/>
          </p:nvSpPr>
          <p:spPr>
            <a:xfrm>
              <a:off x="5354164" y="4134866"/>
              <a:ext cx="791510" cy="664397"/>
            </a:xfrm>
            <a:prstGeom prst="rect">
              <a:avLst/>
            </a:prstGeom>
            <a:solidFill>
              <a:srgbClr val="FCC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52/200/0</a:t>
              </a:r>
            </a:p>
          </p:txBody>
        </p:sp>
        <p:sp>
          <p:nvSpPr>
            <p:cNvPr id="40" name="矩形 13">
              <a:extLst>
                <a:ext uri="{FF2B5EF4-FFF2-40B4-BE49-F238E27FC236}">
                  <a16:creationId xmlns="" xmlns:a16="http://schemas.microsoft.com/office/drawing/2014/main" id="{03EBAB43-95A5-1C4A-8458-B86EB3D51FCA}"/>
                </a:ext>
              </a:extLst>
            </p:cNvPr>
            <p:cNvSpPr/>
            <p:nvPr userDrawn="1"/>
          </p:nvSpPr>
          <p:spPr>
            <a:xfrm>
              <a:off x="5354164" y="5596166"/>
              <a:ext cx="791510" cy="664397"/>
            </a:xfrm>
            <a:prstGeom prst="rect">
              <a:avLst/>
            </a:prstGeom>
            <a:solidFill>
              <a:srgbClr val="30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48/181/197</a:t>
              </a:r>
            </a:p>
          </p:txBody>
        </p:sp>
        <p:sp>
          <p:nvSpPr>
            <p:cNvPr id="41" name="矩形 13">
              <a:extLst>
                <a:ext uri="{FF2B5EF4-FFF2-40B4-BE49-F238E27FC236}">
                  <a16:creationId xmlns="" xmlns:a16="http://schemas.microsoft.com/office/drawing/2014/main" id="{371A8520-F934-304C-B57F-B49F768694E2}"/>
                </a:ext>
              </a:extLst>
            </p:cNvPr>
            <p:cNvSpPr/>
            <p:nvPr userDrawn="1"/>
          </p:nvSpPr>
          <p:spPr>
            <a:xfrm>
              <a:off x="6194511" y="4866463"/>
              <a:ext cx="791510" cy="664397"/>
            </a:xfrm>
            <a:prstGeom prst="rect">
              <a:avLst/>
            </a:prstGeom>
            <a:solidFill>
              <a:srgbClr val="81C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129/193/95</a:t>
              </a:r>
            </a:p>
          </p:txBody>
        </p:sp>
        <p:sp>
          <p:nvSpPr>
            <p:cNvPr id="42" name="矩形 13">
              <a:extLst>
                <a:ext uri="{FF2B5EF4-FFF2-40B4-BE49-F238E27FC236}">
                  <a16:creationId xmlns="" xmlns:a16="http://schemas.microsoft.com/office/drawing/2014/main" id="{B83004D7-279B-C14E-9FCF-870FA1B74FDF}"/>
                </a:ext>
              </a:extLst>
            </p:cNvPr>
            <p:cNvSpPr/>
            <p:nvPr userDrawn="1"/>
          </p:nvSpPr>
          <p:spPr>
            <a:xfrm>
              <a:off x="6192274" y="4134866"/>
              <a:ext cx="791510" cy="664397"/>
            </a:xfrm>
            <a:prstGeom prst="rect">
              <a:avLst/>
            </a:prstGeom>
            <a:solidFill>
              <a:srgbClr val="FDD3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253/211/81</a:t>
              </a:r>
            </a:p>
          </p:txBody>
        </p:sp>
        <p:sp>
          <p:nvSpPr>
            <p:cNvPr id="43" name="矩形 13">
              <a:extLst>
                <a:ext uri="{FF2B5EF4-FFF2-40B4-BE49-F238E27FC236}">
                  <a16:creationId xmlns="" xmlns:a16="http://schemas.microsoft.com/office/drawing/2014/main" id="{99635968-4E69-CC41-9D78-6DF253FE3035}"/>
                </a:ext>
              </a:extLst>
            </p:cNvPr>
            <p:cNvSpPr/>
            <p:nvPr userDrawn="1"/>
          </p:nvSpPr>
          <p:spPr>
            <a:xfrm>
              <a:off x="6192274" y="5596166"/>
              <a:ext cx="791510" cy="664397"/>
            </a:xfrm>
            <a:prstGeom prst="rect">
              <a:avLst/>
            </a:prstGeom>
            <a:solidFill>
              <a:srgbClr val="56C4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86/196/210</a:t>
              </a:r>
            </a:p>
          </p:txBody>
        </p:sp>
        <p:sp>
          <p:nvSpPr>
            <p:cNvPr id="44" name="矩形 13">
              <a:extLst>
                <a:ext uri="{FF2B5EF4-FFF2-40B4-BE49-F238E27FC236}">
                  <a16:creationId xmlns="" xmlns:a16="http://schemas.microsoft.com/office/drawing/2014/main" id="{BDBE4949-07B7-F046-AD95-68E4B0C11CCD}"/>
                </a:ext>
              </a:extLst>
            </p:cNvPr>
            <p:cNvSpPr/>
            <p:nvPr/>
          </p:nvSpPr>
          <p:spPr>
            <a:xfrm>
              <a:off x="6186245" y="184963"/>
              <a:ext cx="791510" cy="664397"/>
            </a:xfrm>
            <a:prstGeom prst="rect">
              <a:avLst/>
            </a:prstGeom>
            <a:solidFill>
              <a:srgbClr val="D339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211/57/65</a:t>
              </a:r>
            </a:p>
          </p:txBody>
        </p:sp>
        <p:sp>
          <p:nvSpPr>
            <p:cNvPr id="65" name="矩形 13">
              <a:extLst>
                <a:ext uri="{FF2B5EF4-FFF2-40B4-BE49-F238E27FC236}">
                  <a16:creationId xmlns="" xmlns:a16="http://schemas.microsoft.com/office/drawing/2014/main" id="{AA9F9E00-6A31-F14B-A2E4-79908835FD14}"/>
                </a:ext>
              </a:extLst>
            </p:cNvPr>
            <p:cNvSpPr/>
            <p:nvPr/>
          </p:nvSpPr>
          <p:spPr>
            <a:xfrm>
              <a:off x="6185604" y="918047"/>
              <a:ext cx="791510" cy="664397"/>
            </a:xfrm>
            <a:prstGeom prst="rect">
              <a:avLst/>
            </a:prstGeom>
            <a:solidFill>
              <a:srgbClr val="D33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211/56/89</a:t>
              </a:r>
            </a:p>
          </p:txBody>
        </p:sp>
        <p:sp>
          <p:nvSpPr>
            <p:cNvPr id="66" name="矩形 13">
              <a:extLst>
                <a:ext uri="{FF2B5EF4-FFF2-40B4-BE49-F238E27FC236}">
                  <a16:creationId xmlns="" xmlns:a16="http://schemas.microsoft.com/office/drawing/2014/main" id="{38715A31-485E-B744-B409-43F9F04B48F7}"/>
                </a:ext>
              </a:extLst>
            </p:cNvPr>
            <p:cNvSpPr/>
            <p:nvPr/>
          </p:nvSpPr>
          <p:spPr>
            <a:xfrm>
              <a:off x="6996262" y="1934171"/>
              <a:ext cx="791510" cy="664397"/>
            </a:xfrm>
            <a:prstGeom prst="rect">
              <a:avLst/>
            </a:prstGeom>
            <a:solidFill>
              <a:srgbClr val="DD80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221/128/170</a:t>
              </a:r>
            </a:p>
          </p:txBody>
        </p:sp>
        <p:sp>
          <p:nvSpPr>
            <p:cNvPr id="67" name="矩形 13">
              <a:extLst>
                <a:ext uri="{FF2B5EF4-FFF2-40B4-BE49-F238E27FC236}">
                  <a16:creationId xmlns="" xmlns:a16="http://schemas.microsoft.com/office/drawing/2014/main" id="{4AE1609B-25DD-2C4A-B05B-D18ADBC39C71}"/>
                </a:ext>
              </a:extLst>
            </p:cNvPr>
            <p:cNvSpPr/>
            <p:nvPr/>
          </p:nvSpPr>
          <p:spPr>
            <a:xfrm>
              <a:off x="6996262" y="2673360"/>
              <a:ext cx="791510" cy="664397"/>
            </a:xfrm>
            <a:prstGeom prst="rect">
              <a:avLst/>
            </a:prstGeom>
            <a:solidFill>
              <a:srgbClr val="BF80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191/128/130</a:t>
              </a:r>
            </a:p>
          </p:txBody>
        </p:sp>
        <p:sp>
          <p:nvSpPr>
            <p:cNvPr id="68" name="矩形 13">
              <a:extLst>
                <a:ext uri="{FF2B5EF4-FFF2-40B4-BE49-F238E27FC236}">
                  <a16:creationId xmlns="" xmlns:a16="http://schemas.microsoft.com/office/drawing/2014/main" id="{ECE90F9F-DBBC-0B49-A42C-8B62397E473E}"/>
                </a:ext>
              </a:extLst>
            </p:cNvPr>
            <p:cNvSpPr/>
            <p:nvPr/>
          </p:nvSpPr>
          <p:spPr>
            <a:xfrm>
              <a:off x="6996262" y="3415851"/>
              <a:ext cx="791510" cy="664397"/>
            </a:xfrm>
            <a:prstGeom prst="rect">
              <a:avLst/>
            </a:prstGeom>
            <a:solidFill>
              <a:srgbClr val="F6B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246/183/140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69" name="矩形 13">
              <a:extLst>
                <a:ext uri="{FF2B5EF4-FFF2-40B4-BE49-F238E27FC236}">
                  <a16:creationId xmlns="" xmlns:a16="http://schemas.microsoft.com/office/drawing/2014/main" id="{D5B387BA-F8B8-B54E-966E-F24E271747C4}"/>
                </a:ext>
              </a:extLst>
            </p:cNvPr>
            <p:cNvSpPr/>
            <p:nvPr/>
          </p:nvSpPr>
          <p:spPr>
            <a:xfrm>
              <a:off x="7006093" y="4866463"/>
              <a:ext cx="791510" cy="664397"/>
            </a:xfrm>
            <a:prstGeom prst="rect">
              <a:avLst/>
            </a:prstGeom>
            <a:solidFill>
              <a:srgbClr val="AFD8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176/216/156</a:t>
              </a:r>
            </a:p>
          </p:txBody>
        </p:sp>
        <p:sp>
          <p:nvSpPr>
            <p:cNvPr id="70" name="矩形 13">
              <a:extLst>
                <a:ext uri="{FF2B5EF4-FFF2-40B4-BE49-F238E27FC236}">
                  <a16:creationId xmlns="" xmlns:a16="http://schemas.microsoft.com/office/drawing/2014/main" id="{E6C9B99E-8C1C-2B49-B82E-3C754B8E5C02}"/>
                </a:ext>
              </a:extLst>
            </p:cNvPr>
            <p:cNvSpPr/>
            <p:nvPr/>
          </p:nvSpPr>
          <p:spPr>
            <a:xfrm>
              <a:off x="7003856" y="4134866"/>
              <a:ext cx="791510" cy="664397"/>
            </a:xfrm>
            <a:prstGeom prst="rect">
              <a:avLst/>
            </a:prstGeom>
            <a:solidFill>
              <a:srgbClr val="FDE3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253/227/181</a:t>
              </a:r>
            </a:p>
          </p:txBody>
        </p:sp>
        <p:sp>
          <p:nvSpPr>
            <p:cNvPr id="71" name="矩形 13">
              <a:extLst>
                <a:ext uri="{FF2B5EF4-FFF2-40B4-BE49-F238E27FC236}">
                  <a16:creationId xmlns="" xmlns:a16="http://schemas.microsoft.com/office/drawing/2014/main" id="{0106BFA2-9DE1-3A42-A6C6-69BCE0FA34F4}"/>
                </a:ext>
              </a:extLst>
            </p:cNvPr>
            <p:cNvSpPr/>
            <p:nvPr/>
          </p:nvSpPr>
          <p:spPr>
            <a:xfrm>
              <a:off x="7003856" y="5596166"/>
              <a:ext cx="791510" cy="664397"/>
            </a:xfrm>
            <a:prstGeom prst="rect">
              <a:avLst/>
            </a:prstGeom>
            <a:solidFill>
              <a:srgbClr val="94DA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148/218/226</a:t>
              </a:r>
            </a:p>
          </p:txBody>
        </p:sp>
        <p:sp>
          <p:nvSpPr>
            <p:cNvPr id="72" name="矩形 13">
              <a:extLst>
                <a:ext uri="{FF2B5EF4-FFF2-40B4-BE49-F238E27FC236}">
                  <a16:creationId xmlns="" xmlns:a16="http://schemas.microsoft.com/office/drawing/2014/main" id="{F760C1C5-4342-C346-A7D2-D101978EDF66}"/>
                </a:ext>
              </a:extLst>
            </p:cNvPr>
            <p:cNvSpPr/>
            <p:nvPr/>
          </p:nvSpPr>
          <p:spPr>
            <a:xfrm>
              <a:off x="6997826" y="184963"/>
              <a:ext cx="791510" cy="664397"/>
            </a:xfrm>
            <a:prstGeom prst="rect">
              <a:avLst/>
            </a:prstGeom>
            <a:solidFill>
              <a:srgbClr val="E28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226/129/137</a:t>
              </a:r>
            </a:p>
          </p:txBody>
        </p:sp>
        <p:sp>
          <p:nvSpPr>
            <p:cNvPr id="73" name="矩形 13">
              <a:extLst>
                <a:ext uri="{FF2B5EF4-FFF2-40B4-BE49-F238E27FC236}">
                  <a16:creationId xmlns="" xmlns:a16="http://schemas.microsoft.com/office/drawing/2014/main" id="{5BB50A4A-0B64-7E4C-824C-1EBCA1A992CF}"/>
                </a:ext>
              </a:extLst>
            </p:cNvPr>
            <p:cNvSpPr/>
            <p:nvPr/>
          </p:nvSpPr>
          <p:spPr>
            <a:xfrm>
              <a:off x="6997185" y="918047"/>
              <a:ext cx="791510" cy="664397"/>
            </a:xfrm>
            <a:prstGeom prst="rect">
              <a:avLst/>
            </a:prstGeom>
            <a:solidFill>
              <a:srgbClr val="E28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226/129/152</a:t>
              </a:r>
            </a:p>
          </p:txBody>
        </p:sp>
        <p:sp>
          <p:nvSpPr>
            <p:cNvPr id="74" name="矩形 13">
              <a:extLst>
                <a:ext uri="{FF2B5EF4-FFF2-40B4-BE49-F238E27FC236}">
                  <a16:creationId xmlns="" xmlns:a16="http://schemas.microsoft.com/office/drawing/2014/main" id="{756A7E25-6C44-8A44-A8C5-61D19BC9EDAF}"/>
                </a:ext>
              </a:extLst>
            </p:cNvPr>
            <p:cNvSpPr/>
            <p:nvPr userDrawn="1"/>
          </p:nvSpPr>
          <p:spPr>
            <a:xfrm>
              <a:off x="7806130" y="1934171"/>
              <a:ext cx="791510" cy="664397"/>
            </a:xfrm>
            <a:prstGeom prst="rect">
              <a:avLst/>
            </a:prstGeom>
            <a:solidFill>
              <a:srgbClr val="EBB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235/179/204</a:t>
              </a:r>
            </a:p>
          </p:txBody>
        </p:sp>
        <p:sp>
          <p:nvSpPr>
            <p:cNvPr id="75" name="矩形 13">
              <a:extLst>
                <a:ext uri="{FF2B5EF4-FFF2-40B4-BE49-F238E27FC236}">
                  <a16:creationId xmlns="" xmlns:a16="http://schemas.microsoft.com/office/drawing/2014/main" id="{96588389-39CD-DF4E-B9AC-92091E25724E}"/>
                </a:ext>
              </a:extLst>
            </p:cNvPr>
            <p:cNvSpPr/>
            <p:nvPr/>
          </p:nvSpPr>
          <p:spPr>
            <a:xfrm>
              <a:off x="7806130" y="2673360"/>
              <a:ext cx="791510" cy="664397"/>
            </a:xfrm>
            <a:prstGeom prst="rect">
              <a:avLst/>
            </a:prstGeom>
            <a:solidFill>
              <a:srgbClr val="D8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216/179/179</a:t>
              </a:r>
            </a:p>
          </p:txBody>
        </p:sp>
        <p:sp>
          <p:nvSpPr>
            <p:cNvPr id="76" name="矩形 13">
              <a:extLst>
                <a:ext uri="{FF2B5EF4-FFF2-40B4-BE49-F238E27FC236}">
                  <a16:creationId xmlns="" xmlns:a16="http://schemas.microsoft.com/office/drawing/2014/main" id="{20725C9F-31AE-DB44-B70A-B4ECDEC0BC00}"/>
                </a:ext>
              </a:extLst>
            </p:cNvPr>
            <p:cNvSpPr/>
            <p:nvPr/>
          </p:nvSpPr>
          <p:spPr>
            <a:xfrm>
              <a:off x="7806130" y="3415851"/>
              <a:ext cx="791510" cy="664397"/>
            </a:xfrm>
            <a:prstGeom prst="rect">
              <a:avLst/>
            </a:prstGeom>
            <a:solidFill>
              <a:srgbClr val="FAD3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250/211/187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77" name="矩形 13">
              <a:extLst>
                <a:ext uri="{FF2B5EF4-FFF2-40B4-BE49-F238E27FC236}">
                  <a16:creationId xmlns="" xmlns:a16="http://schemas.microsoft.com/office/drawing/2014/main" id="{AC5BCC27-B68D-0743-8E0B-E25F8D01C3A4}"/>
                </a:ext>
              </a:extLst>
            </p:cNvPr>
            <p:cNvSpPr/>
            <p:nvPr/>
          </p:nvSpPr>
          <p:spPr>
            <a:xfrm>
              <a:off x="7815961" y="4866463"/>
              <a:ext cx="791510" cy="664397"/>
            </a:xfrm>
            <a:prstGeom prst="rect">
              <a:avLst/>
            </a:prstGeom>
            <a:solidFill>
              <a:srgbClr val="D0E8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208/232/196</a:t>
              </a:r>
            </a:p>
          </p:txBody>
        </p:sp>
        <p:sp>
          <p:nvSpPr>
            <p:cNvPr id="78" name="矩形 13">
              <a:extLst>
                <a:ext uri="{FF2B5EF4-FFF2-40B4-BE49-F238E27FC236}">
                  <a16:creationId xmlns="" xmlns:a16="http://schemas.microsoft.com/office/drawing/2014/main" id="{51C2E83A-C975-6945-B2FD-5B22BBB53DB7}"/>
                </a:ext>
              </a:extLst>
            </p:cNvPr>
            <p:cNvSpPr/>
            <p:nvPr/>
          </p:nvSpPr>
          <p:spPr>
            <a:xfrm>
              <a:off x="7813724" y="4134866"/>
              <a:ext cx="791510" cy="664397"/>
            </a:xfrm>
            <a:prstGeom prst="rect">
              <a:avLst/>
            </a:prstGeom>
            <a:solidFill>
              <a:srgbClr val="FEEE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254/238/193</a:t>
              </a:r>
            </a:p>
          </p:txBody>
        </p:sp>
        <p:sp>
          <p:nvSpPr>
            <p:cNvPr id="79" name="矩形 13">
              <a:extLst>
                <a:ext uri="{FF2B5EF4-FFF2-40B4-BE49-F238E27FC236}">
                  <a16:creationId xmlns="" xmlns:a16="http://schemas.microsoft.com/office/drawing/2014/main" id="{BEE9A95F-6965-354F-A2C7-2E8C81DDA52F}"/>
                </a:ext>
              </a:extLst>
            </p:cNvPr>
            <p:cNvSpPr/>
            <p:nvPr/>
          </p:nvSpPr>
          <p:spPr>
            <a:xfrm>
              <a:off x="7813724" y="5596166"/>
              <a:ext cx="791510" cy="664397"/>
            </a:xfrm>
            <a:prstGeom prst="rect">
              <a:avLst/>
            </a:prstGeom>
            <a:solidFill>
              <a:srgbClr val="BEE9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190/23/238</a:t>
              </a:r>
            </a:p>
          </p:txBody>
        </p:sp>
        <p:sp>
          <p:nvSpPr>
            <p:cNvPr id="80" name="矩形 13">
              <a:extLst>
                <a:ext uri="{FF2B5EF4-FFF2-40B4-BE49-F238E27FC236}">
                  <a16:creationId xmlns="" xmlns:a16="http://schemas.microsoft.com/office/drawing/2014/main" id="{509164EB-3DC4-7A4F-9E7C-06EBC981CD0A}"/>
                </a:ext>
              </a:extLst>
            </p:cNvPr>
            <p:cNvSpPr/>
            <p:nvPr/>
          </p:nvSpPr>
          <p:spPr>
            <a:xfrm>
              <a:off x="7807694" y="184963"/>
              <a:ext cx="791510" cy="664397"/>
            </a:xfrm>
            <a:prstGeom prst="rect">
              <a:avLst/>
            </a:prstGeom>
            <a:solidFill>
              <a:srgbClr val="EEB3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239/178/184</a:t>
              </a:r>
            </a:p>
          </p:txBody>
        </p:sp>
        <p:sp>
          <p:nvSpPr>
            <p:cNvPr id="81" name="矩形 13">
              <a:extLst>
                <a:ext uri="{FF2B5EF4-FFF2-40B4-BE49-F238E27FC236}">
                  <a16:creationId xmlns="" xmlns:a16="http://schemas.microsoft.com/office/drawing/2014/main" id="{667867DD-D3E6-3040-A7B5-39345C0CE2E3}"/>
                </a:ext>
              </a:extLst>
            </p:cNvPr>
            <p:cNvSpPr/>
            <p:nvPr/>
          </p:nvSpPr>
          <p:spPr>
            <a:xfrm>
              <a:off x="7807054" y="918047"/>
              <a:ext cx="791510" cy="664397"/>
            </a:xfrm>
            <a:prstGeom prst="rect">
              <a:avLst/>
            </a:prstGeom>
            <a:solidFill>
              <a:srgbClr val="EE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238/179/193</a:t>
              </a:r>
            </a:p>
          </p:txBody>
        </p:sp>
        <p:sp>
          <p:nvSpPr>
            <p:cNvPr id="82" name="矩形 13">
              <a:extLst>
                <a:ext uri="{FF2B5EF4-FFF2-40B4-BE49-F238E27FC236}">
                  <a16:creationId xmlns="" xmlns:a16="http://schemas.microsoft.com/office/drawing/2014/main" id="{9EE10597-3782-AB46-8453-89FA049C6C46}"/>
                </a:ext>
              </a:extLst>
            </p:cNvPr>
            <p:cNvSpPr/>
            <p:nvPr userDrawn="1"/>
          </p:nvSpPr>
          <p:spPr>
            <a:xfrm>
              <a:off x="5354169" y="6324025"/>
              <a:ext cx="513579" cy="664397"/>
            </a:xfrm>
            <a:prstGeom prst="rect">
              <a:avLst/>
            </a:prstGeom>
            <a:solidFill>
              <a:srgbClr val="2218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35/24/21</a:t>
              </a:r>
            </a:p>
          </p:txBody>
        </p:sp>
        <p:sp>
          <p:nvSpPr>
            <p:cNvPr id="83" name="矩形 13">
              <a:extLst>
                <a:ext uri="{FF2B5EF4-FFF2-40B4-BE49-F238E27FC236}">
                  <a16:creationId xmlns="" xmlns:a16="http://schemas.microsoft.com/office/drawing/2014/main" id="{966B3529-B594-884C-BED0-5887B34BBBB8}"/>
                </a:ext>
              </a:extLst>
            </p:cNvPr>
            <p:cNvSpPr/>
            <p:nvPr userDrawn="1"/>
          </p:nvSpPr>
          <p:spPr>
            <a:xfrm>
              <a:off x="5900626" y="6324025"/>
              <a:ext cx="513579" cy="66439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89/87/87</a:t>
              </a:r>
            </a:p>
          </p:txBody>
        </p:sp>
        <p:sp>
          <p:nvSpPr>
            <p:cNvPr id="84" name="矩形 13">
              <a:extLst>
                <a:ext uri="{FF2B5EF4-FFF2-40B4-BE49-F238E27FC236}">
                  <a16:creationId xmlns="" xmlns:a16="http://schemas.microsoft.com/office/drawing/2014/main" id="{0B0545C9-147F-584F-80D2-EF13876D7D33}"/>
                </a:ext>
              </a:extLst>
            </p:cNvPr>
            <p:cNvSpPr/>
            <p:nvPr userDrawn="1"/>
          </p:nvSpPr>
          <p:spPr>
            <a:xfrm>
              <a:off x="6450318" y="6324025"/>
              <a:ext cx="513579" cy="664397"/>
            </a:xfrm>
            <a:prstGeom prst="rect">
              <a:avLst/>
            </a:prstGeom>
            <a:solidFill>
              <a:srgbClr val="8888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137/137/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</a:t>
              </a:r>
            </a:p>
          </p:txBody>
        </p:sp>
        <p:sp>
          <p:nvSpPr>
            <p:cNvPr id="85" name="矩形 13">
              <a:extLst>
                <a:ext uri="{FF2B5EF4-FFF2-40B4-BE49-F238E27FC236}">
                  <a16:creationId xmlns="" xmlns:a16="http://schemas.microsoft.com/office/drawing/2014/main" id="{44FD0A0B-0D45-3340-A523-465AC24134BF}"/>
                </a:ext>
              </a:extLst>
            </p:cNvPr>
            <p:cNvSpPr/>
            <p:nvPr userDrawn="1"/>
          </p:nvSpPr>
          <p:spPr>
            <a:xfrm>
              <a:off x="6998296" y="6324025"/>
              <a:ext cx="513579" cy="664397"/>
            </a:xfrm>
            <a:prstGeom prst="rect">
              <a:avLst/>
            </a:prstGeom>
            <a:solidFill>
              <a:srgbClr val="B5B5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181/181/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</a:t>
              </a:r>
            </a:p>
          </p:txBody>
        </p:sp>
        <p:sp>
          <p:nvSpPr>
            <p:cNvPr id="86" name="矩形 13">
              <a:extLst>
                <a:ext uri="{FF2B5EF4-FFF2-40B4-BE49-F238E27FC236}">
                  <a16:creationId xmlns="" xmlns:a16="http://schemas.microsoft.com/office/drawing/2014/main" id="{2C404A07-276B-3648-BB25-4EDB5905448C}"/>
                </a:ext>
              </a:extLst>
            </p:cNvPr>
            <p:cNvSpPr/>
            <p:nvPr userDrawn="1"/>
          </p:nvSpPr>
          <p:spPr>
            <a:xfrm>
              <a:off x="7541580" y="6324025"/>
              <a:ext cx="513579" cy="6643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221/221/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221</a:t>
              </a:r>
            </a:p>
          </p:txBody>
        </p:sp>
        <p:sp>
          <p:nvSpPr>
            <p:cNvPr id="87" name="矩形 13">
              <a:extLst>
                <a:ext uri="{FF2B5EF4-FFF2-40B4-BE49-F238E27FC236}">
                  <a16:creationId xmlns="" xmlns:a16="http://schemas.microsoft.com/office/drawing/2014/main" id="{72B0F29C-A346-8946-9B8E-8F1B9DFF7AD0}"/>
                </a:ext>
              </a:extLst>
            </p:cNvPr>
            <p:cNvSpPr/>
            <p:nvPr userDrawn="1"/>
          </p:nvSpPr>
          <p:spPr>
            <a:xfrm>
              <a:off x="8083608" y="6324025"/>
              <a:ext cx="513579" cy="66439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B5B5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255/255/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099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28" r:id="rId2"/>
    <p:sldLayoutId id="2147483844" r:id="rId3"/>
    <p:sldLayoutId id="2147483866" r:id="rId4"/>
    <p:sldLayoutId id="2147483846" r:id="rId5"/>
    <p:sldLayoutId id="2147483871" r:id="rId6"/>
    <p:sldLayoutId id="2147483836" r:id="rId7"/>
    <p:sldLayoutId id="2147483837" r:id="rId8"/>
    <p:sldLayoutId id="2147483838" r:id="rId9"/>
    <p:sldLayoutId id="2147483839" r:id="rId10"/>
    <p:sldLayoutId id="2147483872" r:id="rId11"/>
    <p:sldLayoutId id="2147483873" r:id="rId12"/>
  </p:sldLayoutIdLst>
  <p:timing>
    <p:tnLst>
      <p:par>
        <p:cTn id="1" dur="indefinite" restart="never" nodeType="tmRoot"/>
      </p:par>
    </p:tnLst>
  </p:timing>
  <p:txStyles>
    <p:titleStyle>
      <a:lvl1pPr algn="l" defTabSz="914034" rtl="0" eaLnBrk="1" fontAlgn="ctr" latinLnBrk="0" hangingPunct="1">
        <a:lnSpc>
          <a:spcPct val="90000"/>
        </a:lnSpc>
        <a:spcBef>
          <a:spcPct val="0"/>
        </a:spcBef>
        <a:buNone/>
        <a:defRPr lang="zh-CN" altLang="en-US" sz="3200" kern="1200" baseline="0" dirty="0">
          <a:solidFill>
            <a:schemeClr val="tx1"/>
          </a:solidFill>
          <a:latin typeface="Huawei Sans" panose="020C0503030203020204" pitchFamily="34" charset="0"/>
          <a:ea typeface="方正兰亭黑简体" panose="02000000000000000000" pitchFamily="2" charset="-122"/>
          <a:cs typeface="+mn-cs"/>
        </a:defRPr>
      </a:lvl1pPr>
    </p:titleStyle>
    <p:bodyStyle>
      <a:lvl1pPr marL="302279" indent="-302279" algn="l" defTabSz="914034" rtl="0" eaLnBrk="1" fontAlgn="ctr" latinLnBrk="0" hangingPunct="1">
        <a:lnSpc>
          <a:spcPct val="140000"/>
        </a:lnSpc>
        <a:spcBef>
          <a:spcPts val="792"/>
        </a:spcBef>
        <a:buSzPct val="50000"/>
        <a:buFont typeface="Wingdings" panose="05000000000000000000" pitchFamily="2" charset="2"/>
        <a:buChar char="l"/>
        <a:defRPr sz="2199" kern="1200">
          <a:solidFill>
            <a:schemeClr val="tx1"/>
          </a:solidFill>
          <a:latin typeface="Huawei Sans" panose="020C0503030203020204" pitchFamily="34" charset="0"/>
          <a:ea typeface="方正兰亭黑简体" panose="02000000000000000000" pitchFamily="2" charset="-122"/>
          <a:cs typeface="+mn-cs"/>
        </a:defRPr>
      </a:lvl1pPr>
      <a:lvl2pPr marL="654938" indent="-251899" algn="l" defTabSz="914034" rtl="0" eaLnBrk="1" fontAlgn="ctr" latinLnBrk="0" hangingPunct="1">
        <a:lnSpc>
          <a:spcPct val="140000"/>
        </a:lnSpc>
        <a:spcBef>
          <a:spcPts val="720"/>
        </a:spcBef>
        <a:buClrTx/>
        <a:buSzPct val="50000"/>
        <a:buFont typeface="Wingdings" panose="05000000000000000000" pitchFamily="2" charset="2"/>
        <a:buChar char="p"/>
        <a:defRPr sz="1999" kern="1200">
          <a:solidFill>
            <a:schemeClr val="tx1"/>
          </a:solidFill>
          <a:latin typeface="Huawei Sans" panose="020C0503030203020204" pitchFamily="34" charset="0"/>
          <a:ea typeface="方正兰亭黑简体" panose="02000000000000000000" pitchFamily="2" charset="-122"/>
          <a:cs typeface="+mn-cs"/>
        </a:defRPr>
      </a:lvl2pPr>
      <a:lvl3pPr marL="1003998" indent="-201519" algn="l" defTabSz="914034" rtl="0" eaLnBrk="1" fontAlgn="ctr" latinLnBrk="0" hangingPunct="1">
        <a:lnSpc>
          <a:spcPct val="140000"/>
        </a:lnSpc>
        <a:spcBef>
          <a:spcPts val="648"/>
        </a:spcBef>
        <a:buClrTx/>
        <a:buSzPct val="50000"/>
        <a:buFont typeface="Wingdings" panose="05000000000000000000" pitchFamily="2" charset="2"/>
        <a:buChar char="n"/>
        <a:defRPr sz="1799" kern="1200">
          <a:solidFill>
            <a:schemeClr val="tx1"/>
          </a:solidFill>
          <a:latin typeface="Huawei Sans" panose="020C0503030203020204" pitchFamily="34" charset="0"/>
          <a:ea typeface="方正兰亭黑简体" panose="02000000000000000000" pitchFamily="2" charset="-122"/>
          <a:cs typeface="+mn-cs"/>
        </a:defRPr>
      </a:lvl3pPr>
      <a:lvl4pPr marL="1399840" indent="-197921" algn="l" defTabSz="914034" rtl="0" eaLnBrk="1" fontAlgn="ctr" latinLnBrk="0" hangingPunct="1">
        <a:lnSpc>
          <a:spcPct val="140000"/>
        </a:lnSpc>
        <a:spcBef>
          <a:spcPts val="576"/>
        </a:spcBef>
        <a:buFont typeface="Huawei Sans" panose="020C0503030203020204" pitchFamily="34" charset="0"/>
        <a:buChar char="−"/>
        <a:defRPr sz="1599" kern="1200">
          <a:solidFill>
            <a:schemeClr val="tx1"/>
          </a:solidFill>
          <a:latin typeface="Huawei Sans" panose="020C0503030203020204" pitchFamily="34" charset="0"/>
          <a:ea typeface="方正兰亭黑简体" panose="02000000000000000000" pitchFamily="2" charset="-122"/>
          <a:cs typeface="+mn-cs"/>
        </a:defRPr>
      </a:lvl4pPr>
      <a:lvl5pPr marL="1802879" indent="-201519" algn="l" defTabSz="914034" rtl="0" eaLnBrk="1" fontAlgn="ctr" latinLnBrk="0" hangingPunct="1">
        <a:lnSpc>
          <a:spcPct val="140000"/>
        </a:lnSpc>
        <a:spcBef>
          <a:spcPts val="576"/>
        </a:spcBef>
        <a:buFont typeface="Huawei Sans" panose="020C0503030203020204" pitchFamily="34" charset="0"/>
        <a:buChar char="~"/>
        <a:defRPr sz="1399" kern="1200">
          <a:solidFill>
            <a:schemeClr val="tx1"/>
          </a:solidFill>
          <a:latin typeface="Huawei Sans" panose="020C0503030203020204" pitchFamily="34" charset="0"/>
          <a:ea typeface="方正兰亭黑简体" panose="02000000000000000000" pitchFamily="2" charset="-122"/>
          <a:cs typeface="+mn-cs"/>
        </a:defRPr>
      </a:lvl5pPr>
      <a:lvl6pPr marL="2513594" indent="-228509" algn="l" defTabSz="91403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611" indent="-228509" algn="l" defTabSz="91403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628" indent="-228509" algn="l" defTabSz="91403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4646" indent="-228509" algn="l" defTabSz="91403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17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034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051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068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086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103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120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137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642" userDrawn="1">
          <p15:clr>
            <a:srgbClr val="F26B43"/>
          </p15:clr>
        </p15:guide>
        <p15:guide id="4" pos="7038" userDrawn="1">
          <p15:clr>
            <a:srgbClr val="F26B43"/>
          </p15:clr>
        </p15:guide>
        <p15:guide id="5" orient="horz" pos="2341" userDrawn="1">
          <p15:clr>
            <a:srgbClr val="F26B43"/>
          </p15:clr>
        </p15:guide>
        <p15:guide id="6" orient="horz" pos="3906" userDrawn="1">
          <p15:clr>
            <a:srgbClr val="F26B43"/>
          </p15:clr>
        </p15:guide>
        <p15:guide id="7" orient="horz" pos="1162" userDrawn="1">
          <p15:clr>
            <a:srgbClr val="F26B43"/>
          </p15:clr>
        </p15:guide>
        <p15:guide id="8" pos="3840" userDrawn="1">
          <p15:clr>
            <a:srgbClr val="F26B43"/>
          </p15:clr>
        </p15:guide>
        <p15:guide id="9" orient="horz" pos="731" userDrawn="1">
          <p15:clr>
            <a:srgbClr val="F26B43"/>
          </p15:clr>
        </p15:guide>
        <p15:guide id="10" orient="horz" pos="867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734131" y="457499"/>
            <a:ext cx="10726032" cy="980113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/>
          <a:p>
            <a:pPr marL="0" lvl="0" indent="0" defTabSz="1187798">
              <a:lnSpc>
                <a:spcPts val="343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zh-CN" altLang="en-US" dirty="0"/>
              <a:t>单击此处编辑母版标题样式</a:t>
            </a:r>
          </a:p>
        </p:txBody>
      </p:sp>
      <p:sp>
        <p:nvSpPr>
          <p:cNvPr id="28" name="Rectangle 5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1484313"/>
            <a:ext cx="10728325" cy="4443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0141" tIns="40071" rIns="80141" bIns="4007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3" name="TextBox 2">
            <a:extLst>
              <a:ext uri="{FF2B5EF4-FFF2-40B4-BE49-F238E27FC236}">
                <a16:creationId xmlns="" xmlns:a16="http://schemas.microsoft.com/office/drawing/2014/main" id="{6785A3D6-1271-D247-9E96-1B376F4BE7BE}"/>
              </a:ext>
            </a:extLst>
          </p:cNvPr>
          <p:cNvSpPr txBox="1"/>
          <p:nvPr userDrawn="1"/>
        </p:nvSpPr>
        <p:spPr>
          <a:xfrm>
            <a:off x="1095467" y="6356939"/>
            <a:ext cx="1463467" cy="242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4" b="0" baseline="0" dirty="0">
                <a:solidFill>
                  <a:srgbClr val="1D1D1B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rPr>
              <a:t>Huawei Confidential</a:t>
            </a:r>
          </a:p>
        </p:txBody>
      </p:sp>
      <p:sp>
        <p:nvSpPr>
          <p:cNvPr id="24" name="TextBox 3">
            <a:extLst>
              <a:ext uri="{FF2B5EF4-FFF2-40B4-BE49-F238E27FC236}">
                <a16:creationId xmlns="" xmlns:a16="http://schemas.microsoft.com/office/drawing/2014/main" id="{EABEE2EE-BF4D-7A4A-B3C6-9E47668CCD98}"/>
              </a:ext>
            </a:extLst>
          </p:cNvPr>
          <p:cNvSpPr txBox="1"/>
          <p:nvPr userDrawn="1"/>
        </p:nvSpPr>
        <p:spPr>
          <a:xfrm>
            <a:off x="734131" y="6402806"/>
            <a:ext cx="499729" cy="1502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8908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837181-38C6-AD4F-B8BA-B444770388BB}" type="slidenum">
              <a:rPr lang="en-US" sz="974" baseline="0" smtClean="0">
                <a:solidFill>
                  <a:srgbClr val="1D1D1B"/>
                </a:solidFill>
                <a:latin typeface="Huawei Sans" panose="020C0503030203020204" pitchFamily="34" charset="0"/>
                <a:ea typeface="方正兰亭黑简体" panose="02000000000000000000" pitchFamily="2" charset="-122"/>
                <a:cs typeface="Huawei Sans" panose="020C0503030203020204" pitchFamily="34" charset="0"/>
              </a:rPr>
              <a:pPr marL="0" marR="0" lvl="0" indent="0" algn="l" defTabSz="8908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74" baseline="0" dirty="0">
              <a:solidFill>
                <a:srgbClr val="1D1D1B"/>
              </a:solidFill>
              <a:latin typeface="Huawei Sans" panose="020C0503030203020204" pitchFamily="34" charset="0"/>
              <a:ea typeface="方正兰亭黑简体" panose="02000000000000000000" pitchFamily="2" charset="-122"/>
              <a:cs typeface="Huawei Sans" panose="020C0503030203020204" pitchFamily="34" charset="0"/>
            </a:endParaRPr>
          </a:p>
        </p:txBody>
      </p:sp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5999" y="6319870"/>
            <a:ext cx="1269075" cy="271153"/>
          </a:xfrm>
          <a:prstGeom prst="rect">
            <a:avLst/>
          </a:prstGeom>
        </p:spPr>
      </p:pic>
      <p:grpSp>
        <p:nvGrpSpPr>
          <p:cNvPr id="29" name="Group 87">
            <a:extLst>
              <a:ext uri="{FF2B5EF4-FFF2-40B4-BE49-F238E27FC236}">
                <a16:creationId xmlns="" xmlns:a16="http://schemas.microsoft.com/office/drawing/2014/main" id="{37333705-F8D6-2847-B3CB-F2FAB51E2A3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2290471" y="2625389"/>
            <a:ext cx="1963323" cy="4233515"/>
            <a:chOff x="5343885" y="-48857"/>
            <a:chExt cx="3263586" cy="7037279"/>
          </a:xfrm>
        </p:grpSpPr>
        <p:sp>
          <p:nvSpPr>
            <p:cNvPr id="30" name="矩形 13">
              <a:extLst>
                <a:ext uri="{FF2B5EF4-FFF2-40B4-BE49-F238E27FC236}">
                  <a16:creationId xmlns="" xmlns:a16="http://schemas.microsoft.com/office/drawing/2014/main" id="{B14DFA89-D483-CF47-82CC-DD86D7CAB09E}"/>
                </a:ext>
              </a:extLst>
            </p:cNvPr>
            <p:cNvSpPr/>
            <p:nvPr userDrawn="1"/>
          </p:nvSpPr>
          <p:spPr>
            <a:xfrm>
              <a:off x="5356401" y="1934171"/>
              <a:ext cx="791510" cy="664397"/>
            </a:xfrm>
            <a:prstGeom prst="rect">
              <a:avLst/>
            </a:prstGeom>
            <a:solidFill>
              <a:srgbClr val="C4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196/0/84</a:t>
              </a:r>
            </a:p>
          </p:txBody>
        </p:sp>
        <p:sp>
          <p:nvSpPr>
            <p:cNvPr id="31" name="文本框 15">
              <a:extLst>
                <a:ext uri="{FF2B5EF4-FFF2-40B4-BE49-F238E27FC236}">
                  <a16:creationId xmlns="" xmlns:a16="http://schemas.microsoft.com/office/drawing/2014/main" id="{8223ADA0-340A-794B-93B7-24AFF612A719}"/>
                </a:ext>
              </a:extLst>
            </p:cNvPr>
            <p:cNvSpPr txBox="1"/>
            <p:nvPr userDrawn="1"/>
          </p:nvSpPr>
          <p:spPr>
            <a:xfrm>
              <a:off x="5352723" y="1694497"/>
              <a:ext cx="1052647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zh-CN" altLang="en-US" sz="800" b="0" i="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公司辅助色</a:t>
              </a:r>
            </a:p>
          </p:txBody>
        </p:sp>
        <p:sp>
          <p:nvSpPr>
            <p:cNvPr id="32" name="矩形 13">
              <a:extLst>
                <a:ext uri="{FF2B5EF4-FFF2-40B4-BE49-F238E27FC236}">
                  <a16:creationId xmlns="" xmlns:a16="http://schemas.microsoft.com/office/drawing/2014/main" id="{5F63E0E3-4F22-7948-AB1A-40A84ECA92EC}"/>
                </a:ext>
              </a:extLst>
            </p:cNvPr>
            <p:cNvSpPr/>
            <p:nvPr userDrawn="1"/>
          </p:nvSpPr>
          <p:spPr>
            <a:xfrm>
              <a:off x="6184680" y="1934171"/>
              <a:ext cx="791510" cy="664397"/>
            </a:xfrm>
            <a:prstGeom prst="rect">
              <a:avLst/>
            </a:prstGeom>
            <a:solidFill>
              <a:srgbClr val="CB37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203/55/120</a:t>
              </a:r>
            </a:p>
          </p:txBody>
        </p:sp>
        <p:sp>
          <p:nvSpPr>
            <p:cNvPr id="33" name="矩形 13">
              <a:extLst>
                <a:ext uri="{FF2B5EF4-FFF2-40B4-BE49-F238E27FC236}">
                  <a16:creationId xmlns="" xmlns:a16="http://schemas.microsoft.com/office/drawing/2014/main" id="{29C4A3C6-7C7B-7140-8F73-591E9F49143F}"/>
                </a:ext>
              </a:extLst>
            </p:cNvPr>
            <p:cNvSpPr/>
            <p:nvPr userDrawn="1"/>
          </p:nvSpPr>
          <p:spPr>
            <a:xfrm>
              <a:off x="5356401" y="3403061"/>
              <a:ext cx="791510" cy="664397"/>
            </a:xfrm>
            <a:prstGeom prst="rect">
              <a:avLst/>
            </a:prstGeom>
            <a:solidFill>
              <a:srgbClr val="ED6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237/109/0</a:t>
              </a:r>
            </a:p>
          </p:txBody>
        </p:sp>
        <p:sp>
          <p:nvSpPr>
            <p:cNvPr id="34" name="矩形 13">
              <a:extLst>
                <a:ext uri="{FF2B5EF4-FFF2-40B4-BE49-F238E27FC236}">
                  <a16:creationId xmlns="" xmlns:a16="http://schemas.microsoft.com/office/drawing/2014/main" id="{BE4C9A8D-46B0-5B40-BC47-DB6C4899227F}"/>
                </a:ext>
              </a:extLst>
            </p:cNvPr>
            <p:cNvSpPr/>
            <p:nvPr userDrawn="1"/>
          </p:nvSpPr>
          <p:spPr>
            <a:xfrm>
              <a:off x="6184680" y="2673360"/>
              <a:ext cx="791510" cy="664397"/>
            </a:xfrm>
            <a:prstGeom prst="rect">
              <a:avLst/>
            </a:prstGeom>
            <a:solidFill>
              <a:srgbClr val="9936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153/54/54</a:t>
              </a:r>
            </a:p>
          </p:txBody>
        </p:sp>
        <p:sp>
          <p:nvSpPr>
            <p:cNvPr id="35" name="矩形 13">
              <a:extLst>
                <a:ext uri="{FF2B5EF4-FFF2-40B4-BE49-F238E27FC236}">
                  <a16:creationId xmlns="" xmlns:a16="http://schemas.microsoft.com/office/drawing/2014/main" id="{612F2ED4-F7A4-9E48-95E1-8D07B3BBE962}"/>
                </a:ext>
              </a:extLst>
            </p:cNvPr>
            <p:cNvSpPr/>
            <p:nvPr userDrawn="1"/>
          </p:nvSpPr>
          <p:spPr>
            <a:xfrm>
              <a:off x="5356401" y="4866463"/>
              <a:ext cx="791510" cy="664397"/>
            </a:xfrm>
            <a:prstGeom prst="rect">
              <a:avLst/>
            </a:prstGeom>
            <a:solidFill>
              <a:srgbClr val="62B2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98/178/48</a:t>
              </a:r>
            </a:p>
          </p:txBody>
        </p:sp>
        <p:sp>
          <p:nvSpPr>
            <p:cNvPr id="36" name="矩形 13">
              <a:extLst>
                <a:ext uri="{FF2B5EF4-FFF2-40B4-BE49-F238E27FC236}">
                  <a16:creationId xmlns="" xmlns:a16="http://schemas.microsoft.com/office/drawing/2014/main" id="{A9E1D476-C288-8945-A68A-1F20C557294B}"/>
                </a:ext>
              </a:extLst>
            </p:cNvPr>
            <p:cNvSpPr/>
            <p:nvPr userDrawn="1"/>
          </p:nvSpPr>
          <p:spPr>
            <a:xfrm>
              <a:off x="6184680" y="3415851"/>
              <a:ext cx="791510" cy="664397"/>
            </a:xfrm>
            <a:prstGeom prst="rect">
              <a:avLst/>
            </a:prstGeom>
            <a:solidFill>
              <a:srgbClr val="F2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242/137/68</a:t>
              </a:r>
              <a:endParaRPr kumimoji="1" lang="mr-IN" altLang="zh-CN" sz="500" b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7" name="矩形 13">
              <a:extLst>
                <a:ext uri="{FF2B5EF4-FFF2-40B4-BE49-F238E27FC236}">
                  <a16:creationId xmlns="" xmlns:a16="http://schemas.microsoft.com/office/drawing/2014/main" id="{42823EBB-E62E-F149-AC9A-09950051F283}"/>
                </a:ext>
              </a:extLst>
            </p:cNvPr>
            <p:cNvSpPr/>
            <p:nvPr userDrawn="1"/>
          </p:nvSpPr>
          <p:spPr>
            <a:xfrm>
              <a:off x="5353240" y="184963"/>
              <a:ext cx="791510" cy="664397"/>
            </a:xfrm>
            <a:prstGeom prst="rect">
              <a:avLst/>
            </a:prstGeom>
            <a:solidFill>
              <a:srgbClr val="C700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185C</a:t>
              </a:r>
            </a:p>
            <a:p>
              <a:pPr algn="ctr">
                <a:lnSpc>
                  <a:spcPts val="620"/>
                </a:lnSpc>
                <a:spcBef>
                  <a:spcPts val="0"/>
                </a:spcBef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199/0/11  </a:t>
              </a:r>
            </a:p>
          </p:txBody>
        </p:sp>
        <p:sp>
          <p:nvSpPr>
            <p:cNvPr id="38" name="文本框 15">
              <a:extLst>
                <a:ext uri="{FF2B5EF4-FFF2-40B4-BE49-F238E27FC236}">
                  <a16:creationId xmlns="" xmlns:a16="http://schemas.microsoft.com/office/drawing/2014/main" id="{EA01C299-6FF2-3642-AAEC-A1DF62D9C654}"/>
                </a:ext>
              </a:extLst>
            </p:cNvPr>
            <p:cNvSpPr txBox="1"/>
            <p:nvPr userDrawn="1"/>
          </p:nvSpPr>
          <p:spPr>
            <a:xfrm>
              <a:off x="5343885" y="-48857"/>
              <a:ext cx="726488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zh-CN" altLang="en-US" sz="800" b="0" i="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公司色</a:t>
              </a:r>
            </a:p>
          </p:txBody>
        </p:sp>
        <p:sp>
          <p:nvSpPr>
            <p:cNvPr id="39" name="矩形 13">
              <a:extLst>
                <a:ext uri="{FF2B5EF4-FFF2-40B4-BE49-F238E27FC236}">
                  <a16:creationId xmlns="" xmlns:a16="http://schemas.microsoft.com/office/drawing/2014/main" id="{B84AB502-165F-764A-9621-65CA8CBBEAEA}"/>
                </a:ext>
              </a:extLst>
            </p:cNvPr>
            <p:cNvSpPr/>
            <p:nvPr userDrawn="1"/>
          </p:nvSpPr>
          <p:spPr>
            <a:xfrm>
              <a:off x="5352600" y="918047"/>
              <a:ext cx="791510" cy="664397"/>
            </a:xfrm>
            <a:prstGeom prst="rect">
              <a:avLst/>
            </a:prstGeom>
            <a:solidFill>
              <a:srgbClr val="C810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186C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200/16/46  </a:t>
              </a:r>
            </a:p>
          </p:txBody>
        </p:sp>
        <p:sp>
          <p:nvSpPr>
            <p:cNvPr id="40" name="矩形 13">
              <a:extLst>
                <a:ext uri="{FF2B5EF4-FFF2-40B4-BE49-F238E27FC236}">
                  <a16:creationId xmlns="" xmlns:a16="http://schemas.microsoft.com/office/drawing/2014/main" id="{CB8870E8-3E95-764C-B621-A168E194CC7A}"/>
                </a:ext>
              </a:extLst>
            </p:cNvPr>
            <p:cNvSpPr/>
            <p:nvPr userDrawn="1"/>
          </p:nvSpPr>
          <p:spPr>
            <a:xfrm>
              <a:off x="5354164" y="2665974"/>
              <a:ext cx="791510" cy="664397"/>
            </a:xfrm>
            <a:prstGeom prst="rect">
              <a:avLst/>
            </a:prstGeom>
            <a:solidFill>
              <a:srgbClr val="7F0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127/0/1</a:t>
              </a:r>
            </a:p>
          </p:txBody>
        </p:sp>
        <p:sp>
          <p:nvSpPr>
            <p:cNvPr id="41" name="矩形 13">
              <a:extLst>
                <a:ext uri="{FF2B5EF4-FFF2-40B4-BE49-F238E27FC236}">
                  <a16:creationId xmlns="" xmlns:a16="http://schemas.microsoft.com/office/drawing/2014/main" id="{356EF69A-1936-544F-A95F-0664F4E186D5}"/>
                </a:ext>
              </a:extLst>
            </p:cNvPr>
            <p:cNvSpPr/>
            <p:nvPr userDrawn="1"/>
          </p:nvSpPr>
          <p:spPr>
            <a:xfrm>
              <a:off x="5354164" y="4134866"/>
              <a:ext cx="791510" cy="664397"/>
            </a:xfrm>
            <a:prstGeom prst="rect">
              <a:avLst/>
            </a:prstGeom>
            <a:solidFill>
              <a:srgbClr val="FCC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52/200/0</a:t>
              </a:r>
            </a:p>
          </p:txBody>
        </p:sp>
        <p:sp>
          <p:nvSpPr>
            <p:cNvPr id="42" name="矩形 13">
              <a:extLst>
                <a:ext uri="{FF2B5EF4-FFF2-40B4-BE49-F238E27FC236}">
                  <a16:creationId xmlns="" xmlns:a16="http://schemas.microsoft.com/office/drawing/2014/main" id="{03EBAB43-95A5-1C4A-8458-B86EB3D51FCA}"/>
                </a:ext>
              </a:extLst>
            </p:cNvPr>
            <p:cNvSpPr/>
            <p:nvPr userDrawn="1"/>
          </p:nvSpPr>
          <p:spPr>
            <a:xfrm>
              <a:off x="5354164" y="5596166"/>
              <a:ext cx="791510" cy="664397"/>
            </a:xfrm>
            <a:prstGeom prst="rect">
              <a:avLst/>
            </a:prstGeom>
            <a:solidFill>
              <a:srgbClr val="30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48/181/197</a:t>
              </a:r>
            </a:p>
          </p:txBody>
        </p:sp>
        <p:sp>
          <p:nvSpPr>
            <p:cNvPr id="43" name="矩形 13">
              <a:extLst>
                <a:ext uri="{FF2B5EF4-FFF2-40B4-BE49-F238E27FC236}">
                  <a16:creationId xmlns="" xmlns:a16="http://schemas.microsoft.com/office/drawing/2014/main" id="{371A8520-F934-304C-B57F-B49F768694E2}"/>
                </a:ext>
              </a:extLst>
            </p:cNvPr>
            <p:cNvSpPr/>
            <p:nvPr userDrawn="1"/>
          </p:nvSpPr>
          <p:spPr>
            <a:xfrm>
              <a:off x="6194511" y="4866463"/>
              <a:ext cx="791510" cy="664397"/>
            </a:xfrm>
            <a:prstGeom prst="rect">
              <a:avLst/>
            </a:prstGeom>
            <a:solidFill>
              <a:srgbClr val="81C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129/193/95</a:t>
              </a:r>
            </a:p>
          </p:txBody>
        </p:sp>
        <p:sp>
          <p:nvSpPr>
            <p:cNvPr id="44" name="矩形 13">
              <a:extLst>
                <a:ext uri="{FF2B5EF4-FFF2-40B4-BE49-F238E27FC236}">
                  <a16:creationId xmlns="" xmlns:a16="http://schemas.microsoft.com/office/drawing/2014/main" id="{B83004D7-279B-C14E-9FCF-870FA1B74FDF}"/>
                </a:ext>
              </a:extLst>
            </p:cNvPr>
            <p:cNvSpPr/>
            <p:nvPr userDrawn="1"/>
          </p:nvSpPr>
          <p:spPr>
            <a:xfrm>
              <a:off x="6192274" y="4134866"/>
              <a:ext cx="791510" cy="664397"/>
            </a:xfrm>
            <a:prstGeom prst="rect">
              <a:avLst/>
            </a:prstGeom>
            <a:solidFill>
              <a:srgbClr val="FDD3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253/211/81</a:t>
              </a:r>
            </a:p>
          </p:txBody>
        </p:sp>
        <p:sp>
          <p:nvSpPr>
            <p:cNvPr id="65" name="矩形 13">
              <a:extLst>
                <a:ext uri="{FF2B5EF4-FFF2-40B4-BE49-F238E27FC236}">
                  <a16:creationId xmlns="" xmlns:a16="http://schemas.microsoft.com/office/drawing/2014/main" id="{99635968-4E69-CC41-9D78-6DF253FE3035}"/>
                </a:ext>
              </a:extLst>
            </p:cNvPr>
            <p:cNvSpPr/>
            <p:nvPr userDrawn="1"/>
          </p:nvSpPr>
          <p:spPr>
            <a:xfrm>
              <a:off x="6192274" y="5596166"/>
              <a:ext cx="791510" cy="664397"/>
            </a:xfrm>
            <a:prstGeom prst="rect">
              <a:avLst/>
            </a:prstGeom>
            <a:solidFill>
              <a:srgbClr val="56C4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86/196/210</a:t>
              </a:r>
            </a:p>
          </p:txBody>
        </p:sp>
        <p:sp>
          <p:nvSpPr>
            <p:cNvPr id="66" name="矩形 13">
              <a:extLst>
                <a:ext uri="{FF2B5EF4-FFF2-40B4-BE49-F238E27FC236}">
                  <a16:creationId xmlns="" xmlns:a16="http://schemas.microsoft.com/office/drawing/2014/main" id="{BDBE4949-07B7-F046-AD95-68E4B0C11CCD}"/>
                </a:ext>
              </a:extLst>
            </p:cNvPr>
            <p:cNvSpPr/>
            <p:nvPr/>
          </p:nvSpPr>
          <p:spPr>
            <a:xfrm>
              <a:off x="6186245" y="184963"/>
              <a:ext cx="791510" cy="664397"/>
            </a:xfrm>
            <a:prstGeom prst="rect">
              <a:avLst/>
            </a:prstGeom>
            <a:solidFill>
              <a:srgbClr val="D339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211/57/65</a:t>
              </a:r>
            </a:p>
          </p:txBody>
        </p:sp>
        <p:sp>
          <p:nvSpPr>
            <p:cNvPr id="67" name="矩形 13">
              <a:extLst>
                <a:ext uri="{FF2B5EF4-FFF2-40B4-BE49-F238E27FC236}">
                  <a16:creationId xmlns="" xmlns:a16="http://schemas.microsoft.com/office/drawing/2014/main" id="{AA9F9E00-6A31-F14B-A2E4-79908835FD14}"/>
                </a:ext>
              </a:extLst>
            </p:cNvPr>
            <p:cNvSpPr/>
            <p:nvPr/>
          </p:nvSpPr>
          <p:spPr>
            <a:xfrm>
              <a:off x="6185604" y="918047"/>
              <a:ext cx="791510" cy="664397"/>
            </a:xfrm>
            <a:prstGeom prst="rect">
              <a:avLst/>
            </a:prstGeom>
            <a:solidFill>
              <a:srgbClr val="D33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211/56/89</a:t>
              </a:r>
            </a:p>
          </p:txBody>
        </p:sp>
        <p:sp>
          <p:nvSpPr>
            <p:cNvPr id="68" name="矩形 13">
              <a:extLst>
                <a:ext uri="{FF2B5EF4-FFF2-40B4-BE49-F238E27FC236}">
                  <a16:creationId xmlns="" xmlns:a16="http://schemas.microsoft.com/office/drawing/2014/main" id="{38715A31-485E-B744-B409-43F9F04B48F7}"/>
                </a:ext>
              </a:extLst>
            </p:cNvPr>
            <p:cNvSpPr/>
            <p:nvPr/>
          </p:nvSpPr>
          <p:spPr>
            <a:xfrm>
              <a:off x="6996262" y="1934171"/>
              <a:ext cx="791510" cy="664397"/>
            </a:xfrm>
            <a:prstGeom prst="rect">
              <a:avLst/>
            </a:prstGeom>
            <a:solidFill>
              <a:srgbClr val="DD80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221/128/170</a:t>
              </a:r>
            </a:p>
          </p:txBody>
        </p:sp>
        <p:sp>
          <p:nvSpPr>
            <p:cNvPr id="69" name="矩形 13">
              <a:extLst>
                <a:ext uri="{FF2B5EF4-FFF2-40B4-BE49-F238E27FC236}">
                  <a16:creationId xmlns="" xmlns:a16="http://schemas.microsoft.com/office/drawing/2014/main" id="{4AE1609B-25DD-2C4A-B05B-D18ADBC39C71}"/>
                </a:ext>
              </a:extLst>
            </p:cNvPr>
            <p:cNvSpPr/>
            <p:nvPr/>
          </p:nvSpPr>
          <p:spPr>
            <a:xfrm>
              <a:off x="6996262" y="2673360"/>
              <a:ext cx="791510" cy="664397"/>
            </a:xfrm>
            <a:prstGeom prst="rect">
              <a:avLst/>
            </a:prstGeom>
            <a:solidFill>
              <a:srgbClr val="BF80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191/128/130</a:t>
              </a:r>
            </a:p>
          </p:txBody>
        </p:sp>
        <p:sp>
          <p:nvSpPr>
            <p:cNvPr id="70" name="矩形 13">
              <a:extLst>
                <a:ext uri="{FF2B5EF4-FFF2-40B4-BE49-F238E27FC236}">
                  <a16:creationId xmlns="" xmlns:a16="http://schemas.microsoft.com/office/drawing/2014/main" id="{ECE90F9F-DBBC-0B49-A42C-8B62397E473E}"/>
                </a:ext>
              </a:extLst>
            </p:cNvPr>
            <p:cNvSpPr/>
            <p:nvPr/>
          </p:nvSpPr>
          <p:spPr>
            <a:xfrm>
              <a:off x="6996262" y="3415851"/>
              <a:ext cx="791510" cy="664397"/>
            </a:xfrm>
            <a:prstGeom prst="rect">
              <a:avLst/>
            </a:prstGeom>
            <a:solidFill>
              <a:srgbClr val="F6B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246/183/140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71" name="矩形 13">
              <a:extLst>
                <a:ext uri="{FF2B5EF4-FFF2-40B4-BE49-F238E27FC236}">
                  <a16:creationId xmlns="" xmlns:a16="http://schemas.microsoft.com/office/drawing/2014/main" id="{D5B387BA-F8B8-B54E-966E-F24E271747C4}"/>
                </a:ext>
              </a:extLst>
            </p:cNvPr>
            <p:cNvSpPr/>
            <p:nvPr/>
          </p:nvSpPr>
          <p:spPr>
            <a:xfrm>
              <a:off x="7006093" y="4866463"/>
              <a:ext cx="791510" cy="664397"/>
            </a:xfrm>
            <a:prstGeom prst="rect">
              <a:avLst/>
            </a:prstGeom>
            <a:solidFill>
              <a:srgbClr val="AFD8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176/216/156</a:t>
              </a:r>
            </a:p>
          </p:txBody>
        </p:sp>
        <p:sp>
          <p:nvSpPr>
            <p:cNvPr id="72" name="矩形 13">
              <a:extLst>
                <a:ext uri="{FF2B5EF4-FFF2-40B4-BE49-F238E27FC236}">
                  <a16:creationId xmlns="" xmlns:a16="http://schemas.microsoft.com/office/drawing/2014/main" id="{E6C9B99E-8C1C-2B49-B82E-3C754B8E5C02}"/>
                </a:ext>
              </a:extLst>
            </p:cNvPr>
            <p:cNvSpPr/>
            <p:nvPr/>
          </p:nvSpPr>
          <p:spPr>
            <a:xfrm>
              <a:off x="7003856" y="4134866"/>
              <a:ext cx="791510" cy="664397"/>
            </a:xfrm>
            <a:prstGeom prst="rect">
              <a:avLst/>
            </a:prstGeom>
            <a:solidFill>
              <a:srgbClr val="FDE3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253/227/181</a:t>
              </a:r>
            </a:p>
          </p:txBody>
        </p:sp>
        <p:sp>
          <p:nvSpPr>
            <p:cNvPr id="73" name="矩形 13">
              <a:extLst>
                <a:ext uri="{FF2B5EF4-FFF2-40B4-BE49-F238E27FC236}">
                  <a16:creationId xmlns="" xmlns:a16="http://schemas.microsoft.com/office/drawing/2014/main" id="{0106BFA2-9DE1-3A42-A6C6-69BCE0FA34F4}"/>
                </a:ext>
              </a:extLst>
            </p:cNvPr>
            <p:cNvSpPr/>
            <p:nvPr/>
          </p:nvSpPr>
          <p:spPr>
            <a:xfrm>
              <a:off x="7003856" y="5596166"/>
              <a:ext cx="791510" cy="664397"/>
            </a:xfrm>
            <a:prstGeom prst="rect">
              <a:avLst/>
            </a:prstGeom>
            <a:solidFill>
              <a:srgbClr val="94DA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148/218/226</a:t>
              </a:r>
            </a:p>
          </p:txBody>
        </p:sp>
        <p:sp>
          <p:nvSpPr>
            <p:cNvPr id="74" name="矩形 13">
              <a:extLst>
                <a:ext uri="{FF2B5EF4-FFF2-40B4-BE49-F238E27FC236}">
                  <a16:creationId xmlns="" xmlns:a16="http://schemas.microsoft.com/office/drawing/2014/main" id="{F760C1C5-4342-C346-A7D2-D101978EDF66}"/>
                </a:ext>
              </a:extLst>
            </p:cNvPr>
            <p:cNvSpPr/>
            <p:nvPr/>
          </p:nvSpPr>
          <p:spPr>
            <a:xfrm>
              <a:off x="6997826" y="184963"/>
              <a:ext cx="791510" cy="664397"/>
            </a:xfrm>
            <a:prstGeom prst="rect">
              <a:avLst/>
            </a:prstGeom>
            <a:solidFill>
              <a:srgbClr val="E28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226/129/137</a:t>
              </a:r>
            </a:p>
          </p:txBody>
        </p:sp>
        <p:sp>
          <p:nvSpPr>
            <p:cNvPr id="75" name="矩形 13">
              <a:extLst>
                <a:ext uri="{FF2B5EF4-FFF2-40B4-BE49-F238E27FC236}">
                  <a16:creationId xmlns="" xmlns:a16="http://schemas.microsoft.com/office/drawing/2014/main" id="{5BB50A4A-0B64-7E4C-824C-1EBCA1A992CF}"/>
                </a:ext>
              </a:extLst>
            </p:cNvPr>
            <p:cNvSpPr/>
            <p:nvPr/>
          </p:nvSpPr>
          <p:spPr>
            <a:xfrm>
              <a:off x="6997185" y="918047"/>
              <a:ext cx="791510" cy="664397"/>
            </a:xfrm>
            <a:prstGeom prst="rect">
              <a:avLst/>
            </a:prstGeom>
            <a:solidFill>
              <a:srgbClr val="E28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226/129/152</a:t>
              </a:r>
            </a:p>
          </p:txBody>
        </p:sp>
        <p:sp>
          <p:nvSpPr>
            <p:cNvPr id="76" name="矩形 13">
              <a:extLst>
                <a:ext uri="{FF2B5EF4-FFF2-40B4-BE49-F238E27FC236}">
                  <a16:creationId xmlns="" xmlns:a16="http://schemas.microsoft.com/office/drawing/2014/main" id="{756A7E25-6C44-8A44-A8C5-61D19BC9EDAF}"/>
                </a:ext>
              </a:extLst>
            </p:cNvPr>
            <p:cNvSpPr/>
            <p:nvPr userDrawn="1"/>
          </p:nvSpPr>
          <p:spPr>
            <a:xfrm>
              <a:off x="7806130" y="1934171"/>
              <a:ext cx="791510" cy="664397"/>
            </a:xfrm>
            <a:prstGeom prst="rect">
              <a:avLst/>
            </a:prstGeom>
            <a:solidFill>
              <a:srgbClr val="EBB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235/179/204</a:t>
              </a:r>
            </a:p>
          </p:txBody>
        </p:sp>
        <p:sp>
          <p:nvSpPr>
            <p:cNvPr id="77" name="矩形 13">
              <a:extLst>
                <a:ext uri="{FF2B5EF4-FFF2-40B4-BE49-F238E27FC236}">
                  <a16:creationId xmlns="" xmlns:a16="http://schemas.microsoft.com/office/drawing/2014/main" id="{96588389-39CD-DF4E-B9AC-92091E25724E}"/>
                </a:ext>
              </a:extLst>
            </p:cNvPr>
            <p:cNvSpPr/>
            <p:nvPr/>
          </p:nvSpPr>
          <p:spPr>
            <a:xfrm>
              <a:off x="7806130" y="2673360"/>
              <a:ext cx="791510" cy="664397"/>
            </a:xfrm>
            <a:prstGeom prst="rect">
              <a:avLst/>
            </a:prstGeom>
            <a:solidFill>
              <a:srgbClr val="D8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216/179/179</a:t>
              </a:r>
            </a:p>
          </p:txBody>
        </p:sp>
        <p:sp>
          <p:nvSpPr>
            <p:cNvPr id="78" name="矩形 13">
              <a:extLst>
                <a:ext uri="{FF2B5EF4-FFF2-40B4-BE49-F238E27FC236}">
                  <a16:creationId xmlns="" xmlns:a16="http://schemas.microsoft.com/office/drawing/2014/main" id="{20725C9F-31AE-DB44-B70A-B4ECDEC0BC00}"/>
                </a:ext>
              </a:extLst>
            </p:cNvPr>
            <p:cNvSpPr/>
            <p:nvPr/>
          </p:nvSpPr>
          <p:spPr>
            <a:xfrm>
              <a:off x="7806130" y="3415851"/>
              <a:ext cx="791510" cy="664397"/>
            </a:xfrm>
            <a:prstGeom prst="rect">
              <a:avLst/>
            </a:prstGeom>
            <a:solidFill>
              <a:srgbClr val="FAD3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250/211/187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79" name="矩形 13">
              <a:extLst>
                <a:ext uri="{FF2B5EF4-FFF2-40B4-BE49-F238E27FC236}">
                  <a16:creationId xmlns="" xmlns:a16="http://schemas.microsoft.com/office/drawing/2014/main" id="{AC5BCC27-B68D-0743-8E0B-E25F8D01C3A4}"/>
                </a:ext>
              </a:extLst>
            </p:cNvPr>
            <p:cNvSpPr/>
            <p:nvPr/>
          </p:nvSpPr>
          <p:spPr>
            <a:xfrm>
              <a:off x="7815961" y="4866463"/>
              <a:ext cx="791510" cy="664397"/>
            </a:xfrm>
            <a:prstGeom prst="rect">
              <a:avLst/>
            </a:prstGeom>
            <a:solidFill>
              <a:srgbClr val="D0E8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208/232/196</a:t>
              </a:r>
            </a:p>
          </p:txBody>
        </p:sp>
        <p:sp>
          <p:nvSpPr>
            <p:cNvPr id="80" name="矩形 13">
              <a:extLst>
                <a:ext uri="{FF2B5EF4-FFF2-40B4-BE49-F238E27FC236}">
                  <a16:creationId xmlns="" xmlns:a16="http://schemas.microsoft.com/office/drawing/2014/main" id="{51C2E83A-C975-6945-B2FD-5B22BBB53DB7}"/>
                </a:ext>
              </a:extLst>
            </p:cNvPr>
            <p:cNvSpPr/>
            <p:nvPr/>
          </p:nvSpPr>
          <p:spPr>
            <a:xfrm>
              <a:off x="7813724" y="4134866"/>
              <a:ext cx="791510" cy="664397"/>
            </a:xfrm>
            <a:prstGeom prst="rect">
              <a:avLst/>
            </a:prstGeom>
            <a:solidFill>
              <a:srgbClr val="FEEE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254/238/193</a:t>
              </a:r>
            </a:p>
          </p:txBody>
        </p:sp>
        <p:sp>
          <p:nvSpPr>
            <p:cNvPr id="81" name="矩形 13">
              <a:extLst>
                <a:ext uri="{FF2B5EF4-FFF2-40B4-BE49-F238E27FC236}">
                  <a16:creationId xmlns="" xmlns:a16="http://schemas.microsoft.com/office/drawing/2014/main" id="{BEE9A95F-6965-354F-A2C7-2E8C81DDA52F}"/>
                </a:ext>
              </a:extLst>
            </p:cNvPr>
            <p:cNvSpPr/>
            <p:nvPr/>
          </p:nvSpPr>
          <p:spPr>
            <a:xfrm>
              <a:off x="7813724" y="5596166"/>
              <a:ext cx="791510" cy="664397"/>
            </a:xfrm>
            <a:prstGeom prst="rect">
              <a:avLst/>
            </a:prstGeom>
            <a:solidFill>
              <a:srgbClr val="BEE9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190/23/238</a:t>
              </a:r>
            </a:p>
          </p:txBody>
        </p:sp>
        <p:sp>
          <p:nvSpPr>
            <p:cNvPr id="82" name="矩形 13">
              <a:extLst>
                <a:ext uri="{FF2B5EF4-FFF2-40B4-BE49-F238E27FC236}">
                  <a16:creationId xmlns="" xmlns:a16="http://schemas.microsoft.com/office/drawing/2014/main" id="{509164EB-3DC4-7A4F-9E7C-06EBC981CD0A}"/>
                </a:ext>
              </a:extLst>
            </p:cNvPr>
            <p:cNvSpPr/>
            <p:nvPr/>
          </p:nvSpPr>
          <p:spPr>
            <a:xfrm>
              <a:off x="7807694" y="184963"/>
              <a:ext cx="791510" cy="664397"/>
            </a:xfrm>
            <a:prstGeom prst="rect">
              <a:avLst/>
            </a:prstGeom>
            <a:solidFill>
              <a:srgbClr val="EEB3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239/178/184</a:t>
              </a:r>
            </a:p>
          </p:txBody>
        </p:sp>
        <p:sp>
          <p:nvSpPr>
            <p:cNvPr id="83" name="矩形 13">
              <a:extLst>
                <a:ext uri="{FF2B5EF4-FFF2-40B4-BE49-F238E27FC236}">
                  <a16:creationId xmlns="" xmlns:a16="http://schemas.microsoft.com/office/drawing/2014/main" id="{667867DD-D3E6-3040-A7B5-39345C0CE2E3}"/>
                </a:ext>
              </a:extLst>
            </p:cNvPr>
            <p:cNvSpPr/>
            <p:nvPr/>
          </p:nvSpPr>
          <p:spPr>
            <a:xfrm>
              <a:off x="7807054" y="918047"/>
              <a:ext cx="791510" cy="664397"/>
            </a:xfrm>
            <a:prstGeom prst="rect">
              <a:avLst/>
            </a:prstGeom>
            <a:solidFill>
              <a:srgbClr val="EE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238/179/193</a:t>
              </a:r>
            </a:p>
          </p:txBody>
        </p:sp>
        <p:sp>
          <p:nvSpPr>
            <p:cNvPr id="84" name="矩形 13">
              <a:extLst>
                <a:ext uri="{FF2B5EF4-FFF2-40B4-BE49-F238E27FC236}">
                  <a16:creationId xmlns="" xmlns:a16="http://schemas.microsoft.com/office/drawing/2014/main" id="{9EE10597-3782-AB46-8453-89FA049C6C46}"/>
                </a:ext>
              </a:extLst>
            </p:cNvPr>
            <p:cNvSpPr/>
            <p:nvPr userDrawn="1"/>
          </p:nvSpPr>
          <p:spPr>
            <a:xfrm>
              <a:off x="5354169" y="6324025"/>
              <a:ext cx="513579" cy="664397"/>
            </a:xfrm>
            <a:prstGeom prst="rect">
              <a:avLst/>
            </a:prstGeom>
            <a:solidFill>
              <a:srgbClr val="2218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35/24/21</a:t>
              </a:r>
            </a:p>
          </p:txBody>
        </p:sp>
        <p:sp>
          <p:nvSpPr>
            <p:cNvPr id="85" name="矩形 13">
              <a:extLst>
                <a:ext uri="{FF2B5EF4-FFF2-40B4-BE49-F238E27FC236}">
                  <a16:creationId xmlns="" xmlns:a16="http://schemas.microsoft.com/office/drawing/2014/main" id="{966B3529-B594-884C-BED0-5887B34BBBB8}"/>
                </a:ext>
              </a:extLst>
            </p:cNvPr>
            <p:cNvSpPr/>
            <p:nvPr userDrawn="1"/>
          </p:nvSpPr>
          <p:spPr>
            <a:xfrm>
              <a:off x="5900626" y="6324025"/>
              <a:ext cx="513579" cy="66439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89/87/87</a:t>
              </a:r>
            </a:p>
          </p:txBody>
        </p:sp>
        <p:sp>
          <p:nvSpPr>
            <p:cNvPr id="86" name="矩形 13">
              <a:extLst>
                <a:ext uri="{FF2B5EF4-FFF2-40B4-BE49-F238E27FC236}">
                  <a16:creationId xmlns="" xmlns:a16="http://schemas.microsoft.com/office/drawing/2014/main" id="{0B0545C9-147F-584F-80D2-EF13876D7D33}"/>
                </a:ext>
              </a:extLst>
            </p:cNvPr>
            <p:cNvSpPr/>
            <p:nvPr userDrawn="1"/>
          </p:nvSpPr>
          <p:spPr>
            <a:xfrm>
              <a:off x="6450318" y="6324025"/>
              <a:ext cx="513579" cy="664397"/>
            </a:xfrm>
            <a:prstGeom prst="rect">
              <a:avLst/>
            </a:prstGeom>
            <a:solidFill>
              <a:srgbClr val="8888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137/137/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</a:t>
              </a:r>
            </a:p>
          </p:txBody>
        </p:sp>
        <p:sp>
          <p:nvSpPr>
            <p:cNvPr id="87" name="矩形 13">
              <a:extLst>
                <a:ext uri="{FF2B5EF4-FFF2-40B4-BE49-F238E27FC236}">
                  <a16:creationId xmlns="" xmlns:a16="http://schemas.microsoft.com/office/drawing/2014/main" id="{44FD0A0B-0D45-3340-A523-465AC24134BF}"/>
                </a:ext>
              </a:extLst>
            </p:cNvPr>
            <p:cNvSpPr/>
            <p:nvPr userDrawn="1"/>
          </p:nvSpPr>
          <p:spPr>
            <a:xfrm>
              <a:off x="6998296" y="6324025"/>
              <a:ext cx="513579" cy="664397"/>
            </a:xfrm>
            <a:prstGeom prst="rect">
              <a:avLst/>
            </a:prstGeom>
            <a:solidFill>
              <a:srgbClr val="B5B5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181/181/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</a:t>
              </a:r>
            </a:p>
          </p:txBody>
        </p:sp>
        <p:sp>
          <p:nvSpPr>
            <p:cNvPr id="88" name="矩形 13">
              <a:extLst>
                <a:ext uri="{FF2B5EF4-FFF2-40B4-BE49-F238E27FC236}">
                  <a16:creationId xmlns="" xmlns:a16="http://schemas.microsoft.com/office/drawing/2014/main" id="{2C404A07-276B-3648-BB25-4EDB5905448C}"/>
                </a:ext>
              </a:extLst>
            </p:cNvPr>
            <p:cNvSpPr/>
            <p:nvPr userDrawn="1"/>
          </p:nvSpPr>
          <p:spPr>
            <a:xfrm>
              <a:off x="7541580" y="6324025"/>
              <a:ext cx="513579" cy="6643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221/221/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221</a:t>
              </a:r>
            </a:p>
          </p:txBody>
        </p:sp>
        <p:sp>
          <p:nvSpPr>
            <p:cNvPr id="89" name="矩形 13">
              <a:extLst>
                <a:ext uri="{FF2B5EF4-FFF2-40B4-BE49-F238E27FC236}">
                  <a16:creationId xmlns="" xmlns:a16="http://schemas.microsoft.com/office/drawing/2014/main" id="{72B0F29C-A346-8946-9B8E-8F1B9DFF7AD0}"/>
                </a:ext>
              </a:extLst>
            </p:cNvPr>
            <p:cNvSpPr/>
            <p:nvPr userDrawn="1"/>
          </p:nvSpPr>
          <p:spPr>
            <a:xfrm>
              <a:off x="8083608" y="6324025"/>
              <a:ext cx="513579" cy="66439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B5B5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255/255/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0900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69" r:id="rId2"/>
    <p:sldLayoutId id="2147483862" r:id="rId3"/>
    <p:sldLayoutId id="2147483870" r:id="rId4"/>
    <p:sldLayoutId id="2147483863" r:id="rId5"/>
  </p:sldLayoutIdLst>
  <p:timing>
    <p:tnLst>
      <p:par>
        <p:cTn id="1" dur="indefinite" restart="never" nodeType="tmRoot"/>
      </p:par>
    </p:tnLst>
  </p:timing>
  <p:txStyles>
    <p:titleStyle>
      <a:lvl1pPr algn="l" defTabSz="914034" rtl="0" eaLnBrk="1" fontAlgn="base" latinLnBrk="0" hangingPunct="1">
        <a:lnSpc>
          <a:spcPct val="90000"/>
        </a:lnSpc>
        <a:spcBef>
          <a:spcPct val="0"/>
        </a:spcBef>
        <a:buNone/>
        <a:defRPr lang="zh-CN" altLang="en-US" sz="3200" kern="1200" baseline="0" dirty="0">
          <a:solidFill>
            <a:schemeClr val="tx1"/>
          </a:solidFill>
          <a:latin typeface="Huawei Sans" panose="020C0503030203020204" pitchFamily="34" charset="0"/>
          <a:ea typeface="方正兰亭黑简体" panose="02000000000000000000" pitchFamily="2" charset="-122"/>
          <a:cs typeface="+mn-cs"/>
        </a:defRPr>
      </a:lvl1pPr>
    </p:titleStyle>
    <p:bodyStyle>
      <a:lvl1pPr marL="302279" indent="-302279" algn="l" defTabSz="914034" rtl="0" eaLnBrk="1" fontAlgn="ctr" latinLnBrk="0" hangingPunct="1">
        <a:lnSpc>
          <a:spcPct val="140000"/>
        </a:lnSpc>
        <a:spcBef>
          <a:spcPts val="792"/>
        </a:spcBef>
        <a:buSzPct val="50000"/>
        <a:buFont typeface="Wingdings" panose="05000000000000000000" pitchFamily="2" charset="2"/>
        <a:buChar char="l"/>
        <a:defRPr sz="2199" kern="1200" baseline="0">
          <a:solidFill>
            <a:schemeClr val="tx1"/>
          </a:solidFill>
          <a:latin typeface="Huawei Sans" panose="020C0503030203020204" pitchFamily="34" charset="0"/>
          <a:ea typeface="方正兰亭黑简体" panose="02000000000000000000" pitchFamily="2" charset="-122"/>
          <a:cs typeface="+mn-cs"/>
        </a:defRPr>
      </a:lvl1pPr>
      <a:lvl2pPr marL="654938" indent="-251899" algn="l" defTabSz="914034" rtl="0" eaLnBrk="1" fontAlgn="ctr" latinLnBrk="0" hangingPunct="1">
        <a:lnSpc>
          <a:spcPct val="140000"/>
        </a:lnSpc>
        <a:spcBef>
          <a:spcPts val="720"/>
        </a:spcBef>
        <a:buClrTx/>
        <a:buSzPct val="50000"/>
        <a:buFont typeface="Wingdings" panose="05000000000000000000" pitchFamily="2" charset="2"/>
        <a:buChar char="p"/>
        <a:defRPr sz="1999" kern="1200" baseline="0">
          <a:solidFill>
            <a:schemeClr val="tx1"/>
          </a:solidFill>
          <a:latin typeface="Huawei Sans" panose="020C0503030203020204" pitchFamily="34" charset="0"/>
          <a:ea typeface="方正兰亭黑简体" panose="02000000000000000000" pitchFamily="2" charset="-122"/>
          <a:cs typeface="+mn-cs"/>
        </a:defRPr>
      </a:lvl2pPr>
      <a:lvl3pPr marL="1003998" indent="-201519" algn="l" defTabSz="914034" rtl="0" eaLnBrk="1" fontAlgn="ctr" latinLnBrk="0" hangingPunct="1">
        <a:lnSpc>
          <a:spcPct val="140000"/>
        </a:lnSpc>
        <a:spcBef>
          <a:spcPts val="648"/>
        </a:spcBef>
        <a:buClrTx/>
        <a:buSzPct val="50000"/>
        <a:buFont typeface="Wingdings" panose="05000000000000000000" pitchFamily="2" charset="2"/>
        <a:buChar char="n"/>
        <a:defRPr sz="1799" kern="1200" baseline="0">
          <a:solidFill>
            <a:schemeClr val="tx1"/>
          </a:solidFill>
          <a:latin typeface="Huawei Sans" panose="020C0503030203020204" pitchFamily="34" charset="0"/>
          <a:ea typeface="方正兰亭黑简体" panose="02000000000000000000" pitchFamily="2" charset="-122"/>
          <a:cs typeface="+mn-cs"/>
        </a:defRPr>
      </a:lvl3pPr>
      <a:lvl4pPr marL="1399840" indent="-197921" algn="l" defTabSz="914034" rtl="0" eaLnBrk="1" fontAlgn="ctr" latinLnBrk="0" hangingPunct="1">
        <a:lnSpc>
          <a:spcPct val="140000"/>
        </a:lnSpc>
        <a:spcBef>
          <a:spcPts val="576"/>
        </a:spcBef>
        <a:buFont typeface="Huawei Sans" panose="020C0503030203020204" pitchFamily="34" charset="0"/>
        <a:buChar char="−"/>
        <a:defRPr sz="1599" kern="1200" baseline="0">
          <a:solidFill>
            <a:schemeClr val="tx1"/>
          </a:solidFill>
          <a:latin typeface="Huawei Sans" panose="020C0503030203020204" pitchFamily="34" charset="0"/>
          <a:ea typeface="方正兰亭黑简体" panose="02000000000000000000" pitchFamily="2" charset="-122"/>
          <a:cs typeface="+mn-cs"/>
        </a:defRPr>
      </a:lvl4pPr>
      <a:lvl5pPr marL="1802879" indent="-201519" algn="l" defTabSz="914034" rtl="0" eaLnBrk="1" fontAlgn="ctr" latinLnBrk="0" hangingPunct="1">
        <a:lnSpc>
          <a:spcPct val="140000"/>
        </a:lnSpc>
        <a:spcBef>
          <a:spcPts val="576"/>
        </a:spcBef>
        <a:buFont typeface="Huawei Sans" panose="020C0503030203020204" pitchFamily="34" charset="0"/>
        <a:buChar char="~"/>
        <a:defRPr sz="1399" kern="1200" baseline="0">
          <a:solidFill>
            <a:schemeClr val="tx1"/>
          </a:solidFill>
          <a:latin typeface="Huawei Sans" panose="020C0503030203020204" pitchFamily="34" charset="0"/>
          <a:ea typeface="方正兰亭黑简体" panose="02000000000000000000" pitchFamily="2" charset="-122"/>
          <a:cs typeface="+mn-cs"/>
        </a:defRPr>
      </a:lvl5pPr>
      <a:lvl6pPr marL="2513594" indent="-228509" algn="l" defTabSz="91403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611" indent="-228509" algn="l" defTabSz="91403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628" indent="-228509" algn="l" defTabSz="91403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4646" indent="-228509" algn="l" defTabSz="91403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17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034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051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068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086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103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120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137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7219">
          <p15:clr>
            <a:srgbClr val="F26B43"/>
          </p15:clr>
        </p15:guide>
        <p15:guide id="3" orient="horz" pos="278" userDrawn="1">
          <p15:clr>
            <a:srgbClr val="F26B43"/>
          </p15:clr>
        </p15:guide>
        <p15:guide id="4" orient="horz" pos="3906">
          <p15:clr>
            <a:srgbClr val="F26B43"/>
          </p15:clr>
        </p15:guide>
        <p15:guide id="6" pos="3840">
          <p15:clr>
            <a:srgbClr val="F26B43"/>
          </p15:clr>
        </p15:guide>
        <p15:guide id="7" pos="461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87">
            <a:extLst>
              <a:ext uri="{FF2B5EF4-FFF2-40B4-BE49-F238E27FC236}">
                <a16:creationId xmlns="" xmlns:a16="http://schemas.microsoft.com/office/drawing/2014/main" id="{37333705-F8D6-2847-B3CB-F2FAB51E2A3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2290471" y="2625389"/>
            <a:ext cx="1963323" cy="4233515"/>
            <a:chOff x="5343885" y="-48857"/>
            <a:chExt cx="3263586" cy="7037279"/>
          </a:xfrm>
        </p:grpSpPr>
        <p:sp>
          <p:nvSpPr>
            <p:cNvPr id="30" name="矩形 13">
              <a:extLst>
                <a:ext uri="{FF2B5EF4-FFF2-40B4-BE49-F238E27FC236}">
                  <a16:creationId xmlns="" xmlns:a16="http://schemas.microsoft.com/office/drawing/2014/main" id="{B14DFA89-D483-CF47-82CC-DD86D7CAB09E}"/>
                </a:ext>
              </a:extLst>
            </p:cNvPr>
            <p:cNvSpPr/>
            <p:nvPr userDrawn="1"/>
          </p:nvSpPr>
          <p:spPr>
            <a:xfrm>
              <a:off x="5356401" y="1934171"/>
              <a:ext cx="791510" cy="664397"/>
            </a:xfrm>
            <a:prstGeom prst="rect">
              <a:avLst/>
            </a:prstGeom>
            <a:solidFill>
              <a:srgbClr val="C4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196/0/84</a:t>
              </a:r>
            </a:p>
          </p:txBody>
        </p:sp>
        <p:sp>
          <p:nvSpPr>
            <p:cNvPr id="31" name="文本框 15">
              <a:extLst>
                <a:ext uri="{FF2B5EF4-FFF2-40B4-BE49-F238E27FC236}">
                  <a16:creationId xmlns="" xmlns:a16="http://schemas.microsoft.com/office/drawing/2014/main" id="{8223ADA0-340A-794B-93B7-24AFF612A719}"/>
                </a:ext>
              </a:extLst>
            </p:cNvPr>
            <p:cNvSpPr txBox="1"/>
            <p:nvPr userDrawn="1"/>
          </p:nvSpPr>
          <p:spPr>
            <a:xfrm>
              <a:off x="5352723" y="1694497"/>
              <a:ext cx="1052647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zh-CN" altLang="en-US" sz="800" b="0" i="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公司辅助色</a:t>
              </a:r>
            </a:p>
          </p:txBody>
        </p:sp>
        <p:sp>
          <p:nvSpPr>
            <p:cNvPr id="32" name="矩形 13">
              <a:extLst>
                <a:ext uri="{FF2B5EF4-FFF2-40B4-BE49-F238E27FC236}">
                  <a16:creationId xmlns="" xmlns:a16="http://schemas.microsoft.com/office/drawing/2014/main" id="{5F63E0E3-4F22-7948-AB1A-40A84ECA92EC}"/>
                </a:ext>
              </a:extLst>
            </p:cNvPr>
            <p:cNvSpPr/>
            <p:nvPr userDrawn="1"/>
          </p:nvSpPr>
          <p:spPr>
            <a:xfrm>
              <a:off x="6184680" y="1934171"/>
              <a:ext cx="791510" cy="664397"/>
            </a:xfrm>
            <a:prstGeom prst="rect">
              <a:avLst/>
            </a:prstGeom>
            <a:solidFill>
              <a:srgbClr val="CB37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203/55/120</a:t>
              </a:r>
            </a:p>
          </p:txBody>
        </p:sp>
        <p:sp>
          <p:nvSpPr>
            <p:cNvPr id="33" name="矩形 13">
              <a:extLst>
                <a:ext uri="{FF2B5EF4-FFF2-40B4-BE49-F238E27FC236}">
                  <a16:creationId xmlns="" xmlns:a16="http://schemas.microsoft.com/office/drawing/2014/main" id="{29C4A3C6-7C7B-7140-8F73-591E9F49143F}"/>
                </a:ext>
              </a:extLst>
            </p:cNvPr>
            <p:cNvSpPr/>
            <p:nvPr userDrawn="1"/>
          </p:nvSpPr>
          <p:spPr>
            <a:xfrm>
              <a:off x="5356401" y="3403061"/>
              <a:ext cx="791510" cy="664397"/>
            </a:xfrm>
            <a:prstGeom prst="rect">
              <a:avLst/>
            </a:prstGeom>
            <a:solidFill>
              <a:srgbClr val="ED6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237/109/0</a:t>
              </a:r>
            </a:p>
          </p:txBody>
        </p:sp>
        <p:sp>
          <p:nvSpPr>
            <p:cNvPr id="34" name="矩形 13">
              <a:extLst>
                <a:ext uri="{FF2B5EF4-FFF2-40B4-BE49-F238E27FC236}">
                  <a16:creationId xmlns="" xmlns:a16="http://schemas.microsoft.com/office/drawing/2014/main" id="{BE4C9A8D-46B0-5B40-BC47-DB6C4899227F}"/>
                </a:ext>
              </a:extLst>
            </p:cNvPr>
            <p:cNvSpPr/>
            <p:nvPr userDrawn="1"/>
          </p:nvSpPr>
          <p:spPr>
            <a:xfrm>
              <a:off x="6184680" y="2673360"/>
              <a:ext cx="791510" cy="664397"/>
            </a:xfrm>
            <a:prstGeom prst="rect">
              <a:avLst/>
            </a:prstGeom>
            <a:solidFill>
              <a:srgbClr val="9936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153/54/54</a:t>
              </a:r>
            </a:p>
          </p:txBody>
        </p:sp>
        <p:sp>
          <p:nvSpPr>
            <p:cNvPr id="35" name="矩形 13">
              <a:extLst>
                <a:ext uri="{FF2B5EF4-FFF2-40B4-BE49-F238E27FC236}">
                  <a16:creationId xmlns="" xmlns:a16="http://schemas.microsoft.com/office/drawing/2014/main" id="{612F2ED4-F7A4-9E48-95E1-8D07B3BBE962}"/>
                </a:ext>
              </a:extLst>
            </p:cNvPr>
            <p:cNvSpPr/>
            <p:nvPr userDrawn="1"/>
          </p:nvSpPr>
          <p:spPr>
            <a:xfrm>
              <a:off x="5356401" y="4866463"/>
              <a:ext cx="791510" cy="664397"/>
            </a:xfrm>
            <a:prstGeom prst="rect">
              <a:avLst/>
            </a:prstGeom>
            <a:solidFill>
              <a:srgbClr val="62B2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98/178/48</a:t>
              </a:r>
            </a:p>
          </p:txBody>
        </p:sp>
        <p:sp>
          <p:nvSpPr>
            <p:cNvPr id="36" name="矩形 13">
              <a:extLst>
                <a:ext uri="{FF2B5EF4-FFF2-40B4-BE49-F238E27FC236}">
                  <a16:creationId xmlns="" xmlns:a16="http://schemas.microsoft.com/office/drawing/2014/main" id="{A9E1D476-C288-8945-A68A-1F20C557294B}"/>
                </a:ext>
              </a:extLst>
            </p:cNvPr>
            <p:cNvSpPr/>
            <p:nvPr userDrawn="1"/>
          </p:nvSpPr>
          <p:spPr>
            <a:xfrm>
              <a:off x="6184680" y="3415851"/>
              <a:ext cx="791510" cy="664397"/>
            </a:xfrm>
            <a:prstGeom prst="rect">
              <a:avLst/>
            </a:prstGeom>
            <a:solidFill>
              <a:srgbClr val="F2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242/137/68</a:t>
              </a:r>
              <a:endParaRPr kumimoji="1" lang="mr-IN" altLang="zh-CN" sz="500" b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7" name="矩形 13">
              <a:extLst>
                <a:ext uri="{FF2B5EF4-FFF2-40B4-BE49-F238E27FC236}">
                  <a16:creationId xmlns="" xmlns:a16="http://schemas.microsoft.com/office/drawing/2014/main" id="{42823EBB-E62E-F149-AC9A-09950051F283}"/>
                </a:ext>
              </a:extLst>
            </p:cNvPr>
            <p:cNvSpPr/>
            <p:nvPr userDrawn="1"/>
          </p:nvSpPr>
          <p:spPr>
            <a:xfrm>
              <a:off x="5353240" y="184963"/>
              <a:ext cx="791510" cy="664397"/>
            </a:xfrm>
            <a:prstGeom prst="rect">
              <a:avLst/>
            </a:prstGeom>
            <a:solidFill>
              <a:srgbClr val="C700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185C</a:t>
              </a:r>
            </a:p>
            <a:p>
              <a:pPr algn="ctr">
                <a:lnSpc>
                  <a:spcPts val="620"/>
                </a:lnSpc>
                <a:spcBef>
                  <a:spcPts val="0"/>
                </a:spcBef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199/0/11  </a:t>
              </a:r>
            </a:p>
          </p:txBody>
        </p:sp>
        <p:sp>
          <p:nvSpPr>
            <p:cNvPr id="38" name="文本框 15">
              <a:extLst>
                <a:ext uri="{FF2B5EF4-FFF2-40B4-BE49-F238E27FC236}">
                  <a16:creationId xmlns="" xmlns:a16="http://schemas.microsoft.com/office/drawing/2014/main" id="{EA01C299-6FF2-3642-AAEC-A1DF62D9C654}"/>
                </a:ext>
              </a:extLst>
            </p:cNvPr>
            <p:cNvSpPr txBox="1"/>
            <p:nvPr userDrawn="1"/>
          </p:nvSpPr>
          <p:spPr>
            <a:xfrm>
              <a:off x="5343885" y="-48857"/>
              <a:ext cx="726488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zh-CN" altLang="en-US" sz="800" b="0" i="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公司色</a:t>
              </a:r>
            </a:p>
          </p:txBody>
        </p:sp>
        <p:sp>
          <p:nvSpPr>
            <p:cNvPr id="39" name="矩形 13">
              <a:extLst>
                <a:ext uri="{FF2B5EF4-FFF2-40B4-BE49-F238E27FC236}">
                  <a16:creationId xmlns="" xmlns:a16="http://schemas.microsoft.com/office/drawing/2014/main" id="{B84AB502-165F-764A-9621-65CA8CBBEAEA}"/>
                </a:ext>
              </a:extLst>
            </p:cNvPr>
            <p:cNvSpPr/>
            <p:nvPr userDrawn="1"/>
          </p:nvSpPr>
          <p:spPr>
            <a:xfrm>
              <a:off x="5352600" y="918047"/>
              <a:ext cx="791510" cy="664397"/>
            </a:xfrm>
            <a:prstGeom prst="rect">
              <a:avLst/>
            </a:prstGeom>
            <a:solidFill>
              <a:srgbClr val="C810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186C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200/16/46  </a:t>
              </a:r>
            </a:p>
          </p:txBody>
        </p:sp>
        <p:sp>
          <p:nvSpPr>
            <p:cNvPr id="40" name="矩形 13">
              <a:extLst>
                <a:ext uri="{FF2B5EF4-FFF2-40B4-BE49-F238E27FC236}">
                  <a16:creationId xmlns="" xmlns:a16="http://schemas.microsoft.com/office/drawing/2014/main" id="{CB8870E8-3E95-764C-B621-A168E194CC7A}"/>
                </a:ext>
              </a:extLst>
            </p:cNvPr>
            <p:cNvSpPr/>
            <p:nvPr userDrawn="1"/>
          </p:nvSpPr>
          <p:spPr>
            <a:xfrm>
              <a:off x="5354164" y="2665974"/>
              <a:ext cx="791510" cy="664397"/>
            </a:xfrm>
            <a:prstGeom prst="rect">
              <a:avLst/>
            </a:prstGeom>
            <a:solidFill>
              <a:srgbClr val="7F0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127/0/1</a:t>
              </a:r>
            </a:p>
          </p:txBody>
        </p:sp>
        <p:sp>
          <p:nvSpPr>
            <p:cNvPr id="41" name="矩形 13">
              <a:extLst>
                <a:ext uri="{FF2B5EF4-FFF2-40B4-BE49-F238E27FC236}">
                  <a16:creationId xmlns="" xmlns:a16="http://schemas.microsoft.com/office/drawing/2014/main" id="{356EF69A-1936-544F-A95F-0664F4E186D5}"/>
                </a:ext>
              </a:extLst>
            </p:cNvPr>
            <p:cNvSpPr/>
            <p:nvPr userDrawn="1"/>
          </p:nvSpPr>
          <p:spPr>
            <a:xfrm>
              <a:off x="5354164" y="4134866"/>
              <a:ext cx="791510" cy="664397"/>
            </a:xfrm>
            <a:prstGeom prst="rect">
              <a:avLst/>
            </a:prstGeom>
            <a:solidFill>
              <a:srgbClr val="FCC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52/200/0</a:t>
              </a:r>
            </a:p>
          </p:txBody>
        </p:sp>
        <p:sp>
          <p:nvSpPr>
            <p:cNvPr id="42" name="矩形 13">
              <a:extLst>
                <a:ext uri="{FF2B5EF4-FFF2-40B4-BE49-F238E27FC236}">
                  <a16:creationId xmlns="" xmlns:a16="http://schemas.microsoft.com/office/drawing/2014/main" id="{03EBAB43-95A5-1C4A-8458-B86EB3D51FCA}"/>
                </a:ext>
              </a:extLst>
            </p:cNvPr>
            <p:cNvSpPr/>
            <p:nvPr userDrawn="1"/>
          </p:nvSpPr>
          <p:spPr>
            <a:xfrm>
              <a:off x="5354164" y="5596166"/>
              <a:ext cx="791510" cy="664397"/>
            </a:xfrm>
            <a:prstGeom prst="rect">
              <a:avLst/>
            </a:prstGeom>
            <a:solidFill>
              <a:srgbClr val="30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48/181/197</a:t>
              </a:r>
            </a:p>
          </p:txBody>
        </p:sp>
        <p:sp>
          <p:nvSpPr>
            <p:cNvPr id="43" name="矩形 13">
              <a:extLst>
                <a:ext uri="{FF2B5EF4-FFF2-40B4-BE49-F238E27FC236}">
                  <a16:creationId xmlns="" xmlns:a16="http://schemas.microsoft.com/office/drawing/2014/main" id="{371A8520-F934-304C-B57F-B49F768694E2}"/>
                </a:ext>
              </a:extLst>
            </p:cNvPr>
            <p:cNvSpPr/>
            <p:nvPr userDrawn="1"/>
          </p:nvSpPr>
          <p:spPr>
            <a:xfrm>
              <a:off x="6194511" y="4866463"/>
              <a:ext cx="791510" cy="664397"/>
            </a:xfrm>
            <a:prstGeom prst="rect">
              <a:avLst/>
            </a:prstGeom>
            <a:solidFill>
              <a:srgbClr val="81C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129/193/95</a:t>
              </a:r>
            </a:p>
          </p:txBody>
        </p:sp>
        <p:sp>
          <p:nvSpPr>
            <p:cNvPr id="44" name="矩形 13">
              <a:extLst>
                <a:ext uri="{FF2B5EF4-FFF2-40B4-BE49-F238E27FC236}">
                  <a16:creationId xmlns="" xmlns:a16="http://schemas.microsoft.com/office/drawing/2014/main" id="{B83004D7-279B-C14E-9FCF-870FA1B74FDF}"/>
                </a:ext>
              </a:extLst>
            </p:cNvPr>
            <p:cNvSpPr/>
            <p:nvPr userDrawn="1"/>
          </p:nvSpPr>
          <p:spPr>
            <a:xfrm>
              <a:off x="6192274" y="4134866"/>
              <a:ext cx="791510" cy="664397"/>
            </a:xfrm>
            <a:prstGeom prst="rect">
              <a:avLst/>
            </a:prstGeom>
            <a:solidFill>
              <a:srgbClr val="FDD3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253/211/81</a:t>
              </a:r>
            </a:p>
          </p:txBody>
        </p:sp>
        <p:sp>
          <p:nvSpPr>
            <p:cNvPr id="45" name="矩形 13">
              <a:extLst>
                <a:ext uri="{FF2B5EF4-FFF2-40B4-BE49-F238E27FC236}">
                  <a16:creationId xmlns="" xmlns:a16="http://schemas.microsoft.com/office/drawing/2014/main" id="{99635968-4E69-CC41-9D78-6DF253FE3035}"/>
                </a:ext>
              </a:extLst>
            </p:cNvPr>
            <p:cNvSpPr/>
            <p:nvPr userDrawn="1"/>
          </p:nvSpPr>
          <p:spPr>
            <a:xfrm>
              <a:off x="6192274" y="5596166"/>
              <a:ext cx="791510" cy="664397"/>
            </a:xfrm>
            <a:prstGeom prst="rect">
              <a:avLst/>
            </a:prstGeom>
            <a:solidFill>
              <a:srgbClr val="56C4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86/196/210</a:t>
              </a:r>
            </a:p>
          </p:txBody>
        </p:sp>
        <p:sp>
          <p:nvSpPr>
            <p:cNvPr id="46" name="矩形 13">
              <a:extLst>
                <a:ext uri="{FF2B5EF4-FFF2-40B4-BE49-F238E27FC236}">
                  <a16:creationId xmlns="" xmlns:a16="http://schemas.microsoft.com/office/drawing/2014/main" id="{BDBE4949-07B7-F046-AD95-68E4B0C11CCD}"/>
                </a:ext>
              </a:extLst>
            </p:cNvPr>
            <p:cNvSpPr/>
            <p:nvPr/>
          </p:nvSpPr>
          <p:spPr>
            <a:xfrm>
              <a:off x="6186245" y="184963"/>
              <a:ext cx="791510" cy="664397"/>
            </a:xfrm>
            <a:prstGeom prst="rect">
              <a:avLst/>
            </a:prstGeom>
            <a:solidFill>
              <a:srgbClr val="D339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211/57/65</a:t>
              </a:r>
            </a:p>
          </p:txBody>
        </p:sp>
        <p:sp>
          <p:nvSpPr>
            <p:cNvPr id="47" name="矩形 13">
              <a:extLst>
                <a:ext uri="{FF2B5EF4-FFF2-40B4-BE49-F238E27FC236}">
                  <a16:creationId xmlns="" xmlns:a16="http://schemas.microsoft.com/office/drawing/2014/main" id="{AA9F9E00-6A31-F14B-A2E4-79908835FD14}"/>
                </a:ext>
              </a:extLst>
            </p:cNvPr>
            <p:cNvSpPr/>
            <p:nvPr/>
          </p:nvSpPr>
          <p:spPr>
            <a:xfrm>
              <a:off x="6185604" y="918047"/>
              <a:ext cx="791510" cy="664397"/>
            </a:xfrm>
            <a:prstGeom prst="rect">
              <a:avLst/>
            </a:prstGeom>
            <a:solidFill>
              <a:srgbClr val="D33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211/56/89</a:t>
              </a:r>
            </a:p>
          </p:txBody>
        </p:sp>
        <p:sp>
          <p:nvSpPr>
            <p:cNvPr id="48" name="矩形 13">
              <a:extLst>
                <a:ext uri="{FF2B5EF4-FFF2-40B4-BE49-F238E27FC236}">
                  <a16:creationId xmlns="" xmlns:a16="http://schemas.microsoft.com/office/drawing/2014/main" id="{38715A31-485E-B744-B409-43F9F04B48F7}"/>
                </a:ext>
              </a:extLst>
            </p:cNvPr>
            <p:cNvSpPr/>
            <p:nvPr/>
          </p:nvSpPr>
          <p:spPr>
            <a:xfrm>
              <a:off x="6996262" y="1934171"/>
              <a:ext cx="791510" cy="664397"/>
            </a:xfrm>
            <a:prstGeom prst="rect">
              <a:avLst/>
            </a:prstGeom>
            <a:solidFill>
              <a:srgbClr val="DD80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221/128/170</a:t>
              </a:r>
            </a:p>
          </p:txBody>
        </p:sp>
        <p:sp>
          <p:nvSpPr>
            <p:cNvPr id="49" name="矩形 13">
              <a:extLst>
                <a:ext uri="{FF2B5EF4-FFF2-40B4-BE49-F238E27FC236}">
                  <a16:creationId xmlns="" xmlns:a16="http://schemas.microsoft.com/office/drawing/2014/main" id="{4AE1609B-25DD-2C4A-B05B-D18ADBC39C71}"/>
                </a:ext>
              </a:extLst>
            </p:cNvPr>
            <p:cNvSpPr/>
            <p:nvPr/>
          </p:nvSpPr>
          <p:spPr>
            <a:xfrm>
              <a:off x="6996262" y="2673360"/>
              <a:ext cx="791510" cy="664397"/>
            </a:xfrm>
            <a:prstGeom prst="rect">
              <a:avLst/>
            </a:prstGeom>
            <a:solidFill>
              <a:srgbClr val="BF80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191/128/130</a:t>
              </a:r>
            </a:p>
          </p:txBody>
        </p:sp>
        <p:sp>
          <p:nvSpPr>
            <p:cNvPr id="50" name="矩形 13">
              <a:extLst>
                <a:ext uri="{FF2B5EF4-FFF2-40B4-BE49-F238E27FC236}">
                  <a16:creationId xmlns="" xmlns:a16="http://schemas.microsoft.com/office/drawing/2014/main" id="{ECE90F9F-DBBC-0B49-A42C-8B62397E473E}"/>
                </a:ext>
              </a:extLst>
            </p:cNvPr>
            <p:cNvSpPr/>
            <p:nvPr/>
          </p:nvSpPr>
          <p:spPr>
            <a:xfrm>
              <a:off x="6996262" y="3415851"/>
              <a:ext cx="791510" cy="664397"/>
            </a:xfrm>
            <a:prstGeom prst="rect">
              <a:avLst/>
            </a:prstGeom>
            <a:solidFill>
              <a:srgbClr val="F6B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246/183/140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51" name="矩形 13">
              <a:extLst>
                <a:ext uri="{FF2B5EF4-FFF2-40B4-BE49-F238E27FC236}">
                  <a16:creationId xmlns="" xmlns:a16="http://schemas.microsoft.com/office/drawing/2014/main" id="{D5B387BA-F8B8-B54E-966E-F24E271747C4}"/>
                </a:ext>
              </a:extLst>
            </p:cNvPr>
            <p:cNvSpPr/>
            <p:nvPr/>
          </p:nvSpPr>
          <p:spPr>
            <a:xfrm>
              <a:off x="7006093" y="4866463"/>
              <a:ext cx="791510" cy="664397"/>
            </a:xfrm>
            <a:prstGeom prst="rect">
              <a:avLst/>
            </a:prstGeom>
            <a:solidFill>
              <a:srgbClr val="AFD8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176/216/156</a:t>
              </a:r>
            </a:p>
          </p:txBody>
        </p:sp>
        <p:sp>
          <p:nvSpPr>
            <p:cNvPr id="52" name="矩形 13">
              <a:extLst>
                <a:ext uri="{FF2B5EF4-FFF2-40B4-BE49-F238E27FC236}">
                  <a16:creationId xmlns="" xmlns:a16="http://schemas.microsoft.com/office/drawing/2014/main" id="{E6C9B99E-8C1C-2B49-B82E-3C754B8E5C02}"/>
                </a:ext>
              </a:extLst>
            </p:cNvPr>
            <p:cNvSpPr/>
            <p:nvPr/>
          </p:nvSpPr>
          <p:spPr>
            <a:xfrm>
              <a:off x="7003856" y="4134866"/>
              <a:ext cx="791510" cy="664397"/>
            </a:xfrm>
            <a:prstGeom prst="rect">
              <a:avLst/>
            </a:prstGeom>
            <a:solidFill>
              <a:srgbClr val="FDE3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253/227/181</a:t>
              </a:r>
            </a:p>
          </p:txBody>
        </p:sp>
        <p:sp>
          <p:nvSpPr>
            <p:cNvPr id="53" name="矩形 13">
              <a:extLst>
                <a:ext uri="{FF2B5EF4-FFF2-40B4-BE49-F238E27FC236}">
                  <a16:creationId xmlns="" xmlns:a16="http://schemas.microsoft.com/office/drawing/2014/main" id="{0106BFA2-9DE1-3A42-A6C6-69BCE0FA34F4}"/>
                </a:ext>
              </a:extLst>
            </p:cNvPr>
            <p:cNvSpPr/>
            <p:nvPr/>
          </p:nvSpPr>
          <p:spPr>
            <a:xfrm>
              <a:off x="7003856" y="5596166"/>
              <a:ext cx="791510" cy="664397"/>
            </a:xfrm>
            <a:prstGeom prst="rect">
              <a:avLst/>
            </a:prstGeom>
            <a:solidFill>
              <a:srgbClr val="94DA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148/218/226</a:t>
              </a:r>
            </a:p>
          </p:txBody>
        </p:sp>
        <p:sp>
          <p:nvSpPr>
            <p:cNvPr id="54" name="矩形 13">
              <a:extLst>
                <a:ext uri="{FF2B5EF4-FFF2-40B4-BE49-F238E27FC236}">
                  <a16:creationId xmlns="" xmlns:a16="http://schemas.microsoft.com/office/drawing/2014/main" id="{F760C1C5-4342-C346-A7D2-D101978EDF66}"/>
                </a:ext>
              </a:extLst>
            </p:cNvPr>
            <p:cNvSpPr/>
            <p:nvPr/>
          </p:nvSpPr>
          <p:spPr>
            <a:xfrm>
              <a:off x="6997826" y="184963"/>
              <a:ext cx="791510" cy="664397"/>
            </a:xfrm>
            <a:prstGeom prst="rect">
              <a:avLst/>
            </a:prstGeom>
            <a:solidFill>
              <a:srgbClr val="E28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226/129/137</a:t>
              </a:r>
            </a:p>
          </p:txBody>
        </p:sp>
        <p:sp>
          <p:nvSpPr>
            <p:cNvPr id="55" name="矩形 13">
              <a:extLst>
                <a:ext uri="{FF2B5EF4-FFF2-40B4-BE49-F238E27FC236}">
                  <a16:creationId xmlns="" xmlns:a16="http://schemas.microsoft.com/office/drawing/2014/main" id="{5BB50A4A-0B64-7E4C-824C-1EBCA1A992CF}"/>
                </a:ext>
              </a:extLst>
            </p:cNvPr>
            <p:cNvSpPr/>
            <p:nvPr/>
          </p:nvSpPr>
          <p:spPr>
            <a:xfrm>
              <a:off x="6997185" y="918047"/>
              <a:ext cx="791510" cy="664397"/>
            </a:xfrm>
            <a:prstGeom prst="rect">
              <a:avLst/>
            </a:prstGeom>
            <a:solidFill>
              <a:srgbClr val="E28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226/129/152</a:t>
              </a:r>
            </a:p>
          </p:txBody>
        </p:sp>
        <p:sp>
          <p:nvSpPr>
            <p:cNvPr id="56" name="矩形 13">
              <a:extLst>
                <a:ext uri="{FF2B5EF4-FFF2-40B4-BE49-F238E27FC236}">
                  <a16:creationId xmlns="" xmlns:a16="http://schemas.microsoft.com/office/drawing/2014/main" id="{756A7E25-6C44-8A44-A8C5-61D19BC9EDAF}"/>
                </a:ext>
              </a:extLst>
            </p:cNvPr>
            <p:cNvSpPr/>
            <p:nvPr userDrawn="1"/>
          </p:nvSpPr>
          <p:spPr>
            <a:xfrm>
              <a:off x="7806130" y="1934171"/>
              <a:ext cx="791510" cy="664397"/>
            </a:xfrm>
            <a:prstGeom prst="rect">
              <a:avLst/>
            </a:prstGeom>
            <a:solidFill>
              <a:srgbClr val="EBB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235/179/204</a:t>
              </a:r>
            </a:p>
          </p:txBody>
        </p:sp>
        <p:sp>
          <p:nvSpPr>
            <p:cNvPr id="57" name="矩形 13">
              <a:extLst>
                <a:ext uri="{FF2B5EF4-FFF2-40B4-BE49-F238E27FC236}">
                  <a16:creationId xmlns="" xmlns:a16="http://schemas.microsoft.com/office/drawing/2014/main" id="{96588389-39CD-DF4E-B9AC-92091E25724E}"/>
                </a:ext>
              </a:extLst>
            </p:cNvPr>
            <p:cNvSpPr/>
            <p:nvPr/>
          </p:nvSpPr>
          <p:spPr>
            <a:xfrm>
              <a:off x="7806130" y="2673360"/>
              <a:ext cx="791510" cy="664397"/>
            </a:xfrm>
            <a:prstGeom prst="rect">
              <a:avLst/>
            </a:prstGeom>
            <a:solidFill>
              <a:srgbClr val="D8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216/179/179</a:t>
              </a:r>
            </a:p>
          </p:txBody>
        </p:sp>
        <p:sp>
          <p:nvSpPr>
            <p:cNvPr id="58" name="矩形 13">
              <a:extLst>
                <a:ext uri="{FF2B5EF4-FFF2-40B4-BE49-F238E27FC236}">
                  <a16:creationId xmlns="" xmlns:a16="http://schemas.microsoft.com/office/drawing/2014/main" id="{20725C9F-31AE-DB44-B70A-B4ECDEC0BC00}"/>
                </a:ext>
              </a:extLst>
            </p:cNvPr>
            <p:cNvSpPr/>
            <p:nvPr/>
          </p:nvSpPr>
          <p:spPr>
            <a:xfrm>
              <a:off x="7806130" y="3415851"/>
              <a:ext cx="791510" cy="664397"/>
            </a:xfrm>
            <a:prstGeom prst="rect">
              <a:avLst/>
            </a:prstGeom>
            <a:solidFill>
              <a:srgbClr val="FAD3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250/211/187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59" name="矩形 13">
              <a:extLst>
                <a:ext uri="{FF2B5EF4-FFF2-40B4-BE49-F238E27FC236}">
                  <a16:creationId xmlns="" xmlns:a16="http://schemas.microsoft.com/office/drawing/2014/main" id="{AC5BCC27-B68D-0743-8E0B-E25F8D01C3A4}"/>
                </a:ext>
              </a:extLst>
            </p:cNvPr>
            <p:cNvSpPr/>
            <p:nvPr/>
          </p:nvSpPr>
          <p:spPr>
            <a:xfrm>
              <a:off x="7815961" y="4866463"/>
              <a:ext cx="791510" cy="664397"/>
            </a:xfrm>
            <a:prstGeom prst="rect">
              <a:avLst/>
            </a:prstGeom>
            <a:solidFill>
              <a:srgbClr val="D0E8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208/232/196</a:t>
              </a:r>
            </a:p>
          </p:txBody>
        </p:sp>
        <p:sp>
          <p:nvSpPr>
            <p:cNvPr id="60" name="矩形 13">
              <a:extLst>
                <a:ext uri="{FF2B5EF4-FFF2-40B4-BE49-F238E27FC236}">
                  <a16:creationId xmlns="" xmlns:a16="http://schemas.microsoft.com/office/drawing/2014/main" id="{51C2E83A-C975-6945-B2FD-5B22BBB53DB7}"/>
                </a:ext>
              </a:extLst>
            </p:cNvPr>
            <p:cNvSpPr/>
            <p:nvPr/>
          </p:nvSpPr>
          <p:spPr>
            <a:xfrm>
              <a:off x="7813724" y="4134866"/>
              <a:ext cx="791510" cy="664397"/>
            </a:xfrm>
            <a:prstGeom prst="rect">
              <a:avLst/>
            </a:prstGeom>
            <a:solidFill>
              <a:srgbClr val="FEEE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254/238/193</a:t>
              </a:r>
            </a:p>
          </p:txBody>
        </p:sp>
        <p:sp>
          <p:nvSpPr>
            <p:cNvPr id="61" name="矩形 13">
              <a:extLst>
                <a:ext uri="{FF2B5EF4-FFF2-40B4-BE49-F238E27FC236}">
                  <a16:creationId xmlns="" xmlns:a16="http://schemas.microsoft.com/office/drawing/2014/main" id="{BEE9A95F-6965-354F-A2C7-2E8C81DDA52F}"/>
                </a:ext>
              </a:extLst>
            </p:cNvPr>
            <p:cNvSpPr/>
            <p:nvPr/>
          </p:nvSpPr>
          <p:spPr>
            <a:xfrm>
              <a:off x="7813724" y="5596166"/>
              <a:ext cx="791510" cy="664397"/>
            </a:xfrm>
            <a:prstGeom prst="rect">
              <a:avLst/>
            </a:prstGeom>
            <a:solidFill>
              <a:srgbClr val="BEE9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190/23/238</a:t>
              </a:r>
            </a:p>
          </p:txBody>
        </p:sp>
        <p:sp>
          <p:nvSpPr>
            <p:cNvPr id="62" name="矩形 13">
              <a:extLst>
                <a:ext uri="{FF2B5EF4-FFF2-40B4-BE49-F238E27FC236}">
                  <a16:creationId xmlns="" xmlns:a16="http://schemas.microsoft.com/office/drawing/2014/main" id="{509164EB-3DC4-7A4F-9E7C-06EBC981CD0A}"/>
                </a:ext>
              </a:extLst>
            </p:cNvPr>
            <p:cNvSpPr/>
            <p:nvPr/>
          </p:nvSpPr>
          <p:spPr>
            <a:xfrm>
              <a:off x="7807694" y="184963"/>
              <a:ext cx="791510" cy="664397"/>
            </a:xfrm>
            <a:prstGeom prst="rect">
              <a:avLst/>
            </a:prstGeom>
            <a:solidFill>
              <a:srgbClr val="EEB3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239/178/184</a:t>
              </a:r>
            </a:p>
          </p:txBody>
        </p:sp>
        <p:sp>
          <p:nvSpPr>
            <p:cNvPr id="63" name="矩形 13">
              <a:extLst>
                <a:ext uri="{FF2B5EF4-FFF2-40B4-BE49-F238E27FC236}">
                  <a16:creationId xmlns="" xmlns:a16="http://schemas.microsoft.com/office/drawing/2014/main" id="{667867DD-D3E6-3040-A7B5-39345C0CE2E3}"/>
                </a:ext>
              </a:extLst>
            </p:cNvPr>
            <p:cNvSpPr/>
            <p:nvPr/>
          </p:nvSpPr>
          <p:spPr>
            <a:xfrm>
              <a:off x="7807054" y="918047"/>
              <a:ext cx="791510" cy="664397"/>
            </a:xfrm>
            <a:prstGeom prst="rect">
              <a:avLst/>
            </a:prstGeom>
            <a:solidFill>
              <a:srgbClr val="EE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238/179/193</a:t>
              </a:r>
            </a:p>
          </p:txBody>
        </p:sp>
        <p:sp>
          <p:nvSpPr>
            <p:cNvPr id="64" name="矩形 13">
              <a:extLst>
                <a:ext uri="{FF2B5EF4-FFF2-40B4-BE49-F238E27FC236}">
                  <a16:creationId xmlns="" xmlns:a16="http://schemas.microsoft.com/office/drawing/2014/main" id="{9EE10597-3782-AB46-8453-89FA049C6C46}"/>
                </a:ext>
              </a:extLst>
            </p:cNvPr>
            <p:cNvSpPr/>
            <p:nvPr userDrawn="1"/>
          </p:nvSpPr>
          <p:spPr>
            <a:xfrm>
              <a:off x="5354169" y="6324025"/>
              <a:ext cx="513579" cy="664397"/>
            </a:xfrm>
            <a:prstGeom prst="rect">
              <a:avLst/>
            </a:prstGeom>
            <a:solidFill>
              <a:srgbClr val="2218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35/24/21</a:t>
              </a:r>
            </a:p>
          </p:txBody>
        </p:sp>
        <p:sp>
          <p:nvSpPr>
            <p:cNvPr id="65" name="矩形 13">
              <a:extLst>
                <a:ext uri="{FF2B5EF4-FFF2-40B4-BE49-F238E27FC236}">
                  <a16:creationId xmlns="" xmlns:a16="http://schemas.microsoft.com/office/drawing/2014/main" id="{966B3529-B594-884C-BED0-5887B34BBBB8}"/>
                </a:ext>
              </a:extLst>
            </p:cNvPr>
            <p:cNvSpPr/>
            <p:nvPr userDrawn="1"/>
          </p:nvSpPr>
          <p:spPr>
            <a:xfrm>
              <a:off x="5900626" y="6324025"/>
              <a:ext cx="513579" cy="66439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89/87/87</a:t>
              </a:r>
            </a:p>
          </p:txBody>
        </p:sp>
        <p:sp>
          <p:nvSpPr>
            <p:cNvPr id="66" name="矩形 13">
              <a:extLst>
                <a:ext uri="{FF2B5EF4-FFF2-40B4-BE49-F238E27FC236}">
                  <a16:creationId xmlns="" xmlns:a16="http://schemas.microsoft.com/office/drawing/2014/main" id="{0B0545C9-147F-584F-80D2-EF13876D7D33}"/>
                </a:ext>
              </a:extLst>
            </p:cNvPr>
            <p:cNvSpPr/>
            <p:nvPr userDrawn="1"/>
          </p:nvSpPr>
          <p:spPr>
            <a:xfrm>
              <a:off x="6450318" y="6324025"/>
              <a:ext cx="513579" cy="664397"/>
            </a:xfrm>
            <a:prstGeom prst="rect">
              <a:avLst/>
            </a:prstGeom>
            <a:solidFill>
              <a:srgbClr val="8888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137/137/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</a:t>
              </a:r>
            </a:p>
          </p:txBody>
        </p:sp>
        <p:sp>
          <p:nvSpPr>
            <p:cNvPr id="67" name="矩形 13">
              <a:extLst>
                <a:ext uri="{FF2B5EF4-FFF2-40B4-BE49-F238E27FC236}">
                  <a16:creationId xmlns="" xmlns:a16="http://schemas.microsoft.com/office/drawing/2014/main" id="{44FD0A0B-0D45-3340-A523-465AC24134BF}"/>
                </a:ext>
              </a:extLst>
            </p:cNvPr>
            <p:cNvSpPr/>
            <p:nvPr userDrawn="1"/>
          </p:nvSpPr>
          <p:spPr>
            <a:xfrm>
              <a:off x="6998296" y="6324025"/>
              <a:ext cx="513579" cy="664397"/>
            </a:xfrm>
            <a:prstGeom prst="rect">
              <a:avLst/>
            </a:prstGeom>
            <a:solidFill>
              <a:srgbClr val="B5B5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181/181/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</a:t>
              </a:r>
            </a:p>
          </p:txBody>
        </p:sp>
        <p:sp>
          <p:nvSpPr>
            <p:cNvPr id="68" name="矩形 13">
              <a:extLst>
                <a:ext uri="{FF2B5EF4-FFF2-40B4-BE49-F238E27FC236}">
                  <a16:creationId xmlns="" xmlns:a16="http://schemas.microsoft.com/office/drawing/2014/main" id="{2C404A07-276B-3648-BB25-4EDB5905448C}"/>
                </a:ext>
              </a:extLst>
            </p:cNvPr>
            <p:cNvSpPr/>
            <p:nvPr userDrawn="1"/>
          </p:nvSpPr>
          <p:spPr>
            <a:xfrm>
              <a:off x="7541580" y="6324025"/>
              <a:ext cx="513579" cy="6643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221/221/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221</a:t>
              </a:r>
            </a:p>
          </p:txBody>
        </p:sp>
        <p:sp>
          <p:nvSpPr>
            <p:cNvPr id="69" name="矩形 13">
              <a:extLst>
                <a:ext uri="{FF2B5EF4-FFF2-40B4-BE49-F238E27FC236}">
                  <a16:creationId xmlns="" xmlns:a16="http://schemas.microsoft.com/office/drawing/2014/main" id="{72B0F29C-A346-8946-9B8E-8F1B9DFF7AD0}"/>
                </a:ext>
              </a:extLst>
            </p:cNvPr>
            <p:cNvSpPr/>
            <p:nvPr userDrawn="1"/>
          </p:nvSpPr>
          <p:spPr>
            <a:xfrm>
              <a:off x="8083608" y="6324025"/>
              <a:ext cx="513579" cy="66439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B5B5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255/255/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</a:t>
              </a:r>
            </a:p>
          </p:txBody>
        </p:sp>
      </p:grpSp>
      <p:sp>
        <p:nvSpPr>
          <p:cNvPr id="70" name="Title Placeholder 1">
            <a:extLst>
              <a:ext uri="{FF2B5EF4-FFF2-40B4-BE49-F238E27FC236}">
                <a16:creationId xmlns="" xmlns:a16="http://schemas.microsoft.com/office/drawing/2014/main" id="{145F1158-B1AA-8F41-AF0A-FEA0EC187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573" y="1474269"/>
            <a:ext cx="3984232" cy="28160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1" name="Text Placeholder 1">
            <a:extLst>
              <a:ext uri="{FF2B5EF4-FFF2-40B4-BE49-F238E27FC236}">
                <a16:creationId xmlns="" xmlns:a16="http://schemas.microsoft.com/office/drawing/2014/main" id="{F8FC7CCD-75EB-9C44-BC7D-29679334A8CA}"/>
              </a:ext>
            </a:extLst>
          </p:cNvPr>
          <p:cNvSpPr txBox="1">
            <a:spLocks/>
          </p:cNvSpPr>
          <p:nvPr userDrawn="1"/>
        </p:nvSpPr>
        <p:spPr>
          <a:xfrm>
            <a:off x="7979357" y="2794960"/>
            <a:ext cx="3225168" cy="202996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65"/>
              </a:lnSpc>
            </a:pPr>
            <a:r>
              <a:rPr kumimoji="1" lang="en-US" altLang="zh-CN" sz="850" b="1" baseline="0" dirty="0" smtClean="0">
                <a:solidFill>
                  <a:srgbClr val="1D1D1B"/>
                </a:solidFill>
                <a:latin typeface="+mj-lt"/>
              </a:rPr>
              <a:t>Copyright©2020 </a:t>
            </a:r>
            <a:r>
              <a:rPr kumimoji="1" lang="en-US" altLang="zh-CN" sz="850" b="1" baseline="0" dirty="0">
                <a:solidFill>
                  <a:srgbClr val="1D1D1B"/>
                </a:solidFill>
                <a:latin typeface="+mj-lt"/>
              </a:rPr>
              <a:t>Huawei Technologies Co., Ltd.</a:t>
            </a:r>
            <a:br>
              <a:rPr kumimoji="1" lang="en-US" altLang="zh-CN" sz="850" b="1" baseline="0" dirty="0">
                <a:solidFill>
                  <a:srgbClr val="1D1D1B"/>
                </a:solidFill>
                <a:latin typeface="+mj-lt"/>
              </a:rPr>
            </a:br>
            <a:r>
              <a:rPr kumimoji="1" lang="en-US" altLang="zh-CN" sz="850" b="1" baseline="0" dirty="0">
                <a:solidFill>
                  <a:srgbClr val="1D1D1B"/>
                </a:solidFill>
                <a:latin typeface="+mj-lt"/>
              </a:rPr>
              <a:t>All Rights Reserved.</a:t>
            </a:r>
            <a:r>
              <a:rPr kumimoji="1" lang="en-US" altLang="zh-CN" sz="779" dirty="0">
                <a:solidFill>
                  <a:srgbClr val="1D1D1B"/>
                </a:solidFill>
                <a:latin typeface="+mn-lt"/>
              </a:rPr>
              <a:t/>
            </a:r>
            <a:br>
              <a:rPr kumimoji="1" lang="en-US" altLang="zh-CN" sz="779" dirty="0">
                <a:solidFill>
                  <a:srgbClr val="1D1D1B"/>
                </a:solidFill>
                <a:latin typeface="+mn-lt"/>
              </a:rPr>
            </a:br>
            <a:r>
              <a:rPr kumimoji="1" lang="en-US" altLang="zh-CN" sz="779" dirty="0">
                <a:solidFill>
                  <a:srgbClr val="1D1D1B"/>
                </a:solidFill>
                <a:latin typeface="+mn-lt"/>
              </a:rPr>
              <a:t/>
            </a:r>
            <a:br>
              <a:rPr kumimoji="1" lang="en-US" altLang="zh-CN" sz="779" dirty="0">
                <a:solidFill>
                  <a:srgbClr val="1D1D1B"/>
                </a:solidFill>
                <a:latin typeface="+mn-lt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The information in this document may contain predictive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statements including, without limitation, statements regarding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the future financial and operating results, future product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portfolio, new technology, etc. There are a number of factors that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could cause actual results and developments to differ materially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from those expressed or implied in the predictive statements.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Therefore, such information is provided for reference purpose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only and constitutes neither an offer nor an acceptance. Huawei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may change the information at any time without notice. </a:t>
            </a:r>
          </a:p>
          <a:p>
            <a:pPr>
              <a:lnSpc>
                <a:spcPts val="1065"/>
              </a:lnSpc>
            </a:pPr>
            <a:endParaRPr kumimoji="1" lang="zh-CN" altLang="en-US" sz="779" dirty="0">
              <a:solidFill>
                <a:srgbClr val="1D1D1B"/>
              </a:solidFill>
              <a:latin typeface="+mn-lt"/>
            </a:endParaRPr>
          </a:p>
        </p:txBody>
      </p:sp>
      <p:sp>
        <p:nvSpPr>
          <p:cNvPr id="72" name="Subtitle 6">
            <a:extLst>
              <a:ext uri="{FF2B5EF4-FFF2-40B4-BE49-F238E27FC236}">
                <a16:creationId xmlns="" xmlns:a16="http://schemas.microsoft.com/office/drawing/2014/main" id="{12B8F806-ABD5-064C-8793-5E22C72554FD}"/>
              </a:ext>
            </a:extLst>
          </p:cNvPr>
          <p:cNvSpPr txBox="1">
            <a:spLocks/>
          </p:cNvSpPr>
          <p:nvPr userDrawn="1"/>
        </p:nvSpPr>
        <p:spPr>
          <a:xfrm>
            <a:off x="7987276" y="1631849"/>
            <a:ext cx="3477701" cy="49111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681"/>
              </a:lnSpc>
              <a:spcBef>
                <a:spcPts val="0"/>
              </a:spcBef>
            </a:pPr>
            <a:r>
              <a:rPr kumimoji="1" lang="zh-CN" altLang="en-US" sz="1300" dirty="0">
                <a:solidFill>
                  <a:srgbClr val="1D1D1B"/>
                </a:solidFill>
                <a:latin typeface="Microsoft YaHei" charset="-122"/>
                <a:ea typeface="Microsoft YaHei" charset="-122"/>
                <a:cs typeface="Microsoft YaHei" charset="-122"/>
              </a:rPr>
              <a:t>把数字世界带入每个人、每个家庭、</a:t>
            </a:r>
            <a:r>
              <a:rPr kumimoji="1" lang="en-US" altLang="zh-CN" sz="1300" dirty="0">
                <a:solidFill>
                  <a:srgbClr val="1D1D1B"/>
                </a:solidFill>
                <a:latin typeface="Microsoft YaHei" charset="-122"/>
                <a:ea typeface="Microsoft YaHei" charset="-122"/>
                <a:cs typeface="Microsoft YaHei" charset="-122"/>
              </a:rPr>
              <a:t/>
            </a:r>
            <a:br>
              <a:rPr kumimoji="1" lang="en-US" altLang="zh-CN" sz="1300" dirty="0">
                <a:solidFill>
                  <a:srgbClr val="1D1D1B"/>
                </a:solidFill>
                <a:latin typeface="Microsoft YaHei" charset="-122"/>
                <a:ea typeface="Microsoft YaHei" charset="-122"/>
                <a:cs typeface="Microsoft YaHei" charset="-122"/>
              </a:rPr>
            </a:br>
            <a:r>
              <a:rPr kumimoji="1" lang="zh-CN" altLang="en-US" sz="1300" dirty="0">
                <a:solidFill>
                  <a:srgbClr val="1D1D1B"/>
                </a:solidFill>
                <a:latin typeface="Microsoft YaHei" charset="-122"/>
                <a:ea typeface="Microsoft YaHei" charset="-122"/>
                <a:cs typeface="Microsoft YaHei" charset="-122"/>
              </a:rPr>
              <a:t>每个组织，构建万物互联的智能世界。</a:t>
            </a:r>
          </a:p>
        </p:txBody>
      </p:sp>
      <p:sp>
        <p:nvSpPr>
          <p:cNvPr id="73" name="Subtitle 6">
            <a:extLst>
              <a:ext uri="{FF2B5EF4-FFF2-40B4-BE49-F238E27FC236}">
                <a16:creationId xmlns="" xmlns:a16="http://schemas.microsoft.com/office/drawing/2014/main" id="{F1235B6F-D691-2C40-93D4-EC5427ADDFB0}"/>
              </a:ext>
            </a:extLst>
          </p:cNvPr>
          <p:cNvSpPr txBox="1">
            <a:spLocks/>
          </p:cNvSpPr>
          <p:nvPr userDrawn="1"/>
        </p:nvSpPr>
        <p:spPr>
          <a:xfrm>
            <a:off x="7977672" y="2106124"/>
            <a:ext cx="3481833" cy="58280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94"/>
              </a:lnSpc>
            </a:pPr>
            <a: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Bring digital to every person, home, and </a:t>
            </a:r>
            <a:b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organization for a fully connected, </a:t>
            </a:r>
            <a:b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intelligent world.</a:t>
            </a:r>
            <a:endParaRPr kumimoji="1" lang="zh-CN" altLang="en-US" sz="1200" dirty="0">
              <a:solidFill>
                <a:srgbClr val="1D1D1B"/>
              </a:solidFill>
              <a:latin typeface="+mn-lt"/>
              <a:ea typeface="Microsoft YaHei" charset="-122"/>
              <a:cs typeface="Microsoft YaHei" charset="-122"/>
            </a:endParaRPr>
          </a:p>
        </p:txBody>
      </p:sp>
      <p:pic>
        <p:nvPicPr>
          <p:cNvPr id="74" name="图片 7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497" y="5251150"/>
            <a:ext cx="1869596" cy="399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98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</p:sldLayoutIdLst>
  <p:hf hdr="0" ftr="0" dt="0"/>
  <p:txStyles>
    <p:titleStyle>
      <a:lvl1pPr algn="l" defTabSz="1187323" rtl="0" eaLnBrk="1" latinLnBrk="0" hangingPunct="1">
        <a:lnSpc>
          <a:spcPct val="90000"/>
        </a:lnSpc>
        <a:spcBef>
          <a:spcPct val="0"/>
        </a:spcBef>
        <a:buNone/>
        <a:defRPr sz="4998" b="0" kern="1200">
          <a:solidFill>
            <a:schemeClr val="tx1"/>
          </a:solidFill>
          <a:latin typeface="Huawei Sans" panose="020C0503030203020204" pitchFamily="34" charset="0"/>
          <a:ea typeface="方正兰亭黑简体" panose="02000000000000000000" pitchFamily="2" charset="-122"/>
          <a:cs typeface="Huawei Sans" panose="020C0503030203020204" pitchFamily="34" charset="0"/>
        </a:defRPr>
      </a:lvl1pPr>
    </p:titleStyle>
    <p:bodyStyle>
      <a:lvl1pPr marL="0" indent="0" algn="l" defTabSz="1187323" rtl="0" eaLnBrk="1" latinLnBrk="0" hangingPunct="1">
        <a:lnSpc>
          <a:spcPct val="90000"/>
        </a:lnSpc>
        <a:spcBef>
          <a:spcPts val="1298"/>
        </a:spcBef>
        <a:buFont typeface="Arial" panose="020B0604020202020204" pitchFamily="34" charset="0"/>
        <a:buNone/>
        <a:defRPr sz="1818" kern="1200">
          <a:solidFill>
            <a:srgbClr val="FFFFFF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593662" indent="0" algn="l" defTabSz="1187323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3117" kern="1200">
          <a:solidFill>
            <a:schemeClr val="tx1"/>
          </a:solidFill>
          <a:latin typeface="+mn-lt"/>
          <a:ea typeface="+mn-ea"/>
          <a:cs typeface="+mn-cs"/>
        </a:defRPr>
      </a:lvl2pPr>
      <a:lvl3pPr marL="1187323" indent="0" algn="l" defTabSz="1187323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2597" kern="1200">
          <a:solidFill>
            <a:schemeClr val="tx1"/>
          </a:solidFill>
          <a:latin typeface="+mn-lt"/>
          <a:ea typeface="+mn-ea"/>
          <a:cs typeface="+mn-cs"/>
        </a:defRPr>
      </a:lvl3pPr>
      <a:lvl4pPr marL="1780986" indent="0" algn="l" defTabSz="1187323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2337" kern="1200">
          <a:solidFill>
            <a:schemeClr val="tx1"/>
          </a:solidFill>
          <a:latin typeface="+mn-lt"/>
          <a:ea typeface="+mn-ea"/>
          <a:cs typeface="+mn-cs"/>
        </a:defRPr>
      </a:lvl4pPr>
      <a:lvl5pPr marL="2374648" indent="0" algn="l" defTabSz="1187323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2337" kern="1200">
          <a:solidFill>
            <a:schemeClr val="tx1"/>
          </a:solidFill>
          <a:latin typeface="+mn-lt"/>
          <a:ea typeface="+mn-ea"/>
          <a:cs typeface="+mn-cs"/>
        </a:defRPr>
      </a:lvl5pPr>
      <a:lvl6pPr marL="3265140" indent="-296831" algn="l" defTabSz="1187323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7" kern="1200">
          <a:solidFill>
            <a:schemeClr val="tx1"/>
          </a:solidFill>
          <a:latin typeface="+mn-lt"/>
          <a:ea typeface="+mn-ea"/>
          <a:cs typeface="+mn-cs"/>
        </a:defRPr>
      </a:lvl6pPr>
      <a:lvl7pPr marL="3858802" indent="-296831" algn="l" defTabSz="1187323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7" kern="1200">
          <a:solidFill>
            <a:schemeClr val="tx1"/>
          </a:solidFill>
          <a:latin typeface="+mn-lt"/>
          <a:ea typeface="+mn-ea"/>
          <a:cs typeface="+mn-cs"/>
        </a:defRPr>
      </a:lvl7pPr>
      <a:lvl8pPr marL="4452463" indent="-296831" algn="l" defTabSz="1187323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7" kern="1200">
          <a:solidFill>
            <a:schemeClr val="tx1"/>
          </a:solidFill>
          <a:latin typeface="+mn-lt"/>
          <a:ea typeface="+mn-ea"/>
          <a:cs typeface="+mn-cs"/>
        </a:defRPr>
      </a:lvl8pPr>
      <a:lvl9pPr marL="5046125" indent="-296831" algn="l" defTabSz="1187323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1pPr>
      <a:lvl2pPr marL="593662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2pPr>
      <a:lvl3pPr marL="1187323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3pPr>
      <a:lvl4pPr marL="1780986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4pPr>
      <a:lvl5pPr marL="2374648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5pPr>
      <a:lvl6pPr marL="2968309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6pPr>
      <a:lvl7pPr marL="3561971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7pPr>
      <a:lvl8pPr marL="4155634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8pPr>
      <a:lvl9pPr marL="4749295" algn="l" defTabSz="1187323" rtl="0" eaLnBrk="1" latinLnBrk="0" hangingPunct="1">
        <a:defRPr sz="23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1">
          <p15:clr>
            <a:srgbClr val="F26B43"/>
          </p15:clr>
        </p15:guide>
        <p15:guide id="2" pos="3842">
          <p15:clr>
            <a:srgbClr val="F26B43"/>
          </p15:clr>
        </p15:guide>
        <p15:guide id="3" pos="461" userDrawn="1">
          <p15:clr>
            <a:srgbClr val="F26B43"/>
          </p15:clr>
        </p15:guide>
        <p15:guide id="4" pos="719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1.jpeg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1.jpeg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1.jpeg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1.jpeg"/><Relationship Id="rId4" Type="http://schemas.openxmlformats.org/officeDocument/2006/relationships/image" Target="../media/image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1.jpeg"/><Relationship Id="rId4" Type="http://schemas.openxmlformats.org/officeDocument/2006/relationships/image" Target="../media/image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1.jpeg"/><Relationship Id="rId4" Type="http://schemas.openxmlformats.org/officeDocument/2006/relationships/image" Target="../media/image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华为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云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实验资源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清理</a:t>
            </a:r>
            <a:r>
              <a:rPr lang="en-US" altLang="zh-CN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——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指导</a:t>
            </a:r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手册</a:t>
            </a:r>
            <a:endParaRPr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56712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6A10D792-4102-9E49-9911-6FCBEA89B2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smtClean="0"/>
              <a:t>登录华为云</a:t>
            </a:r>
            <a:endParaRPr lang="en-US" altLang="zh-CN" smtClean="0"/>
          </a:p>
          <a:p>
            <a:r>
              <a:rPr lang="zh-CN" altLang="en-US" smtClean="0"/>
              <a:t>确认当前资源数量</a:t>
            </a:r>
            <a:endParaRPr lang="en-US" altLang="zh-CN" smtClean="0"/>
          </a:p>
          <a:p>
            <a:r>
              <a:rPr lang="zh-CN" altLang="en-US" smtClean="0"/>
              <a:t>清理弹性云服务器 </a:t>
            </a:r>
            <a:r>
              <a:rPr lang="en-US" altLang="zh-CN" smtClean="0"/>
              <a:t>(ECS)</a:t>
            </a:r>
          </a:p>
          <a:p>
            <a:r>
              <a:rPr lang="zh-CN" altLang="en-US" smtClean="0"/>
              <a:t>再次确认未清理资源</a:t>
            </a:r>
            <a:endParaRPr lang="en-US" altLang="zh-CN" smtClean="0"/>
          </a:p>
          <a:p>
            <a:r>
              <a:rPr lang="zh-CN" altLang="en-US" smtClean="0"/>
              <a:t>清理其他资源</a:t>
            </a:r>
            <a:endParaRPr lang="en-US" altLang="zh-CN" smtClean="0"/>
          </a:p>
          <a:p>
            <a:r>
              <a:rPr lang="zh-CN" altLang="en-US" smtClean="0"/>
              <a:t>确认是否欠费</a:t>
            </a:r>
            <a:endParaRPr lang="en-US" altLang="zh-CN" smtClean="0"/>
          </a:p>
          <a:p>
            <a:r>
              <a:rPr lang="zh-CN" altLang="en-US" smtClean="0"/>
              <a:t>登录失败的处理方法：重置密码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50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登录华为云</a:t>
            </a:r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/>
          <a:srcRect r="590" b="10314"/>
          <a:stretch/>
        </p:blipFill>
        <p:spPr>
          <a:xfrm>
            <a:off x="731838" y="1052512"/>
            <a:ext cx="10296000" cy="5112000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7358524" y="1584298"/>
            <a:ext cx="2219584" cy="833951"/>
            <a:chOff x="7358524" y="1584298"/>
            <a:chExt cx="2219584" cy="833951"/>
          </a:xfrm>
        </p:grpSpPr>
        <p:sp>
          <p:nvSpPr>
            <p:cNvPr id="5" name="矩形 4"/>
            <p:cNvSpPr/>
            <p:nvPr/>
          </p:nvSpPr>
          <p:spPr>
            <a:xfrm>
              <a:off x="9217129" y="1584298"/>
              <a:ext cx="360979" cy="173103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6" name="线形标注 2 5"/>
            <p:cNvSpPr/>
            <p:nvPr/>
          </p:nvSpPr>
          <p:spPr>
            <a:xfrm>
              <a:off x="7358524" y="2103729"/>
              <a:ext cx="1671259" cy="314520"/>
            </a:xfrm>
            <a:prstGeom prst="borderCallout2">
              <a:avLst>
                <a:gd name="adj1" fmla="val 31749"/>
                <a:gd name="adj2" fmla="val 99849"/>
                <a:gd name="adj3" fmla="val 31865"/>
                <a:gd name="adj4" fmla="val 123937"/>
                <a:gd name="adj5" fmla="val -109644"/>
                <a:gd name="adj6" fmla="val 123724"/>
              </a:avLst>
            </a:prstGeom>
            <a:noFill/>
            <a:ln w="28575">
              <a:solidFill>
                <a:srgbClr val="C7000B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2. </a:t>
              </a:r>
              <a:r>
                <a:rPr lang="zh-CN" altLang="en-US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登录华为云</a:t>
              </a:r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462936" y="1303591"/>
            <a:ext cx="3126923" cy="620903"/>
            <a:chOff x="1462936" y="1303591"/>
            <a:chExt cx="3126923" cy="620903"/>
          </a:xfrm>
        </p:grpSpPr>
        <p:sp>
          <p:nvSpPr>
            <p:cNvPr id="9" name="矩形 8"/>
            <p:cNvSpPr/>
            <p:nvPr/>
          </p:nvSpPr>
          <p:spPr>
            <a:xfrm>
              <a:off x="1462936" y="1303591"/>
              <a:ext cx="1032673" cy="177780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cxnSp>
          <p:nvCxnSpPr>
            <p:cNvPr id="11" name="直接箭头连接符 10"/>
            <p:cNvCxnSpPr/>
            <p:nvPr/>
          </p:nvCxnSpPr>
          <p:spPr>
            <a:xfrm flipH="1" flipV="1">
              <a:off x="2498981" y="1488030"/>
              <a:ext cx="490118" cy="320833"/>
            </a:xfrm>
            <a:prstGeom prst="straightConnector1">
              <a:avLst/>
            </a:prstGeom>
            <a:ln w="28575">
              <a:solidFill>
                <a:srgbClr val="C7000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矩形 14"/>
            <p:cNvSpPr/>
            <p:nvPr/>
          </p:nvSpPr>
          <p:spPr>
            <a:xfrm>
              <a:off x="2993666" y="1625073"/>
              <a:ext cx="1596193" cy="299421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1. </a:t>
              </a:r>
              <a:r>
                <a:rPr lang="zh-CN" altLang="en-US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输入此网址</a:t>
              </a:r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8373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/>
          <a:srcRect b="4574"/>
          <a:stretch/>
        </p:blipFill>
        <p:spPr>
          <a:xfrm>
            <a:off x="731838" y="1052513"/>
            <a:ext cx="10728326" cy="5134805"/>
          </a:xfrm>
          <a:prstGeom prst="rect">
            <a:avLst/>
          </a:prstGeom>
        </p:spPr>
      </p:pic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登录华为云</a:t>
            </a:r>
            <a:endParaRPr lang="zh-CN" altLang="en-US" dirty="0"/>
          </a:p>
        </p:txBody>
      </p:sp>
      <p:cxnSp>
        <p:nvCxnSpPr>
          <p:cNvPr id="12" name="直接箭头连接符 11"/>
          <p:cNvCxnSpPr/>
          <p:nvPr/>
        </p:nvCxnSpPr>
        <p:spPr>
          <a:xfrm flipV="1">
            <a:off x="7350719" y="3297382"/>
            <a:ext cx="402285" cy="471387"/>
          </a:xfrm>
          <a:prstGeom prst="straightConnector1">
            <a:avLst/>
          </a:prstGeom>
          <a:ln w="28575">
            <a:solidFill>
              <a:srgbClr val="C7000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5356073" y="3768768"/>
            <a:ext cx="2239382" cy="320933"/>
          </a:xfrm>
          <a:prstGeom prst="rect">
            <a:avLst/>
          </a:prstGeom>
          <a:noFill/>
          <a:ln w="28575">
            <a:solidFill>
              <a:srgbClr val="C700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rPr>
              <a:t>输入用户名</a:t>
            </a:r>
            <a:r>
              <a:rPr lang="en-US" altLang="zh-CN" dirty="0" smtClean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rPr>
              <a:t>&amp;</a:t>
            </a:r>
            <a:r>
              <a:rPr lang="zh-CN" altLang="en-US" dirty="0" smtClean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rPr>
              <a:t>密码</a:t>
            </a:r>
            <a:endParaRPr lang="zh-CN" altLang="en-US" dirty="0">
              <a:solidFill>
                <a:schemeClr val="tx1"/>
              </a:solidFill>
              <a:latin typeface="Huawei Sans" panose="020C0503030203020204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809565" y="2954791"/>
            <a:ext cx="1167090" cy="207272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28575">
            <a:solidFill>
              <a:srgbClr val="C700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Huawei Sans" panose="020C0503030203020204" pitchFamily="34" charset="0"/>
              <a:ea typeface="方正兰亭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1135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/>
          </p:cNvPicPr>
          <p:nvPr/>
        </p:nvPicPr>
        <p:blipFill rotWithShape="1">
          <a:blip r:embed="rId3"/>
          <a:srcRect l="-1" r="497"/>
          <a:stretch/>
        </p:blipFill>
        <p:spPr>
          <a:xfrm>
            <a:off x="731838" y="1052513"/>
            <a:ext cx="10296000" cy="5112000"/>
          </a:xfrm>
          <a:prstGeom prst="rect">
            <a:avLst/>
          </a:prstGeom>
        </p:spPr>
      </p:pic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确认</a:t>
            </a:r>
            <a:r>
              <a:rPr lang="zh-CN" altLang="en-US" dirty="0" smtClean="0"/>
              <a:t>登录账号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9351723" y="1583480"/>
            <a:ext cx="903643" cy="204394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28575">
            <a:solidFill>
              <a:srgbClr val="C700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Huawei Sans" panose="020C0503030203020204" pitchFamily="34" charset="0"/>
              <a:ea typeface="方正兰亭黑简体" panose="02000000000000000000" pitchFamily="2" charset="-122"/>
            </a:endParaRPr>
          </a:p>
        </p:txBody>
      </p:sp>
      <p:cxnSp>
        <p:nvCxnSpPr>
          <p:cNvPr id="13" name="直接箭头连接符 12"/>
          <p:cNvCxnSpPr/>
          <p:nvPr/>
        </p:nvCxnSpPr>
        <p:spPr>
          <a:xfrm flipV="1">
            <a:off x="9300184" y="1809293"/>
            <a:ext cx="372003" cy="512784"/>
          </a:xfrm>
          <a:prstGeom prst="straightConnector1">
            <a:avLst/>
          </a:prstGeom>
          <a:ln w="28575">
            <a:solidFill>
              <a:srgbClr val="C7000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9095617" y="2331297"/>
            <a:ext cx="1749909" cy="266026"/>
          </a:xfrm>
          <a:prstGeom prst="rect">
            <a:avLst/>
          </a:prstGeom>
          <a:noFill/>
          <a:ln w="28575">
            <a:solidFill>
              <a:srgbClr val="C700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rPr>
              <a:t>确认登陆账号</a:t>
            </a:r>
            <a:endParaRPr lang="zh-CN" altLang="en-US" dirty="0">
              <a:solidFill>
                <a:schemeClr val="tx1"/>
              </a:solidFill>
              <a:latin typeface="Huawei Sans" panose="020C0503030203020204" pitchFamily="34" charset="0"/>
              <a:ea typeface="方正兰亭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8799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进入控制台</a:t>
            </a:r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731837" y="1052513"/>
            <a:ext cx="10296000" cy="5112000"/>
            <a:chOff x="731837" y="1052513"/>
            <a:chExt cx="10489695" cy="5148262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3"/>
            <a:srcRect r="543"/>
            <a:stretch/>
          </p:blipFill>
          <p:spPr>
            <a:xfrm>
              <a:off x="731837" y="1052513"/>
              <a:ext cx="10489695" cy="5148262"/>
            </a:xfrm>
            <a:prstGeom prst="rect">
              <a:avLst/>
            </a:prstGeom>
          </p:spPr>
        </p:pic>
        <p:sp>
          <p:nvSpPr>
            <p:cNvPr id="12" name="矩形 11"/>
            <p:cNvSpPr/>
            <p:nvPr/>
          </p:nvSpPr>
          <p:spPr>
            <a:xfrm>
              <a:off x="9053235" y="1572723"/>
              <a:ext cx="443002" cy="204394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cxnSp>
          <p:nvCxnSpPr>
            <p:cNvPr id="13" name="直接箭头连接符 12"/>
            <p:cNvCxnSpPr>
              <a:endCxn id="12" idx="1"/>
            </p:cNvCxnSpPr>
            <p:nvPr/>
          </p:nvCxnSpPr>
          <p:spPr>
            <a:xfrm flipV="1">
              <a:off x="8260712" y="1674920"/>
              <a:ext cx="792523" cy="570522"/>
            </a:xfrm>
            <a:prstGeom prst="straightConnector1">
              <a:avLst/>
            </a:prstGeom>
            <a:ln w="28575">
              <a:solidFill>
                <a:srgbClr val="C7000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 13"/>
            <p:cNvSpPr/>
            <p:nvPr/>
          </p:nvSpPr>
          <p:spPr>
            <a:xfrm>
              <a:off x="6519022" y="2234500"/>
              <a:ext cx="1741691" cy="314781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  点击“控制台”</a:t>
              </a:r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9568508" y="1572723"/>
              <a:ext cx="543262" cy="204394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6939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确认当前资源数量</a:t>
            </a:r>
            <a:endParaRPr lang="zh-CN" altLang="en-US" dirty="0"/>
          </a:p>
        </p:txBody>
      </p:sp>
      <p:grpSp>
        <p:nvGrpSpPr>
          <p:cNvPr id="18" name="组合 17"/>
          <p:cNvGrpSpPr/>
          <p:nvPr/>
        </p:nvGrpSpPr>
        <p:grpSpPr>
          <a:xfrm>
            <a:off x="748293" y="1052513"/>
            <a:ext cx="10296000" cy="5112000"/>
            <a:chOff x="748293" y="1052513"/>
            <a:chExt cx="10711870" cy="5157974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/>
            <a:srcRect r="739"/>
            <a:stretch/>
          </p:blipFill>
          <p:spPr>
            <a:xfrm>
              <a:off x="748293" y="1052513"/>
              <a:ext cx="10711870" cy="5157974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1369730" y="2422378"/>
              <a:ext cx="2367383" cy="237069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846769" y="3071163"/>
              <a:ext cx="2400688" cy="236051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6354197" y="2746077"/>
              <a:ext cx="2392237" cy="229983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cxnSp>
          <p:nvCxnSpPr>
            <p:cNvPr id="11" name="直接箭头连接符 10"/>
            <p:cNvCxnSpPr>
              <a:stCxn id="15" idx="0"/>
            </p:cNvCxnSpPr>
            <p:nvPr/>
          </p:nvCxnSpPr>
          <p:spPr>
            <a:xfrm flipV="1">
              <a:off x="5079368" y="3316830"/>
              <a:ext cx="94659" cy="1148478"/>
            </a:xfrm>
            <a:prstGeom prst="straightConnector1">
              <a:avLst/>
            </a:prstGeom>
            <a:ln w="28575">
              <a:solidFill>
                <a:srgbClr val="C7000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矩形 14"/>
            <p:cNvSpPr/>
            <p:nvPr/>
          </p:nvSpPr>
          <p:spPr>
            <a:xfrm>
              <a:off x="4249237" y="4465308"/>
              <a:ext cx="1660261" cy="317167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确认资源数量</a:t>
              </a:r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cxnSp>
          <p:nvCxnSpPr>
            <p:cNvPr id="16" name="直接箭头连接符 15"/>
            <p:cNvCxnSpPr>
              <a:stCxn id="15" idx="0"/>
            </p:cNvCxnSpPr>
            <p:nvPr/>
          </p:nvCxnSpPr>
          <p:spPr>
            <a:xfrm flipH="1" flipV="1">
              <a:off x="2623930" y="2692084"/>
              <a:ext cx="2455438" cy="1773224"/>
            </a:xfrm>
            <a:prstGeom prst="straightConnector1">
              <a:avLst/>
            </a:prstGeom>
            <a:ln w="28575">
              <a:solidFill>
                <a:srgbClr val="C7000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箭头连接符 21"/>
            <p:cNvCxnSpPr>
              <a:stCxn id="15" idx="0"/>
            </p:cNvCxnSpPr>
            <p:nvPr/>
          </p:nvCxnSpPr>
          <p:spPr>
            <a:xfrm flipV="1">
              <a:off x="5079368" y="3004457"/>
              <a:ext cx="2002972" cy="1460851"/>
            </a:xfrm>
            <a:prstGeom prst="straightConnector1">
              <a:avLst/>
            </a:prstGeom>
            <a:ln w="28575">
              <a:solidFill>
                <a:srgbClr val="C7000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矩形 11"/>
            <p:cNvSpPr/>
            <p:nvPr/>
          </p:nvSpPr>
          <p:spPr>
            <a:xfrm>
              <a:off x="10228833" y="1597697"/>
              <a:ext cx="641736" cy="204394"/>
            </a:xfrm>
            <a:prstGeom prst="rect">
              <a:avLst/>
            </a:prstGeom>
            <a:solidFill>
              <a:srgbClr val="282B3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9706694" y="2101414"/>
              <a:ext cx="647087" cy="167855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5580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清理</a:t>
            </a:r>
            <a:r>
              <a:rPr lang="zh-CN" altLang="en-US" dirty="0" smtClean="0"/>
              <a:t>弹性云服务器 </a:t>
            </a:r>
            <a:r>
              <a:rPr lang="en-US" altLang="zh-CN" dirty="0" smtClean="0"/>
              <a:t>(ECS)</a:t>
            </a:r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731838" y="1052513"/>
            <a:ext cx="10296000" cy="5112000"/>
            <a:chOff x="731838" y="1052513"/>
            <a:chExt cx="10296000" cy="5112000"/>
          </a:xfrm>
        </p:grpSpPr>
        <p:pic>
          <p:nvPicPr>
            <p:cNvPr id="3" name="图片 2"/>
            <p:cNvPicPr>
              <a:picLocks/>
            </p:cNvPicPr>
            <p:nvPr/>
          </p:nvPicPr>
          <p:blipFill rotWithShape="1">
            <a:blip r:embed="rId3"/>
            <a:srcRect l="-1" r="590"/>
            <a:stretch/>
          </p:blipFill>
          <p:spPr>
            <a:xfrm>
              <a:off x="731838" y="1052513"/>
              <a:ext cx="10296000" cy="5112000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1329973" y="2408109"/>
              <a:ext cx="2310590" cy="244219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023698" y="3690757"/>
              <a:ext cx="2892012" cy="317167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 点击“弹性云服务器 </a:t>
              </a:r>
              <a:r>
                <a:rPr lang="en-US" altLang="zh-CN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ECS</a:t>
              </a:r>
              <a:r>
                <a:rPr lang="zh-CN" altLang="en-US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”</a:t>
              </a:r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cxnSp>
          <p:nvCxnSpPr>
            <p:cNvPr id="16" name="直接箭头连接符 15"/>
            <p:cNvCxnSpPr>
              <a:stCxn id="15" idx="0"/>
              <a:endCxn id="8" idx="2"/>
            </p:cNvCxnSpPr>
            <p:nvPr/>
          </p:nvCxnSpPr>
          <p:spPr>
            <a:xfrm flipH="1" flipV="1">
              <a:off x="2485268" y="2652328"/>
              <a:ext cx="984436" cy="1038429"/>
            </a:xfrm>
            <a:prstGeom prst="straightConnector1">
              <a:avLst/>
            </a:prstGeom>
            <a:ln w="28575">
              <a:solidFill>
                <a:srgbClr val="C7000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 8"/>
            <p:cNvSpPr/>
            <p:nvPr/>
          </p:nvSpPr>
          <p:spPr>
            <a:xfrm>
              <a:off x="9409219" y="2107094"/>
              <a:ext cx="686898" cy="160618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blipFill>
                  <a:blip r:embed="rId4"/>
                  <a:tile tx="0" ty="0" sx="100000" sy="100000" flip="none" algn="tl"/>
                </a:blip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9823378" y="1597715"/>
              <a:ext cx="686898" cy="204394"/>
            </a:xfrm>
            <a:prstGeom prst="rect">
              <a:avLst/>
            </a:prstGeom>
            <a:solidFill>
              <a:srgbClr val="282B3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blipFill>
                  <a:blip r:embed="rId4"/>
                  <a:tile tx="0" ty="0" sx="100000" sy="100000" flip="none" algn="tl"/>
                </a:blip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690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清理</a:t>
            </a:r>
            <a:r>
              <a:rPr lang="zh-CN" altLang="en-US" dirty="0" smtClean="0"/>
              <a:t>弹性云服务器 </a:t>
            </a:r>
            <a:r>
              <a:rPr lang="en-US" altLang="zh-CN" dirty="0" smtClean="0"/>
              <a:t>(ECS)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731838" y="1052513"/>
            <a:ext cx="10296000" cy="5121537"/>
            <a:chOff x="731838" y="1052513"/>
            <a:chExt cx="10296000" cy="5121537"/>
          </a:xfrm>
        </p:grpSpPr>
        <p:pic>
          <p:nvPicPr>
            <p:cNvPr id="2" name="图片 1"/>
            <p:cNvPicPr>
              <a:picLocks/>
            </p:cNvPicPr>
            <p:nvPr/>
          </p:nvPicPr>
          <p:blipFill rotWithShape="1">
            <a:blip r:embed="rId3"/>
            <a:srcRect r="636"/>
            <a:stretch/>
          </p:blipFill>
          <p:spPr>
            <a:xfrm>
              <a:off x="731838" y="1052513"/>
              <a:ext cx="10296000" cy="5112000"/>
            </a:xfrm>
            <a:prstGeom prst="rect">
              <a:avLst/>
            </a:prstGeom>
          </p:spPr>
        </p:pic>
        <p:sp>
          <p:nvSpPr>
            <p:cNvPr id="12" name="矩形 11"/>
            <p:cNvSpPr/>
            <p:nvPr/>
          </p:nvSpPr>
          <p:spPr>
            <a:xfrm>
              <a:off x="2542539" y="3368930"/>
              <a:ext cx="4091122" cy="1816456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5789307" y="5856883"/>
              <a:ext cx="3763384" cy="317167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查看已购买弹性云服务器 </a:t>
              </a:r>
              <a:r>
                <a:rPr lang="en-US" altLang="zh-CN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ECS</a:t>
              </a:r>
              <a:r>
                <a:rPr lang="zh-CN" altLang="en-US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列表</a:t>
              </a:r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cxnSp>
          <p:nvCxnSpPr>
            <p:cNvPr id="14" name="直接箭头连接符 13"/>
            <p:cNvCxnSpPr>
              <a:stCxn id="13" idx="0"/>
            </p:cNvCxnSpPr>
            <p:nvPr/>
          </p:nvCxnSpPr>
          <p:spPr>
            <a:xfrm flipH="1" flipV="1">
              <a:off x="6685779" y="4818589"/>
              <a:ext cx="985220" cy="1038294"/>
            </a:xfrm>
            <a:prstGeom prst="straightConnector1">
              <a:avLst/>
            </a:prstGeom>
            <a:ln w="28575">
              <a:solidFill>
                <a:srgbClr val="C7000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矩形 7"/>
            <p:cNvSpPr/>
            <p:nvPr/>
          </p:nvSpPr>
          <p:spPr>
            <a:xfrm>
              <a:off x="9807749" y="1589045"/>
              <a:ext cx="686898" cy="204394"/>
            </a:xfrm>
            <a:prstGeom prst="rect">
              <a:avLst/>
            </a:prstGeom>
            <a:solidFill>
              <a:srgbClr val="282B3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blipFill>
                  <a:blip r:embed="rId4"/>
                  <a:tile tx="0" ty="0" sx="100000" sy="100000" flip="none" algn="tl"/>
                </a:blip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069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清理</a:t>
            </a:r>
            <a:r>
              <a:rPr lang="zh-CN" altLang="en-US" dirty="0" smtClean="0"/>
              <a:t>弹性云服务器 </a:t>
            </a:r>
            <a:r>
              <a:rPr lang="en-US" altLang="zh-CN" dirty="0" smtClean="0"/>
              <a:t>(ECS)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731838" y="1052513"/>
            <a:ext cx="10296000" cy="5112000"/>
            <a:chOff x="731838" y="1052513"/>
            <a:chExt cx="10296000" cy="5112000"/>
          </a:xfrm>
        </p:grpSpPr>
        <p:pic>
          <p:nvPicPr>
            <p:cNvPr id="2" name="图片 1"/>
            <p:cNvPicPr>
              <a:picLocks/>
            </p:cNvPicPr>
            <p:nvPr/>
          </p:nvPicPr>
          <p:blipFill rotWithShape="1">
            <a:blip r:embed="rId3"/>
            <a:srcRect l="-1" r="590"/>
            <a:stretch/>
          </p:blipFill>
          <p:spPr>
            <a:xfrm>
              <a:off x="731838" y="1052513"/>
              <a:ext cx="10296000" cy="5112000"/>
            </a:xfrm>
            <a:prstGeom prst="rect">
              <a:avLst/>
            </a:prstGeom>
          </p:spPr>
        </p:pic>
        <p:sp>
          <p:nvSpPr>
            <p:cNvPr id="12" name="矩形 11"/>
            <p:cNvSpPr/>
            <p:nvPr/>
          </p:nvSpPr>
          <p:spPr>
            <a:xfrm>
              <a:off x="5734850" y="3323494"/>
              <a:ext cx="722300" cy="1941358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5590524" y="5778029"/>
              <a:ext cx="3763384" cy="317167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查看弹性云服务器 </a:t>
              </a:r>
              <a:r>
                <a:rPr lang="en-US" altLang="zh-CN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ECS</a:t>
              </a:r>
              <a:r>
                <a:rPr lang="zh-CN" altLang="en-US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当前状态</a:t>
              </a:r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cxnSp>
          <p:nvCxnSpPr>
            <p:cNvPr id="14" name="直接箭头连接符 13"/>
            <p:cNvCxnSpPr>
              <a:stCxn id="13" idx="0"/>
            </p:cNvCxnSpPr>
            <p:nvPr/>
          </p:nvCxnSpPr>
          <p:spPr>
            <a:xfrm flipH="1" flipV="1">
              <a:off x="6486996" y="4739735"/>
              <a:ext cx="985220" cy="1038294"/>
            </a:xfrm>
            <a:prstGeom prst="straightConnector1">
              <a:avLst/>
            </a:prstGeom>
            <a:ln w="28575">
              <a:solidFill>
                <a:srgbClr val="C7000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矩形 7"/>
            <p:cNvSpPr/>
            <p:nvPr/>
          </p:nvSpPr>
          <p:spPr>
            <a:xfrm>
              <a:off x="9807750" y="1596245"/>
              <a:ext cx="686898" cy="204394"/>
            </a:xfrm>
            <a:prstGeom prst="rect">
              <a:avLst/>
            </a:prstGeom>
            <a:solidFill>
              <a:srgbClr val="282B3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blipFill>
                  <a:blip r:embed="rId4"/>
                  <a:tile tx="0" ty="0" sx="100000" sy="100000" flip="none" algn="tl"/>
                </a:blip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373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/>
          </p:cNvPicPr>
          <p:nvPr/>
        </p:nvPicPr>
        <p:blipFill rotWithShape="1">
          <a:blip r:embed="rId3"/>
          <a:srcRect l="-1" r="590"/>
          <a:stretch/>
        </p:blipFill>
        <p:spPr>
          <a:xfrm>
            <a:off x="731838" y="1052513"/>
            <a:ext cx="10296000" cy="5112000"/>
          </a:xfrm>
          <a:prstGeom prst="rect">
            <a:avLst/>
          </a:prstGeom>
        </p:spPr>
      </p:pic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清理弹性云服务器 </a:t>
            </a:r>
            <a:r>
              <a:rPr lang="en-US" altLang="zh-CN" dirty="0" smtClean="0"/>
              <a:t>(ECS)</a:t>
            </a:r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2449158" y="3347867"/>
            <a:ext cx="4407049" cy="2357776"/>
            <a:chOff x="2449158" y="3347867"/>
            <a:chExt cx="4407049" cy="2357776"/>
          </a:xfrm>
        </p:grpSpPr>
        <p:sp>
          <p:nvSpPr>
            <p:cNvPr id="8" name="矩形 7"/>
            <p:cNvSpPr/>
            <p:nvPr/>
          </p:nvSpPr>
          <p:spPr>
            <a:xfrm>
              <a:off x="2553442" y="3347867"/>
              <a:ext cx="950259" cy="230222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449158" y="5388476"/>
              <a:ext cx="4407049" cy="317167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1. </a:t>
              </a:r>
              <a:r>
                <a:rPr lang="zh-CN" altLang="en-US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点击“名称</a:t>
              </a:r>
              <a:r>
                <a:rPr lang="en-US" altLang="zh-CN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/ID</a:t>
              </a:r>
              <a:r>
                <a:rPr lang="zh-CN" altLang="en-US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”复选框，选中所有</a:t>
              </a:r>
              <a:r>
                <a:rPr lang="en-US" altLang="zh-CN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ECS</a:t>
              </a:r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cxnSp>
          <p:nvCxnSpPr>
            <p:cNvPr id="10" name="直接箭头连接符 9"/>
            <p:cNvCxnSpPr>
              <a:stCxn id="9" idx="0"/>
            </p:cNvCxnSpPr>
            <p:nvPr/>
          </p:nvCxnSpPr>
          <p:spPr>
            <a:xfrm flipH="1" flipV="1">
              <a:off x="3216539" y="3594974"/>
              <a:ext cx="1436144" cy="1793502"/>
            </a:xfrm>
            <a:prstGeom prst="straightConnector1">
              <a:avLst/>
            </a:prstGeom>
            <a:ln w="28575">
              <a:solidFill>
                <a:srgbClr val="C7000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>
          <a:xfrm>
            <a:off x="4140246" y="2865944"/>
            <a:ext cx="6630847" cy="587195"/>
            <a:chOff x="4140246" y="2865944"/>
            <a:chExt cx="6630847" cy="587195"/>
          </a:xfrm>
        </p:grpSpPr>
        <p:sp>
          <p:nvSpPr>
            <p:cNvPr id="15" name="矩形 14"/>
            <p:cNvSpPr/>
            <p:nvPr/>
          </p:nvSpPr>
          <p:spPr>
            <a:xfrm>
              <a:off x="4151606" y="2865944"/>
              <a:ext cx="505587" cy="161231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140246" y="3285150"/>
              <a:ext cx="516947" cy="167989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5588598" y="3013633"/>
              <a:ext cx="5182495" cy="317167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2. </a:t>
              </a:r>
              <a:r>
                <a:rPr lang="zh-CN" altLang="en-US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点击“更多”选框，选择下拉列表中的“删除”</a:t>
              </a:r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cxnSp>
          <p:nvCxnSpPr>
            <p:cNvPr id="19" name="直接箭头连接符 18"/>
            <p:cNvCxnSpPr>
              <a:stCxn id="18" idx="1"/>
            </p:cNvCxnSpPr>
            <p:nvPr/>
          </p:nvCxnSpPr>
          <p:spPr>
            <a:xfrm flipH="1" flipV="1">
              <a:off x="4658060" y="2946216"/>
              <a:ext cx="930538" cy="226001"/>
            </a:xfrm>
            <a:prstGeom prst="straightConnector1">
              <a:avLst/>
            </a:prstGeom>
            <a:ln w="28575">
              <a:solidFill>
                <a:srgbClr val="C7000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箭头连接符 19"/>
            <p:cNvCxnSpPr>
              <a:endCxn id="17" idx="3"/>
            </p:cNvCxnSpPr>
            <p:nvPr/>
          </p:nvCxnSpPr>
          <p:spPr>
            <a:xfrm flipH="1">
              <a:off x="4657193" y="3189642"/>
              <a:ext cx="931406" cy="179503"/>
            </a:xfrm>
            <a:prstGeom prst="straightConnector1">
              <a:avLst/>
            </a:prstGeom>
            <a:ln w="28575">
              <a:solidFill>
                <a:srgbClr val="C7000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矩形 15"/>
          <p:cNvSpPr/>
          <p:nvPr/>
        </p:nvSpPr>
        <p:spPr>
          <a:xfrm>
            <a:off x="9819108" y="1583765"/>
            <a:ext cx="686898" cy="204394"/>
          </a:xfrm>
          <a:prstGeom prst="rect">
            <a:avLst/>
          </a:prstGeom>
          <a:solidFill>
            <a:srgbClr val="282B3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blipFill>
                <a:blip r:embed="rId4"/>
                <a:tile tx="0" ty="0" sx="100000" sy="100000" flip="none" algn="tl"/>
              </a:blipFill>
              <a:latin typeface="Huawei Sans" panose="020C0503030203020204" pitchFamily="34" charset="0"/>
              <a:ea typeface="方正兰亭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78832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清理弹性</a:t>
            </a:r>
            <a:r>
              <a:rPr lang="zh-CN" altLang="en-US" dirty="0" smtClean="0"/>
              <a:t>云服务器 </a:t>
            </a:r>
            <a:r>
              <a:rPr lang="en-US" altLang="zh-CN" dirty="0" smtClean="0"/>
              <a:t>(ECS)</a:t>
            </a:r>
            <a:endParaRPr lang="zh-CN" altLang="en-US" dirty="0"/>
          </a:p>
        </p:txBody>
      </p:sp>
      <p:grpSp>
        <p:nvGrpSpPr>
          <p:cNvPr id="14" name="组合 13"/>
          <p:cNvGrpSpPr/>
          <p:nvPr/>
        </p:nvGrpSpPr>
        <p:grpSpPr>
          <a:xfrm>
            <a:off x="731838" y="1052513"/>
            <a:ext cx="10296000" cy="5112000"/>
            <a:chOff x="731838" y="1052513"/>
            <a:chExt cx="10296000" cy="5112000"/>
          </a:xfrm>
        </p:grpSpPr>
        <p:pic>
          <p:nvPicPr>
            <p:cNvPr id="4" name="图片 3"/>
            <p:cNvPicPr>
              <a:picLocks/>
            </p:cNvPicPr>
            <p:nvPr/>
          </p:nvPicPr>
          <p:blipFill rotWithShape="1">
            <a:blip r:embed="rId3"/>
            <a:srcRect l="-1" r="590"/>
            <a:stretch/>
          </p:blipFill>
          <p:spPr>
            <a:xfrm>
              <a:off x="731838" y="1052513"/>
              <a:ext cx="10296000" cy="5112000"/>
            </a:xfrm>
            <a:prstGeom prst="rect">
              <a:avLst/>
            </a:prstGeom>
          </p:spPr>
        </p:pic>
        <p:sp>
          <p:nvSpPr>
            <p:cNvPr id="21" name="矩形 20"/>
            <p:cNvSpPr/>
            <p:nvPr/>
          </p:nvSpPr>
          <p:spPr>
            <a:xfrm>
              <a:off x="5307085" y="5246258"/>
              <a:ext cx="1207306" cy="197222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3764930" y="5242941"/>
              <a:ext cx="1494290" cy="194860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3389909" y="4422089"/>
              <a:ext cx="4843549" cy="317167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 确认释放资源及删除数据盘的选项同时被选中</a:t>
              </a:r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cxnSp>
          <p:nvCxnSpPr>
            <p:cNvPr id="24" name="直接箭头连接符 23"/>
            <p:cNvCxnSpPr>
              <a:stCxn id="23" idx="2"/>
              <a:endCxn id="21" idx="0"/>
            </p:cNvCxnSpPr>
            <p:nvPr/>
          </p:nvCxnSpPr>
          <p:spPr>
            <a:xfrm>
              <a:off x="5811684" y="4739256"/>
              <a:ext cx="99054" cy="507002"/>
            </a:xfrm>
            <a:prstGeom prst="straightConnector1">
              <a:avLst/>
            </a:prstGeom>
            <a:ln w="28575">
              <a:solidFill>
                <a:srgbClr val="C7000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箭头连接符 24"/>
            <p:cNvCxnSpPr/>
            <p:nvPr/>
          </p:nvCxnSpPr>
          <p:spPr>
            <a:xfrm flipH="1">
              <a:off x="4941168" y="4739256"/>
              <a:ext cx="869390" cy="503685"/>
            </a:xfrm>
            <a:prstGeom prst="straightConnector1">
              <a:avLst/>
            </a:prstGeom>
            <a:ln w="28575">
              <a:solidFill>
                <a:srgbClr val="C7000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矩形 25"/>
            <p:cNvSpPr/>
            <p:nvPr/>
          </p:nvSpPr>
          <p:spPr>
            <a:xfrm>
              <a:off x="5452322" y="5622708"/>
              <a:ext cx="435697" cy="227181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659861" y="5577714"/>
              <a:ext cx="3183287" cy="317167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点击“是”确认执行删除操作</a:t>
              </a:r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cxnSp>
          <p:nvCxnSpPr>
            <p:cNvPr id="28" name="直接箭头连接符 27"/>
            <p:cNvCxnSpPr>
              <a:stCxn id="27" idx="3"/>
              <a:endCxn id="26" idx="1"/>
            </p:cNvCxnSpPr>
            <p:nvPr/>
          </p:nvCxnSpPr>
          <p:spPr>
            <a:xfrm>
              <a:off x="4843148" y="5736298"/>
              <a:ext cx="609174" cy="1"/>
            </a:xfrm>
            <a:prstGeom prst="straightConnector1">
              <a:avLst/>
            </a:prstGeom>
            <a:ln w="28575">
              <a:solidFill>
                <a:srgbClr val="C7000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矩形 11"/>
            <p:cNvSpPr/>
            <p:nvPr/>
          </p:nvSpPr>
          <p:spPr>
            <a:xfrm>
              <a:off x="9802070" y="1576167"/>
              <a:ext cx="686898" cy="204394"/>
            </a:xfrm>
            <a:prstGeom prst="rect">
              <a:avLst/>
            </a:prstGeom>
            <a:solidFill>
              <a:srgbClr val="282B3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blipFill>
                  <a:blip r:embed="rId4"/>
                  <a:tile tx="0" ty="0" sx="100000" sy="100000" flip="none" algn="tl"/>
                </a:blip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0968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清理弹性</a:t>
            </a:r>
            <a:r>
              <a:rPr lang="zh-CN" altLang="en-US" dirty="0" smtClean="0"/>
              <a:t>云服务器 </a:t>
            </a:r>
            <a:r>
              <a:rPr lang="en-US" altLang="zh-CN" dirty="0" smtClean="0"/>
              <a:t>(ECS)</a:t>
            </a:r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731838" y="1052513"/>
            <a:ext cx="10296000" cy="5112000"/>
            <a:chOff x="731838" y="1052513"/>
            <a:chExt cx="10296000" cy="5112000"/>
          </a:xfrm>
        </p:grpSpPr>
        <p:pic>
          <p:nvPicPr>
            <p:cNvPr id="2" name="图片 1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1838" y="1052513"/>
              <a:ext cx="10296000" cy="5112000"/>
            </a:xfrm>
            <a:prstGeom prst="rect">
              <a:avLst/>
            </a:prstGeom>
          </p:spPr>
        </p:pic>
        <p:sp>
          <p:nvSpPr>
            <p:cNvPr id="13" name="矩形 12"/>
            <p:cNvSpPr/>
            <p:nvPr/>
          </p:nvSpPr>
          <p:spPr>
            <a:xfrm>
              <a:off x="1175657" y="1300607"/>
              <a:ext cx="238539" cy="181744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776651" y="2256376"/>
              <a:ext cx="4843549" cy="664162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操作执行完成后点击刷新按钮，确认弹性云服务器已全部删除成功</a:t>
              </a:r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cxnSp>
          <p:nvCxnSpPr>
            <p:cNvPr id="15" name="直接箭头连接符 14"/>
            <p:cNvCxnSpPr>
              <a:endCxn id="13" idx="2"/>
            </p:cNvCxnSpPr>
            <p:nvPr/>
          </p:nvCxnSpPr>
          <p:spPr>
            <a:xfrm flipH="1" flipV="1">
              <a:off x="1294927" y="1482351"/>
              <a:ext cx="644710" cy="774026"/>
            </a:xfrm>
            <a:prstGeom prst="straightConnector1">
              <a:avLst/>
            </a:prstGeom>
            <a:ln w="28575">
              <a:solidFill>
                <a:srgbClr val="C7000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矩形 7"/>
            <p:cNvSpPr/>
            <p:nvPr/>
          </p:nvSpPr>
          <p:spPr>
            <a:xfrm>
              <a:off x="9834859" y="1588133"/>
              <a:ext cx="686898" cy="204394"/>
            </a:xfrm>
            <a:prstGeom prst="rect">
              <a:avLst/>
            </a:prstGeom>
            <a:solidFill>
              <a:srgbClr val="282B3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blipFill>
                  <a:blip r:embed="rId4"/>
                  <a:tile tx="0" ty="0" sx="100000" sy="100000" flip="none" algn="tl"/>
                </a:blip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34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再次确认</a:t>
            </a:r>
            <a:r>
              <a:rPr lang="zh-CN" altLang="en-US" dirty="0"/>
              <a:t>未清理资源</a:t>
            </a:r>
          </a:p>
        </p:txBody>
      </p:sp>
      <p:pic>
        <p:nvPicPr>
          <p:cNvPr id="3" name="图片 2"/>
          <p:cNvPicPr>
            <a:picLocks/>
          </p:cNvPicPr>
          <p:nvPr/>
        </p:nvPicPr>
        <p:blipFill rotWithShape="1">
          <a:blip r:embed="rId3"/>
          <a:srcRect r="543"/>
          <a:stretch/>
        </p:blipFill>
        <p:spPr>
          <a:xfrm>
            <a:off x="731838" y="1052513"/>
            <a:ext cx="10296000" cy="5112000"/>
          </a:xfrm>
          <a:prstGeom prst="rect">
            <a:avLst/>
          </a:prstGeom>
        </p:spPr>
      </p:pic>
      <p:grpSp>
        <p:nvGrpSpPr>
          <p:cNvPr id="34" name="组合 33"/>
          <p:cNvGrpSpPr/>
          <p:nvPr/>
        </p:nvGrpSpPr>
        <p:grpSpPr>
          <a:xfrm>
            <a:off x="1350085" y="2406180"/>
            <a:ext cx="7044222" cy="2363657"/>
            <a:chOff x="1350085" y="2406180"/>
            <a:chExt cx="7044222" cy="2363657"/>
          </a:xfrm>
        </p:grpSpPr>
        <p:sp>
          <p:nvSpPr>
            <p:cNvPr id="16" name="矩形 15"/>
            <p:cNvSpPr/>
            <p:nvPr/>
          </p:nvSpPr>
          <p:spPr>
            <a:xfrm>
              <a:off x="1350085" y="2406180"/>
              <a:ext cx="2279117" cy="240468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3722213" y="3039591"/>
              <a:ext cx="2292382" cy="232292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6108295" y="2722425"/>
              <a:ext cx="2286012" cy="242276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cxnSp>
          <p:nvCxnSpPr>
            <p:cNvPr id="19" name="直接箭头连接符 18"/>
            <p:cNvCxnSpPr>
              <a:stCxn id="20" idx="0"/>
            </p:cNvCxnSpPr>
            <p:nvPr/>
          </p:nvCxnSpPr>
          <p:spPr>
            <a:xfrm flipV="1">
              <a:off x="4942060" y="3283144"/>
              <a:ext cx="108912" cy="1169526"/>
            </a:xfrm>
            <a:prstGeom prst="straightConnector1">
              <a:avLst/>
            </a:prstGeom>
            <a:ln w="28575">
              <a:solidFill>
                <a:srgbClr val="C7000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矩形 19"/>
            <p:cNvSpPr/>
            <p:nvPr/>
          </p:nvSpPr>
          <p:spPr>
            <a:xfrm>
              <a:off x="3788119" y="4452670"/>
              <a:ext cx="2307881" cy="317167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2. </a:t>
              </a:r>
              <a:r>
                <a:rPr lang="zh-CN" altLang="en-US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再次确认资源数量</a:t>
              </a:r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cxnSp>
          <p:nvCxnSpPr>
            <p:cNvPr id="21" name="直接箭头连接符 20"/>
            <p:cNvCxnSpPr>
              <a:stCxn id="20" idx="0"/>
            </p:cNvCxnSpPr>
            <p:nvPr/>
          </p:nvCxnSpPr>
          <p:spPr>
            <a:xfrm flipH="1" flipV="1">
              <a:off x="2290734" y="2646648"/>
              <a:ext cx="2651326" cy="1806022"/>
            </a:xfrm>
            <a:prstGeom prst="straightConnector1">
              <a:avLst/>
            </a:prstGeom>
            <a:ln w="28575">
              <a:solidFill>
                <a:srgbClr val="C7000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箭头连接符 21"/>
            <p:cNvCxnSpPr>
              <a:stCxn id="20" idx="0"/>
            </p:cNvCxnSpPr>
            <p:nvPr/>
          </p:nvCxnSpPr>
          <p:spPr>
            <a:xfrm flipV="1">
              <a:off x="4942060" y="2975962"/>
              <a:ext cx="2227366" cy="1476708"/>
            </a:xfrm>
            <a:prstGeom prst="straightConnector1">
              <a:avLst/>
            </a:prstGeom>
            <a:ln w="28575">
              <a:solidFill>
                <a:srgbClr val="C7000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矩形 22"/>
          <p:cNvSpPr/>
          <p:nvPr/>
        </p:nvSpPr>
        <p:spPr>
          <a:xfrm>
            <a:off x="9813429" y="1584049"/>
            <a:ext cx="686898" cy="204394"/>
          </a:xfrm>
          <a:prstGeom prst="rect">
            <a:avLst/>
          </a:prstGeom>
          <a:solidFill>
            <a:srgbClr val="282B3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blipFill>
                <a:blip r:embed="rId4"/>
                <a:tile tx="0" ty="0" sx="100000" sy="100000" flip="none" algn="tl"/>
              </a:blipFill>
              <a:latin typeface="Huawei Sans" panose="020C0503030203020204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9408527" y="2101415"/>
            <a:ext cx="496525" cy="159027"/>
          </a:xfrm>
          <a:prstGeom prst="rect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blipFill>
                <a:blip r:embed="rId4"/>
                <a:tile tx="0" ty="0" sx="100000" sy="100000" flip="none" algn="tl"/>
              </a:blipFill>
              <a:latin typeface="Huawei Sans" panose="020C0503030203020204" pitchFamily="34" charset="0"/>
              <a:ea typeface="方正兰亭黑简体" panose="02000000000000000000" pitchFamily="2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544823" y="1595940"/>
            <a:ext cx="5435041" cy="730472"/>
            <a:chOff x="1544823" y="1595940"/>
            <a:chExt cx="5435041" cy="730472"/>
          </a:xfrm>
        </p:grpSpPr>
        <p:sp>
          <p:nvSpPr>
            <p:cNvPr id="9" name="矩形 8"/>
            <p:cNvSpPr/>
            <p:nvPr/>
          </p:nvSpPr>
          <p:spPr>
            <a:xfrm>
              <a:off x="2572815" y="2009245"/>
              <a:ext cx="4407049" cy="317167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1. </a:t>
              </a:r>
              <a:r>
                <a:rPr lang="zh-CN" altLang="en-US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返回控制台，再次确认资源数量</a:t>
              </a:r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cxnSp>
          <p:nvCxnSpPr>
            <p:cNvPr id="10" name="直接箭头连接符 9"/>
            <p:cNvCxnSpPr>
              <a:stCxn id="9" idx="1"/>
            </p:cNvCxnSpPr>
            <p:nvPr/>
          </p:nvCxnSpPr>
          <p:spPr>
            <a:xfrm flipH="1" flipV="1">
              <a:off x="1952727" y="1800182"/>
              <a:ext cx="620088" cy="367647"/>
            </a:xfrm>
            <a:prstGeom prst="straightConnector1">
              <a:avLst/>
            </a:prstGeom>
            <a:ln w="28575">
              <a:solidFill>
                <a:srgbClr val="C7000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矩形 24"/>
            <p:cNvSpPr/>
            <p:nvPr/>
          </p:nvSpPr>
          <p:spPr>
            <a:xfrm>
              <a:off x="1544823" y="1595940"/>
              <a:ext cx="407904" cy="195860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754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再次确认未清理资源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731838" y="1052513"/>
            <a:ext cx="10296000" cy="5112000"/>
            <a:chOff x="731838" y="1052513"/>
            <a:chExt cx="10296000" cy="5112000"/>
          </a:xfrm>
        </p:grpSpPr>
        <p:pic>
          <p:nvPicPr>
            <p:cNvPr id="11" name="图片 10"/>
            <p:cNvPicPr>
              <a:picLocks/>
            </p:cNvPicPr>
            <p:nvPr/>
          </p:nvPicPr>
          <p:blipFill rotWithShape="1">
            <a:blip r:embed="rId3"/>
            <a:srcRect l="-1" r="590"/>
            <a:stretch/>
          </p:blipFill>
          <p:spPr>
            <a:xfrm>
              <a:off x="731838" y="1052513"/>
              <a:ext cx="10296000" cy="5112000"/>
            </a:xfrm>
            <a:prstGeom prst="rect">
              <a:avLst/>
            </a:prstGeom>
          </p:spPr>
        </p:pic>
        <p:sp>
          <p:nvSpPr>
            <p:cNvPr id="16" name="矩形 15"/>
            <p:cNvSpPr/>
            <p:nvPr/>
          </p:nvSpPr>
          <p:spPr>
            <a:xfrm>
              <a:off x="1315873" y="2403193"/>
              <a:ext cx="2336411" cy="260264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2072253" y="3696970"/>
              <a:ext cx="2670181" cy="317167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 可以看到</a:t>
              </a:r>
              <a:r>
                <a:rPr lang="en-US" altLang="zh-CN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ECS</a:t>
              </a:r>
              <a:r>
                <a:rPr lang="zh-CN" altLang="en-US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数量为“</a:t>
              </a:r>
              <a:r>
                <a:rPr lang="en-US" altLang="zh-CN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0</a:t>
              </a:r>
              <a:r>
                <a:rPr lang="zh-CN" altLang="en-US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”</a:t>
              </a:r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cxnSp>
          <p:nvCxnSpPr>
            <p:cNvPr id="21" name="直接箭头连接符 20"/>
            <p:cNvCxnSpPr>
              <a:stCxn id="20" idx="0"/>
              <a:endCxn id="16" idx="2"/>
            </p:cNvCxnSpPr>
            <p:nvPr/>
          </p:nvCxnSpPr>
          <p:spPr>
            <a:xfrm flipH="1" flipV="1">
              <a:off x="2484079" y="2663457"/>
              <a:ext cx="923265" cy="1033513"/>
            </a:xfrm>
            <a:prstGeom prst="straightConnector1">
              <a:avLst/>
            </a:prstGeom>
            <a:ln w="28575">
              <a:solidFill>
                <a:srgbClr val="C7000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 8"/>
            <p:cNvSpPr/>
            <p:nvPr/>
          </p:nvSpPr>
          <p:spPr>
            <a:xfrm>
              <a:off x="9784437" y="1582046"/>
              <a:ext cx="686898" cy="204394"/>
            </a:xfrm>
            <a:prstGeom prst="rect">
              <a:avLst/>
            </a:prstGeom>
            <a:solidFill>
              <a:srgbClr val="282B3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blipFill>
                  <a:blip r:embed="rId4"/>
                  <a:tile tx="0" ty="0" sx="100000" sy="100000" flip="none" algn="tl"/>
                </a:blip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9406906" y="2126511"/>
              <a:ext cx="529220" cy="133141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blipFill>
                  <a:blip r:embed="rId4"/>
                  <a:tile tx="0" ty="0" sx="100000" sy="100000" flip="none" algn="tl"/>
                </a:blip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742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清理其他</a:t>
            </a:r>
            <a:r>
              <a:rPr lang="zh-CN" altLang="en-US" dirty="0" smtClean="0"/>
              <a:t>资源</a:t>
            </a:r>
            <a:endParaRPr lang="zh-CN" altLang="en-US" dirty="0"/>
          </a:p>
        </p:txBody>
      </p:sp>
      <p:grpSp>
        <p:nvGrpSpPr>
          <p:cNvPr id="8" name="组合 7"/>
          <p:cNvGrpSpPr/>
          <p:nvPr/>
        </p:nvGrpSpPr>
        <p:grpSpPr>
          <a:xfrm>
            <a:off x="731838" y="1052513"/>
            <a:ext cx="10296000" cy="5112000"/>
            <a:chOff x="731838" y="1052513"/>
            <a:chExt cx="10296000" cy="5112000"/>
          </a:xfrm>
        </p:grpSpPr>
        <p:pic>
          <p:nvPicPr>
            <p:cNvPr id="11" name="图片 10"/>
            <p:cNvPicPr>
              <a:picLocks/>
            </p:cNvPicPr>
            <p:nvPr/>
          </p:nvPicPr>
          <p:blipFill rotWithShape="1">
            <a:blip r:embed="rId3"/>
            <a:srcRect r="625"/>
            <a:stretch/>
          </p:blipFill>
          <p:spPr>
            <a:xfrm>
              <a:off x="731838" y="1052513"/>
              <a:ext cx="10296000" cy="5112000"/>
            </a:xfrm>
            <a:prstGeom prst="rect">
              <a:avLst/>
            </a:prstGeom>
          </p:spPr>
        </p:pic>
        <p:sp>
          <p:nvSpPr>
            <p:cNvPr id="16" name="矩形 15"/>
            <p:cNvSpPr/>
            <p:nvPr/>
          </p:nvSpPr>
          <p:spPr>
            <a:xfrm>
              <a:off x="3719645" y="3044662"/>
              <a:ext cx="2303700" cy="246115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184191" y="3824274"/>
              <a:ext cx="2670181" cy="317167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仍有未完全删除的资源</a:t>
              </a:r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cxnSp>
          <p:nvCxnSpPr>
            <p:cNvPr id="21" name="直接箭头连接符 20"/>
            <p:cNvCxnSpPr>
              <a:stCxn id="20" idx="0"/>
              <a:endCxn id="16" idx="2"/>
            </p:cNvCxnSpPr>
            <p:nvPr/>
          </p:nvCxnSpPr>
          <p:spPr>
            <a:xfrm flipH="1" flipV="1">
              <a:off x="4871495" y="3290777"/>
              <a:ext cx="647787" cy="533497"/>
            </a:xfrm>
            <a:prstGeom prst="straightConnector1">
              <a:avLst/>
            </a:prstGeom>
            <a:ln w="28575">
              <a:solidFill>
                <a:srgbClr val="C7000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 8"/>
            <p:cNvSpPr/>
            <p:nvPr/>
          </p:nvSpPr>
          <p:spPr>
            <a:xfrm>
              <a:off x="9812042" y="1582045"/>
              <a:ext cx="686898" cy="204394"/>
            </a:xfrm>
            <a:prstGeom prst="rect">
              <a:avLst/>
            </a:prstGeom>
            <a:solidFill>
              <a:srgbClr val="282B3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blipFill>
                  <a:blip r:embed="rId4"/>
                  <a:tile tx="0" ty="0" sx="100000" sy="100000" flip="none" algn="tl"/>
                </a:blip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9406907" y="2126512"/>
              <a:ext cx="566433" cy="127824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blipFill>
                  <a:blip r:embed="rId4"/>
                  <a:tile tx="0" ty="0" sx="100000" sy="100000" flip="none" algn="tl"/>
                </a:blip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647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清理其他资源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731838" y="1052513"/>
            <a:ext cx="10296000" cy="5112000"/>
            <a:chOff x="731838" y="1052513"/>
            <a:chExt cx="10296000" cy="5112000"/>
          </a:xfrm>
        </p:grpSpPr>
        <p:pic>
          <p:nvPicPr>
            <p:cNvPr id="3" name="图片 2"/>
            <p:cNvPicPr>
              <a:picLocks/>
            </p:cNvPicPr>
            <p:nvPr/>
          </p:nvPicPr>
          <p:blipFill rotWithShape="1">
            <a:blip r:embed="rId3"/>
            <a:srcRect r="637"/>
            <a:stretch/>
          </p:blipFill>
          <p:spPr>
            <a:xfrm>
              <a:off x="731838" y="1052513"/>
              <a:ext cx="10296000" cy="5112000"/>
            </a:xfrm>
            <a:prstGeom prst="rect">
              <a:avLst/>
            </a:prstGeom>
          </p:spPr>
        </p:pic>
        <p:sp>
          <p:nvSpPr>
            <p:cNvPr id="16" name="矩形 15"/>
            <p:cNvSpPr/>
            <p:nvPr/>
          </p:nvSpPr>
          <p:spPr>
            <a:xfrm>
              <a:off x="3722146" y="3039520"/>
              <a:ext cx="2308113" cy="247540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392811" y="3857145"/>
              <a:ext cx="2971395" cy="317167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点击进入未完全删除的资源</a:t>
              </a:r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cxnSp>
          <p:nvCxnSpPr>
            <p:cNvPr id="21" name="直接箭头连接符 20"/>
            <p:cNvCxnSpPr>
              <a:stCxn id="20" idx="0"/>
              <a:endCxn id="16" idx="2"/>
            </p:cNvCxnSpPr>
            <p:nvPr/>
          </p:nvCxnSpPr>
          <p:spPr>
            <a:xfrm flipH="1" flipV="1">
              <a:off x="4876203" y="3287060"/>
              <a:ext cx="1002306" cy="570085"/>
            </a:xfrm>
            <a:prstGeom prst="straightConnector1">
              <a:avLst/>
            </a:prstGeom>
            <a:ln w="28575">
              <a:solidFill>
                <a:srgbClr val="C7000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 8"/>
            <p:cNvSpPr/>
            <p:nvPr/>
          </p:nvSpPr>
          <p:spPr>
            <a:xfrm>
              <a:off x="9805077" y="1575975"/>
              <a:ext cx="686898" cy="204394"/>
            </a:xfrm>
            <a:prstGeom prst="rect">
              <a:avLst/>
            </a:prstGeom>
            <a:solidFill>
              <a:srgbClr val="282B3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blipFill>
                  <a:blip r:embed="rId4"/>
                  <a:tile tx="0" ty="0" sx="100000" sy="100000" flip="none" algn="tl"/>
                </a:blip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9421430" y="2121646"/>
              <a:ext cx="541346" cy="132133"/>
            </a:xfrm>
            <a:prstGeom prst="rect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blipFill>
                  <a:blip r:embed="rId4"/>
                  <a:tile tx="0" ty="0" sx="100000" sy="100000" flip="none" algn="tl"/>
                </a:blip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037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清理其他资源</a:t>
            </a:r>
          </a:p>
        </p:txBody>
      </p:sp>
      <p:pic>
        <p:nvPicPr>
          <p:cNvPr id="2" name="图片 1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31838" y="1052513"/>
            <a:ext cx="10296000" cy="5112000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2556734" y="3170836"/>
            <a:ext cx="6933901" cy="2310786"/>
            <a:chOff x="2556734" y="3170836"/>
            <a:chExt cx="6933901" cy="2310786"/>
          </a:xfrm>
        </p:grpSpPr>
        <p:sp>
          <p:nvSpPr>
            <p:cNvPr id="10" name="矩形 9"/>
            <p:cNvSpPr/>
            <p:nvPr/>
          </p:nvSpPr>
          <p:spPr>
            <a:xfrm>
              <a:off x="2556734" y="3170836"/>
              <a:ext cx="2236396" cy="240236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4905487" y="3176812"/>
              <a:ext cx="2236396" cy="247705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7254240" y="3182421"/>
              <a:ext cx="2236395" cy="228651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cxnSp>
          <p:nvCxnSpPr>
            <p:cNvPr id="15" name="直接箭头连接符 14"/>
            <p:cNvCxnSpPr>
              <a:stCxn id="17" idx="0"/>
              <a:endCxn id="11" idx="2"/>
            </p:cNvCxnSpPr>
            <p:nvPr/>
          </p:nvCxnSpPr>
          <p:spPr>
            <a:xfrm flipH="1" flipV="1">
              <a:off x="6023685" y="3424517"/>
              <a:ext cx="71120" cy="1739938"/>
            </a:xfrm>
            <a:prstGeom prst="straightConnector1">
              <a:avLst/>
            </a:prstGeom>
            <a:ln w="28575">
              <a:solidFill>
                <a:srgbClr val="C7000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 16"/>
            <p:cNvSpPr/>
            <p:nvPr/>
          </p:nvSpPr>
          <p:spPr>
            <a:xfrm>
              <a:off x="4793130" y="5164455"/>
              <a:ext cx="2603350" cy="317167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查看具体的未删除资源</a:t>
              </a:r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cxnSp>
          <p:nvCxnSpPr>
            <p:cNvPr id="18" name="直接箭头连接符 17"/>
            <p:cNvCxnSpPr>
              <a:stCxn id="17" idx="0"/>
              <a:endCxn id="22" idx="2"/>
            </p:cNvCxnSpPr>
            <p:nvPr/>
          </p:nvCxnSpPr>
          <p:spPr>
            <a:xfrm flipH="1" flipV="1">
              <a:off x="3674933" y="3751734"/>
              <a:ext cx="2419872" cy="1412721"/>
            </a:xfrm>
            <a:prstGeom prst="straightConnector1">
              <a:avLst/>
            </a:prstGeom>
            <a:ln w="28575">
              <a:solidFill>
                <a:srgbClr val="C7000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箭头连接符 18"/>
            <p:cNvCxnSpPr>
              <a:stCxn id="17" idx="0"/>
              <a:endCxn id="12" idx="2"/>
            </p:cNvCxnSpPr>
            <p:nvPr/>
          </p:nvCxnSpPr>
          <p:spPr>
            <a:xfrm flipV="1">
              <a:off x="6094805" y="3411072"/>
              <a:ext cx="2277633" cy="1753383"/>
            </a:xfrm>
            <a:prstGeom prst="straightConnector1">
              <a:avLst/>
            </a:prstGeom>
            <a:ln w="28575">
              <a:solidFill>
                <a:srgbClr val="C7000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矩形 21"/>
            <p:cNvSpPr/>
            <p:nvPr/>
          </p:nvSpPr>
          <p:spPr>
            <a:xfrm>
              <a:off x="2556735" y="3505931"/>
              <a:ext cx="2236396" cy="245803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cxnSp>
          <p:nvCxnSpPr>
            <p:cNvPr id="23" name="直接箭头连接符 22"/>
            <p:cNvCxnSpPr>
              <a:stCxn id="17" idx="0"/>
              <a:endCxn id="10" idx="3"/>
            </p:cNvCxnSpPr>
            <p:nvPr/>
          </p:nvCxnSpPr>
          <p:spPr>
            <a:xfrm flipH="1" flipV="1">
              <a:off x="4793130" y="3290954"/>
              <a:ext cx="1301675" cy="1873501"/>
            </a:xfrm>
            <a:prstGeom prst="straightConnector1">
              <a:avLst/>
            </a:prstGeom>
            <a:ln w="28575">
              <a:solidFill>
                <a:srgbClr val="C7000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矩形 12"/>
          <p:cNvSpPr/>
          <p:nvPr/>
        </p:nvSpPr>
        <p:spPr>
          <a:xfrm>
            <a:off x="9833410" y="1589780"/>
            <a:ext cx="686898" cy="204394"/>
          </a:xfrm>
          <a:prstGeom prst="rect">
            <a:avLst/>
          </a:prstGeom>
          <a:solidFill>
            <a:srgbClr val="282B3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blipFill>
                <a:blip r:embed="rId4"/>
                <a:tile tx="0" ty="0" sx="100000" sy="100000" flip="none" algn="tl"/>
              </a:blipFill>
              <a:latin typeface="Huawei Sans" panose="020C0503030203020204" pitchFamily="34" charset="0"/>
              <a:ea typeface="方正兰亭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2391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清理其他资源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731838" y="1136072"/>
            <a:ext cx="10728325" cy="2706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SzPct val="60000"/>
              <a:buFont typeface="Wingdings" panose="05000000000000000000" pitchFamily="2" charset="2"/>
              <a:buChar char="l"/>
            </a:pPr>
            <a:r>
              <a:rPr lang="zh-CN" altLang="en-US" sz="2200" dirty="0">
                <a:latin typeface="Huawei Sans" panose="020C0503030203020204" pitchFamily="34" charset="0"/>
                <a:ea typeface="方正兰亭黑简体" panose="02000000000000000000" pitchFamily="2" charset="-122"/>
              </a:rPr>
              <a:t>如果只删除</a:t>
            </a:r>
            <a:r>
              <a:rPr lang="en-US" altLang="zh-CN" sz="2200" dirty="0">
                <a:latin typeface="Huawei Sans" panose="020C0503030203020204" pitchFamily="34" charset="0"/>
                <a:ea typeface="方正兰亭黑简体" panose="02000000000000000000" pitchFamily="2" charset="-122"/>
              </a:rPr>
              <a:t>ECS</a:t>
            </a:r>
            <a:r>
              <a:rPr lang="zh-CN" altLang="en-US" sz="2200" dirty="0">
                <a:latin typeface="Huawei Sans" panose="020C0503030203020204" pitchFamily="34" charset="0"/>
                <a:ea typeface="方正兰亭黑简体" panose="02000000000000000000" pitchFamily="2" charset="-122"/>
              </a:rPr>
              <a:t>服务器，还是会产生少量费用，所以必须删除虚拟私有云、子网、安全组等其它资源。</a:t>
            </a:r>
            <a:endParaRPr lang="en-US" altLang="zh-CN" sz="2200" dirty="0">
              <a:latin typeface="Huawei Sans" panose="020C0503030203020204" pitchFamily="34" charset="0"/>
              <a:ea typeface="方正兰亭黑简体" panose="02000000000000000000" pitchFamily="2" charset="-122"/>
            </a:endParaRPr>
          </a:p>
          <a:p>
            <a:pPr marL="342900" indent="-342900">
              <a:lnSpc>
                <a:spcPct val="200000"/>
              </a:lnSpc>
              <a:buSzPct val="60000"/>
              <a:buFont typeface="Wingdings" panose="05000000000000000000" pitchFamily="2" charset="2"/>
              <a:buChar char="l"/>
            </a:pPr>
            <a:r>
              <a:rPr lang="zh-CN" altLang="en-US" sz="2200" dirty="0">
                <a:latin typeface="Huawei Sans" panose="020C0503030203020204" pitchFamily="34" charset="0"/>
                <a:ea typeface="方正兰亭黑简体" panose="02000000000000000000" pitchFamily="2" charset="-122"/>
              </a:rPr>
              <a:t>删除的顺序必须按照：子网、安全组、虚拟私有云，否则会报错。</a:t>
            </a:r>
            <a:endParaRPr lang="en-US" altLang="zh-CN" sz="2200" dirty="0">
              <a:latin typeface="Huawei Sans" panose="020C0503030203020204" pitchFamily="34" charset="0"/>
              <a:ea typeface="方正兰亭黑简体" panose="02000000000000000000" pitchFamily="2" charset="-122"/>
            </a:endParaRPr>
          </a:p>
          <a:p>
            <a:pPr marL="342900" indent="-342900">
              <a:lnSpc>
                <a:spcPct val="200000"/>
              </a:lnSpc>
              <a:buSzPct val="60000"/>
              <a:buFont typeface="Wingdings" panose="05000000000000000000" pitchFamily="2" charset="2"/>
              <a:buChar char="l"/>
            </a:pPr>
            <a:r>
              <a:rPr lang="zh-CN" altLang="en-US" sz="2200" dirty="0">
                <a:latin typeface="Huawei Sans" panose="020C0503030203020204" pitchFamily="34" charset="0"/>
                <a:ea typeface="方正兰亭黑简体" panose="02000000000000000000" pitchFamily="2" charset="-122"/>
              </a:rPr>
              <a:t>路由表会自动删除，不需要单独进行删除</a:t>
            </a:r>
            <a:r>
              <a:rPr lang="zh-CN" altLang="en-US" sz="2200" dirty="0" smtClean="0">
                <a:latin typeface="Huawei Sans" panose="020C0503030203020204" pitchFamily="34" charset="0"/>
                <a:ea typeface="方正兰亭黑简体" panose="02000000000000000000" pitchFamily="2" charset="-122"/>
              </a:rPr>
              <a:t>。</a:t>
            </a:r>
            <a:endParaRPr lang="en-US" altLang="zh-CN" sz="2200" dirty="0">
              <a:latin typeface="Huawei Sans" panose="020C0503030203020204" pitchFamily="34" charset="0"/>
              <a:ea typeface="方正兰亭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60908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清理其他</a:t>
            </a:r>
            <a:r>
              <a:rPr lang="zh-CN" altLang="en-US" dirty="0" smtClean="0"/>
              <a:t>资源 </a:t>
            </a:r>
            <a:r>
              <a:rPr lang="en-US" altLang="zh-CN" dirty="0" smtClean="0"/>
              <a:t>(1)——</a:t>
            </a:r>
            <a:r>
              <a:rPr lang="zh-CN" altLang="en-US" dirty="0" smtClean="0"/>
              <a:t>清理</a:t>
            </a:r>
            <a:r>
              <a:rPr lang="zh-CN" altLang="en-US" dirty="0"/>
              <a:t>子网</a:t>
            </a:r>
            <a:r>
              <a:rPr lang="zh-CN" altLang="en-US" dirty="0" smtClean="0"/>
              <a:t>资源</a:t>
            </a:r>
            <a:endParaRPr lang="zh-CN" altLang="en-US" dirty="0"/>
          </a:p>
        </p:txBody>
      </p:sp>
      <p:grpSp>
        <p:nvGrpSpPr>
          <p:cNvPr id="9" name="组合 8"/>
          <p:cNvGrpSpPr/>
          <p:nvPr/>
        </p:nvGrpSpPr>
        <p:grpSpPr>
          <a:xfrm>
            <a:off x="731838" y="1052513"/>
            <a:ext cx="10296000" cy="5112000"/>
            <a:chOff x="731838" y="1052513"/>
            <a:chExt cx="10296000" cy="5112000"/>
          </a:xfrm>
        </p:grpSpPr>
        <p:pic>
          <p:nvPicPr>
            <p:cNvPr id="2" name="图片 1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1838" y="1052513"/>
              <a:ext cx="10296000" cy="5112000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>
            <a:xfrm>
              <a:off x="4894729" y="3177577"/>
              <a:ext cx="2247153" cy="223035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3837492" y="4940726"/>
              <a:ext cx="2603350" cy="650653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返回资源列表，并点击进入“子网”</a:t>
              </a:r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cxnSp>
          <p:nvCxnSpPr>
            <p:cNvPr id="23" name="直接箭头连接符 22"/>
            <p:cNvCxnSpPr>
              <a:stCxn id="17" idx="0"/>
              <a:endCxn id="10" idx="2"/>
            </p:cNvCxnSpPr>
            <p:nvPr/>
          </p:nvCxnSpPr>
          <p:spPr>
            <a:xfrm flipV="1">
              <a:off x="5139167" y="3400612"/>
              <a:ext cx="879139" cy="1540114"/>
            </a:xfrm>
            <a:prstGeom prst="straightConnector1">
              <a:avLst/>
            </a:prstGeom>
            <a:ln w="28575">
              <a:solidFill>
                <a:srgbClr val="C7000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矩形 7"/>
            <p:cNvSpPr/>
            <p:nvPr/>
          </p:nvSpPr>
          <p:spPr>
            <a:xfrm>
              <a:off x="9805076" y="1589779"/>
              <a:ext cx="686898" cy="204394"/>
            </a:xfrm>
            <a:prstGeom prst="rect">
              <a:avLst/>
            </a:prstGeom>
            <a:solidFill>
              <a:srgbClr val="282B3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blipFill>
                  <a:blip r:embed="rId4"/>
                  <a:tile tx="0" ty="0" sx="100000" sy="100000" flip="none" algn="tl"/>
                </a:blip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5712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31838" y="1054112"/>
            <a:ext cx="10296000" cy="5112000"/>
          </a:xfrm>
          <a:prstGeom prst="rect">
            <a:avLst/>
          </a:prstGeom>
        </p:spPr>
      </p:pic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清理其他</a:t>
            </a:r>
            <a:r>
              <a:rPr lang="zh-CN" altLang="en-US" dirty="0" smtClean="0"/>
              <a:t>资源 </a:t>
            </a:r>
            <a:r>
              <a:rPr lang="en-US" altLang="zh-CN" dirty="0" smtClean="0"/>
              <a:t>(1)——</a:t>
            </a:r>
            <a:r>
              <a:rPr lang="zh-CN" altLang="en-US" dirty="0" smtClean="0"/>
              <a:t>清理</a:t>
            </a:r>
            <a:r>
              <a:rPr lang="zh-CN" altLang="en-US" dirty="0"/>
              <a:t>子网资源</a:t>
            </a:r>
          </a:p>
        </p:txBody>
      </p:sp>
      <p:sp>
        <p:nvSpPr>
          <p:cNvPr id="10" name="矩形 9"/>
          <p:cNvSpPr/>
          <p:nvPr/>
        </p:nvSpPr>
        <p:spPr>
          <a:xfrm>
            <a:off x="10281322" y="3043219"/>
            <a:ext cx="325419" cy="236762"/>
          </a:xfrm>
          <a:prstGeom prst="rect">
            <a:avLst/>
          </a:prstGeom>
          <a:noFill/>
          <a:ln w="28575">
            <a:solidFill>
              <a:srgbClr val="C700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Huawei Sans" panose="020C0503030203020204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546352" y="3857398"/>
            <a:ext cx="2318274" cy="370955"/>
          </a:xfrm>
          <a:prstGeom prst="rect">
            <a:avLst/>
          </a:prstGeom>
          <a:noFill/>
          <a:ln w="28575">
            <a:solidFill>
              <a:srgbClr val="C700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rPr>
              <a:t>点击这里的“删除”</a:t>
            </a:r>
            <a:endParaRPr lang="zh-CN" altLang="en-US" dirty="0">
              <a:solidFill>
                <a:schemeClr val="tx1"/>
              </a:solidFill>
              <a:latin typeface="Huawei Sans" panose="020C0503030203020204" pitchFamily="34" charset="0"/>
              <a:ea typeface="方正兰亭黑简体" panose="02000000000000000000" pitchFamily="2" charset="-122"/>
            </a:endParaRPr>
          </a:p>
        </p:txBody>
      </p:sp>
      <p:cxnSp>
        <p:nvCxnSpPr>
          <p:cNvPr id="23" name="直接箭头连接符 22"/>
          <p:cNvCxnSpPr>
            <a:stCxn id="17" idx="0"/>
            <a:endCxn id="10" idx="2"/>
          </p:cNvCxnSpPr>
          <p:nvPr/>
        </p:nvCxnSpPr>
        <p:spPr>
          <a:xfrm flipV="1">
            <a:off x="9705489" y="3279981"/>
            <a:ext cx="738543" cy="577417"/>
          </a:xfrm>
          <a:prstGeom prst="straightConnector1">
            <a:avLst/>
          </a:prstGeom>
          <a:ln w="28575">
            <a:solidFill>
              <a:srgbClr val="C7000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9819140" y="1590329"/>
            <a:ext cx="686898" cy="204394"/>
          </a:xfrm>
          <a:prstGeom prst="rect">
            <a:avLst/>
          </a:prstGeom>
          <a:solidFill>
            <a:srgbClr val="282B3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blipFill>
                <a:blip r:embed="rId4"/>
                <a:tile tx="0" ty="0" sx="100000" sy="100000" flip="none" algn="tl"/>
              </a:blipFill>
              <a:latin typeface="Huawei Sans" panose="020C0503030203020204" pitchFamily="34" charset="0"/>
              <a:ea typeface="方正兰亭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96013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清理其他</a:t>
            </a:r>
            <a:r>
              <a:rPr lang="zh-CN" altLang="en-US" dirty="0" smtClean="0"/>
              <a:t>资源 </a:t>
            </a:r>
            <a:r>
              <a:rPr lang="en-US" altLang="zh-CN" dirty="0" smtClean="0"/>
              <a:t>(1)——</a:t>
            </a:r>
            <a:r>
              <a:rPr lang="zh-CN" altLang="en-US" dirty="0" smtClean="0"/>
              <a:t>清理</a:t>
            </a:r>
            <a:r>
              <a:rPr lang="zh-CN" altLang="en-US" dirty="0"/>
              <a:t>子网资源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731838" y="1094751"/>
            <a:ext cx="10296000" cy="5112000"/>
            <a:chOff x="731838" y="1088775"/>
            <a:chExt cx="10296000" cy="5112000"/>
          </a:xfrm>
        </p:grpSpPr>
        <p:pic>
          <p:nvPicPr>
            <p:cNvPr id="3" name="图片 2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1838" y="1088775"/>
              <a:ext cx="10296000" cy="5112000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>
            <a:xfrm>
              <a:off x="5759824" y="4456400"/>
              <a:ext cx="447338" cy="23676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260028" y="5303704"/>
              <a:ext cx="2318274" cy="618381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点击“是”确认执行删除操作</a:t>
              </a:r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45634" y="2521640"/>
              <a:ext cx="4826374" cy="2474614"/>
            </a:xfrm>
            <a:prstGeom prst="rect">
              <a:avLst/>
            </a:prstGeom>
          </p:spPr>
        </p:pic>
        <p:cxnSp>
          <p:nvCxnSpPr>
            <p:cNvPr id="23" name="直接箭头连接符 22"/>
            <p:cNvCxnSpPr>
              <a:stCxn id="17" idx="0"/>
              <a:endCxn id="10" idx="2"/>
            </p:cNvCxnSpPr>
            <p:nvPr/>
          </p:nvCxnSpPr>
          <p:spPr>
            <a:xfrm flipV="1">
              <a:off x="5419165" y="4693162"/>
              <a:ext cx="564328" cy="610542"/>
            </a:xfrm>
            <a:prstGeom prst="straightConnector1">
              <a:avLst/>
            </a:prstGeom>
            <a:ln w="28575">
              <a:solidFill>
                <a:srgbClr val="C7000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矩形 7"/>
            <p:cNvSpPr/>
            <p:nvPr/>
          </p:nvSpPr>
          <p:spPr>
            <a:xfrm>
              <a:off x="9821458" y="1626564"/>
              <a:ext cx="686898" cy="204394"/>
            </a:xfrm>
            <a:prstGeom prst="rect">
              <a:avLst/>
            </a:prstGeom>
            <a:solidFill>
              <a:srgbClr val="282B3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blipFill>
                  <a:blip r:embed="rId5"/>
                  <a:tile tx="0" ty="0" sx="100000" sy="100000" flip="none" algn="tl"/>
                </a:blip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0486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清理其他</a:t>
            </a:r>
            <a:r>
              <a:rPr lang="zh-CN" altLang="en-US" dirty="0" smtClean="0"/>
              <a:t>资源 </a:t>
            </a:r>
            <a:r>
              <a:rPr lang="en-US" altLang="zh-CN" dirty="0" smtClean="0"/>
              <a:t>(1)——</a:t>
            </a:r>
            <a:r>
              <a:rPr lang="zh-CN" altLang="en-US" dirty="0" smtClean="0"/>
              <a:t>清理</a:t>
            </a:r>
            <a:r>
              <a:rPr lang="zh-CN" altLang="en-US" dirty="0"/>
              <a:t>子网资源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731838" y="1078555"/>
            <a:ext cx="10296000" cy="5112000"/>
            <a:chOff x="731838" y="1078555"/>
            <a:chExt cx="10296000" cy="5112000"/>
          </a:xfrm>
        </p:grpSpPr>
        <p:pic>
          <p:nvPicPr>
            <p:cNvPr id="4" name="图片 3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1838" y="1078555"/>
              <a:ext cx="10296000" cy="5112000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>
            <a:xfrm>
              <a:off x="1096384" y="2870842"/>
              <a:ext cx="447338" cy="236762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2079811" y="3906405"/>
              <a:ext cx="1861074" cy="413985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所有子网已删除</a:t>
              </a:r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cxnSp>
          <p:nvCxnSpPr>
            <p:cNvPr id="23" name="直接箭头连接符 22"/>
            <p:cNvCxnSpPr>
              <a:stCxn id="17" idx="0"/>
              <a:endCxn id="10" idx="3"/>
            </p:cNvCxnSpPr>
            <p:nvPr/>
          </p:nvCxnSpPr>
          <p:spPr>
            <a:xfrm flipH="1" flipV="1">
              <a:off x="1543722" y="2989223"/>
              <a:ext cx="1466626" cy="917182"/>
            </a:xfrm>
            <a:prstGeom prst="straightConnector1">
              <a:avLst/>
            </a:prstGeom>
            <a:ln w="28575">
              <a:solidFill>
                <a:srgbClr val="C7000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矩形 7"/>
            <p:cNvSpPr/>
            <p:nvPr/>
          </p:nvSpPr>
          <p:spPr>
            <a:xfrm>
              <a:off x="9821458" y="1604932"/>
              <a:ext cx="686898" cy="204394"/>
            </a:xfrm>
            <a:prstGeom prst="rect">
              <a:avLst/>
            </a:prstGeom>
            <a:solidFill>
              <a:srgbClr val="282B3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blipFill>
                  <a:blip r:embed="rId4"/>
                  <a:tile tx="0" ty="0" sx="100000" sy="100000" flip="none" algn="tl"/>
                </a:blip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505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31838" y="1085850"/>
            <a:ext cx="10296000" cy="5112000"/>
          </a:xfrm>
          <a:prstGeom prst="rect">
            <a:avLst/>
          </a:prstGeom>
        </p:spPr>
      </p:pic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清理其他</a:t>
            </a:r>
            <a:r>
              <a:rPr lang="zh-CN" altLang="en-US" dirty="0" smtClean="0"/>
              <a:t>资源</a:t>
            </a:r>
            <a:endParaRPr lang="zh-CN" altLang="en-US" dirty="0"/>
          </a:p>
        </p:txBody>
      </p:sp>
      <p:grpSp>
        <p:nvGrpSpPr>
          <p:cNvPr id="20" name="组合 19"/>
          <p:cNvGrpSpPr/>
          <p:nvPr/>
        </p:nvGrpSpPr>
        <p:grpSpPr>
          <a:xfrm>
            <a:off x="2545679" y="3215340"/>
            <a:ext cx="6944956" cy="2440193"/>
            <a:chOff x="2545679" y="3215340"/>
            <a:chExt cx="6944956" cy="2440193"/>
          </a:xfrm>
        </p:grpSpPr>
        <p:sp>
          <p:nvSpPr>
            <p:cNvPr id="10" name="矩形 9"/>
            <p:cNvSpPr/>
            <p:nvPr/>
          </p:nvSpPr>
          <p:spPr>
            <a:xfrm>
              <a:off x="2545679" y="3227292"/>
              <a:ext cx="2253427" cy="227107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886959" y="5241548"/>
              <a:ext cx="2904565" cy="413985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再依次删除其他资源</a:t>
              </a:r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cxnSp>
          <p:nvCxnSpPr>
            <p:cNvPr id="23" name="直接箭头连接符 22"/>
            <p:cNvCxnSpPr>
              <a:stCxn id="17" idx="0"/>
              <a:endCxn id="10" idx="3"/>
            </p:cNvCxnSpPr>
            <p:nvPr/>
          </p:nvCxnSpPr>
          <p:spPr>
            <a:xfrm flipH="1" flipV="1">
              <a:off x="4799106" y="3340846"/>
              <a:ext cx="1540136" cy="1900702"/>
            </a:xfrm>
            <a:prstGeom prst="straightConnector1">
              <a:avLst/>
            </a:prstGeom>
            <a:ln w="28575">
              <a:solidFill>
                <a:srgbClr val="C7000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箭头连接符 10"/>
            <p:cNvCxnSpPr>
              <a:stCxn id="17" idx="0"/>
              <a:endCxn id="13" idx="2"/>
            </p:cNvCxnSpPr>
            <p:nvPr/>
          </p:nvCxnSpPr>
          <p:spPr>
            <a:xfrm flipH="1" flipV="1">
              <a:off x="3669404" y="3795059"/>
              <a:ext cx="2669838" cy="1446489"/>
            </a:xfrm>
            <a:prstGeom prst="straightConnector1">
              <a:avLst/>
            </a:prstGeom>
            <a:ln w="28575">
              <a:solidFill>
                <a:srgbClr val="C7000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矩形 12"/>
            <p:cNvSpPr/>
            <p:nvPr/>
          </p:nvSpPr>
          <p:spPr>
            <a:xfrm>
              <a:off x="2545679" y="3573929"/>
              <a:ext cx="2247450" cy="221130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254323" y="3215340"/>
              <a:ext cx="2236312" cy="227107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cxnSp>
          <p:nvCxnSpPr>
            <p:cNvPr id="18" name="直接箭头连接符 17"/>
            <p:cNvCxnSpPr>
              <a:stCxn id="17" idx="0"/>
              <a:endCxn id="14" idx="2"/>
            </p:cNvCxnSpPr>
            <p:nvPr/>
          </p:nvCxnSpPr>
          <p:spPr>
            <a:xfrm flipV="1">
              <a:off x="6339242" y="3442447"/>
              <a:ext cx="2033237" cy="1799101"/>
            </a:xfrm>
            <a:prstGeom prst="straightConnector1">
              <a:avLst/>
            </a:prstGeom>
            <a:ln w="28575">
              <a:solidFill>
                <a:srgbClr val="C7000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矩形 11"/>
          <p:cNvSpPr/>
          <p:nvPr/>
        </p:nvSpPr>
        <p:spPr>
          <a:xfrm>
            <a:off x="9817030" y="1632540"/>
            <a:ext cx="686898" cy="204394"/>
          </a:xfrm>
          <a:prstGeom prst="rect">
            <a:avLst/>
          </a:prstGeom>
          <a:solidFill>
            <a:srgbClr val="282B3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blipFill>
                <a:blip r:embed="rId4"/>
                <a:tile tx="0" ty="0" sx="100000" sy="100000" flip="none" algn="tl"/>
              </a:blipFill>
              <a:latin typeface="Huawei Sans" panose="020C0503030203020204" pitchFamily="34" charset="0"/>
              <a:ea typeface="方正兰亭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8479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31838" y="1052513"/>
            <a:ext cx="10296000" cy="5112000"/>
          </a:xfrm>
          <a:prstGeom prst="rect">
            <a:avLst/>
          </a:prstGeom>
        </p:spPr>
      </p:pic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清理其他</a:t>
            </a:r>
            <a:r>
              <a:rPr lang="zh-CN" altLang="en-US" dirty="0" smtClean="0"/>
              <a:t>资源 </a:t>
            </a:r>
            <a:r>
              <a:rPr lang="en-US" altLang="zh-CN" dirty="0" smtClean="0"/>
              <a:t>(2)——</a:t>
            </a:r>
            <a:r>
              <a:rPr lang="zh-CN" altLang="en-US" dirty="0" smtClean="0"/>
              <a:t>清理</a:t>
            </a:r>
            <a:r>
              <a:rPr lang="zh-CN" altLang="en-US" dirty="0"/>
              <a:t>安全</a:t>
            </a:r>
            <a:r>
              <a:rPr lang="zh-CN" altLang="en-US" dirty="0" smtClean="0"/>
              <a:t>组</a:t>
            </a:r>
            <a:endParaRPr lang="zh-CN" altLang="en-US" dirty="0"/>
          </a:p>
        </p:txBody>
      </p:sp>
      <p:grpSp>
        <p:nvGrpSpPr>
          <p:cNvPr id="16" name="组合 15"/>
          <p:cNvGrpSpPr/>
          <p:nvPr/>
        </p:nvGrpSpPr>
        <p:grpSpPr>
          <a:xfrm>
            <a:off x="2521772" y="3216574"/>
            <a:ext cx="7870991" cy="2528010"/>
            <a:chOff x="2521772" y="3216574"/>
            <a:chExt cx="7870991" cy="2528010"/>
          </a:xfrm>
        </p:grpSpPr>
        <p:sp>
          <p:nvSpPr>
            <p:cNvPr id="10" name="矩形 9"/>
            <p:cNvSpPr/>
            <p:nvPr/>
          </p:nvSpPr>
          <p:spPr>
            <a:xfrm>
              <a:off x="2521773" y="3216574"/>
              <a:ext cx="2679550" cy="242047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301129" y="5040778"/>
              <a:ext cx="2904565" cy="703806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分别点击安全组右侧的更多，并选择“删除”</a:t>
              </a:r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cxnSp>
          <p:nvCxnSpPr>
            <p:cNvPr id="23" name="直接箭头连接符 22"/>
            <p:cNvCxnSpPr>
              <a:stCxn id="17" idx="0"/>
              <a:endCxn id="10" idx="3"/>
            </p:cNvCxnSpPr>
            <p:nvPr/>
          </p:nvCxnSpPr>
          <p:spPr>
            <a:xfrm flipH="1" flipV="1">
              <a:off x="5201323" y="3337598"/>
              <a:ext cx="1552089" cy="1703180"/>
            </a:xfrm>
            <a:prstGeom prst="straightConnector1">
              <a:avLst/>
            </a:prstGeom>
            <a:ln w="28575">
              <a:solidFill>
                <a:srgbClr val="C7000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箭头连接符 10"/>
            <p:cNvCxnSpPr>
              <a:stCxn id="17" idx="0"/>
              <a:endCxn id="13" idx="2"/>
            </p:cNvCxnSpPr>
            <p:nvPr/>
          </p:nvCxnSpPr>
          <p:spPr>
            <a:xfrm flipH="1" flipV="1">
              <a:off x="3861547" y="3774141"/>
              <a:ext cx="2891865" cy="1266637"/>
            </a:xfrm>
            <a:prstGeom prst="straightConnector1">
              <a:avLst/>
            </a:prstGeom>
            <a:ln w="28575">
              <a:solidFill>
                <a:srgbClr val="C7000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矩形 12"/>
            <p:cNvSpPr/>
            <p:nvPr/>
          </p:nvSpPr>
          <p:spPr>
            <a:xfrm>
              <a:off x="2521772" y="3545586"/>
              <a:ext cx="2679550" cy="228555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0028516" y="3848847"/>
              <a:ext cx="364247" cy="238884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cxnSp>
          <p:nvCxnSpPr>
            <p:cNvPr id="18" name="直接箭头连接符 17"/>
            <p:cNvCxnSpPr>
              <a:stCxn id="17" idx="0"/>
              <a:endCxn id="14" idx="1"/>
            </p:cNvCxnSpPr>
            <p:nvPr/>
          </p:nvCxnSpPr>
          <p:spPr>
            <a:xfrm flipV="1">
              <a:off x="6753412" y="3968289"/>
              <a:ext cx="3275104" cy="1072489"/>
            </a:xfrm>
            <a:prstGeom prst="straightConnector1">
              <a:avLst/>
            </a:prstGeom>
            <a:ln w="28575">
              <a:solidFill>
                <a:srgbClr val="C7000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矩形 11"/>
          <p:cNvSpPr/>
          <p:nvPr/>
        </p:nvSpPr>
        <p:spPr>
          <a:xfrm>
            <a:off x="9804738" y="1576463"/>
            <a:ext cx="686898" cy="204394"/>
          </a:xfrm>
          <a:prstGeom prst="rect">
            <a:avLst/>
          </a:prstGeom>
          <a:solidFill>
            <a:srgbClr val="282B3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blipFill>
                <a:blip r:embed="rId4"/>
                <a:tile tx="0" ty="0" sx="100000" sy="100000" flip="none" algn="tl"/>
              </a:blipFill>
              <a:latin typeface="Huawei Sans" panose="020C0503030203020204" pitchFamily="34" charset="0"/>
              <a:ea typeface="方正兰亭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5290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清理其他</a:t>
            </a:r>
            <a:r>
              <a:rPr lang="zh-CN" altLang="en-US" dirty="0" smtClean="0"/>
              <a:t>资源 </a:t>
            </a:r>
            <a:r>
              <a:rPr lang="en-US" altLang="zh-CN" dirty="0" smtClean="0"/>
              <a:t>(2)——</a:t>
            </a:r>
            <a:r>
              <a:rPr lang="zh-CN" altLang="en-US" dirty="0" smtClean="0"/>
              <a:t>清理</a:t>
            </a:r>
            <a:r>
              <a:rPr lang="zh-CN" altLang="en-US" dirty="0"/>
              <a:t>安全组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731838" y="1088775"/>
            <a:ext cx="10296000" cy="5112000"/>
            <a:chOff x="731838" y="1088775"/>
            <a:chExt cx="10296000" cy="5112000"/>
          </a:xfrm>
        </p:grpSpPr>
        <p:pic>
          <p:nvPicPr>
            <p:cNvPr id="21" name="图片 20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1838" y="1088775"/>
              <a:ext cx="10296000" cy="5112000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01845" y="2726494"/>
              <a:ext cx="4689605" cy="2419751"/>
            </a:xfrm>
            <a:prstGeom prst="rect">
              <a:avLst/>
            </a:prstGeom>
          </p:spPr>
        </p:pic>
        <p:sp>
          <p:nvSpPr>
            <p:cNvPr id="15" name="矩形 14"/>
            <p:cNvSpPr/>
            <p:nvPr/>
          </p:nvSpPr>
          <p:spPr>
            <a:xfrm>
              <a:off x="5856643" y="4639280"/>
              <a:ext cx="447338" cy="236762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4356847" y="5486584"/>
              <a:ext cx="2318274" cy="618381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点击“是”确认执行删除操作</a:t>
              </a:r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cxnSp>
          <p:nvCxnSpPr>
            <p:cNvPr id="19" name="直接箭头连接符 18"/>
            <p:cNvCxnSpPr>
              <a:stCxn id="16" idx="0"/>
              <a:endCxn id="15" idx="2"/>
            </p:cNvCxnSpPr>
            <p:nvPr/>
          </p:nvCxnSpPr>
          <p:spPr>
            <a:xfrm flipV="1">
              <a:off x="5515984" y="4876042"/>
              <a:ext cx="564328" cy="610542"/>
            </a:xfrm>
            <a:prstGeom prst="straightConnector1">
              <a:avLst/>
            </a:prstGeom>
            <a:ln w="28575">
              <a:solidFill>
                <a:srgbClr val="C7000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矩形 7"/>
            <p:cNvSpPr/>
            <p:nvPr/>
          </p:nvSpPr>
          <p:spPr>
            <a:xfrm>
              <a:off x="9804500" y="1620082"/>
              <a:ext cx="686898" cy="204394"/>
            </a:xfrm>
            <a:prstGeom prst="rect">
              <a:avLst/>
            </a:prstGeom>
            <a:solidFill>
              <a:srgbClr val="282B3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blipFill>
                  <a:blip r:embed="rId5"/>
                  <a:tile tx="0" ty="0" sx="100000" sy="100000" flip="none" algn="tl"/>
                </a:blip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52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清理其他</a:t>
            </a:r>
            <a:r>
              <a:rPr lang="zh-CN" altLang="en-US" dirty="0" smtClean="0"/>
              <a:t>资源 </a:t>
            </a:r>
            <a:r>
              <a:rPr lang="en-US" altLang="zh-CN" dirty="0" smtClean="0"/>
              <a:t>(2)——</a:t>
            </a:r>
            <a:r>
              <a:rPr lang="zh-CN" altLang="en-US" dirty="0" smtClean="0"/>
              <a:t>清理</a:t>
            </a:r>
            <a:r>
              <a:rPr lang="zh-CN" altLang="en-US" dirty="0"/>
              <a:t>安全组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731838" y="1052513"/>
            <a:ext cx="10296000" cy="5112000"/>
            <a:chOff x="731838" y="1052513"/>
            <a:chExt cx="10296000" cy="5112000"/>
          </a:xfrm>
        </p:grpSpPr>
        <p:pic>
          <p:nvPicPr>
            <p:cNvPr id="3" name="图片 2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1838" y="1052513"/>
              <a:ext cx="10296000" cy="5112000"/>
            </a:xfrm>
            <a:prstGeom prst="rect">
              <a:avLst/>
            </a:prstGeom>
          </p:spPr>
        </p:pic>
        <p:sp>
          <p:nvSpPr>
            <p:cNvPr id="16" name="矩形 15"/>
            <p:cNvSpPr/>
            <p:nvPr/>
          </p:nvSpPr>
          <p:spPr>
            <a:xfrm>
              <a:off x="2893807" y="5125006"/>
              <a:ext cx="2759338" cy="618381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最后一个“</a:t>
              </a:r>
              <a:r>
                <a:rPr lang="en-US" altLang="zh-CN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Sys-default</a:t>
              </a:r>
              <a:r>
                <a:rPr lang="zh-CN" altLang="en-US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”安全组无需删除</a:t>
              </a:r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507428" y="3892221"/>
              <a:ext cx="571051" cy="233934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cxnSp>
          <p:nvCxnSpPr>
            <p:cNvPr id="10" name="直接箭头连接符 9"/>
            <p:cNvCxnSpPr>
              <a:stCxn id="16" idx="0"/>
              <a:endCxn id="9" idx="2"/>
            </p:cNvCxnSpPr>
            <p:nvPr/>
          </p:nvCxnSpPr>
          <p:spPr>
            <a:xfrm flipH="1" flipV="1">
              <a:off x="2792954" y="4126155"/>
              <a:ext cx="1480522" cy="998851"/>
            </a:xfrm>
            <a:prstGeom prst="straightConnector1">
              <a:avLst/>
            </a:prstGeom>
            <a:ln w="28575">
              <a:solidFill>
                <a:srgbClr val="C7000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矩形 7"/>
            <p:cNvSpPr/>
            <p:nvPr/>
          </p:nvSpPr>
          <p:spPr>
            <a:xfrm>
              <a:off x="9739336" y="1592052"/>
              <a:ext cx="686898" cy="204394"/>
            </a:xfrm>
            <a:prstGeom prst="rect">
              <a:avLst/>
            </a:prstGeom>
            <a:solidFill>
              <a:srgbClr val="282B3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blipFill>
                  <a:blip r:embed="rId4"/>
                  <a:tile tx="0" ty="0" sx="100000" sy="100000" flip="none" algn="tl"/>
                </a:blip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248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31838" y="1052513"/>
            <a:ext cx="10296000" cy="5112000"/>
          </a:xfrm>
          <a:prstGeom prst="rect">
            <a:avLst/>
          </a:prstGeom>
        </p:spPr>
      </p:pic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清理其他</a:t>
            </a:r>
            <a:r>
              <a:rPr lang="zh-CN" altLang="en-US" dirty="0" smtClean="0"/>
              <a:t>资源 </a:t>
            </a:r>
            <a:r>
              <a:rPr lang="en-US" altLang="zh-CN" dirty="0" smtClean="0"/>
              <a:t>(3)——</a:t>
            </a:r>
            <a:r>
              <a:rPr lang="zh-CN" altLang="en-US" dirty="0" smtClean="0"/>
              <a:t>清理</a:t>
            </a:r>
            <a:r>
              <a:rPr lang="zh-CN" altLang="en-US" dirty="0"/>
              <a:t>虚拟</a:t>
            </a:r>
            <a:r>
              <a:rPr lang="zh-CN" altLang="en-US" dirty="0" smtClean="0"/>
              <a:t>私有云</a:t>
            </a:r>
            <a:endParaRPr lang="zh-CN" altLang="en-US" dirty="0"/>
          </a:p>
        </p:txBody>
      </p:sp>
      <p:grpSp>
        <p:nvGrpSpPr>
          <p:cNvPr id="13" name="组合 12"/>
          <p:cNvGrpSpPr/>
          <p:nvPr/>
        </p:nvGrpSpPr>
        <p:grpSpPr>
          <a:xfrm>
            <a:off x="7616391" y="3291840"/>
            <a:ext cx="2904565" cy="1721937"/>
            <a:chOff x="7616391" y="3291840"/>
            <a:chExt cx="2904565" cy="1721937"/>
          </a:xfrm>
        </p:grpSpPr>
        <p:sp>
          <p:nvSpPr>
            <p:cNvPr id="17" name="矩形 16"/>
            <p:cNvSpPr/>
            <p:nvPr/>
          </p:nvSpPr>
          <p:spPr>
            <a:xfrm>
              <a:off x="7616391" y="4599792"/>
              <a:ext cx="2904565" cy="413985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2. </a:t>
              </a:r>
              <a:r>
                <a:rPr lang="zh-CN" altLang="en-US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点击这里的“删除”</a:t>
              </a:r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cxnSp>
          <p:nvCxnSpPr>
            <p:cNvPr id="18" name="直接箭头连接符 17"/>
            <p:cNvCxnSpPr>
              <a:stCxn id="17" idx="0"/>
              <a:endCxn id="12" idx="2"/>
            </p:cNvCxnSpPr>
            <p:nvPr/>
          </p:nvCxnSpPr>
          <p:spPr>
            <a:xfrm flipV="1">
              <a:off x="9068674" y="3502212"/>
              <a:ext cx="649815" cy="1097580"/>
            </a:xfrm>
            <a:prstGeom prst="straightConnector1">
              <a:avLst/>
            </a:prstGeom>
            <a:ln w="28575">
              <a:solidFill>
                <a:srgbClr val="C7000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矩形 11"/>
            <p:cNvSpPr/>
            <p:nvPr/>
          </p:nvSpPr>
          <p:spPr>
            <a:xfrm>
              <a:off x="9557871" y="3291840"/>
              <a:ext cx="321235" cy="210372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052158" y="2557676"/>
            <a:ext cx="4305151" cy="1924743"/>
            <a:chOff x="1052158" y="2557676"/>
            <a:chExt cx="4305151" cy="1924743"/>
          </a:xfrm>
        </p:grpSpPr>
        <p:sp>
          <p:nvSpPr>
            <p:cNvPr id="14" name="矩形 13"/>
            <p:cNvSpPr/>
            <p:nvPr/>
          </p:nvSpPr>
          <p:spPr>
            <a:xfrm>
              <a:off x="1052158" y="2557676"/>
              <a:ext cx="710900" cy="282343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2452744" y="4068434"/>
              <a:ext cx="2904565" cy="413985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1. </a:t>
              </a:r>
              <a:r>
                <a:rPr lang="zh-CN" altLang="en-US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进入“虚拟私有云”</a:t>
              </a:r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cxnSp>
          <p:nvCxnSpPr>
            <p:cNvPr id="19" name="直接箭头连接符 18"/>
            <p:cNvCxnSpPr>
              <a:stCxn id="16" idx="0"/>
              <a:endCxn id="14" idx="3"/>
            </p:cNvCxnSpPr>
            <p:nvPr/>
          </p:nvCxnSpPr>
          <p:spPr>
            <a:xfrm flipH="1" flipV="1">
              <a:off x="1763058" y="2698848"/>
              <a:ext cx="2141969" cy="1369586"/>
            </a:xfrm>
            <a:prstGeom prst="straightConnector1">
              <a:avLst/>
            </a:prstGeom>
            <a:ln w="28575">
              <a:solidFill>
                <a:srgbClr val="C7000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矩形 9"/>
          <p:cNvSpPr/>
          <p:nvPr/>
        </p:nvSpPr>
        <p:spPr>
          <a:xfrm>
            <a:off x="9834058" y="1578248"/>
            <a:ext cx="686898" cy="204394"/>
          </a:xfrm>
          <a:prstGeom prst="rect">
            <a:avLst/>
          </a:prstGeom>
          <a:solidFill>
            <a:srgbClr val="282B3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blipFill>
                <a:blip r:embed="rId4"/>
                <a:tile tx="0" ty="0" sx="100000" sy="100000" flip="none" algn="tl"/>
              </a:blipFill>
              <a:latin typeface="Huawei Sans" panose="020C0503030203020204" pitchFamily="34" charset="0"/>
              <a:ea typeface="方正兰亭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61463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清理其他</a:t>
            </a:r>
            <a:r>
              <a:rPr lang="zh-CN" altLang="en-US" dirty="0" smtClean="0"/>
              <a:t>资源 </a:t>
            </a:r>
            <a:r>
              <a:rPr lang="en-US" altLang="zh-CN" dirty="0" smtClean="0"/>
              <a:t>(3)——</a:t>
            </a:r>
            <a:r>
              <a:rPr lang="zh-CN" altLang="en-US" dirty="0" smtClean="0"/>
              <a:t>清理</a:t>
            </a:r>
            <a:r>
              <a:rPr lang="zh-CN" altLang="en-US" dirty="0"/>
              <a:t>虚拟私有云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731838" y="1080249"/>
            <a:ext cx="10296000" cy="5112000"/>
            <a:chOff x="731838" y="1080249"/>
            <a:chExt cx="10296000" cy="5112000"/>
          </a:xfrm>
        </p:grpSpPr>
        <p:pic>
          <p:nvPicPr>
            <p:cNvPr id="3" name="图片 2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1838" y="1080249"/>
              <a:ext cx="10296000" cy="5112000"/>
            </a:xfrm>
            <a:prstGeom prst="rect">
              <a:avLst/>
            </a:prstGeom>
          </p:spPr>
        </p:pic>
        <p:sp>
          <p:nvSpPr>
            <p:cNvPr id="16" name="矩形 15"/>
            <p:cNvSpPr/>
            <p:nvPr/>
          </p:nvSpPr>
          <p:spPr>
            <a:xfrm>
              <a:off x="3998856" y="5632574"/>
              <a:ext cx="3286462" cy="413985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点击“是”确认执行删除操作</a:t>
              </a:r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30936" y="2507971"/>
              <a:ext cx="4948854" cy="2528317"/>
            </a:xfrm>
            <a:prstGeom prst="rect">
              <a:avLst/>
            </a:prstGeom>
          </p:spPr>
        </p:pic>
        <p:sp>
          <p:nvSpPr>
            <p:cNvPr id="14" name="矩形 13"/>
            <p:cNvSpPr/>
            <p:nvPr/>
          </p:nvSpPr>
          <p:spPr>
            <a:xfrm>
              <a:off x="6096000" y="4467525"/>
              <a:ext cx="472141" cy="282343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cxnSp>
          <p:nvCxnSpPr>
            <p:cNvPr id="19" name="直接箭头连接符 18"/>
            <p:cNvCxnSpPr>
              <a:stCxn id="16" idx="0"/>
              <a:endCxn id="14" idx="2"/>
            </p:cNvCxnSpPr>
            <p:nvPr/>
          </p:nvCxnSpPr>
          <p:spPr>
            <a:xfrm flipV="1">
              <a:off x="5642087" y="4749868"/>
              <a:ext cx="689984" cy="882706"/>
            </a:xfrm>
            <a:prstGeom prst="straightConnector1">
              <a:avLst/>
            </a:prstGeom>
            <a:ln w="28575">
              <a:solidFill>
                <a:srgbClr val="C7000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矩形 7"/>
            <p:cNvSpPr/>
            <p:nvPr/>
          </p:nvSpPr>
          <p:spPr>
            <a:xfrm>
              <a:off x="9821457" y="1613181"/>
              <a:ext cx="686898" cy="204394"/>
            </a:xfrm>
            <a:prstGeom prst="rect">
              <a:avLst/>
            </a:prstGeom>
            <a:solidFill>
              <a:srgbClr val="282B3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blipFill>
                  <a:blip r:embed="rId5"/>
                  <a:tile tx="0" ty="0" sx="100000" sy="100000" flip="none" algn="tl"/>
                </a:blip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7196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确认所有资源都</a:t>
            </a:r>
            <a:r>
              <a:rPr lang="zh-CN" altLang="en-US" dirty="0"/>
              <a:t>已清理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731838" y="1088775"/>
            <a:ext cx="10296000" cy="5112000"/>
            <a:chOff x="731838" y="1088775"/>
            <a:chExt cx="10296000" cy="5112000"/>
          </a:xfrm>
        </p:grpSpPr>
        <p:pic>
          <p:nvPicPr>
            <p:cNvPr id="4" name="图片 3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1838" y="1088775"/>
              <a:ext cx="10296000" cy="5112000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9821458" y="1628837"/>
              <a:ext cx="686898" cy="204394"/>
            </a:xfrm>
            <a:prstGeom prst="rect">
              <a:avLst/>
            </a:prstGeom>
            <a:solidFill>
              <a:srgbClr val="282B3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blipFill>
                  <a:blip r:embed="rId4"/>
                  <a:tile tx="0" ty="0" sx="100000" sy="100000" flip="none" algn="tl"/>
                </a:blip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379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确认是否欠费</a:t>
            </a:r>
            <a:endParaRPr lang="zh-CN" altLang="en-US" dirty="0"/>
          </a:p>
        </p:txBody>
      </p:sp>
      <p:grpSp>
        <p:nvGrpSpPr>
          <p:cNvPr id="12" name="组合 11"/>
          <p:cNvGrpSpPr/>
          <p:nvPr/>
        </p:nvGrpSpPr>
        <p:grpSpPr>
          <a:xfrm>
            <a:off x="731838" y="1088775"/>
            <a:ext cx="10296000" cy="5112000"/>
            <a:chOff x="731838" y="1088775"/>
            <a:chExt cx="10296000" cy="5112000"/>
          </a:xfrm>
        </p:grpSpPr>
        <p:pic>
          <p:nvPicPr>
            <p:cNvPr id="2" name="图片 1"/>
            <p:cNvPicPr>
              <a:picLocks/>
            </p:cNvPicPr>
            <p:nvPr/>
          </p:nvPicPr>
          <p:blipFill rotWithShape="1">
            <a:blip r:embed="rId3"/>
            <a:srcRect b="15137"/>
            <a:stretch/>
          </p:blipFill>
          <p:spPr>
            <a:xfrm>
              <a:off x="731838" y="1088775"/>
              <a:ext cx="10296000" cy="5112000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7280537" y="2698395"/>
              <a:ext cx="2506532" cy="413985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点击进入费用中心</a:t>
              </a:r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6747435" y="1617474"/>
              <a:ext cx="499633" cy="243369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cxnSp>
          <p:nvCxnSpPr>
            <p:cNvPr id="8" name="直接箭头连接符 7"/>
            <p:cNvCxnSpPr>
              <a:stCxn id="5" idx="0"/>
              <a:endCxn id="6" idx="2"/>
            </p:cNvCxnSpPr>
            <p:nvPr/>
          </p:nvCxnSpPr>
          <p:spPr>
            <a:xfrm flipH="1" flipV="1">
              <a:off x="6997252" y="1860843"/>
              <a:ext cx="1536551" cy="837552"/>
            </a:xfrm>
            <a:prstGeom prst="straightConnector1">
              <a:avLst/>
            </a:prstGeom>
            <a:ln w="28575">
              <a:solidFill>
                <a:srgbClr val="C7000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 8"/>
            <p:cNvSpPr/>
            <p:nvPr/>
          </p:nvSpPr>
          <p:spPr>
            <a:xfrm>
              <a:off x="9815481" y="1626566"/>
              <a:ext cx="686898" cy="204394"/>
            </a:xfrm>
            <a:prstGeom prst="rect">
              <a:avLst/>
            </a:prstGeom>
            <a:solidFill>
              <a:srgbClr val="282B3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blipFill>
                  <a:blip r:embed="rId4"/>
                  <a:tile tx="0" ty="0" sx="100000" sy="100000" flip="none" algn="tl"/>
                </a:blip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511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确认是否欠费</a:t>
            </a:r>
            <a:endParaRPr lang="zh-CN" altLang="en-US" dirty="0"/>
          </a:p>
        </p:txBody>
      </p:sp>
      <p:grpSp>
        <p:nvGrpSpPr>
          <p:cNvPr id="10" name="组合 9"/>
          <p:cNvGrpSpPr/>
          <p:nvPr/>
        </p:nvGrpSpPr>
        <p:grpSpPr>
          <a:xfrm>
            <a:off x="731837" y="1052513"/>
            <a:ext cx="10728325" cy="5112000"/>
            <a:chOff x="731838" y="1052513"/>
            <a:chExt cx="10296000" cy="5112000"/>
          </a:xfrm>
        </p:grpSpPr>
        <p:pic>
          <p:nvPicPr>
            <p:cNvPr id="3" name="图片 2"/>
            <p:cNvPicPr>
              <a:picLocks/>
            </p:cNvPicPr>
            <p:nvPr/>
          </p:nvPicPr>
          <p:blipFill rotWithShape="1">
            <a:blip r:embed="rId3"/>
            <a:srcRect t="8712" r="735"/>
            <a:stretch/>
          </p:blipFill>
          <p:spPr>
            <a:xfrm>
              <a:off x="731838" y="1052513"/>
              <a:ext cx="10296000" cy="5112000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1443915" y="4518016"/>
              <a:ext cx="2506532" cy="413985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solidFill>
                    <a:schemeClr val="tx1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点击查看“费用账单”</a:t>
              </a:r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203046" y="3430010"/>
              <a:ext cx="793096" cy="239543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cxnSp>
          <p:nvCxnSpPr>
            <p:cNvPr id="8" name="直接箭头连接符 7"/>
            <p:cNvCxnSpPr>
              <a:stCxn id="5" idx="0"/>
              <a:endCxn id="6" idx="2"/>
            </p:cNvCxnSpPr>
            <p:nvPr/>
          </p:nvCxnSpPr>
          <p:spPr>
            <a:xfrm flipH="1" flipV="1">
              <a:off x="1599594" y="3669553"/>
              <a:ext cx="1097587" cy="848463"/>
            </a:xfrm>
            <a:prstGeom prst="straightConnector1">
              <a:avLst/>
            </a:prstGeom>
            <a:ln w="28575">
              <a:solidFill>
                <a:srgbClr val="C7000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矩形 10"/>
            <p:cNvSpPr/>
            <p:nvPr/>
          </p:nvSpPr>
          <p:spPr>
            <a:xfrm>
              <a:off x="3529105" y="1914975"/>
              <a:ext cx="421342" cy="314249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4106434" y="1920951"/>
              <a:ext cx="483495" cy="308274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4755479" y="1914973"/>
              <a:ext cx="420145" cy="320227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3064736" y="2454862"/>
              <a:ext cx="3381486" cy="867798"/>
            </a:xfrm>
            <a:prstGeom prst="rect">
              <a:avLst/>
            </a:prstGeom>
            <a:noFill/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400" b="1" dirty="0" smtClean="0">
                  <a:solidFill>
                    <a:srgbClr val="C7000B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现金支付：已消耗并已充值的金额；</a:t>
              </a:r>
              <a:endParaRPr lang="en-US" altLang="zh-CN" sz="1400" b="1" dirty="0" smtClean="0">
                <a:solidFill>
                  <a:srgbClr val="C7000B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  <a:p>
              <a:r>
                <a:rPr lang="zh-CN" altLang="en-US" sz="1400" b="1" dirty="0" smtClean="0">
                  <a:solidFill>
                    <a:srgbClr val="C7000B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代金券抵扣：已由代金券抵扣的金额；</a:t>
              </a:r>
              <a:endParaRPr lang="en-US" altLang="zh-CN" sz="1400" b="1" dirty="0" smtClean="0">
                <a:solidFill>
                  <a:srgbClr val="C7000B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  <a:p>
              <a:r>
                <a:rPr lang="zh-CN" altLang="en-US" sz="1400" b="1" dirty="0">
                  <a:solidFill>
                    <a:srgbClr val="C7000B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欠</a:t>
              </a:r>
              <a:r>
                <a:rPr lang="zh-CN" altLang="en-US" sz="1400" b="1" dirty="0" smtClean="0">
                  <a:solidFill>
                    <a:srgbClr val="C7000B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费金额：已消耗但仍未支付的金额</a:t>
              </a:r>
              <a:endParaRPr lang="zh-CN" altLang="en-US" sz="1400" b="1" dirty="0">
                <a:solidFill>
                  <a:srgbClr val="C7000B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9815481" y="1114096"/>
              <a:ext cx="686898" cy="204394"/>
            </a:xfrm>
            <a:prstGeom prst="rect">
              <a:avLst/>
            </a:prstGeom>
            <a:solidFill>
              <a:srgbClr val="282B3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blipFill>
                  <a:blip r:embed="rId4"/>
                  <a:tile tx="0" ty="0" sx="100000" sy="100000" flip="none" algn="tl"/>
                </a:blip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4069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确认是否欠费</a:t>
            </a:r>
            <a:endParaRPr lang="zh-CN" altLang="en-US" dirty="0"/>
          </a:p>
        </p:txBody>
      </p:sp>
      <p:grpSp>
        <p:nvGrpSpPr>
          <p:cNvPr id="2" name="组合 1"/>
          <p:cNvGrpSpPr/>
          <p:nvPr/>
        </p:nvGrpSpPr>
        <p:grpSpPr>
          <a:xfrm>
            <a:off x="731837" y="1052513"/>
            <a:ext cx="10728325" cy="5112000"/>
            <a:chOff x="731837" y="1052513"/>
            <a:chExt cx="10728325" cy="5112000"/>
          </a:xfrm>
        </p:grpSpPr>
        <p:pic>
          <p:nvPicPr>
            <p:cNvPr id="3" name="图片 2"/>
            <p:cNvPicPr>
              <a:picLocks/>
            </p:cNvPicPr>
            <p:nvPr/>
          </p:nvPicPr>
          <p:blipFill rotWithShape="1">
            <a:blip r:embed="rId3"/>
            <a:srcRect t="8712" r="784"/>
            <a:stretch/>
          </p:blipFill>
          <p:spPr>
            <a:xfrm>
              <a:off x="731837" y="1052513"/>
              <a:ext cx="10728325" cy="5112000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3654602" y="1908999"/>
              <a:ext cx="403413" cy="32620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4249858" y="1903021"/>
              <a:ext cx="489472" cy="32620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4916831" y="1903021"/>
              <a:ext cx="438074" cy="326204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3112546" y="2654777"/>
              <a:ext cx="5966908" cy="1907472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 smtClean="0">
                  <a:solidFill>
                    <a:srgbClr val="FF0000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特别说明：</a:t>
              </a:r>
              <a:endParaRPr lang="en-US" altLang="zh-CN" sz="2400" b="1" dirty="0" smtClean="0">
                <a:solidFill>
                  <a:srgbClr val="FF0000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  <a:p>
              <a:r>
                <a:rPr lang="zh-CN" altLang="en-US" sz="2400" b="1" dirty="0" smtClean="0">
                  <a:solidFill>
                    <a:srgbClr val="FF0000"/>
                  </a:solidFill>
                  <a:latin typeface="Huawei Sans" panose="020C0503030203020204" pitchFamily="34" charset="0"/>
                  <a:ea typeface="方正兰亭黑简体" panose="02000000000000000000" pitchFamily="2" charset="-122"/>
                </a:rPr>
                <a:t>各位老师如果有自己充值的费用，以及有欠费金额，请截图发到对应班级的微信群中！！</a:t>
              </a:r>
              <a:endParaRPr lang="zh-CN" altLang="en-US" sz="2400" b="1" dirty="0">
                <a:solidFill>
                  <a:srgbClr val="FF0000"/>
                </a:solid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9811054" y="1123868"/>
              <a:ext cx="686898" cy="204394"/>
            </a:xfrm>
            <a:prstGeom prst="rect">
              <a:avLst/>
            </a:prstGeom>
            <a:solidFill>
              <a:srgbClr val="282B3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blipFill>
                  <a:blip r:embed="rId4"/>
                  <a:tile tx="0" ty="0" sx="100000" sy="100000" flip="none" algn="tl"/>
                </a:blip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23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/>
          </p:cNvPicPr>
          <p:nvPr/>
        </p:nvPicPr>
        <p:blipFill rotWithShape="1">
          <a:blip r:embed="rId3"/>
          <a:srcRect b="4574"/>
          <a:stretch/>
        </p:blipFill>
        <p:spPr>
          <a:xfrm>
            <a:off x="731837" y="1052513"/>
            <a:ext cx="10354515" cy="514826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登录失败的处理方法：重置密码</a:t>
            </a:r>
          </a:p>
        </p:txBody>
      </p:sp>
      <p:sp>
        <p:nvSpPr>
          <p:cNvPr id="13" name="矩形 12"/>
          <p:cNvSpPr/>
          <p:nvPr/>
        </p:nvSpPr>
        <p:spPr>
          <a:xfrm>
            <a:off x="7552764" y="2969942"/>
            <a:ext cx="1107142" cy="204394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28575">
            <a:solidFill>
              <a:srgbClr val="C700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blipFill>
                <a:blip r:embed="rId5"/>
                <a:tile tx="0" ty="0" sx="100000" sy="100000" flip="none" algn="tl"/>
              </a:blipFill>
              <a:latin typeface="Huawei Sans" panose="020C0503030203020204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960658" y="4470400"/>
            <a:ext cx="400423" cy="131481"/>
          </a:xfrm>
          <a:prstGeom prst="rect">
            <a:avLst/>
          </a:prstGeom>
          <a:noFill/>
          <a:ln w="28575">
            <a:solidFill>
              <a:srgbClr val="C700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blipFill>
                <a:blip r:embed="rId5"/>
                <a:tile tx="0" ty="0" sx="100000" sy="100000" flip="none" algn="tl"/>
              </a:blipFill>
              <a:latin typeface="Huawei Sans" panose="020C0503030203020204" pitchFamily="34" charset="0"/>
              <a:ea typeface="方正兰亭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0555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登录失败的处理方法：重置密码</a:t>
            </a:r>
            <a:endParaRPr lang="zh-CN" altLang="en-US" dirty="0"/>
          </a:p>
        </p:txBody>
      </p:sp>
      <p:pic>
        <p:nvPicPr>
          <p:cNvPr id="4" name="图片 3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49" b="314"/>
          <a:stretch/>
        </p:blipFill>
        <p:spPr>
          <a:xfrm>
            <a:off x="731838" y="1052513"/>
            <a:ext cx="10396350" cy="514826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899177" y="3099697"/>
            <a:ext cx="1077545" cy="204394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28575">
            <a:solidFill>
              <a:srgbClr val="C700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blipFill>
                <a:blip r:embed="rId5"/>
                <a:tile tx="0" ty="0" sx="100000" sy="100000" flip="none" algn="tl"/>
              </a:blipFill>
              <a:latin typeface="Huawei Sans" panose="020C0503030203020204" pitchFamily="34" charset="0"/>
              <a:ea typeface="方正兰亭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985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登录失败的处理方法：重置密码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731837" y="1052513"/>
            <a:ext cx="10426233" cy="5148262"/>
            <a:chOff x="731837" y="1052513"/>
            <a:chExt cx="10426233" cy="5148262"/>
          </a:xfrm>
        </p:grpSpPr>
        <p:pic>
          <p:nvPicPr>
            <p:cNvPr id="4" name="图片 3"/>
            <p:cNvPicPr>
              <a:picLocks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627"/>
            <a:stretch/>
          </p:blipFill>
          <p:spPr>
            <a:xfrm>
              <a:off x="731837" y="1052513"/>
              <a:ext cx="10426233" cy="5148262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5344550" y="2498165"/>
              <a:ext cx="781331" cy="200306"/>
            </a:xfrm>
            <a:prstGeom prst="rect">
              <a:avLst/>
            </a:prstGeom>
            <a:blipFill>
              <a:blip r:embed="rId4"/>
              <a:tile tx="0" ty="0" sx="100000" sy="100000" flip="none" algn="tl"/>
            </a:blipFill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blipFill>
                  <a:blip r:embed="rId5"/>
                  <a:tile tx="0" ty="0" sx="100000" sy="100000" flip="none" algn="tl"/>
                </a:blip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343361" y="2775699"/>
              <a:ext cx="558007" cy="212535"/>
            </a:xfrm>
            <a:prstGeom prst="rect">
              <a:avLst/>
            </a:prstGeom>
            <a:blipFill>
              <a:blip r:embed="rId4"/>
              <a:tile tx="0" ty="0" sx="100000" sy="100000" flip="none" algn="tl"/>
            </a:blipFill>
            <a:ln w="28575">
              <a:solidFill>
                <a:srgbClr val="C700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blipFill>
                  <a:blip r:embed="rId5"/>
                  <a:tile tx="0" ty="0" sx="100000" sy="100000" flip="none" algn="tl"/>
                </a:blipFill>
                <a:latin typeface="Huawei Sans" panose="020C0503030203020204" pitchFamily="34" charset="0"/>
                <a:ea typeface="方正兰亭黑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723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登录失败的处理方法：重置密码</a:t>
            </a:r>
            <a:endParaRPr lang="zh-CN" altLang="en-US" dirty="0"/>
          </a:p>
        </p:txBody>
      </p:sp>
      <p:pic>
        <p:nvPicPr>
          <p:cNvPr id="4" name="图片 3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95" b="119"/>
          <a:stretch/>
        </p:blipFill>
        <p:spPr>
          <a:xfrm>
            <a:off x="731838" y="1052513"/>
            <a:ext cx="10348538" cy="514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803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登录失败的处理方法：重置密码</a:t>
            </a:r>
            <a:endParaRPr lang="zh-CN" altLang="en-US" dirty="0"/>
          </a:p>
        </p:txBody>
      </p:sp>
      <p:pic>
        <p:nvPicPr>
          <p:cNvPr id="4" name="图片 3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3" b="518"/>
          <a:stretch/>
        </p:blipFill>
        <p:spPr>
          <a:xfrm>
            <a:off x="731837" y="1052513"/>
            <a:ext cx="10402327" cy="514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899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7619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标题页模板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功能页模板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方正+Huawei">
      <a:majorFont>
        <a:latin typeface="Huawei Sans"/>
        <a:ea typeface="方正兰亭黑简体"/>
        <a:cs typeface=""/>
      </a:majorFont>
      <a:minorFont>
        <a:latin typeface="Huawei Sans"/>
        <a:ea typeface="方正兰亭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内容页模板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方正+Huawei">
      <a:majorFont>
        <a:latin typeface="Huawei Sans"/>
        <a:ea typeface="方正兰亭黑简体"/>
        <a:cs typeface=""/>
      </a:majorFont>
      <a:minorFont>
        <a:latin typeface="Huawei Sans"/>
        <a:ea typeface="方正兰亭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感谢页模板">
  <a:themeElements>
    <a:clrScheme name="2210">
      <a:dk1>
        <a:srgbClr val="1D1D1A"/>
      </a:dk1>
      <a:lt1>
        <a:srgbClr val="1D1D1A"/>
      </a:lt1>
      <a:dk2>
        <a:srgbClr val="FFFFFF"/>
      </a:dk2>
      <a:lt2>
        <a:srgbClr val="FFFFFF"/>
      </a:lt2>
      <a:accent1>
        <a:srgbClr val="C7000A"/>
      </a:accent1>
      <a:accent2>
        <a:srgbClr val="E9002F"/>
      </a:accent2>
      <a:accent3>
        <a:srgbClr val="F4A100"/>
      </a:accent3>
      <a:accent4>
        <a:srgbClr val="FFFF00"/>
      </a:accent4>
      <a:accent5>
        <a:srgbClr val="232323"/>
      </a:accent5>
      <a:accent6>
        <a:srgbClr val="666666"/>
      </a:accent6>
      <a:hlink>
        <a:srgbClr val="919191"/>
      </a:hlink>
      <a:folHlink>
        <a:srgbClr val="C4C4C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A002F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sz="18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1" id="{5D7106B4-FD24-471A-B326-8B58E27A973B}" vid="{1AA013AF-7C2E-4A39-9796-86760F640C19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方正+Huawei">
      <a:majorFont>
        <a:latin typeface="Huawei Sans"/>
        <a:ea typeface="方正兰亭黑简体"/>
        <a:cs typeface=""/>
      </a:majorFont>
      <a:minorFont>
        <a:latin typeface="Huawei Sans"/>
        <a:ea typeface="方正兰亭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C226774B8D87F4D92D9D1F6859ED44E" ma:contentTypeVersion="0" ma:contentTypeDescription="Create a new document." ma:contentTypeScope="" ma:versionID="2405c1ce63a3409bcef189279c704bc6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3BB0E4A-51FC-4B4D-8B7E-209EA6035DF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0C0B7D1-9D1B-4D75-900E-434169096BE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1A4E927-2E19-40DA-AC21-D3EBC4321306}">
  <ds:schemaRefs>
    <ds:schemaRef ds:uri="http://purl.org/dc/terms/"/>
    <ds:schemaRef ds:uri="http://schemas.microsoft.com/office/2006/documentManagement/types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1579</TotalTime>
  <Words>622</Words>
  <Application>Microsoft Office PowerPoint</Application>
  <PresentationFormat>宽屏</PresentationFormat>
  <Paragraphs>86</Paragraphs>
  <Slides>39</Slides>
  <Notes>39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39</vt:i4>
      </vt:variant>
    </vt:vector>
  </HeadingPairs>
  <TitlesOfParts>
    <vt:vector size="52" baseType="lpstr">
      <vt:lpstr>Microsoft YaHei</vt:lpstr>
      <vt:lpstr>Microsoft YaHei</vt:lpstr>
      <vt:lpstr>宋体</vt:lpstr>
      <vt:lpstr>方正兰亭黑简体</vt:lpstr>
      <vt:lpstr>Arial</vt:lpstr>
      <vt:lpstr>Calibri</vt:lpstr>
      <vt:lpstr>Calibri Light</vt:lpstr>
      <vt:lpstr>Huawei Sans</vt:lpstr>
      <vt:lpstr>Wingdings</vt:lpstr>
      <vt:lpstr>1_标题页模板</vt:lpstr>
      <vt:lpstr>2_功能页模板</vt:lpstr>
      <vt:lpstr>3_内容页模板</vt:lpstr>
      <vt:lpstr>4_感谢页模板</vt:lpstr>
      <vt:lpstr>华为云实验资源清理——指导手册</vt:lpstr>
      <vt:lpstr>PowerPoint 演示文稿</vt:lpstr>
      <vt:lpstr>登录华为云</vt:lpstr>
      <vt:lpstr>登录华为云</vt:lpstr>
      <vt:lpstr>确认登录账号</vt:lpstr>
      <vt:lpstr>进入控制台</vt:lpstr>
      <vt:lpstr>确认当前资源数量</vt:lpstr>
      <vt:lpstr>清理弹性云服务器 (ECS)</vt:lpstr>
      <vt:lpstr>清理弹性云服务器 (ECS)</vt:lpstr>
      <vt:lpstr>清理弹性云服务器 (ECS)</vt:lpstr>
      <vt:lpstr>清理弹性云服务器 (ECS)</vt:lpstr>
      <vt:lpstr>清理弹性云服务器 (ECS)</vt:lpstr>
      <vt:lpstr>清理弹性云服务器 (ECS)</vt:lpstr>
      <vt:lpstr>再次确认未清理资源</vt:lpstr>
      <vt:lpstr>再次确认未清理资源</vt:lpstr>
      <vt:lpstr>清理其他资源</vt:lpstr>
      <vt:lpstr>清理其他资源</vt:lpstr>
      <vt:lpstr>清理其他资源</vt:lpstr>
      <vt:lpstr>清理其他资源</vt:lpstr>
      <vt:lpstr>清理其他资源 (1)——清理子网资源</vt:lpstr>
      <vt:lpstr>清理其他资源 (1)——清理子网资源</vt:lpstr>
      <vt:lpstr>清理其他资源 (1)——清理子网资源</vt:lpstr>
      <vt:lpstr>清理其他资源 (1)——清理子网资源</vt:lpstr>
      <vt:lpstr>清理其他资源</vt:lpstr>
      <vt:lpstr>清理其他资源 (2)——清理安全组</vt:lpstr>
      <vt:lpstr>清理其他资源 (2)——清理安全组</vt:lpstr>
      <vt:lpstr>清理其他资源 (2)——清理安全组</vt:lpstr>
      <vt:lpstr>清理其他资源 (3)——清理虚拟私有云</vt:lpstr>
      <vt:lpstr>清理其他资源 (3)——清理虚拟私有云</vt:lpstr>
      <vt:lpstr>确认所有资源都已清理</vt:lpstr>
      <vt:lpstr>确认是否欠费</vt:lpstr>
      <vt:lpstr>确认是否欠费</vt:lpstr>
      <vt:lpstr>确认是否欠费</vt:lpstr>
      <vt:lpstr>登录失败的处理方法：重置密码</vt:lpstr>
      <vt:lpstr>登录失败的处理方法：重置密码</vt:lpstr>
      <vt:lpstr>登录失败的处理方法：重置密码</vt:lpstr>
      <vt:lpstr>登录失败的处理方法：重置密码</vt:lpstr>
      <vt:lpstr>登录失败的处理方法：重置密码</vt:lpstr>
      <vt:lpstr>PowerPoint 演示文稿</vt:lpstr>
    </vt:vector>
  </TitlesOfParts>
  <Company>Huawei Technologies Co.,Ltd.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fanyan (A)</dc:creator>
  <cp:lastModifiedBy>wangleran</cp:lastModifiedBy>
  <cp:revision>202</cp:revision>
  <cp:lastPrinted>2020-07-31T09:33:18Z</cp:lastPrinted>
  <dcterms:created xsi:type="dcterms:W3CDTF">2018-11-29T10:16:29Z</dcterms:created>
  <dcterms:modified xsi:type="dcterms:W3CDTF">2020-11-30T10:01:21Z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2015_ms_pID_725343">
    <vt:lpwstr>(3)INkgGR0I6qwKwdAmE8dPTew2MyKkZf1X3pSw8BhTuMA2gOIiAxi6o0o8G6/rRIFmv4butLyb
zjq0bgcRBMEQs7n2A6MVBqyxRtLII+FDWbqKGcfA6Vg7/4KdliPSWTl1ezF8JyGemA91C/ca
EeR/wMEUIB9OuMFhx8QphupDIRgYM7hOykFByTZ6M69kDmeBXYOpnYK4kUAiqlp0JZgfZ/Nm
wl5cxzn8yaYb8zZZBa</vt:lpwstr>
  </property>
  <property fmtid="{D5CDD505-2E9C-101B-9397-08002B2CF9AE}" pid="3" name="_2015_ms_pID_7253431">
    <vt:lpwstr>N6YiJyU7WCRbGho2Paub5FqZTw8lvD0UUNzKKuUEhiynxS52f+fC5+
uNzzIzS2/S2sTq3baYGMgLlDnW6BepHE3YUx8jXItB2q9Nd7jTCR6TnLtmEAmeHBgUn3u01c
JLbiommPtyEVLs1SVwYLhDIpgqfN1cCusAWHFKRh71W36y0RCxV4sJPWc9TbPaw90pK8W8UM
Fu35CrdIeCmmNYrn6TgdLOvNLTs4jzeHT4wj</vt:lpwstr>
  </property>
  <property fmtid="{D5CDD505-2E9C-101B-9397-08002B2CF9AE}" pid="4" name="_2015_ms_pID_7253432">
    <vt:lpwstr>4w==</vt:lpwstr>
  </property>
  <property fmtid="{D5CDD505-2E9C-101B-9397-08002B2CF9AE}" pid="5" name="ContentTypeId">
    <vt:lpwstr>0x010100CC226774B8D87F4D92D9D1F6859ED44E</vt:lpwstr>
  </property>
  <property fmtid="{D5CDD505-2E9C-101B-9397-08002B2CF9AE}" pid="6" name="_readonly">
    <vt:lpwstr/>
  </property>
  <property fmtid="{D5CDD505-2E9C-101B-9397-08002B2CF9AE}" pid="7" name="_change">
    <vt:lpwstr/>
  </property>
  <property fmtid="{D5CDD505-2E9C-101B-9397-08002B2CF9AE}" pid="8" name="_full-control">
    <vt:lpwstr/>
  </property>
  <property fmtid="{D5CDD505-2E9C-101B-9397-08002B2CF9AE}" pid="9" name="sflag">
    <vt:lpwstr>1598508182</vt:lpwstr>
  </property>
</Properties>
</file>