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3" r:id="rId3"/>
  </p:sldMasterIdLst>
  <p:notesMasterIdLst>
    <p:notesMasterId r:id="rId6"/>
  </p:notesMasterIdLst>
  <p:handoutMasterIdLst>
    <p:handoutMasterId r:id="rId27"/>
  </p:handoutMasterIdLst>
  <p:sldIdLst>
    <p:sldId id="262" r:id="rId4"/>
    <p:sldId id="325" r:id="rId5"/>
    <p:sldId id="326" r:id="rId7"/>
    <p:sldId id="327" r:id="rId8"/>
    <p:sldId id="368" r:id="rId9"/>
    <p:sldId id="707" r:id="rId10"/>
    <p:sldId id="708" r:id="rId11"/>
    <p:sldId id="709" r:id="rId12"/>
    <p:sldId id="710" r:id="rId13"/>
    <p:sldId id="294" r:id="rId14"/>
    <p:sldId id="295" r:id="rId15"/>
    <p:sldId id="728" r:id="rId16"/>
    <p:sldId id="301" r:id="rId17"/>
    <p:sldId id="297" r:id="rId18"/>
    <p:sldId id="574" r:id="rId19"/>
    <p:sldId id="300" r:id="rId20"/>
    <p:sldId id="285" r:id="rId21"/>
    <p:sldId id="712" r:id="rId22"/>
    <p:sldId id="606" r:id="rId23"/>
    <p:sldId id="298" r:id="rId24"/>
    <p:sldId id="729" r:id="rId25"/>
    <p:sldId id="651" r:id="rId26"/>
  </p:sldIdLst>
  <p:sldSz cx="9144000" cy="6858000" type="screen4x3"/>
  <p:notesSz cx="6858000" cy="9144000"/>
  <p:defaultTextStyle>
    <a:defPPr>
      <a:defRPr lang="en-US"/>
    </a:defPPr>
    <a:lvl1pPr marL="0" lvl="0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Times New Roman" panose="02020603050405020304" pitchFamily="18" charset="0"/>
        <a:ea typeface="隶书" panose="02010509060101010101" pitchFamily="49" charset="-122"/>
        <a:cs typeface="+mn-cs"/>
      </a:defRPr>
    </a:lvl1pPr>
    <a:lvl2pPr marL="457200" lvl="1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Times New Roman" panose="02020603050405020304" pitchFamily="18" charset="0"/>
        <a:ea typeface="隶书" panose="02010509060101010101" pitchFamily="49" charset="-122"/>
        <a:cs typeface="+mn-cs"/>
      </a:defRPr>
    </a:lvl2pPr>
    <a:lvl3pPr marL="914400" lvl="2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Times New Roman" panose="02020603050405020304" pitchFamily="18" charset="0"/>
        <a:ea typeface="隶书" panose="02010509060101010101" pitchFamily="49" charset="-122"/>
        <a:cs typeface="+mn-cs"/>
      </a:defRPr>
    </a:lvl3pPr>
    <a:lvl4pPr marL="1371600" lvl="3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Times New Roman" panose="02020603050405020304" pitchFamily="18" charset="0"/>
        <a:ea typeface="隶书" panose="02010509060101010101" pitchFamily="49" charset="-122"/>
        <a:cs typeface="+mn-cs"/>
      </a:defRPr>
    </a:lvl4pPr>
    <a:lvl5pPr marL="1828800" lvl="4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Times New Roman" panose="02020603050405020304" pitchFamily="18" charset="0"/>
        <a:ea typeface="隶书" panose="02010509060101010101" pitchFamily="49" charset="-122"/>
        <a:cs typeface="+mn-cs"/>
      </a:defRPr>
    </a:lvl5pPr>
    <a:lvl6pPr marL="2286000" lvl="5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Times New Roman" panose="02020603050405020304" pitchFamily="18" charset="0"/>
        <a:ea typeface="隶书" panose="02010509060101010101" pitchFamily="49" charset="-122"/>
        <a:cs typeface="+mn-cs"/>
      </a:defRPr>
    </a:lvl6pPr>
    <a:lvl7pPr marL="2743200" lvl="6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Times New Roman" panose="02020603050405020304" pitchFamily="18" charset="0"/>
        <a:ea typeface="隶书" panose="02010509060101010101" pitchFamily="49" charset="-122"/>
        <a:cs typeface="+mn-cs"/>
      </a:defRPr>
    </a:lvl7pPr>
    <a:lvl8pPr marL="3200400" lvl="7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Times New Roman" panose="02020603050405020304" pitchFamily="18" charset="0"/>
        <a:ea typeface="隶书" panose="02010509060101010101" pitchFamily="49" charset="-122"/>
        <a:cs typeface="+mn-cs"/>
      </a:defRPr>
    </a:lvl8pPr>
    <a:lvl9pPr marL="3657600" lvl="8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Times New Roman" panose="02020603050405020304" pitchFamily="18" charset="0"/>
        <a:ea typeface="隶书" panose="02010509060101010101" pitchFamily="49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FF0000"/>
    <a:srgbClr val="0000CC"/>
    <a:srgbClr val="CC0000"/>
    <a:srgbClr val="A5832D"/>
    <a:srgbClr val="FFFFFF"/>
    <a:srgbClr val="0092CC"/>
    <a:srgbClr val="C7E6F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3422"/>
    <p:restoredTop sz="88447"/>
  </p:normalViewPr>
  <p:slideViewPr>
    <p:cSldViewPr snapToGrid="0" showGuides="1">
      <p:cViewPr varScale="1">
        <p:scale>
          <a:sx n="101" d="100"/>
          <a:sy n="101" d="100"/>
        </p:scale>
        <p:origin x="2040" y="102"/>
      </p:cViewPr>
      <p:guideLst>
        <p:guide orient="horz" pos="2137"/>
        <p:guide pos="2888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2.xml"/><Relationship Id="rId4" Type="http://schemas.openxmlformats.org/officeDocument/2006/relationships/slide" Target="slides/slide1.xml"/><Relationship Id="rId30" Type="http://schemas.openxmlformats.org/officeDocument/2006/relationships/tableStyles" Target="tableStyles.xml"/><Relationship Id="rId3" Type="http://schemas.openxmlformats.org/officeDocument/2006/relationships/slideMaster" Target="slideMasters/slideMaster2.xml"/><Relationship Id="rId29" Type="http://schemas.openxmlformats.org/officeDocument/2006/relationships/viewProps" Target="viewProps.xml"/><Relationship Id="rId28" Type="http://schemas.openxmlformats.org/officeDocument/2006/relationships/presProps" Target="presProps.xml"/><Relationship Id="rId27" Type="http://schemas.openxmlformats.org/officeDocument/2006/relationships/handoutMaster" Target="handoutMasters/handoutMaster1.xml"/><Relationship Id="rId26" Type="http://schemas.openxmlformats.org/officeDocument/2006/relationships/slide" Target="slides/slide22.xml"/><Relationship Id="rId25" Type="http://schemas.openxmlformats.org/officeDocument/2006/relationships/slide" Target="slides/slide21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0" Type="http://schemas.openxmlformats.org/officeDocument/2006/relationships/slide" Target="slides/slide16.xml"/><Relationship Id="rId2" Type="http://schemas.openxmlformats.org/officeDocument/2006/relationships/theme" Target="theme/theme1.xml"/><Relationship Id="rId19" Type="http://schemas.openxmlformats.org/officeDocument/2006/relationships/slide" Target="slides/slide15.xml"/><Relationship Id="rId18" Type="http://schemas.openxmlformats.org/officeDocument/2006/relationships/slide" Target="slides/slide14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160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l" eaLnBrk="1" hangingPunct="1">
              <a:defRPr sz="1200"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1606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r" eaLnBrk="1" hangingPunct="1">
              <a:defRPr sz="1200"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1606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/>
          <a:lstStyle>
            <a:lvl1pPr algn="l" eaLnBrk="1" hangingPunct="1">
              <a:defRPr sz="1200"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1606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/>
          <a:lstStyle>
            <a:lvl1pPr algn="r" eaLnBrk="1" hangingPunct="1">
              <a:defRPr sz="1200"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CD6517E4-FF76-4F44-AD9E-8E3BF7CBC399}" type="slidenum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890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l" eaLnBrk="1" hangingPunct="1">
              <a:defRPr sz="1200"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8909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r" eaLnBrk="1" hangingPunct="1">
              <a:defRPr sz="1200"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3316" name="Rectangle 4"/>
          <p:cNvSpPr>
            <a:spLocks noRot="1" noTextEdi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</p:sp>
      <p:sp>
        <p:nvSpPr>
          <p:cNvPr id="8909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8909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/>
          <a:lstStyle>
            <a:lvl1pPr algn="l" eaLnBrk="1" hangingPunct="1">
              <a:defRPr sz="1200"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8909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/>
          <a:lstStyle>
            <a:lvl1pPr algn="r" eaLnBrk="1" hangingPunct="1">
              <a:defRPr sz="1200"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E58452F7-C4E6-4187-A6CD-43695BE681C8}" type="slidenum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7410" name="Rectangle 7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p>
            <a:pPr lvl="0" algn="r" eaLnBrk="1" hangingPunct="1"/>
            <a:fld id="{9A0DB2DC-4C9A-4742-B13C-FB6460FD3503}" type="slidenum">
              <a:rPr lang="zh-CN" altLang="en-US" sz="1200" dirty="0">
                <a:latin typeface="Arial" panose="020B0604020202020204" pitchFamily="34" charset="0"/>
                <a:ea typeface="宋体" panose="02010600030101010101" pitchFamily="2" charset="-122"/>
              </a:rPr>
            </a:fld>
            <a:endParaRPr lang="zh-CN" altLang="en-US" sz="1200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7411" name="Rectangle 2"/>
          <p:cNvSpPr>
            <a:spLocks noRot="1" noTextEdit="1"/>
          </p:cNvSpPr>
          <p:nvPr>
            <p:ph type="sldImg"/>
          </p:nvPr>
        </p:nvSpPr>
        <p:spPr/>
      </p:sp>
      <p:sp>
        <p:nvSpPr>
          <p:cNvPr id="17412" name="Rectangle 3"/>
          <p:cNvSpPr>
            <a:spLocks noGrp="1"/>
          </p:cNvSpPr>
          <p:nvPr>
            <p:ph type="body" idx="1"/>
          </p:nvPr>
        </p:nvSpPr>
        <p:spPr/>
        <p:txBody>
          <a:bodyPr wrap="square" lIns="91440" tIns="45720" rIns="91440" bIns="45720" anchor="t" anchorCtr="0"/>
          <a:p>
            <a:pPr lvl="0" eaLnBrk="1" hangingPunct="1"/>
            <a:r>
              <a:rPr lang="zh-CN" altLang="en-US" dirty="0">
                <a:ea typeface="宋体" panose="02010600030101010101" pitchFamily="2" charset="-122"/>
              </a:rPr>
              <a:t>软硬件划分</a:t>
            </a:r>
            <a:endParaRPr lang="zh-CN" altLang="en-US" dirty="0"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1506" name="Rectangle 7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p>
            <a:pPr lvl="0" algn="r" eaLnBrk="1" hangingPunct="1"/>
            <a:fld id="{9A0DB2DC-4C9A-4742-B13C-FB6460FD3503}" type="slidenum">
              <a:rPr lang="zh-CN" altLang="en-US" sz="1200" dirty="0">
                <a:latin typeface="Arial" panose="020B0604020202020204" pitchFamily="34" charset="0"/>
                <a:ea typeface="宋体" panose="02010600030101010101" pitchFamily="2" charset="-122"/>
              </a:rPr>
            </a:fld>
            <a:endParaRPr lang="zh-CN" altLang="en-US" sz="1200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1507" name="Rectangle 2"/>
          <p:cNvSpPr>
            <a:spLocks noRot="1" noTextEdit="1"/>
          </p:cNvSpPr>
          <p:nvPr>
            <p:ph type="sldImg"/>
          </p:nvPr>
        </p:nvSpPr>
        <p:spPr/>
      </p:sp>
      <p:sp>
        <p:nvSpPr>
          <p:cNvPr id="21508" name="Rectangle 3"/>
          <p:cNvSpPr>
            <a:spLocks noGrp="1"/>
          </p:cNvSpPr>
          <p:nvPr>
            <p:ph type="body" idx="1"/>
          </p:nvPr>
        </p:nvSpPr>
        <p:spPr/>
        <p:txBody>
          <a:bodyPr wrap="square" lIns="91440" tIns="45720" rIns="91440" bIns="45720" anchor="t" anchorCtr="0"/>
          <a:p>
            <a:pPr lvl="0" eaLnBrk="1" hangingPunct="1"/>
            <a:r>
              <a:rPr lang="zh-CN" altLang="en-US" dirty="0">
                <a:ea typeface="宋体" panose="02010600030101010101" pitchFamily="2" charset="-122"/>
              </a:rPr>
              <a:t>。</a:t>
            </a:r>
            <a:endParaRPr lang="zh-CN" altLang="en-US" dirty="0"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4578" name="Rectangle 7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p>
            <a:pPr lvl="0" algn="r" eaLnBrk="1" hangingPunct="1"/>
            <a:fld id="{9A0DB2DC-4C9A-4742-B13C-FB6460FD3503}" type="slidenum">
              <a:rPr lang="zh-CN" altLang="en-US" sz="1200" dirty="0">
                <a:latin typeface="Arial" panose="020B0604020202020204" pitchFamily="34" charset="0"/>
                <a:ea typeface="宋体" panose="02010600030101010101" pitchFamily="2" charset="-122"/>
              </a:rPr>
            </a:fld>
            <a:endParaRPr lang="zh-CN" altLang="en-US" sz="1200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4579" name="Rectangle 2"/>
          <p:cNvSpPr>
            <a:spLocks noRot="1" noTextEdit="1"/>
          </p:cNvSpPr>
          <p:nvPr>
            <p:ph type="sldImg"/>
          </p:nvPr>
        </p:nvSpPr>
        <p:spPr/>
      </p:sp>
      <p:sp>
        <p:nvSpPr>
          <p:cNvPr id="24580" name="Rectangle 3"/>
          <p:cNvSpPr>
            <a:spLocks noGrp="1"/>
          </p:cNvSpPr>
          <p:nvPr>
            <p:ph type="body" idx="1"/>
          </p:nvPr>
        </p:nvSpPr>
        <p:spPr/>
        <p:txBody>
          <a:bodyPr wrap="square" lIns="91440" tIns="45720" rIns="91440" bIns="45720" anchor="t" anchorCtr="0"/>
          <a:p>
            <a:pPr lvl="0" eaLnBrk="1" hangingPunct="1"/>
            <a:r>
              <a:rPr lang="zh-CN" altLang="en-US" dirty="0">
                <a:ea typeface="宋体" panose="02010600030101010101" pitchFamily="2" charset="-122"/>
              </a:rPr>
              <a:t>直接寻址 间接寻址</a:t>
            </a:r>
            <a:endParaRPr lang="zh-CN" altLang="en-US" dirty="0"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6626" name="Rectangle 7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p>
            <a:pPr lvl="0" algn="r" eaLnBrk="1" hangingPunct="1"/>
            <a:fld id="{9A0DB2DC-4C9A-4742-B13C-FB6460FD3503}" type="slidenum">
              <a:rPr lang="zh-CN" altLang="en-US" sz="1200" dirty="0">
                <a:latin typeface="Arial" panose="020B0604020202020204" pitchFamily="34" charset="0"/>
                <a:ea typeface="宋体" panose="02010600030101010101" pitchFamily="2" charset="-122"/>
              </a:rPr>
            </a:fld>
            <a:endParaRPr lang="zh-CN" altLang="en-US" sz="1200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6627" name="Rectangle 2"/>
          <p:cNvSpPr>
            <a:spLocks noRot="1" noTextEdit="1"/>
          </p:cNvSpPr>
          <p:nvPr>
            <p:ph type="sldImg"/>
          </p:nvPr>
        </p:nvSpPr>
        <p:spPr/>
      </p:sp>
      <p:sp>
        <p:nvSpPr>
          <p:cNvPr id="26628" name="Rectangle 3"/>
          <p:cNvSpPr>
            <a:spLocks noGrp="1"/>
          </p:cNvSpPr>
          <p:nvPr>
            <p:ph type="body" idx="1"/>
          </p:nvPr>
        </p:nvSpPr>
        <p:spPr/>
        <p:txBody>
          <a:bodyPr wrap="square" lIns="91440" tIns="45720" rIns="91440" bIns="45720" anchor="t" anchorCtr="0"/>
          <a:p>
            <a:pPr lvl="0" eaLnBrk="1" hangingPunct="1"/>
            <a:r>
              <a:rPr lang="zh-CN" altLang="en-US" dirty="0">
                <a:ea typeface="宋体" panose="02010600030101010101" pitchFamily="2" charset="-122"/>
              </a:rPr>
              <a:t>直接寻址 间接寻址</a:t>
            </a:r>
            <a:endParaRPr lang="zh-CN" altLang="en-US" dirty="0"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8674" name="Rectangle 7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p>
            <a:pPr lvl="0" algn="r" eaLnBrk="1" hangingPunct="1"/>
            <a:fld id="{9A0DB2DC-4C9A-4742-B13C-FB6460FD3503}" type="slidenum">
              <a:rPr lang="zh-CN" altLang="en-US" sz="1200" dirty="0">
                <a:latin typeface="Arial" panose="020B0604020202020204" pitchFamily="34" charset="0"/>
                <a:ea typeface="宋体" panose="02010600030101010101" pitchFamily="2" charset="-122"/>
              </a:rPr>
            </a:fld>
            <a:endParaRPr lang="zh-CN" altLang="en-US" sz="1200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8675" name="Rectangle 2"/>
          <p:cNvSpPr>
            <a:spLocks noRot="1" noTextEdit="1"/>
          </p:cNvSpPr>
          <p:nvPr>
            <p:ph type="sldImg"/>
          </p:nvPr>
        </p:nvSpPr>
        <p:spPr/>
      </p:sp>
      <p:sp>
        <p:nvSpPr>
          <p:cNvPr id="28676" name="Rectangle 3"/>
          <p:cNvSpPr>
            <a:spLocks noGrp="1"/>
          </p:cNvSpPr>
          <p:nvPr>
            <p:ph type="body" idx="1"/>
          </p:nvPr>
        </p:nvSpPr>
        <p:spPr/>
        <p:txBody>
          <a:bodyPr wrap="square" lIns="91440" tIns="45720" rIns="91440" bIns="45720" anchor="t" anchorCtr="0"/>
          <a:p>
            <a:pPr lvl="0" eaLnBrk="1" hangingPunct="1"/>
            <a:r>
              <a:rPr lang="zh-CN" altLang="en-US" dirty="0">
                <a:ea typeface="宋体" panose="02010600030101010101" pitchFamily="2" charset="-122"/>
              </a:rPr>
              <a:t>直接寻址 间接寻址</a:t>
            </a:r>
            <a:endParaRPr lang="zh-CN" altLang="en-US" dirty="0"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0722" name="Rectangle 7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p>
            <a:pPr lvl="0" algn="r" eaLnBrk="1" hangingPunct="1"/>
            <a:fld id="{9A0DB2DC-4C9A-4742-B13C-FB6460FD3503}" type="slidenum">
              <a:rPr lang="zh-CN" altLang="en-US" sz="1200" dirty="0">
                <a:latin typeface="Arial" panose="020B0604020202020204" pitchFamily="34" charset="0"/>
                <a:ea typeface="宋体" panose="02010600030101010101" pitchFamily="2" charset="-122"/>
              </a:rPr>
            </a:fld>
            <a:endParaRPr lang="zh-CN" altLang="en-US" sz="1200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0723" name="Rectangle 2"/>
          <p:cNvSpPr>
            <a:spLocks noRot="1" noTextEdit="1"/>
          </p:cNvSpPr>
          <p:nvPr>
            <p:ph type="sldImg"/>
          </p:nvPr>
        </p:nvSpPr>
        <p:spPr/>
      </p:sp>
      <p:sp>
        <p:nvSpPr>
          <p:cNvPr id="30724" name="Rectangle 3"/>
          <p:cNvSpPr>
            <a:spLocks noGrp="1"/>
          </p:cNvSpPr>
          <p:nvPr>
            <p:ph type="body" idx="1"/>
          </p:nvPr>
        </p:nvSpPr>
        <p:spPr/>
        <p:txBody>
          <a:bodyPr wrap="square" lIns="91440" tIns="45720" rIns="91440" bIns="45720" anchor="t" anchorCtr="0"/>
          <a:p>
            <a:pPr lvl="0" eaLnBrk="1" hangingPunct="1"/>
            <a:r>
              <a:rPr lang="zh-CN" altLang="en-US" dirty="0">
                <a:ea typeface="宋体" panose="02010600030101010101" pitchFamily="2" charset="-122"/>
              </a:rPr>
              <a:t>直接寻址 间接寻址</a:t>
            </a:r>
            <a:endParaRPr lang="zh-CN" altLang="en-US" dirty="0"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2770" name="Rectangle 7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p>
            <a:pPr lvl="0" algn="r" eaLnBrk="1" hangingPunct="1"/>
            <a:fld id="{9A0DB2DC-4C9A-4742-B13C-FB6460FD3503}" type="slidenum">
              <a:rPr lang="zh-CN" altLang="en-US" sz="1200" dirty="0">
                <a:latin typeface="Arial" panose="020B0604020202020204" pitchFamily="34" charset="0"/>
                <a:ea typeface="宋体" panose="02010600030101010101" pitchFamily="2" charset="-122"/>
              </a:rPr>
            </a:fld>
            <a:endParaRPr lang="zh-CN" altLang="en-US" sz="1200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2771" name="Rectangle 2"/>
          <p:cNvSpPr>
            <a:spLocks noRot="1" noTextEdit="1"/>
          </p:cNvSpPr>
          <p:nvPr>
            <p:ph type="sldImg"/>
          </p:nvPr>
        </p:nvSpPr>
        <p:spPr/>
      </p:sp>
      <p:sp>
        <p:nvSpPr>
          <p:cNvPr id="32772" name="Rectangle 3"/>
          <p:cNvSpPr>
            <a:spLocks noGrp="1"/>
          </p:cNvSpPr>
          <p:nvPr>
            <p:ph type="body" idx="1"/>
          </p:nvPr>
        </p:nvSpPr>
        <p:spPr/>
        <p:txBody>
          <a:bodyPr wrap="square" lIns="91440" tIns="45720" rIns="91440" bIns="45720" anchor="t" anchorCtr="0"/>
          <a:p>
            <a:pPr lvl="0" eaLnBrk="1" hangingPunct="1"/>
            <a:endParaRPr lang="zh-CN" altLang="en-US" dirty="0"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9" Type="http://schemas.openxmlformats.org/officeDocument/2006/relationships/image" Target="../media/image8.png"/><Relationship Id="rId8" Type="http://schemas.openxmlformats.org/officeDocument/2006/relationships/image" Target="../media/image7.png"/><Relationship Id="rId7" Type="http://schemas.openxmlformats.org/officeDocument/2006/relationships/image" Target="../media/image6.png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jpeg"/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0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9" Type="http://schemas.openxmlformats.org/officeDocument/2006/relationships/image" Target="../media/image8.png"/><Relationship Id="rId8" Type="http://schemas.openxmlformats.org/officeDocument/2006/relationships/image" Target="../media/image7.png"/><Relationship Id="rId7" Type="http://schemas.openxmlformats.org/officeDocument/2006/relationships/image" Target="../media/image6.png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jpeg"/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0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图片 7"/>
          <p:cNvPicPr>
            <a:picLocks noChangeAspect="1"/>
          </p:cNvPicPr>
          <p:nvPr userDrawn="1"/>
        </p:nvPicPr>
        <p:blipFill>
          <a:blip r:embed="rId2"/>
          <a:srcRect l="3296" t="2879" r="75218" b="62186"/>
          <a:stretch>
            <a:fillRect/>
          </a:stretch>
        </p:blipFill>
        <p:spPr>
          <a:xfrm>
            <a:off x="61913" y="44450"/>
            <a:ext cx="822325" cy="83343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9" name="Rectangle 31"/>
          <p:cNvSpPr>
            <a:spLocks noChangeArrowheads="1"/>
          </p:cNvSpPr>
          <p:nvPr/>
        </p:nvSpPr>
        <p:spPr bwMode="gray">
          <a:xfrm>
            <a:off x="0" y="908050"/>
            <a:ext cx="9144000" cy="4992688"/>
          </a:xfrm>
          <a:prstGeom prst="rect">
            <a:avLst/>
          </a:prstGeom>
          <a:gradFill rotWithShape="1">
            <a:gsLst>
              <a:gs pos="0">
                <a:schemeClr val="hlink"/>
              </a:gs>
              <a:gs pos="100000">
                <a:schemeClr val="accent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r">
              <a:defRPr>
                <a:solidFill>
                  <a:schemeClr val="tx1"/>
                </a:solidFill>
                <a:latin typeface="Times New Roman" panose="02020603050405020304" pitchFamily="18" charset="0"/>
                <a:ea typeface="隶书" panose="02010509060101010101" pitchFamily="49" charset="-122"/>
              </a:defRPr>
            </a:lvl1pPr>
            <a:lvl2pPr marL="742950" indent="-285750" algn="r">
              <a:defRPr>
                <a:solidFill>
                  <a:schemeClr val="tx1"/>
                </a:solidFill>
                <a:latin typeface="Times New Roman" panose="02020603050405020304" pitchFamily="18" charset="0"/>
                <a:ea typeface="隶书" panose="02010509060101010101" pitchFamily="49" charset="-122"/>
              </a:defRPr>
            </a:lvl2pPr>
            <a:lvl3pPr marL="1143000" indent="-228600" algn="r">
              <a:defRPr>
                <a:solidFill>
                  <a:schemeClr val="tx1"/>
                </a:solidFill>
                <a:latin typeface="Times New Roman" panose="02020603050405020304" pitchFamily="18" charset="0"/>
                <a:ea typeface="隶书" panose="02010509060101010101" pitchFamily="49" charset="-122"/>
              </a:defRPr>
            </a:lvl3pPr>
            <a:lvl4pPr marL="1600200" indent="-228600" algn="r">
              <a:defRPr>
                <a:solidFill>
                  <a:schemeClr val="tx1"/>
                </a:solidFill>
                <a:latin typeface="Times New Roman" panose="02020603050405020304" pitchFamily="18" charset="0"/>
                <a:ea typeface="隶书" panose="02010509060101010101" pitchFamily="49" charset="-122"/>
              </a:defRPr>
            </a:lvl4pPr>
            <a:lvl5pPr marL="2057400" indent="-228600" algn="r">
              <a:defRPr>
                <a:solidFill>
                  <a:schemeClr val="tx1"/>
                </a:solidFill>
                <a:latin typeface="Times New Roman" panose="02020603050405020304" pitchFamily="18" charset="0"/>
                <a:ea typeface="隶书" panose="02010509060101010101" pitchFamily="49" charset="-122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隶书" panose="02010509060101010101" pitchFamily="49" charset="-122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隶书" panose="02010509060101010101" pitchFamily="49" charset="-122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隶书" panose="02010509060101010101" pitchFamily="49" charset="-122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隶书" panose="02010509060101010101" pitchFamily="49" charset="-122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隶书" panose="02010509060101010101" pitchFamily="49" charset="-122"/>
              <a:cs typeface="+mn-cs"/>
            </a:endParaRPr>
          </a:p>
        </p:txBody>
      </p:sp>
      <p:pic>
        <p:nvPicPr>
          <p:cNvPr id="2052" name="Picture 32" descr="light_whit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0188" y="1428750"/>
            <a:ext cx="133350" cy="1333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53" name="Picture 33" descr="light_white"/>
          <p:cNvPicPr>
            <a:picLocks noChangeAspect="1"/>
          </p:cNvPicPr>
          <p:nvPr/>
        </p:nvPicPr>
        <p:blipFill>
          <a:blip r:embed="rId3">
            <a:lum contrast="-24001"/>
          </a:blip>
          <a:stretch>
            <a:fillRect/>
          </a:stretch>
        </p:blipFill>
        <p:spPr>
          <a:xfrm>
            <a:off x="884238" y="1231900"/>
            <a:ext cx="220662" cy="22066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54" name="Picture 34" descr="light_whit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1988" y="1860550"/>
            <a:ext cx="133350" cy="1333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55" name="Picture 35" descr="light_whit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2500" y="1738313"/>
            <a:ext cx="115888" cy="11588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56" name="Picture 36" descr="light_white"/>
          <p:cNvPicPr>
            <a:picLocks noChangeAspect="1"/>
          </p:cNvPicPr>
          <p:nvPr/>
        </p:nvPicPr>
        <p:blipFill>
          <a:blip r:embed="rId3">
            <a:grayscl/>
            <a:lum contrast="-48000"/>
          </a:blip>
          <a:stretch>
            <a:fillRect/>
          </a:stretch>
        </p:blipFill>
        <p:spPr>
          <a:xfrm>
            <a:off x="1908175" y="1665288"/>
            <a:ext cx="322263" cy="32226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57" name="Picture 37" descr="light_white"/>
          <p:cNvPicPr>
            <a:picLocks noChangeAspect="1"/>
          </p:cNvPicPr>
          <p:nvPr/>
        </p:nvPicPr>
        <p:blipFill>
          <a:blip r:embed="rId3">
            <a:grayscl/>
          </a:blip>
          <a:stretch>
            <a:fillRect/>
          </a:stretch>
        </p:blipFill>
        <p:spPr>
          <a:xfrm>
            <a:off x="4187825" y="1265238"/>
            <a:ext cx="133350" cy="1333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58" name="Picture 38" descr="light_white"/>
          <p:cNvPicPr>
            <a:picLocks noChangeAspect="1"/>
          </p:cNvPicPr>
          <p:nvPr/>
        </p:nvPicPr>
        <p:blipFill>
          <a:blip r:embed="rId3">
            <a:lum contrast="-30000"/>
          </a:blip>
          <a:stretch>
            <a:fillRect/>
          </a:stretch>
        </p:blipFill>
        <p:spPr>
          <a:xfrm>
            <a:off x="5172075" y="2028825"/>
            <a:ext cx="133350" cy="1333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59" name="Picture 39" descr="light_white"/>
          <p:cNvPicPr>
            <a:picLocks noChangeAspect="1"/>
          </p:cNvPicPr>
          <p:nvPr/>
        </p:nvPicPr>
        <p:blipFill>
          <a:blip r:embed="rId3">
            <a:lum contrast="-53999"/>
          </a:blip>
          <a:stretch>
            <a:fillRect/>
          </a:stretch>
        </p:blipFill>
        <p:spPr>
          <a:xfrm>
            <a:off x="6319838" y="3025775"/>
            <a:ext cx="207962" cy="20796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60" name="Picture 40" descr="light_white"/>
          <p:cNvPicPr>
            <a:picLocks noChangeAspect="1"/>
          </p:cNvPicPr>
          <p:nvPr/>
        </p:nvPicPr>
        <p:blipFill>
          <a:blip r:embed="rId3">
            <a:grayscl/>
            <a:lum contrast="-53999"/>
          </a:blip>
          <a:stretch>
            <a:fillRect/>
          </a:stretch>
        </p:blipFill>
        <p:spPr>
          <a:xfrm>
            <a:off x="7423150" y="1514475"/>
            <a:ext cx="182563" cy="18256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61" name="Picture 41" descr="light_white"/>
          <p:cNvPicPr>
            <a:picLocks noChangeAspect="1"/>
          </p:cNvPicPr>
          <p:nvPr/>
        </p:nvPicPr>
        <p:blipFill>
          <a:blip r:embed="rId3">
            <a:lum contrast="-24001"/>
          </a:blip>
          <a:stretch>
            <a:fillRect/>
          </a:stretch>
        </p:blipFill>
        <p:spPr>
          <a:xfrm>
            <a:off x="8118475" y="1939925"/>
            <a:ext cx="133350" cy="1333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62" name="Picture 42" descr="light_white"/>
          <p:cNvPicPr>
            <a:picLocks noChangeAspect="1"/>
          </p:cNvPicPr>
          <p:nvPr/>
        </p:nvPicPr>
        <p:blipFill>
          <a:blip r:embed="rId3">
            <a:lum contrast="-100000"/>
          </a:blip>
          <a:stretch>
            <a:fillRect/>
          </a:stretch>
        </p:blipFill>
        <p:spPr>
          <a:xfrm>
            <a:off x="6783388" y="1670050"/>
            <a:ext cx="133350" cy="1333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63" name="Picture 43" descr="light_white"/>
          <p:cNvPicPr>
            <a:picLocks noChangeAspect="1"/>
          </p:cNvPicPr>
          <p:nvPr/>
        </p:nvPicPr>
        <p:blipFill>
          <a:blip r:embed="rId3">
            <a:lum contrast="-60001"/>
          </a:blip>
          <a:stretch>
            <a:fillRect/>
          </a:stretch>
        </p:blipFill>
        <p:spPr>
          <a:xfrm>
            <a:off x="7321550" y="1908175"/>
            <a:ext cx="133350" cy="1333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64" name="Picture 44" descr="light_white"/>
          <p:cNvPicPr>
            <a:picLocks noChangeAspect="1"/>
          </p:cNvPicPr>
          <p:nvPr/>
        </p:nvPicPr>
        <p:blipFill>
          <a:blip r:embed="rId3">
            <a:lum contrast="-60001"/>
          </a:blip>
          <a:stretch>
            <a:fillRect/>
          </a:stretch>
        </p:blipFill>
        <p:spPr>
          <a:xfrm>
            <a:off x="8564563" y="1557338"/>
            <a:ext cx="133350" cy="1333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4" name="Freeform 45"/>
          <p:cNvSpPr/>
          <p:nvPr/>
        </p:nvSpPr>
        <p:spPr bwMode="auto">
          <a:xfrm>
            <a:off x="-3175" y="882650"/>
            <a:ext cx="9145588" cy="361950"/>
          </a:xfrm>
          <a:custGeom>
            <a:avLst/>
            <a:gdLst>
              <a:gd name="T0" fmla="*/ 0 w 5761"/>
              <a:gd name="T1" fmla="*/ 1 h 228"/>
              <a:gd name="T2" fmla="*/ 5761 w 5761"/>
              <a:gd name="T3" fmla="*/ 0 h 228"/>
              <a:gd name="T4" fmla="*/ 5761 w 5761"/>
              <a:gd name="T5" fmla="*/ 228 h 228"/>
              <a:gd name="T6" fmla="*/ 3629 w 5761"/>
              <a:gd name="T7" fmla="*/ 228 h 228"/>
              <a:gd name="T8" fmla="*/ 3493 w 5761"/>
              <a:gd name="T9" fmla="*/ 92 h 228"/>
              <a:gd name="T10" fmla="*/ 0 w 5761"/>
              <a:gd name="T11" fmla="*/ 92 h 228"/>
              <a:gd name="T12" fmla="*/ 0 w 5761"/>
              <a:gd name="T13" fmla="*/ 1 h 2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761" h="228">
                <a:moveTo>
                  <a:pt x="0" y="1"/>
                </a:moveTo>
                <a:lnTo>
                  <a:pt x="5761" y="0"/>
                </a:lnTo>
                <a:lnTo>
                  <a:pt x="5761" y="228"/>
                </a:lnTo>
                <a:lnTo>
                  <a:pt x="3629" y="228"/>
                </a:lnTo>
                <a:lnTo>
                  <a:pt x="3493" y="92"/>
                </a:lnTo>
                <a:lnTo>
                  <a:pt x="0" y="92"/>
                </a:lnTo>
                <a:lnTo>
                  <a:pt x="0" y="1"/>
                </a:lnTo>
                <a:close/>
              </a:path>
            </a:pathLst>
          </a:custGeom>
          <a:gradFill rotWithShape="1">
            <a:gsLst>
              <a:gs pos="0">
                <a:schemeClr val="hlink"/>
              </a:gs>
              <a:gs pos="50000">
                <a:schemeClr val="tx2"/>
              </a:gs>
              <a:gs pos="100000">
                <a:schemeClr val="hlink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pic>
        <p:nvPicPr>
          <p:cNvPr id="2066" name="Picture 46" descr="light_whit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0700" y="1249363"/>
            <a:ext cx="133350" cy="1333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67" name="Picture 47" descr="light_white"/>
          <p:cNvPicPr>
            <a:picLocks noChangeAspect="1"/>
          </p:cNvPicPr>
          <p:nvPr/>
        </p:nvPicPr>
        <p:blipFill>
          <a:blip r:embed="rId3">
            <a:lum contrast="-30000"/>
          </a:blip>
          <a:stretch>
            <a:fillRect/>
          </a:stretch>
        </p:blipFill>
        <p:spPr>
          <a:xfrm>
            <a:off x="5845175" y="1839913"/>
            <a:ext cx="106363" cy="10636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68" name="Picture 48" descr="light_whit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46713" y="1471613"/>
            <a:ext cx="115887" cy="11588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69" name="Picture 49" descr="light_white"/>
          <p:cNvPicPr>
            <a:picLocks noChangeAspect="1"/>
          </p:cNvPicPr>
          <p:nvPr/>
        </p:nvPicPr>
        <p:blipFill>
          <a:blip r:embed="rId3">
            <a:grayscl/>
            <a:lum contrast="-53999"/>
          </a:blip>
          <a:stretch>
            <a:fillRect/>
          </a:stretch>
        </p:blipFill>
        <p:spPr>
          <a:xfrm>
            <a:off x="4606925" y="1008063"/>
            <a:ext cx="182563" cy="182562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9" name="Freeform 50"/>
          <p:cNvSpPr/>
          <p:nvPr/>
        </p:nvSpPr>
        <p:spPr bwMode="auto">
          <a:xfrm rot="10800000">
            <a:off x="-3175" y="5543550"/>
            <a:ext cx="9145588" cy="361950"/>
          </a:xfrm>
          <a:custGeom>
            <a:avLst/>
            <a:gdLst>
              <a:gd name="T0" fmla="*/ 0 w 5761"/>
              <a:gd name="T1" fmla="*/ 1 h 228"/>
              <a:gd name="T2" fmla="*/ 5761 w 5761"/>
              <a:gd name="T3" fmla="*/ 0 h 228"/>
              <a:gd name="T4" fmla="*/ 5761 w 5761"/>
              <a:gd name="T5" fmla="*/ 228 h 228"/>
              <a:gd name="T6" fmla="*/ 3629 w 5761"/>
              <a:gd name="T7" fmla="*/ 228 h 228"/>
              <a:gd name="T8" fmla="*/ 3493 w 5761"/>
              <a:gd name="T9" fmla="*/ 92 h 228"/>
              <a:gd name="T10" fmla="*/ 0 w 5761"/>
              <a:gd name="T11" fmla="*/ 92 h 228"/>
              <a:gd name="T12" fmla="*/ 0 w 5761"/>
              <a:gd name="T13" fmla="*/ 1 h 2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761" h="228">
                <a:moveTo>
                  <a:pt x="0" y="1"/>
                </a:moveTo>
                <a:lnTo>
                  <a:pt x="5761" y="0"/>
                </a:lnTo>
                <a:lnTo>
                  <a:pt x="5761" y="228"/>
                </a:lnTo>
                <a:lnTo>
                  <a:pt x="3629" y="228"/>
                </a:lnTo>
                <a:lnTo>
                  <a:pt x="3493" y="92"/>
                </a:lnTo>
                <a:lnTo>
                  <a:pt x="0" y="92"/>
                </a:lnTo>
                <a:lnTo>
                  <a:pt x="0" y="1"/>
                </a:lnTo>
                <a:close/>
              </a:path>
            </a:pathLst>
          </a:custGeom>
          <a:gradFill rotWithShape="1">
            <a:gsLst>
              <a:gs pos="0">
                <a:schemeClr val="hlink"/>
              </a:gs>
              <a:gs pos="50000">
                <a:schemeClr val="tx2"/>
              </a:gs>
              <a:gs pos="100000">
                <a:schemeClr val="hlink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30" name="Oval 51"/>
          <p:cNvSpPr>
            <a:spLocks noChangeArrowheads="1"/>
          </p:cNvSpPr>
          <p:nvPr/>
        </p:nvSpPr>
        <p:spPr bwMode="auto">
          <a:xfrm rot="20480180">
            <a:off x="3178175" y="4318000"/>
            <a:ext cx="1135063" cy="1135063"/>
          </a:xfrm>
          <a:prstGeom prst="ellipse">
            <a:avLst/>
          </a:prstGeom>
          <a:noFill/>
          <a:ln w="19050">
            <a:solidFill>
              <a:schemeClr val="bg1">
                <a:alpha val="50195"/>
              </a:schemeClr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r">
              <a:defRPr>
                <a:solidFill>
                  <a:schemeClr val="tx1"/>
                </a:solidFill>
                <a:latin typeface="Times New Roman" panose="02020603050405020304" pitchFamily="18" charset="0"/>
                <a:ea typeface="隶书" panose="02010509060101010101" pitchFamily="49" charset="-122"/>
              </a:defRPr>
            </a:lvl1pPr>
            <a:lvl2pPr marL="742950" indent="-285750" algn="r">
              <a:defRPr>
                <a:solidFill>
                  <a:schemeClr val="tx1"/>
                </a:solidFill>
                <a:latin typeface="Times New Roman" panose="02020603050405020304" pitchFamily="18" charset="0"/>
                <a:ea typeface="隶书" panose="02010509060101010101" pitchFamily="49" charset="-122"/>
              </a:defRPr>
            </a:lvl2pPr>
            <a:lvl3pPr marL="1143000" indent="-228600" algn="r">
              <a:defRPr>
                <a:solidFill>
                  <a:schemeClr val="tx1"/>
                </a:solidFill>
                <a:latin typeface="Times New Roman" panose="02020603050405020304" pitchFamily="18" charset="0"/>
                <a:ea typeface="隶书" panose="02010509060101010101" pitchFamily="49" charset="-122"/>
              </a:defRPr>
            </a:lvl3pPr>
            <a:lvl4pPr marL="1600200" indent="-228600" algn="r">
              <a:defRPr>
                <a:solidFill>
                  <a:schemeClr val="tx1"/>
                </a:solidFill>
                <a:latin typeface="Times New Roman" panose="02020603050405020304" pitchFamily="18" charset="0"/>
                <a:ea typeface="隶书" panose="02010509060101010101" pitchFamily="49" charset="-122"/>
              </a:defRPr>
            </a:lvl4pPr>
            <a:lvl5pPr marL="2057400" indent="-228600" algn="r">
              <a:defRPr>
                <a:solidFill>
                  <a:schemeClr val="tx1"/>
                </a:solidFill>
                <a:latin typeface="Times New Roman" panose="02020603050405020304" pitchFamily="18" charset="0"/>
                <a:ea typeface="隶书" panose="02010509060101010101" pitchFamily="49" charset="-122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隶书" panose="02010509060101010101" pitchFamily="49" charset="-122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隶书" panose="02010509060101010101" pitchFamily="49" charset="-122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隶书" panose="02010509060101010101" pitchFamily="49" charset="-122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隶书" panose="02010509060101010101" pitchFamily="49" charset="-122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Times New Roman" panose="02020603050405020304" pitchFamily="18" charset="0"/>
              <a:ea typeface="Gulim" pitchFamily="34" charset="-127"/>
              <a:cs typeface="+mn-cs"/>
            </a:endParaRPr>
          </a:p>
        </p:txBody>
      </p:sp>
      <p:sp>
        <p:nvSpPr>
          <p:cNvPr id="2072" name="Line 52"/>
          <p:cNvSpPr/>
          <p:nvPr/>
        </p:nvSpPr>
        <p:spPr>
          <a:xfrm rot="-1119820" flipV="1">
            <a:off x="2560638" y="2527300"/>
            <a:ext cx="327025" cy="327025"/>
          </a:xfrm>
          <a:prstGeom prst="line">
            <a:avLst/>
          </a:prstGeom>
          <a:ln w="57150" cap="rnd" cmpd="sng">
            <a:solidFill>
              <a:schemeClr val="bg1">
                <a:alpha val="50195"/>
              </a:schemeClr>
            </a:solidFill>
            <a:prstDash val="sysDot"/>
            <a:headEnd type="none" w="med" len="med"/>
            <a:tailEnd type="none" w="med" len="med"/>
          </a:ln>
        </p:spPr>
      </p:sp>
      <p:sp>
        <p:nvSpPr>
          <p:cNvPr id="2073" name="Line 53"/>
          <p:cNvSpPr/>
          <p:nvPr/>
        </p:nvSpPr>
        <p:spPr>
          <a:xfrm rot="-1119820" flipH="1" flipV="1">
            <a:off x="2798763" y="3963988"/>
            <a:ext cx="442912" cy="608012"/>
          </a:xfrm>
          <a:prstGeom prst="line">
            <a:avLst/>
          </a:prstGeom>
          <a:ln w="57150" cap="rnd" cmpd="sng">
            <a:solidFill>
              <a:schemeClr val="bg1">
                <a:alpha val="50195"/>
              </a:schemeClr>
            </a:solidFill>
            <a:prstDash val="sysDot"/>
            <a:headEnd type="none" w="med" len="med"/>
            <a:tailEnd type="none" w="med" len="med"/>
          </a:ln>
        </p:spPr>
      </p:sp>
      <p:sp>
        <p:nvSpPr>
          <p:cNvPr id="2074" name="Line 54"/>
          <p:cNvSpPr/>
          <p:nvPr/>
        </p:nvSpPr>
        <p:spPr>
          <a:xfrm rot="-1119820" flipH="1" flipV="1">
            <a:off x="1219200" y="2982913"/>
            <a:ext cx="227013" cy="227012"/>
          </a:xfrm>
          <a:prstGeom prst="line">
            <a:avLst/>
          </a:prstGeom>
          <a:ln w="57150" cap="rnd" cmpd="sng">
            <a:solidFill>
              <a:schemeClr val="bg1">
                <a:alpha val="50195"/>
              </a:schemeClr>
            </a:solidFill>
            <a:prstDash val="sysDot"/>
            <a:headEnd type="none" w="med" len="med"/>
            <a:tailEnd type="none" w="med" len="med"/>
          </a:ln>
        </p:spPr>
      </p:sp>
      <p:sp>
        <p:nvSpPr>
          <p:cNvPr id="34" name="Oval 55"/>
          <p:cNvSpPr>
            <a:spLocks noChangeArrowheads="1"/>
          </p:cNvSpPr>
          <p:nvPr/>
        </p:nvSpPr>
        <p:spPr bwMode="auto">
          <a:xfrm rot="20480180">
            <a:off x="85725" y="2257425"/>
            <a:ext cx="1182688" cy="1184275"/>
          </a:xfrm>
          <a:prstGeom prst="ellipse">
            <a:avLst/>
          </a:prstGeom>
          <a:noFill/>
          <a:ln w="19050">
            <a:solidFill>
              <a:schemeClr val="bg1">
                <a:alpha val="50195"/>
              </a:schemeClr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r">
              <a:defRPr>
                <a:solidFill>
                  <a:schemeClr val="tx1"/>
                </a:solidFill>
                <a:latin typeface="Times New Roman" panose="02020603050405020304" pitchFamily="18" charset="0"/>
                <a:ea typeface="隶书" panose="02010509060101010101" pitchFamily="49" charset="-122"/>
              </a:defRPr>
            </a:lvl1pPr>
            <a:lvl2pPr marL="742950" indent="-285750" algn="r">
              <a:defRPr>
                <a:solidFill>
                  <a:schemeClr val="tx1"/>
                </a:solidFill>
                <a:latin typeface="Times New Roman" panose="02020603050405020304" pitchFamily="18" charset="0"/>
                <a:ea typeface="隶书" panose="02010509060101010101" pitchFamily="49" charset="-122"/>
              </a:defRPr>
            </a:lvl2pPr>
            <a:lvl3pPr marL="1143000" indent="-228600" algn="r">
              <a:defRPr>
                <a:solidFill>
                  <a:schemeClr val="tx1"/>
                </a:solidFill>
                <a:latin typeface="Times New Roman" panose="02020603050405020304" pitchFamily="18" charset="0"/>
                <a:ea typeface="隶书" panose="02010509060101010101" pitchFamily="49" charset="-122"/>
              </a:defRPr>
            </a:lvl3pPr>
            <a:lvl4pPr marL="1600200" indent="-228600" algn="r">
              <a:defRPr>
                <a:solidFill>
                  <a:schemeClr val="tx1"/>
                </a:solidFill>
                <a:latin typeface="Times New Roman" panose="02020603050405020304" pitchFamily="18" charset="0"/>
                <a:ea typeface="隶书" panose="02010509060101010101" pitchFamily="49" charset="-122"/>
              </a:defRPr>
            </a:lvl4pPr>
            <a:lvl5pPr marL="2057400" indent="-228600" algn="r">
              <a:defRPr>
                <a:solidFill>
                  <a:schemeClr val="tx1"/>
                </a:solidFill>
                <a:latin typeface="Times New Roman" panose="02020603050405020304" pitchFamily="18" charset="0"/>
                <a:ea typeface="隶书" panose="02010509060101010101" pitchFamily="49" charset="-122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隶书" panose="02010509060101010101" pitchFamily="49" charset="-122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隶书" panose="02010509060101010101" pitchFamily="49" charset="-122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隶书" panose="02010509060101010101" pitchFamily="49" charset="-122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隶书" panose="02010509060101010101" pitchFamily="49" charset="-122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隶书" panose="02010509060101010101" pitchFamily="49" charset="-122"/>
              <a:cs typeface="+mn-cs"/>
            </a:endParaRPr>
          </a:p>
        </p:txBody>
      </p:sp>
      <p:sp>
        <p:nvSpPr>
          <p:cNvPr id="35" name="Oval 56" descr="cloud2"/>
          <p:cNvSpPr>
            <a:spLocks noChangeArrowheads="1"/>
          </p:cNvSpPr>
          <p:nvPr/>
        </p:nvSpPr>
        <p:spPr bwMode="auto">
          <a:xfrm rot="20480180">
            <a:off x="1479550" y="2844800"/>
            <a:ext cx="1411288" cy="1411288"/>
          </a:xfrm>
          <a:prstGeom prst="ellipse">
            <a:avLst/>
          </a:prstGeom>
          <a:blipFill dpi="0" rotWithShape="1">
            <a:blip r:embed="rId4">
              <a:lum contrast="6000"/>
            </a:blip>
            <a:srcRect/>
            <a:stretch>
              <a:fillRect/>
            </a:stretch>
          </a:blipFill>
          <a:ln w="38100">
            <a:solidFill>
              <a:schemeClr val="bg1">
                <a:alpha val="50195"/>
              </a:schemeClr>
            </a:solidFill>
            <a:rou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r">
              <a:defRPr>
                <a:solidFill>
                  <a:schemeClr val="tx1"/>
                </a:solidFill>
                <a:latin typeface="Times New Roman" panose="02020603050405020304" pitchFamily="18" charset="0"/>
                <a:ea typeface="隶书" panose="02010509060101010101" pitchFamily="49" charset="-122"/>
              </a:defRPr>
            </a:lvl1pPr>
            <a:lvl2pPr marL="742950" indent="-285750" algn="r">
              <a:defRPr>
                <a:solidFill>
                  <a:schemeClr val="tx1"/>
                </a:solidFill>
                <a:latin typeface="Times New Roman" panose="02020603050405020304" pitchFamily="18" charset="0"/>
                <a:ea typeface="隶书" panose="02010509060101010101" pitchFamily="49" charset="-122"/>
              </a:defRPr>
            </a:lvl2pPr>
            <a:lvl3pPr marL="1143000" indent="-228600" algn="r">
              <a:defRPr>
                <a:solidFill>
                  <a:schemeClr val="tx1"/>
                </a:solidFill>
                <a:latin typeface="Times New Roman" panose="02020603050405020304" pitchFamily="18" charset="0"/>
                <a:ea typeface="隶书" panose="02010509060101010101" pitchFamily="49" charset="-122"/>
              </a:defRPr>
            </a:lvl3pPr>
            <a:lvl4pPr marL="1600200" indent="-228600" algn="r">
              <a:defRPr>
                <a:solidFill>
                  <a:schemeClr val="tx1"/>
                </a:solidFill>
                <a:latin typeface="Times New Roman" panose="02020603050405020304" pitchFamily="18" charset="0"/>
                <a:ea typeface="隶书" panose="02010509060101010101" pitchFamily="49" charset="-122"/>
              </a:defRPr>
            </a:lvl4pPr>
            <a:lvl5pPr marL="2057400" indent="-228600" algn="r">
              <a:defRPr>
                <a:solidFill>
                  <a:schemeClr val="tx1"/>
                </a:solidFill>
                <a:latin typeface="Times New Roman" panose="02020603050405020304" pitchFamily="18" charset="0"/>
                <a:ea typeface="隶书" panose="02010509060101010101" pitchFamily="49" charset="-122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隶书" panose="02010509060101010101" pitchFamily="49" charset="-122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隶书" panose="02010509060101010101" pitchFamily="49" charset="-122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隶书" panose="02010509060101010101" pitchFamily="49" charset="-122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隶书" panose="02010509060101010101" pitchFamily="49" charset="-122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隶书" panose="02010509060101010101" pitchFamily="49" charset="-122"/>
              <a:cs typeface="+mn-cs"/>
            </a:endParaRPr>
          </a:p>
        </p:txBody>
      </p:sp>
      <p:pic>
        <p:nvPicPr>
          <p:cNvPr id="2077" name="Picture 57" descr="globe_whit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93838" y="2855913"/>
            <a:ext cx="1381125" cy="1381125"/>
          </a:xfrm>
          <a:prstGeom prst="rect">
            <a:avLst/>
          </a:prstGeom>
          <a:noFill/>
          <a:ln w="38100">
            <a:noFill/>
          </a:ln>
        </p:spPr>
      </p:pic>
      <p:sp>
        <p:nvSpPr>
          <p:cNvPr id="2078" name="Line 58"/>
          <p:cNvSpPr/>
          <p:nvPr/>
        </p:nvSpPr>
        <p:spPr>
          <a:xfrm rot="-1119820" flipV="1">
            <a:off x="1647825" y="4192588"/>
            <a:ext cx="146050" cy="146050"/>
          </a:xfrm>
          <a:prstGeom prst="line">
            <a:avLst/>
          </a:prstGeom>
          <a:ln w="57150" cap="rnd" cmpd="sng">
            <a:solidFill>
              <a:schemeClr val="bg1">
                <a:alpha val="50195"/>
              </a:schemeClr>
            </a:solidFill>
            <a:prstDash val="sysDot"/>
            <a:headEnd type="none" w="med" len="med"/>
            <a:tailEnd type="none" w="med" len="med"/>
          </a:ln>
        </p:spPr>
      </p:sp>
      <p:sp>
        <p:nvSpPr>
          <p:cNvPr id="38" name="Oval 59"/>
          <p:cNvSpPr>
            <a:spLocks noChangeArrowheads="1"/>
          </p:cNvSpPr>
          <p:nvPr/>
        </p:nvSpPr>
        <p:spPr bwMode="auto">
          <a:xfrm rot="20480180">
            <a:off x="1012825" y="4364038"/>
            <a:ext cx="831850" cy="831850"/>
          </a:xfrm>
          <a:prstGeom prst="ellipse">
            <a:avLst/>
          </a:prstGeom>
          <a:noFill/>
          <a:ln w="19050">
            <a:solidFill>
              <a:schemeClr val="bg1">
                <a:alpha val="50195"/>
              </a:schemeClr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r">
              <a:defRPr>
                <a:solidFill>
                  <a:schemeClr val="tx1"/>
                </a:solidFill>
                <a:latin typeface="Times New Roman" panose="02020603050405020304" pitchFamily="18" charset="0"/>
                <a:ea typeface="隶书" panose="02010509060101010101" pitchFamily="49" charset="-122"/>
              </a:defRPr>
            </a:lvl1pPr>
            <a:lvl2pPr marL="742950" indent="-285750" algn="r">
              <a:defRPr>
                <a:solidFill>
                  <a:schemeClr val="tx1"/>
                </a:solidFill>
                <a:latin typeface="Times New Roman" panose="02020603050405020304" pitchFamily="18" charset="0"/>
                <a:ea typeface="隶书" panose="02010509060101010101" pitchFamily="49" charset="-122"/>
              </a:defRPr>
            </a:lvl2pPr>
            <a:lvl3pPr marL="1143000" indent="-228600" algn="r">
              <a:defRPr>
                <a:solidFill>
                  <a:schemeClr val="tx1"/>
                </a:solidFill>
                <a:latin typeface="Times New Roman" panose="02020603050405020304" pitchFamily="18" charset="0"/>
                <a:ea typeface="隶书" panose="02010509060101010101" pitchFamily="49" charset="-122"/>
              </a:defRPr>
            </a:lvl3pPr>
            <a:lvl4pPr marL="1600200" indent="-228600" algn="r">
              <a:defRPr>
                <a:solidFill>
                  <a:schemeClr val="tx1"/>
                </a:solidFill>
                <a:latin typeface="Times New Roman" panose="02020603050405020304" pitchFamily="18" charset="0"/>
                <a:ea typeface="隶书" panose="02010509060101010101" pitchFamily="49" charset="-122"/>
              </a:defRPr>
            </a:lvl4pPr>
            <a:lvl5pPr marL="2057400" indent="-228600" algn="r">
              <a:defRPr>
                <a:solidFill>
                  <a:schemeClr val="tx1"/>
                </a:solidFill>
                <a:latin typeface="Times New Roman" panose="02020603050405020304" pitchFamily="18" charset="0"/>
                <a:ea typeface="隶书" panose="02010509060101010101" pitchFamily="49" charset="-122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隶书" panose="02010509060101010101" pitchFamily="49" charset="-122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隶书" panose="02010509060101010101" pitchFamily="49" charset="-122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隶书" panose="02010509060101010101" pitchFamily="49" charset="-122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隶书" panose="02010509060101010101" pitchFamily="49" charset="-122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隶书" panose="02010509060101010101" pitchFamily="49" charset="-122"/>
              <a:cs typeface="+mn-cs"/>
            </a:endParaRPr>
          </a:p>
        </p:txBody>
      </p:sp>
      <p:sp>
        <p:nvSpPr>
          <p:cNvPr id="39" name="Oval 60"/>
          <p:cNvSpPr>
            <a:spLocks noChangeArrowheads="1"/>
          </p:cNvSpPr>
          <p:nvPr/>
        </p:nvSpPr>
        <p:spPr bwMode="auto">
          <a:xfrm rot="20480180">
            <a:off x="2506663" y="1171575"/>
            <a:ext cx="1360488" cy="1360488"/>
          </a:xfrm>
          <a:prstGeom prst="ellipse">
            <a:avLst/>
          </a:prstGeom>
          <a:noFill/>
          <a:ln w="19050">
            <a:solidFill>
              <a:schemeClr val="bg1">
                <a:alpha val="50195"/>
              </a:schemeClr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r">
              <a:defRPr>
                <a:solidFill>
                  <a:schemeClr val="tx1"/>
                </a:solidFill>
                <a:latin typeface="Times New Roman" panose="02020603050405020304" pitchFamily="18" charset="0"/>
                <a:ea typeface="隶书" panose="02010509060101010101" pitchFamily="49" charset="-122"/>
              </a:defRPr>
            </a:lvl1pPr>
            <a:lvl2pPr marL="742950" indent="-285750" algn="r">
              <a:defRPr>
                <a:solidFill>
                  <a:schemeClr val="tx1"/>
                </a:solidFill>
                <a:latin typeface="Times New Roman" panose="02020603050405020304" pitchFamily="18" charset="0"/>
                <a:ea typeface="隶书" panose="02010509060101010101" pitchFamily="49" charset="-122"/>
              </a:defRPr>
            </a:lvl2pPr>
            <a:lvl3pPr marL="1143000" indent="-228600" algn="r">
              <a:defRPr>
                <a:solidFill>
                  <a:schemeClr val="tx1"/>
                </a:solidFill>
                <a:latin typeface="Times New Roman" panose="02020603050405020304" pitchFamily="18" charset="0"/>
                <a:ea typeface="隶书" panose="02010509060101010101" pitchFamily="49" charset="-122"/>
              </a:defRPr>
            </a:lvl3pPr>
            <a:lvl4pPr marL="1600200" indent="-228600" algn="r">
              <a:defRPr>
                <a:solidFill>
                  <a:schemeClr val="tx1"/>
                </a:solidFill>
                <a:latin typeface="Times New Roman" panose="02020603050405020304" pitchFamily="18" charset="0"/>
                <a:ea typeface="隶书" panose="02010509060101010101" pitchFamily="49" charset="-122"/>
              </a:defRPr>
            </a:lvl4pPr>
            <a:lvl5pPr marL="2057400" indent="-228600" algn="r">
              <a:defRPr>
                <a:solidFill>
                  <a:schemeClr val="tx1"/>
                </a:solidFill>
                <a:latin typeface="Times New Roman" panose="02020603050405020304" pitchFamily="18" charset="0"/>
                <a:ea typeface="隶书" panose="02010509060101010101" pitchFamily="49" charset="-122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隶书" panose="02010509060101010101" pitchFamily="49" charset="-122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隶书" panose="02010509060101010101" pitchFamily="49" charset="-122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隶书" panose="02010509060101010101" pitchFamily="49" charset="-122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隶书" panose="02010509060101010101" pitchFamily="49" charset="-122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隶书" panose="02010509060101010101" pitchFamily="49" charset="-122"/>
              <a:cs typeface="+mn-cs"/>
            </a:endParaRPr>
          </a:p>
        </p:txBody>
      </p:sp>
      <p:pic>
        <p:nvPicPr>
          <p:cNvPr id="2081" name="Picture 61" descr="icon_conference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46350" y="1206500"/>
            <a:ext cx="1298575" cy="129857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82" name="Picture 62" descr="icon_female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7950" y="2279650"/>
            <a:ext cx="1136650" cy="11366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83" name="Picture 63" descr="icon_men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208338" y="4346575"/>
            <a:ext cx="1085850" cy="10858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84" name="Picture 64" descr="icon_buldi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42988" y="4391025"/>
            <a:ext cx="782637" cy="782638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85" name="图片 43"/>
          <p:cNvPicPr>
            <a:picLocks noChangeAspect="1"/>
          </p:cNvPicPr>
          <p:nvPr userDrawn="1"/>
        </p:nvPicPr>
        <p:blipFill>
          <a:blip r:embed="rId10"/>
          <a:srcRect l="27911" t="2879" r="2328" b="74304"/>
          <a:stretch>
            <a:fillRect/>
          </a:stretch>
        </p:blipFill>
        <p:spPr>
          <a:xfrm>
            <a:off x="912813" y="82550"/>
            <a:ext cx="3208337" cy="6540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3333" name="Rectangle 21"/>
          <p:cNvSpPr>
            <a:spLocks noGrp="1" noChangeArrowheads="1"/>
          </p:cNvSpPr>
          <p:nvPr>
            <p:ph type="ctrTitle" sz="quarter"/>
          </p:nvPr>
        </p:nvSpPr>
        <p:spPr bwMode="black">
          <a:xfrm>
            <a:off x="533400" y="3066048"/>
            <a:ext cx="8153400" cy="669925"/>
          </a:xfrm>
        </p:spPr>
        <p:txBody>
          <a:bodyPr/>
          <a:lstStyle>
            <a:lvl1pPr algn="ctr">
              <a:defRPr sz="4000"/>
            </a:lvl1pPr>
          </a:lstStyle>
          <a:p>
            <a:pPr lvl="0"/>
            <a:r>
              <a:rPr lang="en-US" altLang="ko-KR" noProof="0"/>
              <a:t>Click to edit Master title style</a:t>
            </a:r>
            <a:endParaRPr lang="en-US" altLang="ko-KR" noProof="0"/>
          </a:p>
        </p:txBody>
      </p:sp>
      <p:sp>
        <p:nvSpPr>
          <p:cNvPr id="44" name="Rectangle 22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447800" y="3828048"/>
            <a:ext cx="6400800" cy="533400"/>
          </a:xfrm>
        </p:spPr>
        <p:txBody>
          <a:bodyPr/>
          <a:lstStyle>
            <a:lvl1pPr marL="0" indent="0" algn="ctr">
              <a:buFont typeface="Wingdings" panose="05000000000000000000" pitchFamily="2" charset="2"/>
              <a:buNone/>
              <a:defRPr sz="20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altLang="ko-KR" noProof="0" dirty="0"/>
              <a:t>Click to edit Master subtitle style</a:t>
            </a:r>
            <a:endParaRPr lang="en-US" altLang="ko-KR" noProof="0" dirty="0"/>
          </a:p>
        </p:txBody>
      </p:sp>
      <p:sp>
        <p:nvSpPr>
          <p:cNvPr id="45" name="Rectangle 23"/>
          <p:cNvSpPr>
            <a:spLocks noGrp="1" noChangeArrowheads="1"/>
          </p:cNvSpPr>
          <p:nvPr>
            <p:ph type="dt" sz="quarter" idx="2"/>
          </p:nvPr>
        </p:nvSpPr>
        <p:spPr bwMode="auto">
          <a:xfrm>
            <a:off x="457200" y="6553200"/>
            <a:ext cx="2133600" cy="15240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 sz="140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ko-KR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Times New Roman" panose="02020603050405020304" pitchFamily="18" charset="0"/>
              <a:ea typeface="Gulim" pitchFamily="34" charset="-127"/>
              <a:cs typeface="+mn-cs"/>
            </a:endParaRPr>
          </a:p>
        </p:txBody>
      </p:sp>
      <p:sp>
        <p:nvSpPr>
          <p:cNvPr id="46" name="Rectangle 24"/>
          <p:cNvSpPr>
            <a:spLocks noGrp="1" noChangeArrowheads="1"/>
          </p:cNvSpPr>
          <p:nvPr>
            <p:ph type="ftr" sz="quarter" idx="3"/>
          </p:nvPr>
        </p:nvSpPr>
        <p:spPr>
          <a:xfrm>
            <a:off x="3124200" y="6553200"/>
            <a:ext cx="2895600" cy="304800"/>
          </a:xfrm>
          <a:prstGeom prst="rect">
            <a:avLst/>
          </a:prstGeom>
        </p:spPr>
        <p:txBody>
          <a:bodyPr/>
          <a:lstStyle>
            <a:lvl1pPr algn="ctr">
              <a:defRPr sz="140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</a:defRPr>
            </a:lvl1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ko-KR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Times New Roman" panose="02020603050405020304" pitchFamily="18" charset="0"/>
              <a:ea typeface="隶书" panose="02010509060101010101" pitchFamily="49" charset="-122"/>
              <a:cs typeface="+mn-cs"/>
            </a:endParaRPr>
          </a:p>
        </p:txBody>
      </p:sp>
      <p:sp>
        <p:nvSpPr>
          <p:cNvPr id="47" name="Rectangle 2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553200"/>
            <a:ext cx="2133600" cy="15240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r"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DD4F7944-44B4-4A90-808A-C9836FE62111}" type="slidenum">
              <a:rPr kumimoji="0" lang="ko-KR" altLang="en-US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Times New Roman" panose="02020603050405020304" pitchFamily="18" charset="0"/>
                <a:ea typeface="Gulim" pitchFamily="34" charset="-127"/>
                <a:cs typeface="+mn-cs"/>
              </a:rPr>
            </a:fld>
            <a:endParaRPr kumimoji="0" lang="en-US" altLang="ko-KR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Times New Roman" panose="02020603050405020304" pitchFamily="18" charset="0"/>
              <a:ea typeface="Gulim" pitchFamily="34" charset="-127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ko-KR" sz="1200" b="0" i="0" u="none" strike="noStrike" kern="1200" cap="none" spc="0" normalizeH="0" baseline="0" noProof="0">
              <a:ln>
                <a:noFill/>
              </a:ln>
              <a:solidFill>
                <a:schemeClr val="hlink"/>
              </a:solidFill>
              <a:effectLst/>
              <a:uLnTx/>
              <a:uFillTx/>
              <a:latin typeface="Verdana" panose="020B0604030504040204" pitchFamily="34" charset="0"/>
              <a:ea typeface="Gulim" pitchFamily="34" charset="-127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FDE8781F-EC5F-4759-8C23-0A61B03EEFD8}" type="slidenum">
              <a:rPr kumimoji="0" lang="ko-KR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hlin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Verdana" panose="020B0604030504040204" pitchFamily="34" charset="0"/>
                <a:ea typeface="Gulim" pitchFamily="34" charset="-127"/>
                <a:cs typeface="+mn-cs"/>
              </a:rPr>
            </a:fld>
            <a:endParaRPr kumimoji="0" lang="en-US" altLang="ko-KR" sz="1200" b="0" i="0" u="none" strike="noStrike" kern="1200" cap="none" spc="0" normalizeH="0" baseline="0" noProof="0">
              <a:ln>
                <a:noFill/>
              </a:ln>
              <a:solidFill>
                <a:schemeClr val="hlink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Verdana" panose="020B0604030504040204" pitchFamily="34" charset="0"/>
              <a:ea typeface="Gulim" pitchFamily="34" charset="-127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ko-KR" sz="1200" b="0" i="0" u="none" strike="noStrike" kern="1200" cap="none" spc="0" normalizeH="0" baseline="0" noProof="0">
              <a:ln>
                <a:noFill/>
              </a:ln>
              <a:solidFill>
                <a:schemeClr val="hlink"/>
              </a:solidFill>
              <a:effectLst/>
              <a:uLnTx/>
              <a:uFillTx/>
              <a:latin typeface="Verdana" panose="020B0604030504040204" pitchFamily="34" charset="0"/>
              <a:ea typeface="Gulim" pitchFamily="34" charset="-127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FDE8781F-EC5F-4759-8C23-0A61B03EEFD8}" type="slidenum">
              <a:rPr kumimoji="0" lang="ko-KR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hlin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Verdana" panose="020B0604030504040204" pitchFamily="34" charset="0"/>
                <a:ea typeface="Gulim" pitchFamily="34" charset="-127"/>
                <a:cs typeface="+mn-cs"/>
              </a:rPr>
            </a:fld>
            <a:endParaRPr kumimoji="0" lang="en-US" altLang="ko-KR" sz="1200" b="0" i="0" u="none" strike="noStrike" kern="1200" cap="none" spc="0" normalizeH="0" baseline="0" noProof="0">
              <a:ln>
                <a:noFill/>
              </a:ln>
              <a:solidFill>
                <a:schemeClr val="hlink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Verdana" panose="020B0604030504040204" pitchFamily="34" charset="0"/>
              <a:ea typeface="Gulim" pitchFamily="34" charset="-127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469900" y="1022350"/>
            <a:ext cx="4038600" cy="4953000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4660900" y="1022350"/>
            <a:ext cx="4038600" cy="4953000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8" name="Rectangle 23"/>
          <p:cNvSpPr>
            <a:spLocks noGrp="1" noChangeArrowheads="1"/>
          </p:cNvSpPr>
          <p:nvPr>
            <p:ph type="dt" sz="half" idx="12"/>
          </p:nvPr>
        </p:nvSpPr>
        <p:spPr bwMode="auto">
          <a:xfrm>
            <a:off x="327025" y="6477000"/>
            <a:ext cx="2514600" cy="30480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ko-KR" sz="1200" b="0" i="0" u="none" strike="noStrike" kern="1200" cap="none" spc="0" normalizeH="0" baseline="0" noProof="0">
              <a:ln>
                <a:noFill/>
              </a:ln>
              <a:solidFill>
                <a:schemeClr val="hlink"/>
              </a:solidFill>
              <a:effectLst/>
              <a:uLnTx/>
              <a:uFillTx/>
              <a:latin typeface="Verdana" panose="020B0604030504040204" pitchFamily="34" charset="0"/>
              <a:ea typeface="Gulim" pitchFamily="34" charset="-127"/>
              <a:cs typeface="+mn-cs"/>
            </a:endParaRPr>
          </a:p>
        </p:txBody>
      </p:sp>
      <p:sp>
        <p:nvSpPr>
          <p:cNvPr id="9" name="Rectangle 24"/>
          <p:cNvSpPr>
            <a:spLocks noGrp="1" noChangeArrowheads="1"/>
          </p:cNvSpPr>
          <p:nvPr>
            <p:ph type="ftr" sz="quarter" idx="3"/>
          </p:nvPr>
        </p:nvSpPr>
        <p:spPr>
          <a:xfrm>
            <a:off x="4229100" y="6477000"/>
            <a:ext cx="3962400" cy="3048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隶书" panose="02010509060101010101" pitchFamily="49" charset="-122"/>
                <a:cs typeface="+mn-cs"/>
              </a:rPr>
              <a:t>Harbin Engineering University</a:t>
            </a:r>
            <a:endParaRPr kumimoji="0" lang="en-US" altLang="zh-CN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隶书" panose="02010509060101010101" pitchFamily="49" charset="-122"/>
              <a:cs typeface="+mn-cs"/>
            </a:endParaRPr>
          </a:p>
        </p:txBody>
      </p:sp>
      <p:sp>
        <p:nvSpPr>
          <p:cNvPr id="11" name="Rectangle 2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670300" y="6451600"/>
            <a:ext cx="2133600" cy="30480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62D16D11-9D35-4A0B-9FB8-2F1661FFC827}" type="slidenum">
              <a:rPr kumimoji="0" lang="ko-KR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hlin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Verdana" panose="020B0604030504040204" pitchFamily="34" charset="0"/>
                <a:ea typeface="Gulim" pitchFamily="34" charset="-127"/>
                <a:cs typeface="+mn-cs"/>
              </a:rPr>
            </a:fld>
            <a:endParaRPr kumimoji="0" lang="en-US" altLang="ko-KR" sz="1200" b="0" i="0" u="none" strike="noStrike" kern="1200" cap="none" spc="0" normalizeH="0" baseline="0" noProof="0">
              <a:ln>
                <a:noFill/>
              </a:ln>
              <a:solidFill>
                <a:schemeClr val="hlink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Verdana" panose="020B0604030504040204" pitchFamily="34" charset="0"/>
              <a:ea typeface="Gulim" pitchFamily="34" charset="-127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8" name="Rectangle 23"/>
          <p:cNvSpPr>
            <a:spLocks noGrp="1" noChangeArrowheads="1"/>
          </p:cNvSpPr>
          <p:nvPr>
            <p:ph type="dt" sz="half" idx="12"/>
          </p:nvPr>
        </p:nvSpPr>
        <p:spPr bwMode="auto">
          <a:xfrm>
            <a:off x="327025" y="6477000"/>
            <a:ext cx="2514600" cy="30480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ko-KR" sz="1200" b="0" i="0" u="none" strike="noStrike" kern="1200" cap="none" spc="0" normalizeH="0" baseline="0" noProof="0">
              <a:ln>
                <a:noFill/>
              </a:ln>
              <a:solidFill>
                <a:schemeClr val="hlink"/>
              </a:solidFill>
              <a:effectLst/>
              <a:uLnTx/>
              <a:uFillTx/>
              <a:latin typeface="Verdana" panose="020B0604030504040204" pitchFamily="34" charset="0"/>
              <a:ea typeface="Gulim" pitchFamily="34" charset="-127"/>
              <a:cs typeface="+mn-cs"/>
            </a:endParaRPr>
          </a:p>
        </p:txBody>
      </p:sp>
      <p:sp>
        <p:nvSpPr>
          <p:cNvPr id="9" name="Rectangle 24"/>
          <p:cNvSpPr>
            <a:spLocks noGrp="1" noChangeArrowheads="1"/>
          </p:cNvSpPr>
          <p:nvPr>
            <p:ph type="ftr" sz="quarter" idx="13"/>
          </p:nvPr>
        </p:nvSpPr>
        <p:spPr>
          <a:xfrm>
            <a:off x="4229100" y="6477000"/>
            <a:ext cx="3962400" cy="3048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隶书" panose="02010509060101010101" pitchFamily="49" charset="-122"/>
                <a:cs typeface="+mn-cs"/>
              </a:rPr>
              <a:t>Harbin Engineering University</a:t>
            </a:r>
            <a:endParaRPr kumimoji="0" lang="en-US" altLang="zh-CN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隶书" panose="02010509060101010101" pitchFamily="49" charset="-122"/>
              <a:cs typeface="+mn-cs"/>
            </a:endParaRPr>
          </a:p>
        </p:txBody>
      </p:sp>
      <p:sp>
        <p:nvSpPr>
          <p:cNvPr id="11" name="Rectangle 25"/>
          <p:cNvSpPr>
            <a:spLocks noGrp="1" noChangeArrowheads="1"/>
          </p:cNvSpPr>
          <p:nvPr>
            <p:ph type="sldNum" sz="quarter" idx="14"/>
          </p:nvPr>
        </p:nvSpPr>
        <p:spPr bwMode="auto">
          <a:xfrm>
            <a:off x="3670300" y="6451600"/>
            <a:ext cx="2133600" cy="30480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3222D75C-83E4-4823-9969-3803BA5A8B61}" type="slidenum">
              <a:rPr kumimoji="0" lang="ko-KR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hlin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Verdana" panose="020B0604030504040204" pitchFamily="34" charset="0"/>
                <a:ea typeface="Gulim" pitchFamily="34" charset="-127"/>
                <a:cs typeface="+mn-cs"/>
              </a:rPr>
            </a:fld>
            <a:endParaRPr kumimoji="0" lang="en-US" altLang="ko-KR" sz="1200" b="0" i="0" u="none" strike="noStrike" kern="1200" cap="none" spc="0" normalizeH="0" baseline="0" noProof="0">
              <a:ln>
                <a:noFill/>
              </a:ln>
              <a:solidFill>
                <a:schemeClr val="hlink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Verdana" panose="020B0604030504040204" pitchFamily="34" charset="0"/>
              <a:ea typeface="Gulim" pitchFamily="34" charset="-127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8" name="Rectangle 2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27025" y="6477000"/>
            <a:ext cx="2514600" cy="30480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ko-KR" sz="1200" b="0" i="0" u="none" strike="noStrike" kern="1200" cap="none" spc="0" normalizeH="0" baseline="0" noProof="0">
              <a:ln>
                <a:noFill/>
              </a:ln>
              <a:solidFill>
                <a:schemeClr val="hlink"/>
              </a:solidFill>
              <a:effectLst/>
              <a:uLnTx/>
              <a:uFillTx/>
              <a:latin typeface="Verdana" panose="020B0604030504040204" pitchFamily="34" charset="0"/>
              <a:ea typeface="Gulim" pitchFamily="34" charset="-127"/>
              <a:cs typeface="+mn-cs"/>
            </a:endParaRPr>
          </a:p>
        </p:txBody>
      </p:sp>
      <p:sp>
        <p:nvSpPr>
          <p:cNvPr id="9" name="Rectangle 24"/>
          <p:cNvSpPr>
            <a:spLocks noGrp="1" noChangeArrowheads="1"/>
          </p:cNvSpPr>
          <p:nvPr>
            <p:ph type="ftr" sz="quarter" idx="3"/>
          </p:nvPr>
        </p:nvSpPr>
        <p:spPr>
          <a:xfrm>
            <a:off x="4229100" y="6477000"/>
            <a:ext cx="3962400" cy="3048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隶书" panose="02010509060101010101" pitchFamily="49" charset="-122"/>
                <a:cs typeface="+mn-cs"/>
              </a:rPr>
              <a:t>Harbin Engineering University</a:t>
            </a:r>
            <a:endParaRPr kumimoji="0" lang="en-US" altLang="zh-CN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隶书" panose="02010509060101010101" pitchFamily="49" charset="-122"/>
              <a:cs typeface="+mn-cs"/>
            </a:endParaRPr>
          </a:p>
        </p:txBody>
      </p:sp>
      <p:sp>
        <p:nvSpPr>
          <p:cNvPr id="11" name="Rectangle 2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670300" y="6451600"/>
            <a:ext cx="2133600" cy="30480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7411479D-DB56-49F8-9B63-4A4000B43647}" type="slidenum">
              <a:rPr kumimoji="0" lang="ko-KR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hlin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Verdana" panose="020B0604030504040204" pitchFamily="34" charset="0"/>
                <a:ea typeface="Gulim" pitchFamily="34" charset="-127"/>
                <a:cs typeface="+mn-cs"/>
              </a:rPr>
            </a:fld>
            <a:endParaRPr kumimoji="0" lang="en-US" altLang="ko-KR" sz="1200" b="0" i="0" u="none" strike="noStrike" kern="1200" cap="none" spc="0" normalizeH="0" baseline="0" noProof="0">
              <a:ln>
                <a:noFill/>
              </a:ln>
              <a:solidFill>
                <a:schemeClr val="hlink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Verdana" panose="020B0604030504040204" pitchFamily="34" charset="0"/>
              <a:ea typeface="Gulim" pitchFamily="34" charset="-127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ko-KR" sz="1200" b="0" i="0" u="none" strike="noStrike" kern="1200" cap="none" spc="0" normalizeH="0" baseline="0" noProof="0">
              <a:ln>
                <a:noFill/>
              </a:ln>
              <a:solidFill>
                <a:schemeClr val="hlink"/>
              </a:solidFill>
              <a:effectLst/>
              <a:uLnTx/>
              <a:uFillTx/>
              <a:latin typeface="Verdana" panose="020B0604030504040204" pitchFamily="34" charset="0"/>
              <a:ea typeface="Gulim" pitchFamily="34" charset="-127"/>
              <a:cs typeface="+mn-cs"/>
            </a:endParaRPr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FDE8781F-EC5F-4759-8C23-0A61B03EEFD8}" type="slidenum">
              <a:rPr kumimoji="0" lang="ko-KR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hlin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Verdana" panose="020B0604030504040204" pitchFamily="34" charset="0"/>
                <a:ea typeface="Gulim" pitchFamily="34" charset="-127"/>
                <a:cs typeface="+mn-cs"/>
              </a:rPr>
            </a:fld>
            <a:endParaRPr kumimoji="0" lang="en-US" altLang="ko-KR" sz="1200" b="0" i="0" u="none" strike="noStrike" kern="1200" cap="none" spc="0" normalizeH="0" baseline="0" noProof="0">
              <a:ln>
                <a:noFill/>
              </a:ln>
              <a:solidFill>
                <a:schemeClr val="hlink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Verdana" panose="020B0604030504040204" pitchFamily="34" charset="0"/>
              <a:ea typeface="Gulim" pitchFamily="34" charset="-127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8" name="Rectangle 23"/>
          <p:cNvSpPr>
            <a:spLocks noGrp="1" noChangeArrowheads="1"/>
          </p:cNvSpPr>
          <p:nvPr>
            <p:ph type="dt" sz="half" idx="12"/>
          </p:nvPr>
        </p:nvSpPr>
        <p:spPr bwMode="auto">
          <a:xfrm>
            <a:off x="327025" y="6477000"/>
            <a:ext cx="2514600" cy="30480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ko-KR" sz="1200" b="0" i="0" u="none" strike="noStrike" kern="1200" cap="none" spc="0" normalizeH="0" baseline="0" noProof="0">
              <a:ln>
                <a:noFill/>
              </a:ln>
              <a:solidFill>
                <a:schemeClr val="hlink"/>
              </a:solidFill>
              <a:effectLst/>
              <a:uLnTx/>
              <a:uFillTx/>
              <a:latin typeface="Verdana" panose="020B0604030504040204" pitchFamily="34" charset="0"/>
              <a:ea typeface="Gulim" pitchFamily="34" charset="-127"/>
              <a:cs typeface="+mn-cs"/>
            </a:endParaRPr>
          </a:p>
        </p:txBody>
      </p:sp>
      <p:sp>
        <p:nvSpPr>
          <p:cNvPr id="9" name="Rectangle 24"/>
          <p:cNvSpPr>
            <a:spLocks noGrp="1" noChangeArrowheads="1"/>
          </p:cNvSpPr>
          <p:nvPr>
            <p:ph type="ftr" sz="quarter" idx="3"/>
          </p:nvPr>
        </p:nvSpPr>
        <p:spPr>
          <a:xfrm>
            <a:off x="4229100" y="6477000"/>
            <a:ext cx="3962400" cy="3048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隶书" panose="02010509060101010101" pitchFamily="49" charset="-122"/>
                <a:cs typeface="+mn-cs"/>
              </a:rPr>
              <a:t>Harbin Engineering University</a:t>
            </a:r>
            <a:endParaRPr kumimoji="0" lang="en-US" altLang="zh-CN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隶书" panose="02010509060101010101" pitchFamily="49" charset="-122"/>
              <a:cs typeface="+mn-cs"/>
            </a:endParaRPr>
          </a:p>
        </p:txBody>
      </p:sp>
      <p:sp>
        <p:nvSpPr>
          <p:cNvPr id="11" name="Rectangle 2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670300" y="6451600"/>
            <a:ext cx="2133600" cy="30480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2CD481DE-BB3C-4CA2-A23F-8657EEFE4A29}" type="slidenum">
              <a:rPr kumimoji="0" lang="ko-KR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hlin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Verdana" panose="020B0604030504040204" pitchFamily="34" charset="0"/>
                <a:ea typeface="Gulim" pitchFamily="34" charset="-127"/>
                <a:cs typeface="+mn-cs"/>
              </a:rPr>
            </a:fld>
            <a:endParaRPr kumimoji="0" lang="en-US" altLang="ko-KR" sz="1200" b="0" i="0" u="none" strike="noStrike" kern="1200" cap="none" spc="0" normalizeH="0" baseline="0" noProof="0">
              <a:ln>
                <a:noFill/>
              </a:ln>
              <a:solidFill>
                <a:schemeClr val="hlink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Verdana" panose="020B0604030504040204" pitchFamily="34" charset="0"/>
              <a:ea typeface="Gulim" pitchFamily="34" charset="-127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 vert="horz" wrap="square" lIns="91440" tIns="45720" rIns="91440" bIns="45720" numCol="1" anchor="t" anchorCtr="0" compatLnSpc="1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Tx/>
              <a:buFont typeface="Wingdings" panose="05000000000000000000" pitchFamily="2" charset="2"/>
              <a:buNone/>
              <a:defRPr/>
            </a:pPr>
            <a:endParaRPr kumimoji="0" lang="zh-CN" altLang="en-US" sz="3200" b="1" i="0" u="none" strike="noStrike" kern="1200" cap="none" spc="0" normalizeH="0" baseline="0" noProof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8" name="Rectangle 23"/>
          <p:cNvSpPr>
            <a:spLocks noGrp="1" noChangeArrowheads="1"/>
          </p:cNvSpPr>
          <p:nvPr>
            <p:ph type="dt" sz="half" idx="12"/>
          </p:nvPr>
        </p:nvSpPr>
        <p:spPr bwMode="auto">
          <a:xfrm>
            <a:off x="327025" y="6477000"/>
            <a:ext cx="2514600" cy="30480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ko-KR" sz="1200" b="0" i="0" u="none" strike="noStrike" kern="1200" cap="none" spc="0" normalizeH="0" baseline="0" noProof="0">
              <a:ln>
                <a:noFill/>
              </a:ln>
              <a:solidFill>
                <a:schemeClr val="hlink"/>
              </a:solidFill>
              <a:effectLst/>
              <a:uLnTx/>
              <a:uFillTx/>
              <a:latin typeface="Verdana" panose="020B0604030504040204" pitchFamily="34" charset="0"/>
              <a:ea typeface="Gulim" pitchFamily="34" charset="-127"/>
              <a:cs typeface="+mn-cs"/>
            </a:endParaRPr>
          </a:p>
        </p:txBody>
      </p:sp>
      <p:sp>
        <p:nvSpPr>
          <p:cNvPr id="9" name="Rectangle 24"/>
          <p:cNvSpPr>
            <a:spLocks noGrp="1" noChangeArrowheads="1"/>
          </p:cNvSpPr>
          <p:nvPr>
            <p:ph type="ftr" sz="quarter" idx="3"/>
          </p:nvPr>
        </p:nvSpPr>
        <p:spPr>
          <a:xfrm>
            <a:off x="4229100" y="6477000"/>
            <a:ext cx="3962400" cy="3048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隶书" panose="02010509060101010101" pitchFamily="49" charset="-122"/>
                <a:cs typeface="+mn-cs"/>
              </a:rPr>
              <a:t>Harbin Engineering University</a:t>
            </a:r>
            <a:endParaRPr kumimoji="0" lang="en-US" altLang="zh-CN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隶书" panose="02010509060101010101" pitchFamily="49" charset="-122"/>
              <a:cs typeface="+mn-cs"/>
            </a:endParaRPr>
          </a:p>
        </p:txBody>
      </p:sp>
      <p:sp>
        <p:nvSpPr>
          <p:cNvPr id="11" name="Rectangle 2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670300" y="6451600"/>
            <a:ext cx="2133600" cy="30480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40E6981B-1243-4364-B0F9-2D0F5E93114D}" type="slidenum">
              <a:rPr kumimoji="0" lang="ko-KR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hlin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Verdana" panose="020B0604030504040204" pitchFamily="34" charset="0"/>
                <a:ea typeface="Gulim" pitchFamily="34" charset="-127"/>
                <a:cs typeface="+mn-cs"/>
              </a:rPr>
            </a:fld>
            <a:endParaRPr kumimoji="0" lang="en-US" altLang="ko-KR" sz="1200" b="0" i="0" u="none" strike="noStrike" kern="1200" cap="none" spc="0" normalizeH="0" baseline="0" noProof="0">
              <a:ln>
                <a:noFill/>
              </a:ln>
              <a:solidFill>
                <a:schemeClr val="hlink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Verdana" panose="020B0604030504040204" pitchFamily="34" charset="0"/>
              <a:ea typeface="Gulim" pitchFamily="34" charset="-127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8" name="Rectangle 2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27025" y="6477000"/>
            <a:ext cx="2514600" cy="30480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ko-KR" sz="1200" b="0" i="0" u="none" strike="noStrike" kern="1200" cap="none" spc="0" normalizeH="0" baseline="0" noProof="0">
              <a:ln>
                <a:noFill/>
              </a:ln>
              <a:solidFill>
                <a:schemeClr val="hlink"/>
              </a:solidFill>
              <a:effectLst/>
              <a:uLnTx/>
              <a:uFillTx/>
              <a:latin typeface="Verdana" panose="020B0604030504040204" pitchFamily="34" charset="0"/>
              <a:ea typeface="Gulim" pitchFamily="34" charset="-127"/>
              <a:cs typeface="+mn-cs"/>
            </a:endParaRPr>
          </a:p>
        </p:txBody>
      </p:sp>
      <p:sp>
        <p:nvSpPr>
          <p:cNvPr id="9" name="Rectangle 24"/>
          <p:cNvSpPr>
            <a:spLocks noGrp="1" noChangeArrowheads="1"/>
          </p:cNvSpPr>
          <p:nvPr>
            <p:ph type="ftr" sz="quarter" idx="3"/>
          </p:nvPr>
        </p:nvSpPr>
        <p:spPr>
          <a:xfrm>
            <a:off x="4229100" y="6477000"/>
            <a:ext cx="3962400" cy="3048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隶书" panose="02010509060101010101" pitchFamily="49" charset="-122"/>
                <a:cs typeface="+mn-cs"/>
              </a:rPr>
              <a:t>Harbin Engineering University</a:t>
            </a:r>
            <a:endParaRPr kumimoji="0" lang="en-US" altLang="zh-CN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隶书" panose="02010509060101010101" pitchFamily="49" charset="-122"/>
              <a:cs typeface="+mn-cs"/>
            </a:endParaRPr>
          </a:p>
        </p:txBody>
      </p:sp>
      <p:sp>
        <p:nvSpPr>
          <p:cNvPr id="11" name="Rectangle 2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670300" y="6451600"/>
            <a:ext cx="2133600" cy="30480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79D8400C-0F00-4E00-B2CC-5E388434463B}" type="slidenum">
              <a:rPr kumimoji="0" lang="ko-KR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hlin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Verdana" panose="020B0604030504040204" pitchFamily="34" charset="0"/>
                <a:ea typeface="Gulim" pitchFamily="34" charset="-127"/>
                <a:cs typeface="+mn-cs"/>
              </a:rPr>
            </a:fld>
            <a:endParaRPr kumimoji="0" lang="en-US" altLang="ko-KR" sz="1200" b="0" i="0" u="none" strike="noStrike" kern="1200" cap="none" spc="0" normalizeH="0" baseline="0" noProof="0">
              <a:ln>
                <a:noFill/>
              </a:ln>
              <a:solidFill>
                <a:schemeClr val="hlink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Verdana" panose="020B0604030504040204" pitchFamily="34" charset="0"/>
              <a:ea typeface="Gulim" pitchFamily="34" charset="-127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42100" y="69850"/>
            <a:ext cx="2057400" cy="5905500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469900" y="69850"/>
            <a:ext cx="6019800" cy="5905500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8" name="Rectangle 2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27025" y="6477000"/>
            <a:ext cx="2514600" cy="30480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ko-KR" sz="1200" b="0" i="0" u="none" strike="noStrike" kern="1200" cap="none" spc="0" normalizeH="0" baseline="0" noProof="0">
              <a:ln>
                <a:noFill/>
              </a:ln>
              <a:solidFill>
                <a:schemeClr val="hlink"/>
              </a:solidFill>
              <a:effectLst/>
              <a:uLnTx/>
              <a:uFillTx/>
              <a:latin typeface="Verdana" panose="020B0604030504040204" pitchFamily="34" charset="0"/>
              <a:ea typeface="Gulim" pitchFamily="34" charset="-127"/>
              <a:cs typeface="+mn-cs"/>
            </a:endParaRPr>
          </a:p>
        </p:txBody>
      </p:sp>
      <p:sp>
        <p:nvSpPr>
          <p:cNvPr id="9" name="Rectangle 24"/>
          <p:cNvSpPr>
            <a:spLocks noGrp="1" noChangeArrowheads="1"/>
          </p:cNvSpPr>
          <p:nvPr>
            <p:ph type="ftr" sz="quarter" idx="3"/>
          </p:nvPr>
        </p:nvSpPr>
        <p:spPr>
          <a:xfrm>
            <a:off x="4229100" y="6477000"/>
            <a:ext cx="3962400" cy="3048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隶书" panose="02010509060101010101" pitchFamily="49" charset="-122"/>
                <a:cs typeface="+mn-cs"/>
              </a:rPr>
              <a:t>Harbin Engineering University</a:t>
            </a:r>
            <a:endParaRPr kumimoji="0" lang="en-US" altLang="zh-CN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隶书" panose="02010509060101010101" pitchFamily="49" charset="-122"/>
              <a:cs typeface="+mn-cs"/>
            </a:endParaRPr>
          </a:p>
        </p:txBody>
      </p:sp>
      <p:sp>
        <p:nvSpPr>
          <p:cNvPr id="11" name="Rectangle 2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670300" y="6451600"/>
            <a:ext cx="2133600" cy="30480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B0E124B7-2326-49D6-91A4-8CB5870130A2}" type="slidenum">
              <a:rPr kumimoji="0" lang="ko-KR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hlin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Verdana" panose="020B0604030504040204" pitchFamily="34" charset="0"/>
                <a:ea typeface="Gulim" pitchFamily="34" charset="-127"/>
                <a:cs typeface="+mn-cs"/>
              </a:rPr>
            </a:fld>
            <a:endParaRPr kumimoji="0" lang="en-US" altLang="ko-KR" sz="1200" b="0" i="0" u="none" strike="noStrike" kern="1200" cap="none" spc="0" normalizeH="0" baseline="0" noProof="0">
              <a:ln>
                <a:noFill/>
              </a:ln>
              <a:solidFill>
                <a:schemeClr val="hlink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Verdana" panose="020B0604030504040204" pitchFamily="34" charset="0"/>
              <a:ea typeface="Gulim" pitchFamily="34" charset="-127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标题，文本与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90550" y="69850"/>
            <a:ext cx="7848600" cy="609600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sz="half" idx="1" hasCustomPrompt="1"/>
          </p:nvPr>
        </p:nvSpPr>
        <p:spPr>
          <a:xfrm>
            <a:off x="469900" y="1022350"/>
            <a:ext cx="4038600" cy="4953000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4660900" y="1022350"/>
            <a:ext cx="4038600" cy="4953000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8" name="Rectangle 23"/>
          <p:cNvSpPr>
            <a:spLocks noGrp="1" noChangeArrowheads="1"/>
          </p:cNvSpPr>
          <p:nvPr>
            <p:ph type="dt" sz="half" idx="12"/>
          </p:nvPr>
        </p:nvSpPr>
        <p:spPr bwMode="auto">
          <a:xfrm>
            <a:off x="327025" y="6477000"/>
            <a:ext cx="2514600" cy="30480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ko-KR" sz="1200" b="0" i="0" u="none" strike="noStrike" kern="1200" cap="none" spc="0" normalizeH="0" baseline="0" noProof="0">
              <a:ln>
                <a:noFill/>
              </a:ln>
              <a:solidFill>
                <a:schemeClr val="hlink"/>
              </a:solidFill>
              <a:effectLst/>
              <a:uLnTx/>
              <a:uFillTx/>
              <a:latin typeface="Verdana" panose="020B0604030504040204" pitchFamily="34" charset="0"/>
              <a:ea typeface="Gulim" pitchFamily="34" charset="-127"/>
              <a:cs typeface="+mn-cs"/>
            </a:endParaRPr>
          </a:p>
        </p:txBody>
      </p:sp>
      <p:sp>
        <p:nvSpPr>
          <p:cNvPr id="9" name="Rectangle 24"/>
          <p:cNvSpPr>
            <a:spLocks noGrp="1" noChangeArrowheads="1"/>
          </p:cNvSpPr>
          <p:nvPr>
            <p:ph type="ftr" sz="quarter" idx="3"/>
          </p:nvPr>
        </p:nvSpPr>
        <p:spPr>
          <a:xfrm>
            <a:off x="4229100" y="6477000"/>
            <a:ext cx="3962400" cy="3048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隶书" panose="02010509060101010101" pitchFamily="49" charset="-122"/>
                <a:cs typeface="+mn-cs"/>
              </a:rPr>
              <a:t>Harbin Engineering University</a:t>
            </a:r>
            <a:endParaRPr kumimoji="0" lang="en-US" altLang="zh-CN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隶书" panose="02010509060101010101" pitchFamily="49" charset="-122"/>
              <a:cs typeface="+mn-cs"/>
            </a:endParaRPr>
          </a:p>
        </p:txBody>
      </p:sp>
      <p:sp>
        <p:nvSpPr>
          <p:cNvPr id="11" name="Rectangle 2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670300" y="6451600"/>
            <a:ext cx="2133600" cy="30480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F4DEB2B6-2DC7-4AF5-8E46-EFC4CC0FF295}" type="slidenum">
              <a:rPr kumimoji="0" lang="ko-KR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hlin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Verdana" panose="020B0604030504040204" pitchFamily="34" charset="0"/>
                <a:ea typeface="Gulim" pitchFamily="34" charset="-127"/>
                <a:cs typeface="+mn-cs"/>
              </a:rPr>
            </a:fld>
            <a:endParaRPr kumimoji="0" lang="en-US" altLang="ko-KR" sz="1200" b="0" i="0" u="none" strike="noStrike" kern="1200" cap="none" spc="0" normalizeH="0" baseline="0" noProof="0">
              <a:ln>
                <a:noFill/>
              </a:ln>
              <a:solidFill>
                <a:schemeClr val="hlink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Verdana" panose="020B0604030504040204" pitchFamily="34" charset="0"/>
              <a:ea typeface="Gulim" pitchFamily="34" charset="-127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标题和表格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90550" y="69850"/>
            <a:ext cx="7848600" cy="609600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表格占位符 2"/>
          <p:cNvSpPr>
            <a:spLocks noGrp="1"/>
          </p:cNvSpPr>
          <p:nvPr>
            <p:ph type="tbl" idx="1"/>
          </p:nvPr>
        </p:nvSpPr>
        <p:spPr>
          <a:xfrm>
            <a:off x="469900" y="1022350"/>
            <a:ext cx="8229600" cy="4953000"/>
          </a:xfrm>
        </p:spPr>
        <p:txBody>
          <a:bodyPr vert="horz" wrap="square" lIns="91440" tIns="45720" rIns="91440" bIns="45720" numCol="1" anchor="t" anchorCtr="0" compatLnSpc="1"/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Tx/>
              <a:buFont typeface="Wingdings" panose="05000000000000000000" pitchFamily="2" charset="2"/>
              <a:buChar char="v"/>
              <a:defRPr/>
            </a:pPr>
            <a:endParaRPr kumimoji="0" lang="zh-CN" altLang="en-US" sz="2800" b="1" i="0" u="none" strike="noStrike" kern="1200" cap="none" spc="0" normalizeH="0" baseline="0" noProof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Rectangle 2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27025" y="6477000"/>
            <a:ext cx="2514600" cy="30480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ko-KR" sz="1200" b="0" i="0" u="none" strike="noStrike" kern="1200" cap="none" spc="0" normalizeH="0" baseline="0" noProof="0">
              <a:ln>
                <a:noFill/>
              </a:ln>
              <a:solidFill>
                <a:schemeClr val="hlink"/>
              </a:solidFill>
              <a:effectLst/>
              <a:uLnTx/>
              <a:uFillTx/>
              <a:latin typeface="Verdana" panose="020B0604030504040204" pitchFamily="34" charset="0"/>
              <a:ea typeface="Gulim" pitchFamily="34" charset="-127"/>
              <a:cs typeface="+mn-cs"/>
            </a:endParaRPr>
          </a:p>
        </p:txBody>
      </p:sp>
      <p:sp>
        <p:nvSpPr>
          <p:cNvPr id="9" name="Rectangle 24"/>
          <p:cNvSpPr>
            <a:spLocks noGrp="1" noChangeArrowheads="1"/>
          </p:cNvSpPr>
          <p:nvPr>
            <p:ph type="ftr" sz="quarter" idx="3"/>
          </p:nvPr>
        </p:nvSpPr>
        <p:spPr>
          <a:xfrm>
            <a:off x="4229100" y="6477000"/>
            <a:ext cx="3962400" cy="3048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隶书" panose="02010509060101010101" pitchFamily="49" charset="-122"/>
                <a:cs typeface="+mn-cs"/>
              </a:rPr>
              <a:t>Harbin Engineering University</a:t>
            </a:r>
            <a:endParaRPr kumimoji="0" lang="en-US" altLang="zh-CN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隶书" panose="02010509060101010101" pitchFamily="49" charset="-122"/>
              <a:cs typeface="+mn-cs"/>
            </a:endParaRPr>
          </a:p>
        </p:txBody>
      </p:sp>
      <p:sp>
        <p:nvSpPr>
          <p:cNvPr id="11" name="Rectangle 2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670300" y="6451600"/>
            <a:ext cx="2133600" cy="30480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6BAC496B-02C3-4259-82D8-6844BF545B5A}" type="slidenum">
              <a:rPr kumimoji="0" lang="ko-KR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hlin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Verdana" panose="020B0604030504040204" pitchFamily="34" charset="0"/>
                <a:ea typeface="Gulim" pitchFamily="34" charset="-127"/>
                <a:cs typeface="+mn-cs"/>
              </a:rPr>
            </a:fld>
            <a:endParaRPr kumimoji="0" lang="en-US" altLang="ko-KR" sz="1200" b="0" i="0" u="none" strike="noStrike" kern="1200" cap="none" spc="0" normalizeH="0" baseline="0" noProof="0">
              <a:ln>
                <a:noFill/>
              </a:ln>
              <a:solidFill>
                <a:schemeClr val="hlink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Verdana" panose="020B0604030504040204" pitchFamily="34" charset="0"/>
              <a:ea typeface="Gulim" pitchFamily="34" charset="-127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标题，文本与两项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90550" y="69850"/>
            <a:ext cx="7848600" cy="609600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sz="half" idx="1" hasCustomPrompt="1"/>
          </p:nvPr>
        </p:nvSpPr>
        <p:spPr>
          <a:xfrm>
            <a:off x="469900" y="1022350"/>
            <a:ext cx="4038600" cy="4953000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quarter" idx="2" hasCustomPrompt="1"/>
          </p:nvPr>
        </p:nvSpPr>
        <p:spPr>
          <a:xfrm>
            <a:off x="4660900" y="1022350"/>
            <a:ext cx="4038600" cy="2400300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内容占位符 4"/>
          <p:cNvSpPr>
            <a:spLocks noGrp="1"/>
          </p:cNvSpPr>
          <p:nvPr>
            <p:ph sz="quarter" idx="3" hasCustomPrompt="1"/>
          </p:nvPr>
        </p:nvSpPr>
        <p:spPr>
          <a:xfrm>
            <a:off x="4660900" y="3575050"/>
            <a:ext cx="4038600" cy="2400300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8" name="Rectangle 23"/>
          <p:cNvSpPr>
            <a:spLocks noGrp="1" noChangeArrowheads="1"/>
          </p:cNvSpPr>
          <p:nvPr>
            <p:ph type="dt" sz="half" idx="12"/>
          </p:nvPr>
        </p:nvSpPr>
        <p:spPr bwMode="auto">
          <a:xfrm>
            <a:off x="327025" y="6477000"/>
            <a:ext cx="2514600" cy="30480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ko-KR" sz="1200" b="0" i="0" u="none" strike="noStrike" kern="1200" cap="none" spc="0" normalizeH="0" baseline="0" noProof="0">
              <a:ln>
                <a:noFill/>
              </a:ln>
              <a:solidFill>
                <a:schemeClr val="hlink"/>
              </a:solidFill>
              <a:effectLst/>
              <a:uLnTx/>
              <a:uFillTx/>
              <a:latin typeface="Verdana" panose="020B0604030504040204" pitchFamily="34" charset="0"/>
              <a:ea typeface="Gulim" pitchFamily="34" charset="-127"/>
              <a:cs typeface="+mn-cs"/>
            </a:endParaRPr>
          </a:p>
        </p:txBody>
      </p:sp>
      <p:sp>
        <p:nvSpPr>
          <p:cNvPr id="9" name="Rectangle 24"/>
          <p:cNvSpPr>
            <a:spLocks noGrp="1" noChangeArrowheads="1"/>
          </p:cNvSpPr>
          <p:nvPr>
            <p:ph type="ftr" sz="quarter" idx="13"/>
          </p:nvPr>
        </p:nvSpPr>
        <p:spPr>
          <a:xfrm>
            <a:off x="4229100" y="6477000"/>
            <a:ext cx="3962400" cy="3048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隶书" panose="02010509060101010101" pitchFamily="49" charset="-122"/>
                <a:cs typeface="+mn-cs"/>
              </a:rPr>
              <a:t>Harbin Engineering University</a:t>
            </a:r>
            <a:endParaRPr kumimoji="0" lang="en-US" altLang="zh-CN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隶书" panose="02010509060101010101" pitchFamily="49" charset="-122"/>
              <a:cs typeface="+mn-cs"/>
            </a:endParaRPr>
          </a:p>
        </p:txBody>
      </p:sp>
      <p:sp>
        <p:nvSpPr>
          <p:cNvPr id="11" name="Rectangle 2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670300" y="6451600"/>
            <a:ext cx="2133600" cy="30480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CFAA60DB-BBD9-4BD6-B4AE-EC2EB89F21D9}" type="slidenum">
              <a:rPr kumimoji="0" lang="ko-KR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hlin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Verdana" panose="020B0604030504040204" pitchFamily="34" charset="0"/>
                <a:ea typeface="Gulim" pitchFamily="34" charset="-127"/>
                <a:cs typeface="+mn-cs"/>
              </a:rPr>
            </a:fld>
            <a:endParaRPr kumimoji="0" lang="en-US" altLang="ko-KR" sz="1200" b="0" i="0" u="none" strike="noStrike" kern="1200" cap="none" spc="0" normalizeH="0" baseline="0" noProof="0">
              <a:ln>
                <a:noFill/>
              </a:ln>
              <a:solidFill>
                <a:schemeClr val="hlink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Verdana" panose="020B0604030504040204" pitchFamily="34" charset="0"/>
              <a:ea typeface="Gulim" pitchFamily="34" charset="-127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图片 7"/>
          <p:cNvPicPr>
            <a:picLocks noChangeAspect="1"/>
          </p:cNvPicPr>
          <p:nvPr userDrawn="1"/>
        </p:nvPicPr>
        <p:blipFill>
          <a:blip r:embed="rId2"/>
          <a:srcRect l="3296" t="2879" r="75218" b="62186"/>
          <a:stretch>
            <a:fillRect/>
          </a:stretch>
        </p:blipFill>
        <p:spPr>
          <a:xfrm>
            <a:off x="61913" y="44450"/>
            <a:ext cx="822325" cy="83343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9" name="Rectangle 31"/>
          <p:cNvSpPr>
            <a:spLocks noChangeArrowheads="1"/>
          </p:cNvSpPr>
          <p:nvPr/>
        </p:nvSpPr>
        <p:spPr bwMode="gray">
          <a:xfrm>
            <a:off x="0" y="908050"/>
            <a:ext cx="9144000" cy="4992688"/>
          </a:xfrm>
          <a:prstGeom prst="rect">
            <a:avLst/>
          </a:prstGeom>
          <a:gradFill rotWithShape="1">
            <a:gsLst>
              <a:gs pos="0">
                <a:schemeClr val="hlink"/>
              </a:gs>
              <a:gs pos="100000">
                <a:schemeClr val="accent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r">
              <a:defRPr>
                <a:solidFill>
                  <a:schemeClr val="tx1"/>
                </a:solidFill>
                <a:latin typeface="Times New Roman" panose="02020603050405020304" pitchFamily="18" charset="0"/>
                <a:ea typeface="隶书" panose="02010509060101010101" pitchFamily="49" charset="-122"/>
              </a:defRPr>
            </a:lvl1pPr>
            <a:lvl2pPr marL="742950" indent="-285750" algn="r">
              <a:defRPr>
                <a:solidFill>
                  <a:schemeClr val="tx1"/>
                </a:solidFill>
                <a:latin typeface="Times New Roman" panose="02020603050405020304" pitchFamily="18" charset="0"/>
                <a:ea typeface="隶书" panose="02010509060101010101" pitchFamily="49" charset="-122"/>
              </a:defRPr>
            </a:lvl2pPr>
            <a:lvl3pPr marL="1143000" indent="-228600" algn="r">
              <a:defRPr>
                <a:solidFill>
                  <a:schemeClr val="tx1"/>
                </a:solidFill>
                <a:latin typeface="Times New Roman" panose="02020603050405020304" pitchFamily="18" charset="0"/>
                <a:ea typeface="隶书" panose="02010509060101010101" pitchFamily="49" charset="-122"/>
              </a:defRPr>
            </a:lvl3pPr>
            <a:lvl4pPr marL="1600200" indent="-228600" algn="r">
              <a:defRPr>
                <a:solidFill>
                  <a:schemeClr val="tx1"/>
                </a:solidFill>
                <a:latin typeface="Times New Roman" panose="02020603050405020304" pitchFamily="18" charset="0"/>
                <a:ea typeface="隶书" panose="02010509060101010101" pitchFamily="49" charset="-122"/>
              </a:defRPr>
            </a:lvl4pPr>
            <a:lvl5pPr marL="2057400" indent="-228600" algn="r">
              <a:defRPr>
                <a:solidFill>
                  <a:schemeClr val="tx1"/>
                </a:solidFill>
                <a:latin typeface="Times New Roman" panose="02020603050405020304" pitchFamily="18" charset="0"/>
                <a:ea typeface="隶书" panose="02010509060101010101" pitchFamily="49" charset="-122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隶书" panose="02010509060101010101" pitchFamily="49" charset="-122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隶书" panose="02010509060101010101" pitchFamily="49" charset="-122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隶书" panose="02010509060101010101" pitchFamily="49" charset="-122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隶书" panose="02010509060101010101" pitchFamily="49" charset="-122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隶书" panose="02010509060101010101" pitchFamily="49" charset="-122"/>
              <a:cs typeface="+mn-cs"/>
            </a:endParaRPr>
          </a:p>
        </p:txBody>
      </p:sp>
      <p:pic>
        <p:nvPicPr>
          <p:cNvPr id="2052" name="Picture 32" descr="light_whit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0188" y="1428750"/>
            <a:ext cx="133350" cy="1333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53" name="Picture 33" descr="light_white"/>
          <p:cNvPicPr>
            <a:picLocks noChangeAspect="1"/>
          </p:cNvPicPr>
          <p:nvPr/>
        </p:nvPicPr>
        <p:blipFill>
          <a:blip r:embed="rId3">
            <a:lum contrast="-24001"/>
          </a:blip>
          <a:stretch>
            <a:fillRect/>
          </a:stretch>
        </p:blipFill>
        <p:spPr>
          <a:xfrm>
            <a:off x="884238" y="1231900"/>
            <a:ext cx="220662" cy="22066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54" name="Picture 34" descr="light_whit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1988" y="1860550"/>
            <a:ext cx="133350" cy="1333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55" name="Picture 35" descr="light_whit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2500" y="1738313"/>
            <a:ext cx="115888" cy="11588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56" name="Picture 36" descr="light_white"/>
          <p:cNvPicPr>
            <a:picLocks noChangeAspect="1"/>
          </p:cNvPicPr>
          <p:nvPr/>
        </p:nvPicPr>
        <p:blipFill>
          <a:blip r:embed="rId3">
            <a:grayscl/>
            <a:lum contrast="-48000"/>
          </a:blip>
          <a:stretch>
            <a:fillRect/>
          </a:stretch>
        </p:blipFill>
        <p:spPr>
          <a:xfrm>
            <a:off x="1908175" y="1665288"/>
            <a:ext cx="322263" cy="32226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57" name="Picture 37" descr="light_white"/>
          <p:cNvPicPr>
            <a:picLocks noChangeAspect="1"/>
          </p:cNvPicPr>
          <p:nvPr/>
        </p:nvPicPr>
        <p:blipFill>
          <a:blip r:embed="rId3">
            <a:grayscl/>
          </a:blip>
          <a:stretch>
            <a:fillRect/>
          </a:stretch>
        </p:blipFill>
        <p:spPr>
          <a:xfrm>
            <a:off x="4187825" y="1265238"/>
            <a:ext cx="133350" cy="1333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58" name="Picture 38" descr="light_white"/>
          <p:cNvPicPr>
            <a:picLocks noChangeAspect="1"/>
          </p:cNvPicPr>
          <p:nvPr/>
        </p:nvPicPr>
        <p:blipFill>
          <a:blip r:embed="rId3">
            <a:lum contrast="-30000"/>
          </a:blip>
          <a:stretch>
            <a:fillRect/>
          </a:stretch>
        </p:blipFill>
        <p:spPr>
          <a:xfrm>
            <a:off x="5172075" y="2028825"/>
            <a:ext cx="133350" cy="1333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59" name="Picture 39" descr="light_white"/>
          <p:cNvPicPr>
            <a:picLocks noChangeAspect="1"/>
          </p:cNvPicPr>
          <p:nvPr/>
        </p:nvPicPr>
        <p:blipFill>
          <a:blip r:embed="rId3">
            <a:lum contrast="-53999"/>
          </a:blip>
          <a:stretch>
            <a:fillRect/>
          </a:stretch>
        </p:blipFill>
        <p:spPr>
          <a:xfrm>
            <a:off x="6319838" y="3025775"/>
            <a:ext cx="207962" cy="20796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60" name="Picture 40" descr="light_white"/>
          <p:cNvPicPr>
            <a:picLocks noChangeAspect="1"/>
          </p:cNvPicPr>
          <p:nvPr/>
        </p:nvPicPr>
        <p:blipFill>
          <a:blip r:embed="rId3">
            <a:grayscl/>
            <a:lum contrast="-53999"/>
          </a:blip>
          <a:stretch>
            <a:fillRect/>
          </a:stretch>
        </p:blipFill>
        <p:spPr>
          <a:xfrm>
            <a:off x="7423150" y="1514475"/>
            <a:ext cx="182563" cy="18256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61" name="Picture 41" descr="light_white"/>
          <p:cNvPicPr>
            <a:picLocks noChangeAspect="1"/>
          </p:cNvPicPr>
          <p:nvPr/>
        </p:nvPicPr>
        <p:blipFill>
          <a:blip r:embed="rId3">
            <a:lum contrast="-24001"/>
          </a:blip>
          <a:stretch>
            <a:fillRect/>
          </a:stretch>
        </p:blipFill>
        <p:spPr>
          <a:xfrm>
            <a:off x="8118475" y="1939925"/>
            <a:ext cx="133350" cy="1333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62" name="Picture 42" descr="light_white"/>
          <p:cNvPicPr>
            <a:picLocks noChangeAspect="1"/>
          </p:cNvPicPr>
          <p:nvPr/>
        </p:nvPicPr>
        <p:blipFill>
          <a:blip r:embed="rId3">
            <a:lum contrast="-100000"/>
          </a:blip>
          <a:stretch>
            <a:fillRect/>
          </a:stretch>
        </p:blipFill>
        <p:spPr>
          <a:xfrm>
            <a:off x="6783388" y="1670050"/>
            <a:ext cx="133350" cy="1333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63" name="Picture 43" descr="light_white"/>
          <p:cNvPicPr>
            <a:picLocks noChangeAspect="1"/>
          </p:cNvPicPr>
          <p:nvPr/>
        </p:nvPicPr>
        <p:blipFill>
          <a:blip r:embed="rId3">
            <a:lum contrast="-60001"/>
          </a:blip>
          <a:stretch>
            <a:fillRect/>
          </a:stretch>
        </p:blipFill>
        <p:spPr>
          <a:xfrm>
            <a:off x="7321550" y="1908175"/>
            <a:ext cx="133350" cy="1333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64" name="Picture 44" descr="light_white"/>
          <p:cNvPicPr>
            <a:picLocks noChangeAspect="1"/>
          </p:cNvPicPr>
          <p:nvPr/>
        </p:nvPicPr>
        <p:blipFill>
          <a:blip r:embed="rId3">
            <a:lum contrast="-60001"/>
          </a:blip>
          <a:stretch>
            <a:fillRect/>
          </a:stretch>
        </p:blipFill>
        <p:spPr>
          <a:xfrm>
            <a:off x="8564563" y="1557338"/>
            <a:ext cx="133350" cy="1333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4" name="Freeform 45"/>
          <p:cNvSpPr/>
          <p:nvPr/>
        </p:nvSpPr>
        <p:spPr bwMode="auto">
          <a:xfrm>
            <a:off x="-3175" y="882650"/>
            <a:ext cx="9145588" cy="361950"/>
          </a:xfrm>
          <a:custGeom>
            <a:avLst/>
            <a:gdLst>
              <a:gd name="T0" fmla="*/ 0 w 5761"/>
              <a:gd name="T1" fmla="*/ 1 h 228"/>
              <a:gd name="T2" fmla="*/ 5761 w 5761"/>
              <a:gd name="T3" fmla="*/ 0 h 228"/>
              <a:gd name="T4" fmla="*/ 5761 w 5761"/>
              <a:gd name="T5" fmla="*/ 228 h 228"/>
              <a:gd name="T6" fmla="*/ 3629 w 5761"/>
              <a:gd name="T7" fmla="*/ 228 h 228"/>
              <a:gd name="T8" fmla="*/ 3493 w 5761"/>
              <a:gd name="T9" fmla="*/ 92 h 228"/>
              <a:gd name="T10" fmla="*/ 0 w 5761"/>
              <a:gd name="T11" fmla="*/ 92 h 228"/>
              <a:gd name="T12" fmla="*/ 0 w 5761"/>
              <a:gd name="T13" fmla="*/ 1 h 2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761" h="228">
                <a:moveTo>
                  <a:pt x="0" y="1"/>
                </a:moveTo>
                <a:lnTo>
                  <a:pt x="5761" y="0"/>
                </a:lnTo>
                <a:lnTo>
                  <a:pt x="5761" y="228"/>
                </a:lnTo>
                <a:lnTo>
                  <a:pt x="3629" y="228"/>
                </a:lnTo>
                <a:lnTo>
                  <a:pt x="3493" y="92"/>
                </a:lnTo>
                <a:lnTo>
                  <a:pt x="0" y="92"/>
                </a:lnTo>
                <a:lnTo>
                  <a:pt x="0" y="1"/>
                </a:lnTo>
                <a:close/>
              </a:path>
            </a:pathLst>
          </a:custGeom>
          <a:gradFill rotWithShape="1">
            <a:gsLst>
              <a:gs pos="0">
                <a:schemeClr val="hlink"/>
              </a:gs>
              <a:gs pos="50000">
                <a:schemeClr val="tx2"/>
              </a:gs>
              <a:gs pos="100000">
                <a:schemeClr val="hlink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pic>
        <p:nvPicPr>
          <p:cNvPr id="2066" name="Picture 46" descr="light_whit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0700" y="1249363"/>
            <a:ext cx="133350" cy="1333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67" name="Picture 47" descr="light_white"/>
          <p:cNvPicPr>
            <a:picLocks noChangeAspect="1"/>
          </p:cNvPicPr>
          <p:nvPr/>
        </p:nvPicPr>
        <p:blipFill>
          <a:blip r:embed="rId3">
            <a:lum contrast="-30000"/>
          </a:blip>
          <a:stretch>
            <a:fillRect/>
          </a:stretch>
        </p:blipFill>
        <p:spPr>
          <a:xfrm>
            <a:off x="5845175" y="1839913"/>
            <a:ext cx="106363" cy="10636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68" name="Picture 48" descr="light_whit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46713" y="1471613"/>
            <a:ext cx="115887" cy="11588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69" name="Picture 49" descr="light_white"/>
          <p:cNvPicPr>
            <a:picLocks noChangeAspect="1"/>
          </p:cNvPicPr>
          <p:nvPr/>
        </p:nvPicPr>
        <p:blipFill>
          <a:blip r:embed="rId3">
            <a:grayscl/>
            <a:lum contrast="-53999"/>
          </a:blip>
          <a:stretch>
            <a:fillRect/>
          </a:stretch>
        </p:blipFill>
        <p:spPr>
          <a:xfrm>
            <a:off x="4606925" y="1008063"/>
            <a:ext cx="182563" cy="182562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9" name="Freeform 50"/>
          <p:cNvSpPr/>
          <p:nvPr/>
        </p:nvSpPr>
        <p:spPr bwMode="auto">
          <a:xfrm rot="10800000">
            <a:off x="-3175" y="5543550"/>
            <a:ext cx="9145588" cy="361950"/>
          </a:xfrm>
          <a:custGeom>
            <a:avLst/>
            <a:gdLst>
              <a:gd name="T0" fmla="*/ 0 w 5761"/>
              <a:gd name="T1" fmla="*/ 1 h 228"/>
              <a:gd name="T2" fmla="*/ 5761 w 5761"/>
              <a:gd name="T3" fmla="*/ 0 h 228"/>
              <a:gd name="T4" fmla="*/ 5761 w 5761"/>
              <a:gd name="T5" fmla="*/ 228 h 228"/>
              <a:gd name="T6" fmla="*/ 3629 w 5761"/>
              <a:gd name="T7" fmla="*/ 228 h 228"/>
              <a:gd name="T8" fmla="*/ 3493 w 5761"/>
              <a:gd name="T9" fmla="*/ 92 h 228"/>
              <a:gd name="T10" fmla="*/ 0 w 5761"/>
              <a:gd name="T11" fmla="*/ 92 h 228"/>
              <a:gd name="T12" fmla="*/ 0 w 5761"/>
              <a:gd name="T13" fmla="*/ 1 h 2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761" h="228">
                <a:moveTo>
                  <a:pt x="0" y="1"/>
                </a:moveTo>
                <a:lnTo>
                  <a:pt x="5761" y="0"/>
                </a:lnTo>
                <a:lnTo>
                  <a:pt x="5761" y="228"/>
                </a:lnTo>
                <a:lnTo>
                  <a:pt x="3629" y="228"/>
                </a:lnTo>
                <a:lnTo>
                  <a:pt x="3493" y="92"/>
                </a:lnTo>
                <a:lnTo>
                  <a:pt x="0" y="92"/>
                </a:lnTo>
                <a:lnTo>
                  <a:pt x="0" y="1"/>
                </a:lnTo>
                <a:close/>
              </a:path>
            </a:pathLst>
          </a:custGeom>
          <a:gradFill rotWithShape="1">
            <a:gsLst>
              <a:gs pos="0">
                <a:schemeClr val="hlink"/>
              </a:gs>
              <a:gs pos="50000">
                <a:schemeClr val="tx2"/>
              </a:gs>
              <a:gs pos="100000">
                <a:schemeClr val="hlink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30" name="Oval 51"/>
          <p:cNvSpPr>
            <a:spLocks noChangeArrowheads="1"/>
          </p:cNvSpPr>
          <p:nvPr/>
        </p:nvSpPr>
        <p:spPr bwMode="auto">
          <a:xfrm rot="20480180">
            <a:off x="3178175" y="4318000"/>
            <a:ext cx="1135063" cy="1135063"/>
          </a:xfrm>
          <a:prstGeom prst="ellipse">
            <a:avLst/>
          </a:prstGeom>
          <a:noFill/>
          <a:ln w="19050">
            <a:solidFill>
              <a:schemeClr val="bg1">
                <a:alpha val="50195"/>
              </a:schemeClr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r">
              <a:defRPr>
                <a:solidFill>
                  <a:schemeClr val="tx1"/>
                </a:solidFill>
                <a:latin typeface="Times New Roman" panose="02020603050405020304" pitchFamily="18" charset="0"/>
                <a:ea typeface="隶书" panose="02010509060101010101" pitchFamily="49" charset="-122"/>
              </a:defRPr>
            </a:lvl1pPr>
            <a:lvl2pPr marL="742950" indent="-285750" algn="r">
              <a:defRPr>
                <a:solidFill>
                  <a:schemeClr val="tx1"/>
                </a:solidFill>
                <a:latin typeface="Times New Roman" panose="02020603050405020304" pitchFamily="18" charset="0"/>
                <a:ea typeface="隶书" panose="02010509060101010101" pitchFamily="49" charset="-122"/>
              </a:defRPr>
            </a:lvl2pPr>
            <a:lvl3pPr marL="1143000" indent="-228600" algn="r">
              <a:defRPr>
                <a:solidFill>
                  <a:schemeClr val="tx1"/>
                </a:solidFill>
                <a:latin typeface="Times New Roman" panose="02020603050405020304" pitchFamily="18" charset="0"/>
                <a:ea typeface="隶书" panose="02010509060101010101" pitchFamily="49" charset="-122"/>
              </a:defRPr>
            </a:lvl3pPr>
            <a:lvl4pPr marL="1600200" indent="-228600" algn="r">
              <a:defRPr>
                <a:solidFill>
                  <a:schemeClr val="tx1"/>
                </a:solidFill>
                <a:latin typeface="Times New Roman" panose="02020603050405020304" pitchFamily="18" charset="0"/>
                <a:ea typeface="隶书" panose="02010509060101010101" pitchFamily="49" charset="-122"/>
              </a:defRPr>
            </a:lvl4pPr>
            <a:lvl5pPr marL="2057400" indent="-228600" algn="r">
              <a:defRPr>
                <a:solidFill>
                  <a:schemeClr val="tx1"/>
                </a:solidFill>
                <a:latin typeface="Times New Roman" panose="02020603050405020304" pitchFamily="18" charset="0"/>
                <a:ea typeface="隶书" panose="02010509060101010101" pitchFamily="49" charset="-122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隶书" panose="02010509060101010101" pitchFamily="49" charset="-122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隶书" panose="02010509060101010101" pitchFamily="49" charset="-122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隶书" panose="02010509060101010101" pitchFamily="49" charset="-122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隶书" panose="02010509060101010101" pitchFamily="49" charset="-122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Times New Roman" panose="02020603050405020304" pitchFamily="18" charset="0"/>
              <a:ea typeface="Gulim" pitchFamily="34" charset="-127"/>
              <a:cs typeface="+mn-cs"/>
            </a:endParaRPr>
          </a:p>
        </p:txBody>
      </p:sp>
      <p:sp>
        <p:nvSpPr>
          <p:cNvPr id="2072" name="Line 52"/>
          <p:cNvSpPr/>
          <p:nvPr/>
        </p:nvSpPr>
        <p:spPr>
          <a:xfrm rot="-1119820" flipV="1">
            <a:off x="2560638" y="2527300"/>
            <a:ext cx="327025" cy="327025"/>
          </a:xfrm>
          <a:prstGeom prst="line">
            <a:avLst/>
          </a:prstGeom>
          <a:ln w="57150" cap="rnd" cmpd="sng">
            <a:solidFill>
              <a:schemeClr val="bg1">
                <a:alpha val="50195"/>
              </a:schemeClr>
            </a:solidFill>
            <a:prstDash val="sysDot"/>
            <a:headEnd type="none" w="med" len="med"/>
            <a:tailEnd type="none" w="med" len="med"/>
          </a:ln>
        </p:spPr>
      </p:sp>
      <p:sp>
        <p:nvSpPr>
          <p:cNvPr id="2073" name="Line 53"/>
          <p:cNvSpPr/>
          <p:nvPr/>
        </p:nvSpPr>
        <p:spPr>
          <a:xfrm rot="-1119820" flipH="1" flipV="1">
            <a:off x="2798763" y="3963988"/>
            <a:ext cx="442912" cy="608012"/>
          </a:xfrm>
          <a:prstGeom prst="line">
            <a:avLst/>
          </a:prstGeom>
          <a:ln w="57150" cap="rnd" cmpd="sng">
            <a:solidFill>
              <a:schemeClr val="bg1">
                <a:alpha val="50195"/>
              </a:schemeClr>
            </a:solidFill>
            <a:prstDash val="sysDot"/>
            <a:headEnd type="none" w="med" len="med"/>
            <a:tailEnd type="none" w="med" len="med"/>
          </a:ln>
        </p:spPr>
      </p:sp>
      <p:sp>
        <p:nvSpPr>
          <p:cNvPr id="2074" name="Line 54"/>
          <p:cNvSpPr/>
          <p:nvPr/>
        </p:nvSpPr>
        <p:spPr>
          <a:xfrm rot="-1119820" flipH="1" flipV="1">
            <a:off x="1219200" y="2982913"/>
            <a:ext cx="227013" cy="227012"/>
          </a:xfrm>
          <a:prstGeom prst="line">
            <a:avLst/>
          </a:prstGeom>
          <a:ln w="57150" cap="rnd" cmpd="sng">
            <a:solidFill>
              <a:schemeClr val="bg1">
                <a:alpha val="50195"/>
              </a:schemeClr>
            </a:solidFill>
            <a:prstDash val="sysDot"/>
            <a:headEnd type="none" w="med" len="med"/>
            <a:tailEnd type="none" w="med" len="med"/>
          </a:ln>
        </p:spPr>
      </p:sp>
      <p:sp>
        <p:nvSpPr>
          <p:cNvPr id="34" name="Oval 55"/>
          <p:cNvSpPr>
            <a:spLocks noChangeArrowheads="1"/>
          </p:cNvSpPr>
          <p:nvPr/>
        </p:nvSpPr>
        <p:spPr bwMode="auto">
          <a:xfrm rot="20480180">
            <a:off x="85725" y="2257425"/>
            <a:ext cx="1182688" cy="1184275"/>
          </a:xfrm>
          <a:prstGeom prst="ellipse">
            <a:avLst/>
          </a:prstGeom>
          <a:noFill/>
          <a:ln w="19050">
            <a:solidFill>
              <a:schemeClr val="bg1">
                <a:alpha val="50195"/>
              </a:schemeClr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r">
              <a:defRPr>
                <a:solidFill>
                  <a:schemeClr val="tx1"/>
                </a:solidFill>
                <a:latin typeface="Times New Roman" panose="02020603050405020304" pitchFamily="18" charset="0"/>
                <a:ea typeface="隶书" panose="02010509060101010101" pitchFamily="49" charset="-122"/>
              </a:defRPr>
            </a:lvl1pPr>
            <a:lvl2pPr marL="742950" indent="-285750" algn="r">
              <a:defRPr>
                <a:solidFill>
                  <a:schemeClr val="tx1"/>
                </a:solidFill>
                <a:latin typeface="Times New Roman" panose="02020603050405020304" pitchFamily="18" charset="0"/>
                <a:ea typeface="隶书" panose="02010509060101010101" pitchFamily="49" charset="-122"/>
              </a:defRPr>
            </a:lvl2pPr>
            <a:lvl3pPr marL="1143000" indent="-228600" algn="r">
              <a:defRPr>
                <a:solidFill>
                  <a:schemeClr val="tx1"/>
                </a:solidFill>
                <a:latin typeface="Times New Roman" panose="02020603050405020304" pitchFamily="18" charset="0"/>
                <a:ea typeface="隶书" panose="02010509060101010101" pitchFamily="49" charset="-122"/>
              </a:defRPr>
            </a:lvl3pPr>
            <a:lvl4pPr marL="1600200" indent="-228600" algn="r">
              <a:defRPr>
                <a:solidFill>
                  <a:schemeClr val="tx1"/>
                </a:solidFill>
                <a:latin typeface="Times New Roman" panose="02020603050405020304" pitchFamily="18" charset="0"/>
                <a:ea typeface="隶书" panose="02010509060101010101" pitchFamily="49" charset="-122"/>
              </a:defRPr>
            </a:lvl4pPr>
            <a:lvl5pPr marL="2057400" indent="-228600" algn="r">
              <a:defRPr>
                <a:solidFill>
                  <a:schemeClr val="tx1"/>
                </a:solidFill>
                <a:latin typeface="Times New Roman" panose="02020603050405020304" pitchFamily="18" charset="0"/>
                <a:ea typeface="隶书" panose="02010509060101010101" pitchFamily="49" charset="-122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隶书" panose="02010509060101010101" pitchFamily="49" charset="-122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隶书" panose="02010509060101010101" pitchFamily="49" charset="-122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隶书" panose="02010509060101010101" pitchFamily="49" charset="-122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隶书" panose="02010509060101010101" pitchFamily="49" charset="-122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隶书" panose="02010509060101010101" pitchFamily="49" charset="-122"/>
              <a:cs typeface="+mn-cs"/>
            </a:endParaRPr>
          </a:p>
        </p:txBody>
      </p:sp>
      <p:sp>
        <p:nvSpPr>
          <p:cNvPr id="35" name="Oval 56" descr="cloud2"/>
          <p:cNvSpPr>
            <a:spLocks noChangeArrowheads="1"/>
          </p:cNvSpPr>
          <p:nvPr/>
        </p:nvSpPr>
        <p:spPr bwMode="auto">
          <a:xfrm rot="20480180">
            <a:off x="1479550" y="2844800"/>
            <a:ext cx="1411288" cy="1411288"/>
          </a:xfrm>
          <a:prstGeom prst="ellipse">
            <a:avLst/>
          </a:prstGeom>
          <a:blipFill dpi="0" rotWithShape="1">
            <a:blip r:embed="rId4">
              <a:lum contrast="6000"/>
            </a:blip>
            <a:srcRect/>
            <a:stretch>
              <a:fillRect/>
            </a:stretch>
          </a:blipFill>
          <a:ln w="38100">
            <a:solidFill>
              <a:schemeClr val="bg1">
                <a:alpha val="50195"/>
              </a:schemeClr>
            </a:solidFill>
            <a:rou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r">
              <a:defRPr>
                <a:solidFill>
                  <a:schemeClr val="tx1"/>
                </a:solidFill>
                <a:latin typeface="Times New Roman" panose="02020603050405020304" pitchFamily="18" charset="0"/>
                <a:ea typeface="隶书" panose="02010509060101010101" pitchFamily="49" charset="-122"/>
              </a:defRPr>
            </a:lvl1pPr>
            <a:lvl2pPr marL="742950" indent="-285750" algn="r">
              <a:defRPr>
                <a:solidFill>
                  <a:schemeClr val="tx1"/>
                </a:solidFill>
                <a:latin typeface="Times New Roman" panose="02020603050405020304" pitchFamily="18" charset="0"/>
                <a:ea typeface="隶书" panose="02010509060101010101" pitchFamily="49" charset="-122"/>
              </a:defRPr>
            </a:lvl2pPr>
            <a:lvl3pPr marL="1143000" indent="-228600" algn="r">
              <a:defRPr>
                <a:solidFill>
                  <a:schemeClr val="tx1"/>
                </a:solidFill>
                <a:latin typeface="Times New Roman" panose="02020603050405020304" pitchFamily="18" charset="0"/>
                <a:ea typeface="隶书" panose="02010509060101010101" pitchFamily="49" charset="-122"/>
              </a:defRPr>
            </a:lvl3pPr>
            <a:lvl4pPr marL="1600200" indent="-228600" algn="r">
              <a:defRPr>
                <a:solidFill>
                  <a:schemeClr val="tx1"/>
                </a:solidFill>
                <a:latin typeface="Times New Roman" panose="02020603050405020304" pitchFamily="18" charset="0"/>
                <a:ea typeface="隶书" panose="02010509060101010101" pitchFamily="49" charset="-122"/>
              </a:defRPr>
            </a:lvl4pPr>
            <a:lvl5pPr marL="2057400" indent="-228600" algn="r">
              <a:defRPr>
                <a:solidFill>
                  <a:schemeClr val="tx1"/>
                </a:solidFill>
                <a:latin typeface="Times New Roman" panose="02020603050405020304" pitchFamily="18" charset="0"/>
                <a:ea typeface="隶书" panose="02010509060101010101" pitchFamily="49" charset="-122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隶书" panose="02010509060101010101" pitchFamily="49" charset="-122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隶书" panose="02010509060101010101" pitchFamily="49" charset="-122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隶书" panose="02010509060101010101" pitchFamily="49" charset="-122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隶书" panose="02010509060101010101" pitchFamily="49" charset="-122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隶书" panose="02010509060101010101" pitchFamily="49" charset="-122"/>
              <a:cs typeface="+mn-cs"/>
            </a:endParaRPr>
          </a:p>
        </p:txBody>
      </p:sp>
      <p:pic>
        <p:nvPicPr>
          <p:cNvPr id="2077" name="Picture 57" descr="globe_whit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93838" y="2855913"/>
            <a:ext cx="1381125" cy="1381125"/>
          </a:xfrm>
          <a:prstGeom prst="rect">
            <a:avLst/>
          </a:prstGeom>
          <a:noFill/>
          <a:ln w="38100">
            <a:noFill/>
          </a:ln>
        </p:spPr>
      </p:pic>
      <p:sp>
        <p:nvSpPr>
          <p:cNvPr id="2078" name="Line 58"/>
          <p:cNvSpPr/>
          <p:nvPr/>
        </p:nvSpPr>
        <p:spPr>
          <a:xfrm rot="-1119820" flipV="1">
            <a:off x="1647825" y="4192588"/>
            <a:ext cx="146050" cy="146050"/>
          </a:xfrm>
          <a:prstGeom prst="line">
            <a:avLst/>
          </a:prstGeom>
          <a:ln w="57150" cap="rnd" cmpd="sng">
            <a:solidFill>
              <a:schemeClr val="bg1">
                <a:alpha val="50195"/>
              </a:schemeClr>
            </a:solidFill>
            <a:prstDash val="sysDot"/>
            <a:headEnd type="none" w="med" len="med"/>
            <a:tailEnd type="none" w="med" len="med"/>
          </a:ln>
        </p:spPr>
      </p:sp>
      <p:sp>
        <p:nvSpPr>
          <p:cNvPr id="38" name="Oval 59"/>
          <p:cNvSpPr>
            <a:spLocks noChangeArrowheads="1"/>
          </p:cNvSpPr>
          <p:nvPr/>
        </p:nvSpPr>
        <p:spPr bwMode="auto">
          <a:xfrm rot="20480180">
            <a:off x="1012825" y="4364038"/>
            <a:ext cx="831850" cy="831850"/>
          </a:xfrm>
          <a:prstGeom prst="ellipse">
            <a:avLst/>
          </a:prstGeom>
          <a:noFill/>
          <a:ln w="19050">
            <a:solidFill>
              <a:schemeClr val="bg1">
                <a:alpha val="50195"/>
              </a:schemeClr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r">
              <a:defRPr>
                <a:solidFill>
                  <a:schemeClr val="tx1"/>
                </a:solidFill>
                <a:latin typeface="Times New Roman" panose="02020603050405020304" pitchFamily="18" charset="0"/>
                <a:ea typeface="隶书" panose="02010509060101010101" pitchFamily="49" charset="-122"/>
              </a:defRPr>
            </a:lvl1pPr>
            <a:lvl2pPr marL="742950" indent="-285750" algn="r">
              <a:defRPr>
                <a:solidFill>
                  <a:schemeClr val="tx1"/>
                </a:solidFill>
                <a:latin typeface="Times New Roman" panose="02020603050405020304" pitchFamily="18" charset="0"/>
                <a:ea typeface="隶书" panose="02010509060101010101" pitchFamily="49" charset="-122"/>
              </a:defRPr>
            </a:lvl2pPr>
            <a:lvl3pPr marL="1143000" indent="-228600" algn="r">
              <a:defRPr>
                <a:solidFill>
                  <a:schemeClr val="tx1"/>
                </a:solidFill>
                <a:latin typeface="Times New Roman" panose="02020603050405020304" pitchFamily="18" charset="0"/>
                <a:ea typeface="隶书" panose="02010509060101010101" pitchFamily="49" charset="-122"/>
              </a:defRPr>
            </a:lvl3pPr>
            <a:lvl4pPr marL="1600200" indent="-228600" algn="r">
              <a:defRPr>
                <a:solidFill>
                  <a:schemeClr val="tx1"/>
                </a:solidFill>
                <a:latin typeface="Times New Roman" panose="02020603050405020304" pitchFamily="18" charset="0"/>
                <a:ea typeface="隶书" panose="02010509060101010101" pitchFamily="49" charset="-122"/>
              </a:defRPr>
            </a:lvl4pPr>
            <a:lvl5pPr marL="2057400" indent="-228600" algn="r">
              <a:defRPr>
                <a:solidFill>
                  <a:schemeClr val="tx1"/>
                </a:solidFill>
                <a:latin typeface="Times New Roman" panose="02020603050405020304" pitchFamily="18" charset="0"/>
                <a:ea typeface="隶书" panose="02010509060101010101" pitchFamily="49" charset="-122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隶书" panose="02010509060101010101" pitchFamily="49" charset="-122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隶书" panose="02010509060101010101" pitchFamily="49" charset="-122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隶书" panose="02010509060101010101" pitchFamily="49" charset="-122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隶书" panose="02010509060101010101" pitchFamily="49" charset="-122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隶书" panose="02010509060101010101" pitchFamily="49" charset="-122"/>
              <a:cs typeface="+mn-cs"/>
            </a:endParaRPr>
          </a:p>
        </p:txBody>
      </p:sp>
      <p:sp>
        <p:nvSpPr>
          <p:cNvPr id="39" name="Oval 60"/>
          <p:cNvSpPr>
            <a:spLocks noChangeArrowheads="1"/>
          </p:cNvSpPr>
          <p:nvPr/>
        </p:nvSpPr>
        <p:spPr bwMode="auto">
          <a:xfrm rot="20480180">
            <a:off x="2506663" y="1171575"/>
            <a:ext cx="1360488" cy="1360488"/>
          </a:xfrm>
          <a:prstGeom prst="ellipse">
            <a:avLst/>
          </a:prstGeom>
          <a:noFill/>
          <a:ln w="19050">
            <a:solidFill>
              <a:schemeClr val="bg1">
                <a:alpha val="50195"/>
              </a:schemeClr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r">
              <a:defRPr>
                <a:solidFill>
                  <a:schemeClr val="tx1"/>
                </a:solidFill>
                <a:latin typeface="Times New Roman" panose="02020603050405020304" pitchFamily="18" charset="0"/>
                <a:ea typeface="隶书" panose="02010509060101010101" pitchFamily="49" charset="-122"/>
              </a:defRPr>
            </a:lvl1pPr>
            <a:lvl2pPr marL="742950" indent="-285750" algn="r">
              <a:defRPr>
                <a:solidFill>
                  <a:schemeClr val="tx1"/>
                </a:solidFill>
                <a:latin typeface="Times New Roman" panose="02020603050405020304" pitchFamily="18" charset="0"/>
                <a:ea typeface="隶书" panose="02010509060101010101" pitchFamily="49" charset="-122"/>
              </a:defRPr>
            </a:lvl2pPr>
            <a:lvl3pPr marL="1143000" indent="-228600" algn="r">
              <a:defRPr>
                <a:solidFill>
                  <a:schemeClr val="tx1"/>
                </a:solidFill>
                <a:latin typeface="Times New Roman" panose="02020603050405020304" pitchFamily="18" charset="0"/>
                <a:ea typeface="隶书" panose="02010509060101010101" pitchFamily="49" charset="-122"/>
              </a:defRPr>
            </a:lvl3pPr>
            <a:lvl4pPr marL="1600200" indent="-228600" algn="r">
              <a:defRPr>
                <a:solidFill>
                  <a:schemeClr val="tx1"/>
                </a:solidFill>
                <a:latin typeface="Times New Roman" panose="02020603050405020304" pitchFamily="18" charset="0"/>
                <a:ea typeface="隶书" panose="02010509060101010101" pitchFamily="49" charset="-122"/>
              </a:defRPr>
            </a:lvl4pPr>
            <a:lvl5pPr marL="2057400" indent="-228600" algn="r">
              <a:defRPr>
                <a:solidFill>
                  <a:schemeClr val="tx1"/>
                </a:solidFill>
                <a:latin typeface="Times New Roman" panose="02020603050405020304" pitchFamily="18" charset="0"/>
                <a:ea typeface="隶书" panose="02010509060101010101" pitchFamily="49" charset="-122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隶书" panose="02010509060101010101" pitchFamily="49" charset="-122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隶书" panose="02010509060101010101" pitchFamily="49" charset="-122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隶书" panose="02010509060101010101" pitchFamily="49" charset="-122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隶书" panose="02010509060101010101" pitchFamily="49" charset="-122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隶书" panose="02010509060101010101" pitchFamily="49" charset="-122"/>
              <a:cs typeface="+mn-cs"/>
            </a:endParaRPr>
          </a:p>
        </p:txBody>
      </p:sp>
      <p:pic>
        <p:nvPicPr>
          <p:cNvPr id="2081" name="Picture 61" descr="icon_conference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46350" y="1206500"/>
            <a:ext cx="1298575" cy="129857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82" name="Picture 62" descr="icon_female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7950" y="2279650"/>
            <a:ext cx="1136650" cy="11366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83" name="Picture 63" descr="icon_men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208338" y="4346575"/>
            <a:ext cx="1085850" cy="10858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84" name="Picture 64" descr="icon_buldi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42988" y="4391025"/>
            <a:ext cx="782637" cy="782638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85" name="图片 43"/>
          <p:cNvPicPr>
            <a:picLocks noChangeAspect="1"/>
          </p:cNvPicPr>
          <p:nvPr userDrawn="1"/>
        </p:nvPicPr>
        <p:blipFill>
          <a:blip r:embed="rId10"/>
          <a:srcRect l="27911" t="2879" r="2328" b="74304"/>
          <a:stretch>
            <a:fillRect/>
          </a:stretch>
        </p:blipFill>
        <p:spPr>
          <a:xfrm>
            <a:off x="912813" y="82550"/>
            <a:ext cx="3208337" cy="6540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3333" name="Rectangle 21"/>
          <p:cNvSpPr>
            <a:spLocks noGrp="1" noChangeArrowheads="1"/>
          </p:cNvSpPr>
          <p:nvPr>
            <p:ph type="ctrTitle" sz="quarter"/>
          </p:nvPr>
        </p:nvSpPr>
        <p:spPr bwMode="black">
          <a:xfrm>
            <a:off x="533400" y="3066048"/>
            <a:ext cx="8153400" cy="669925"/>
          </a:xfrm>
        </p:spPr>
        <p:txBody>
          <a:bodyPr/>
          <a:lstStyle>
            <a:lvl1pPr algn="ctr">
              <a:defRPr sz="4000"/>
            </a:lvl1pPr>
          </a:lstStyle>
          <a:p>
            <a:pPr lvl="0"/>
            <a:r>
              <a:rPr lang="en-US" altLang="ko-KR" noProof="0"/>
              <a:t>Click to edit Master title style</a:t>
            </a:r>
            <a:endParaRPr lang="en-US" altLang="ko-KR" noProof="0"/>
          </a:p>
        </p:txBody>
      </p:sp>
      <p:sp>
        <p:nvSpPr>
          <p:cNvPr id="44" name="Rectangle 22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447800" y="3828048"/>
            <a:ext cx="6400800" cy="533400"/>
          </a:xfrm>
        </p:spPr>
        <p:txBody>
          <a:bodyPr/>
          <a:lstStyle>
            <a:lvl1pPr marL="0" indent="0" algn="ctr">
              <a:buFont typeface="Wingdings" panose="05000000000000000000" pitchFamily="2" charset="2"/>
              <a:buNone/>
              <a:defRPr sz="20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altLang="ko-KR" noProof="0" dirty="0"/>
              <a:t>Click to edit Master subtitle style</a:t>
            </a:r>
            <a:endParaRPr lang="en-US" altLang="ko-KR" noProof="0" dirty="0"/>
          </a:p>
        </p:txBody>
      </p:sp>
      <p:sp>
        <p:nvSpPr>
          <p:cNvPr id="45" name="Rectangle 23"/>
          <p:cNvSpPr>
            <a:spLocks noGrp="1" noChangeArrowheads="1"/>
          </p:cNvSpPr>
          <p:nvPr>
            <p:ph type="dt" sz="quarter" idx="2"/>
          </p:nvPr>
        </p:nvSpPr>
        <p:spPr bwMode="auto">
          <a:xfrm>
            <a:off x="457200" y="6553200"/>
            <a:ext cx="2133600" cy="15240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 sz="140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ko-KR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Times New Roman" panose="02020603050405020304" pitchFamily="18" charset="0"/>
              <a:ea typeface="Gulim" pitchFamily="34" charset="-127"/>
              <a:cs typeface="+mn-cs"/>
            </a:endParaRPr>
          </a:p>
        </p:txBody>
      </p:sp>
      <p:sp>
        <p:nvSpPr>
          <p:cNvPr id="46" name="Rectangle 24"/>
          <p:cNvSpPr>
            <a:spLocks noGrp="1" noChangeArrowheads="1"/>
          </p:cNvSpPr>
          <p:nvPr>
            <p:ph type="ftr" sz="quarter" idx="3"/>
          </p:nvPr>
        </p:nvSpPr>
        <p:spPr>
          <a:xfrm>
            <a:off x="3124200" y="6553200"/>
            <a:ext cx="2895600" cy="304800"/>
          </a:xfrm>
          <a:prstGeom prst="rect">
            <a:avLst/>
          </a:prstGeom>
        </p:spPr>
        <p:txBody>
          <a:bodyPr/>
          <a:lstStyle>
            <a:lvl1pPr algn="ctr">
              <a:defRPr sz="140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</a:defRPr>
            </a:lvl1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ko-KR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Times New Roman" panose="02020603050405020304" pitchFamily="18" charset="0"/>
              <a:ea typeface="隶书" panose="02010509060101010101" pitchFamily="49" charset="-122"/>
              <a:cs typeface="+mn-cs"/>
            </a:endParaRPr>
          </a:p>
        </p:txBody>
      </p:sp>
      <p:sp>
        <p:nvSpPr>
          <p:cNvPr id="47" name="Rectangle 2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553200"/>
            <a:ext cx="2133600" cy="15240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r"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DD4F7944-44B4-4A90-808A-C9836FE62111}" type="slidenum">
              <a:rPr kumimoji="0" lang="ko-KR" altLang="en-US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Times New Roman" panose="02020603050405020304" pitchFamily="18" charset="0"/>
                <a:ea typeface="Gulim" pitchFamily="34" charset="-127"/>
                <a:cs typeface="+mn-cs"/>
              </a:rPr>
            </a:fld>
            <a:endParaRPr kumimoji="0" lang="en-US" altLang="ko-KR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Times New Roman" panose="02020603050405020304" pitchFamily="18" charset="0"/>
              <a:ea typeface="Gulim" pitchFamily="34" charset="-127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ko-KR" sz="1200" b="0" i="0" u="none" strike="noStrike" kern="1200" cap="none" spc="0" normalizeH="0" baseline="0" noProof="0">
              <a:ln>
                <a:noFill/>
              </a:ln>
              <a:solidFill>
                <a:schemeClr val="hlink"/>
              </a:solidFill>
              <a:effectLst/>
              <a:uLnTx/>
              <a:uFillTx/>
              <a:latin typeface="Verdana" panose="020B0604030504040204" pitchFamily="34" charset="0"/>
              <a:ea typeface="Gulim" pitchFamily="34" charset="-127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FDE8781F-EC5F-4759-8C23-0A61B03EEFD8}" type="slidenum">
              <a:rPr kumimoji="0" lang="ko-KR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hlin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Verdana" panose="020B0604030504040204" pitchFamily="34" charset="0"/>
                <a:ea typeface="Gulim" pitchFamily="34" charset="-127"/>
                <a:cs typeface="+mn-cs"/>
              </a:rPr>
            </a:fld>
            <a:endParaRPr kumimoji="0" lang="en-US" altLang="ko-KR" sz="1200" b="0" i="0" u="none" strike="noStrike" kern="1200" cap="none" spc="0" normalizeH="0" baseline="0" noProof="0">
              <a:ln>
                <a:noFill/>
              </a:ln>
              <a:solidFill>
                <a:schemeClr val="hlink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Verdana" panose="020B0604030504040204" pitchFamily="34" charset="0"/>
              <a:ea typeface="Gulim" pitchFamily="34" charset="-127"/>
              <a:cs typeface="+mn-cs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ko-KR" sz="1200" b="0" i="0" u="none" strike="noStrike" kern="1200" cap="none" spc="0" normalizeH="0" baseline="0" noProof="0">
              <a:ln>
                <a:noFill/>
              </a:ln>
              <a:solidFill>
                <a:schemeClr val="hlink"/>
              </a:solidFill>
              <a:effectLst/>
              <a:uLnTx/>
              <a:uFillTx/>
              <a:latin typeface="Verdana" panose="020B0604030504040204" pitchFamily="34" charset="0"/>
              <a:ea typeface="Gulim" pitchFamily="34" charset="-127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FDE8781F-EC5F-4759-8C23-0A61B03EEFD8}" type="slidenum">
              <a:rPr kumimoji="0" lang="ko-KR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hlin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Verdana" panose="020B0604030504040204" pitchFamily="34" charset="0"/>
                <a:ea typeface="Gulim" pitchFamily="34" charset="-127"/>
                <a:cs typeface="+mn-cs"/>
              </a:rPr>
            </a:fld>
            <a:endParaRPr kumimoji="0" lang="en-US" altLang="ko-KR" sz="1200" b="0" i="0" u="none" strike="noStrike" kern="1200" cap="none" spc="0" normalizeH="0" baseline="0" noProof="0">
              <a:ln>
                <a:noFill/>
              </a:ln>
              <a:solidFill>
                <a:schemeClr val="hlink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Verdana" panose="020B0604030504040204" pitchFamily="34" charset="0"/>
              <a:ea typeface="Gulim" pitchFamily="34" charset="-127"/>
              <a:cs typeface="+mn-cs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469900" y="1022350"/>
            <a:ext cx="4038600" cy="4953000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4660900" y="1022350"/>
            <a:ext cx="4038600" cy="4953000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8" name="Rectangle 23"/>
          <p:cNvSpPr>
            <a:spLocks noGrp="1" noChangeArrowheads="1"/>
          </p:cNvSpPr>
          <p:nvPr>
            <p:ph type="dt" sz="half" idx="12"/>
          </p:nvPr>
        </p:nvSpPr>
        <p:spPr bwMode="auto">
          <a:xfrm>
            <a:off x="327025" y="6477000"/>
            <a:ext cx="2514600" cy="30480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ko-KR" sz="1200" b="0" i="0" u="none" strike="noStrike" kern="1200" cap="none" spc="0" normalizeH="0" baseline="0" noProof="0">
              <a:ln>
                <a:noFill/>
              </a:ln>
              <a:solidFill>
                <a:schemeClr val="hlink"/>
              </a:solidFill>
              <a:effectLst/>
              <a:uLnTx/>
              <a:uFillTx/>
              <a:latin typeface="Verdana" panose="020B0604030504040204" pitchFamily="34" charset="0"/>
              <a:ea typeface="Gulim" pitchFamily="34" charset="-127"/>
              <a:cs typeface="+mn-cs"/>
            </a:endParaRPr>
          </a:p>
        </p:txBody>
      </p:sp>
      <p:sp>
        <p:nvSpPr>
          <p:cNvPr id="9" name="Rectangle 24"/>
          <p:cNvSpPr>
            <a:spLocks noGrp="1" noChangeArrowheads="1"/>
          </p:cNvSpPr>
          <p:nvPr>
            <p:ph type="ftr" sz="quarter" idx="3"/>
          </p:nvPr>
        </p:nvSpPr>
        <p:spPr>
          <a:xfrm>
            <a:off x="4229100" y="6477000"/>
            <a:ext cx="3962400" cy="3048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隶书" panose="02010509060101010101" pitchFamily="49" charset="-122"/>
                <a:cs typeface="+mn-cs"/>
              </a:rPr>
              <a:t>Harbin Engineering University</a:t>
            </a:r>
            <a:endParaRPr kumimoji="0" lang="en-US" altLang="zh-CN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隶书" panose="02010509060101010101" pitchFamily="49" charset="-122"/>
              <a:cs typeface="+mn-cs"/>
            </a:endParaRPr>
          </a:p>
        </p:txBody>
      </p:sp>
      <p:sp>
        <p:nvSpPr>
          <p:cNvPr id="11" name="Rectangle 2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670300" y="6451600"/>
            <a:ext cx="2133600" cy="30480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62D16D11-9D35-4A0B-9FB8-2F1661FFC827}" type="slidenum">
              <a:rPr kumimoji="0" lang="ko-KR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hlin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Verdana" panose="020B0604030504040204" pitchFamily="34" charset="0"/>
                <a:ea typeface="Gulim" pitchFamily="34" charset="-127"/>
                <a:cs typeface="+mn-cs"/>
              </a:rPr>
            </a:fld>
            <a:endParaRPr kumimoji="0" lang="en-US" altLang="ko-KR" sz="1200" b="0" i="0" u="none" strike="noStrike" kern="1200" cap="none" spc="0" normalizeH="0" baseline="0" noProof="0">
              <a:ln>
                <a:noFill/>
              </a:ln>
              <a:solidFill>
                <a:schemeClr val="hlink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Verdana" panose="020B0604030504040204" pitchFamily="34" charset="0"/>
              <a:ea typeface="Gulim" pitchFamily="34" charset="-127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8" name="Rectangle 23"/>
          <p:cNvSpPr>
            <a:spLocks noGrp="1" noChangeArrowheads="1"/>
          </p:cNvSpPr>
          <p:nvPr>
            <p:ph type="dt" sz="half" idx="12"/>
          </p:nvPr>
        </p:nvSpPr>
        <p:spPr bwMode="auto">
          <a:xfrm>
            <a:off x="327025" y="6477000"/>
            <a:ext cx="2514600" cy="30480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ko-KR" sz="1200" b="0" i="0" u="none" strike="noStrike" kern="1200" cap="none" spc="0" normalizeH="0" baseline="0" noProof="0">
              <a:ln>
                <a:noFill/>
              </a:ln>
              <a:solidFill>
                <a:schemeClr val="hlink"/>
              </a:solidFill>
              <a:effectLst/>
              <a:uLnTx/>
              <a:uFillTx/>
              <a:latin typeface="Verdana" panose="020B0604030504040204" pitchFamily="34" charset="0"/>
              <a:ea typeface="Gulim" pitchFamily="34" charset="-127"/>
              <a:cs typeface="+mn-cs"/>
            </a:endParaRPr>
          </a:p>
        </p:txBody>
      </p:sp>
      <p:sp>
        <p:nvSpPr>
          <p:cNvPr id="9" name="Rectangle 24"/>
          <p:cNvSpPr>
            <a:spLocks noGrp="1" noChangeArrowheads="1"/>
          </p:cNvSpPr>
          <p:nvPr>
            <p:ph type="ftr" sz="quarter" idx="13"/>
          </p:nvPr>
        </p:nvSpPr>
        <p:spPr>
          <a:xfrm>
            <a:off x="4229100" y="6477000"/>
            <a:ext cx="3962400" cy="3048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隶书" panose="02010509060101010101" pitchFamily="49" charset="-122"/>
                <a:cs typeface="+mn-cs"/>
              </a:rPr>
              <a:t>Harbin Engineering University</a:t>
            </a:r>
            <a:endParaRPr kumimoji="0" lang="en-US" altLang="zh-CN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隶书" panose="02010509060101010101" pitchFamily="49" charset="-122"/>
              <a:cs typeface="+mn-cs"/>
            </a:endParaRPr>
          </a:p>
        </p:txBody>
      </p:sp>
      <p:sp>
        <p:nvSpPr>
          <p:cNvPr id="11" name="Rectangle 25"/>
          <p:cNvSpPr>
            <a:spLocks noGrp="1" noChangeArrowheads="1"/>
          </p:cNvSpPr>
          <p:nvPr>
            <p:ph type="sldNum" sz="quarter" idx="14"/>
          </p:nvPr>
        </p:nvSpPr>
        <p:spPr bwMode="auto">
          <a:xfrm>
            <a:off x="3670300" y="6451600"/>
            <a:ext cx="2133600" cy="30480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3222D75C-83E4-4823-9969-3803BA5A8B61}" type="slidenum">
              <a:rPr kumimoji="0" lang="ko-KR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hlin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Verdana" panose="020B0604030504040204" pitchFamily="34" charset="0"/>
                <a:ea typeface="Gulim" pitchFamily="34" charset="-127"/>
                <a:cs typeface="+mn-cs"/>
              </a:rPr>
            </a:fld>
            <a:endParaRPr kumimoji="0" lang="en-US" altLang="ko-KR" sz="1200" b="0" i="0" u="none" strike="noStrike" kern="1200" cap="none" spc="0" normalizeH="0" baseline="0" noProof="0">
              <a:ln>
                <a:noFill/>
              </a:ln>
              <a:solidFill>
                <a:schemeClr val="hlink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Verdana" panose="020B0604030504040204" pitchFamily="34" charset="0"/>
              <a:ea typeface="Gulim" pitchFamily="34" charset="-127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8" name="Rectangle 2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27025" y="6477000"/>
            <a:ext cx="2514600" cy="30480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ko-KR" sz="1200" b="0" i="0" u="none" strike="noStrike" kern="1200" cap="none" spc="0" normalizeH="0" baseline="0" noProof="0">
              <a:ln>
                <a:noFill/>
              </a:ln>
              <a:solidFill>
                <a:schemeClr val="hlink"/>
              </a:solidFill>
              <a:effectLst/>
              <a:uLnTx/>
              <a:uFillTx/>
              <a:latin typeface="Verdana" panose="020B0604030504040204" pitchFamily="34" charset="0"/>
              <a:ea typeface="Gulim" pitchFamily="34" charset="-127"/>
              <a:cs typeface="+mn-cs"/>
            </a:endParaRPr>
          </a:p>
        </p:txBody>
      </p:sp>
      <p:sp>
        <p:nvSpPr>
          <p:cNvPr id="9" name="Rectangle 24"/>
          <p:cNvSpPr>
            <a:spLocks noGrp="1" noChangeArrowheads="1"/>
          </p:cNvSpPr>
          <p:nvPr>
            <p:ph type="ftr" sz="quarter" idx="3"/>
          </p:nvPr>
        </p:nvSpPr>
        <p:spPr>
          <a:xfrm>
            <a:off x="4229100" y="6477000"/>
            <a:ext cx="3962400" cy="3048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隶书" panose="02010509060101010101" pitchFamily="49" charset="-122"/>
                <a:cs typeface="+mn-cs"/>
              </a:rPr>
              <a:t>Harbin Engineering University</a:t>
            </a:r>
            <a:endParaRPr kumimoji="0" lang="en-US" altLang="zh-CN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隶书" panose="02010509060101010101" pitchFamily="49" charset="-122"/>
              <a:cs typeface="+mn-cs"/>
            </a:endParaRPr>
          </a:p>
        </p:txBody>
      </p:sp>
      <p:sp>
        <p:nvSpPr>
          <p:cNvPr id="11" name="Rectangle 2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670300" y="6451600"/>
            <a:ext cx="2133600" cy="30480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7411479D-DB56-49F8-9B63-4A4000B43647}" type="slidenum">
              <a:rPr kumimoji="0" lang="ko-KR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hlin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Verdana" panose="020B0604030504040204" pitchFamily="34" charset="0"/>
                <a:ea typeface="Gulim" pitchFamily="34" charset="-127"/>
                <a:cs typeface="+mn-cs"/>
              </a:rPr>
            </a:fld>
            <a:endParaRPr kumimoji="0" lang="en-US" altLang="ko-KR" sz="1200" b="0" i="0" u="none" strike="noStrike" kern="1200" cap="none" spc="0" normalizeH="0" baseline="0" noProof="0">
              <a:ln>
                <a:noFill/>
              </a:ln>
              <a:solidFill>
                <a:schemeClr val="hlink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Verdana" panose="020B0604030504040204" pitchFamily="34" charset="0"/>
              <a:ea typeface="Gulim" pitchFamily="34" charset="-127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ko-KR" sz="1200" b="0" i="0" u="none" strike="noStrike" kern="1200" cap="none" spc="0" normalizeH="0" baseline="0" noProof="0">
              <a:ln>
                <a:noFill/>
              </a:ln>
              <a:solidFill>
                <a:schemeClr val="hlink"/>
              </a:solidFill>
              <a:effectLst/>
              <a:uLnTx/>
              <a:uFillTx/>
              <a:latin typeface="Verdana" panose="020B0604030504040204" pitchFamily="34" charset="0"/>
              <a:ea typeface="Gulim" pitchFamily="34" charset="-127"/>
              <a:cs typeface="+mn-cs"/>
            </a:endParaRPr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FDE8781F-EC5F-4759-8C23-0A61B03EEFD8}" type="slidenum">
              <a:rPr kumimoji="0" lang="ko-KR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hlin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Verdana" panose="020B0604030504040204" pitchFamily="34" charset="0"/>
                <a:ea typeface="Gulim" pitchFamily="34" charset="-127"/>
                <a:cs typeface="+mn-cs"/>
              </a:rPr>
            </a:fld>
            <a:endParaRPr kumimoji="0" lang="en-US" altLang="ko-KR" sz="1200" b="0" i="0" u="none" strike="noStrike" kern="1200" cap="none" spc="0" normalizeH="0" baseline="0" noProof="0">
              <a:ln>
                <a:noFill/>
              </a:ln>
              <a:solidFill>
                <a:schemeClr val="hlink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Verdana" panose="020B0604030504040204" pitchFamily="34" charset="0"/>
              <a:ea typeface="Gulim" pitchFamily="34" charset="-127"/>
              <a:cs typeface="+mn-cs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8" name="Rectangle 23"/>
          <p:cNvSpPr>
            <a:spLocks noGrp="1" noChangeArrowheads="1"/>
          </p:cNvSpPr>
          <p:nvPr>
            <p:ph type="dt" sz="half" idx="12"/>
          </p:nvPr>
        </p:nvSpPr>
        <p:spPr bwMode="auto">
          <a:xfrm>
            <a:off x="327025" y="6477000"/>
            <a:ext cx="2514600" cy="30480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ko-KR" sz="1200" b="0" i="0" u="none" strike="noStrike" kern="1200" cap="none" spc="0" normalizeH="0" baseline="0" noProof="0">
              <a:ln>
                <a:noFill/>
              </a:ln>
              <a:solidFill>
                <a:schemeClr val="hlink"/>
              </a:solidFill>
              <a:effectLst/>
              <a:uLnTx/>
              <a:uFillTx/>
              <a:latin typeface="Verdana" panose="020B0604030504040204" pitchFamily="34" charset="0"/>
              <a:ea typeface="Gulim" pitchFamily="34" charset="-127"/>
              <a:cs typeface="+mn-cs"/>
            </a:endParaRPr>
          </a:p>
        </p:txBody>
      </p:sp>
      <p:sp>
        <p:nvSpPr>
          <p:cNvPr id="9" name="Rectangle 24"/>
          <p:cNvSpPr>
            <a:spLocks noGrp="1" noChangeArrowheads="1"/>
          </p:cNvSpPr>
          <p:nvPr>
            <p:ph type="ftr" sz="quarter" idx="3"/>
          </p:nvPr>
        </p:nvSpPr>
        <p:spPr>
          <a:xfrm>
            <a:off x="4229100" y="6477000"/>
            <a:ext cx="3962400" cy="3048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隶书" panose="02010509060101010101" pitchFamily="49" charset="-122"/>
                <a:cs typeface="+mn-cs"/>
              </a:rPr>
              <a:t>Harbin Engineering University</a:t>
            </a:r>
            <a:endParaRPr kumimoji="0" lang="en-US" altLang="zh-CN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隶书" panose="02010509060101010101" pitchFamily="49" charset="-122"/>
              <a:cs typeface="+mn-cs"/>
            </a:endParaRPr>
          </a:p>
        </p:txBody>
      </p:sp>
      <p:sp>
        <p:nvSpPr>
          <p:cNvPr id="11" name="Rectangle 2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670300" y="6451600"/>
            <a:ext cx="2133600" cy="30480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2CD481DE-BB3C-4CA2-A23F-8657EEFE4A29}" type="slidenum">
              <a:rPr kumimoji="0" lang="ko-KR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hlin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Verdana" panose="020B0604030504040204" pitchFamily="34" charset="0"/>
                <a:ea typeface="Gulim" pitchFamily="34" charset="-127"/>
                <a:cs typeface="+mn-cs"/>
              </a:rPr>
            </a:fld>
            <a:endParaRPr kumimoji="0" lang="en-US" altLang="ko-KR" sz="1200" b="0" i="0" u="none" strike="noStrike" kern="1200" cap="none" spc="0" normalizeH="0" baseline="0" noProof="0">
              <a:ln>
                <a:noFill/>
              </a:ln>
              <a:solidFill>
                <a:schemeClr val="hlink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Verdana" panose="020B0604030504040204" pitchFamily="34" charset="0"/>
              <a:ea typeface="Gulim" pitchFamily="34" charset="-127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 vert="horz" wrap="square" lIns="91440" tIns="45720" rIns="91440" bIns="45720" numCol="1" anchor="t" anchorCtr="0" compatLnSpc="1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Tx/>
              <a:buFont typeface="Wingdings" panose="05000000000000000000" pitchFamily="2" charset="2"/>
              <a:buNone/>
              <a:defRPr/>
            </a:pPr>
            <a:endParaRPr kumimoji="0" lang="zh-CN" altLang="en-US" sz="3200" b="1" i="0" u="none" strike="noStrike" kern="1200" cap="none" spc="0" normalizeH="0" baseline="0" noProof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8" name="Rectangle 23"/>
          <p:cNvSpPr>
            <a:spLocks noGrp="1" noChangeArrowheads="1"/>
          </p:cNvSpPr>
          <p:nvPr>
            <p:ph type="dt" sz="half" idx="12"/>
          </p:nvPr>
        </p:nvSpPr>
        <p:spPr bwMode="auto">
          <a:xfrm>
            <a:off x="327025" y="6477000"/>
            <a:ext cx="2514600" cy="30480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ko-KR" sz="1200" b="0" i="0" u="none" strike="noStrike" kern="1200" cap="none" spc="0" normalizeH="0" baseline="0" noProof="0">
              <a:ln>
                <a:noFill/>
              </a:ln>
              <a:solidFill>
                <a:schemeClr val="hlink"/>
              </a:solidFill>
              <a:effectLst/>
              <a:uLnTx/>
              <a:uFillTx/>
              <a:latin typeface="Verdana" panose="020B0604030504040204" pitchFamily="34" charset="0"/>
              <a:ea typeface="Gulim" pitchFamily="34" charset="-127"/>
              <a:cs typeface="+mn-cs"/>
            </a:endParaRPr>
          </a:p>
        </p:txBody>
      </p:sp>
      <p:sp>
        <p:nvSpPr>
          <p:cNvPr id="9" name="Rectangle 24"/>
          <p:cNvSpPr>
            <a:spLocks noGrp="1" noChangeArrowheads="1"/>
          </p:cNvSpPr>
          <p:nvPr>
            <p:ph type="ftr" sz="quarter" idx="3"/>
          </p:nvPr>
        </p:nvSpPr>
        <p:spPr>
          <a:xfrm>
            <a:off x="4229100" y="6477000"/>
            <a:ext cx="3962400" cy="3048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隶书" panose="02010509060101010101" pitchFamily="49" charset="-122"/>
                <a:cs typeface="+mn-cs"/>
              </a:rPr>
              <a:t>Harbin Engineering University</a:t>
            </a:r>
            <a:endParaRPr kumimoji="0" lang="en-US" altLang="zh-CN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隶书" panose="02010509060101010101" pitchFamily="49" charset="-122"/>
              <a:cs typeface="+mn-cs"/>
            </a:endParaRPr>
          </a:p>
        </p:txBody>
      </p:sp>
      <p:sp>
        <p:nvSpPr>
          <p:cNvPr id="11" name="Rectangle 2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670300" y="6451600"/>
            <a:ext cx="2133600" cy="30480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40E6981B-1243-4364-B0F9-2D0F5E93114D}" type="slidenum">
              <a:rPr kumimoji="0" lang="ko-KR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hlin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Verdana" panose="020B0604030504040204" pitchFamily="34" charset="0"/>
                <a:ea typeface="Gulim" pitchFamily="34" charset="-127"/>
                <a:cs typeface="+mn-cs"/>
              </a:rPr>
            </a:fld>
            <a:endParaRPr kumimoji="0" lang="en-US" altLang="ko-KR" sz="1200" b="0" i="0" u="none" strike="noStrike" kern="1200" cap="none" spc="0" normalizeH="0" baseline="0" noProof="0">
              <a:ln>
                <a:noFill/>
              </a:ln>
              <a:solidFill>
                <a:schemeClr val="hlink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Verdana" panose="020B0604030504040204" pitchFamily="34" charset="0"/>
              <a:ea typeface="Gulim" pitchFamily="34" charset="-127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8" name="Rectangle 2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27025" y="6477000"/>
            <a:ext cx="2514600" cy="30480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ko-KR" sz="1200" b="0" i="0" u="none" strike="noStrike" kern="1200" cap="none" spc="0" normalizeH="0" baseline="0" noProof="0">
              <a:ln>
                <a:noFill/>
              </a:ln>
              <a:solidFill>
                <a:schemeClr val="hlink"/>
              </a:solidFill>
              <a:effectLst/>
              <a:uLnTx/>
              <a:uFillTx/>
              <a:latin typeface="Verdana" panose="020B0604030504040204" pitchFamily="34" charset="0"/>
              <a:ea typeface="Gulim" pitchFamily="34" charset="-127"/>
              <a:cs typeface="+mn-cs"/>
            </a:endParaRPr>
          </a:p>
        </p:txBody>
      </p:sp>
      <p:sp>
        <p:nvSpPr>
          <p:cNvPr id="9" name="Rectangle 24"/>
          <p:cNvSpPr>
            <a:spLocks noGrp="1" noChangeArrowheads="1"/>
          </p:cNvSpPr>
          <p:nvPr>
            <p:ph type="ftr" sz="quarter" idx="3"/>
          </p:nvPr>
        </p:nvSpPr>
        <p:spPr>
          <a:xfrm>
            <a:off x="4229100" y="6477000"/>
            <a:ext cx="3962400" cy="3048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隶书" panose="02010509060101010101" pitchFamily="49" charset="-122"/>
                <a:cs typeface="+mn-cs"/>
              </a:rPr>
              <a:t>Harbin Engineering University</a:t>
            </a:r>
            <a:endParaRPr kumimoji="0" lang="en-US" altLang="zh-CN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隶书" panose="02010509060101010101" pitchFamily="49" charset="-122"/>
              <a:cs typeface="+mn-cs"/>
            </a:endParaRPr>
          </a:p>
        </p:txBody>
      </p:sp>
      <p:sp>
        <p:nvSpPr>
          <p:cNvPr id="11" name="Rectangle 2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670300" y="6451600"/>
            <a:ext cx="2133600" cy="30480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79D8400C-0F00-4E00-B2CC-5E388434463B}" type="slidenum">
              <a:rPr kumimoji="0" lang="ko-KR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hlin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Verdana" panose="020B0604030504040204" pitchFamily="34" charset="0"/>
                <a:ea typeface="Gulim" pitchFamily="34" charset="-127"/>
                <a:cs typeface="+mn-cs"/>
              </a:rPr>
            </a:fld>
            <a:endParaRPr kumimoji="0" lang="en-US" altLang="ko-KR" sz="1200" b="0" i="0" u="none" strike="noStrike" kern="1200" cap="none" spc="0" normalizeH="0" baseline="0" noProof="0">
              <a:ln>
                <a:noFill/>
              </a:ln>
              <a:solidFill>
                <a:schemeClr val="hlink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Verdana" panose="020B0604030504040204" pitchFamily="34" charset="0"/>
              <a:ea typeface="Gulim" pitchFamily="34" charset="-127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42100" y="69850"/>
            <a:ext cx="2057400" cy="5905500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469900" y="69850"/>
            <a:ext cx="6019800" cy="5905500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8" name="Rectangle 2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27025" y="6477000"/>
            <a:ext cx="2514600" cy="30480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ko-KR" sz="1200" b="0" i="0" u="none" strike="noStrike" kern="1200" cap="none" spc="0" normalizeH="0" baseline="0" noProof="0">
              <a:ln>
                <a:noFill/>
              </a:ln>
              <a:solidFill>
                <a:schemeClr val="hlink"/>
              </a:solidFill>
              <a:effectLst/>
              <a:uLnTx/>
              <a:uFillTx/>
              <a:latin typeface="Verdana" panose="020B0604030504040204" pitchFamily="34" charset="0"/>
              <a:ea typeface="Gulim" pitchFamily="34" charset="-127"/>
              <a:cs typeface="+mn-cs"/>
            </a:endParaRPr>
          </a:p>
        </p:txBody>
      </p:sp>
      <p:sp>
        <p:nvSpPr>
          <p:cNvPr id="9" name="Rectangle 24"/>
          <p:cNvSpPr>
            <a:spLocks noGrp="1" noChangeArrowheads="1"/>
          </p:cNvSpPr>
          <p:nvPr>
            <p:ph type="ftr" sz="quarter" idx="3"/>
          </p:nvPr>
        </p:nvSpPr>
        <p:spPr>
          <a:xfrm>
            <a:off x="4229100" y="6477000"/>
            <a:ext cx="3962400" cy="3048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隶书" panose="02010509060101010101" pitchFamily="49" charset="-122"/>
                <a:cs typeface="+mn-cs"/>
              </a:rPr>
              <a:t>Harbin Engineering University</a:t>
            </a:r>
            <a:endParaRPr kumimoji="0" lang="en-US" altLang="zh-CN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隶书" panose="02010509060101010101" pitchFamily="49" charset="-122"/>
              <a:cs typeface="+mn-cs"/>
            </a:endParaRPr>
          </a:p>
        </p:txBody>
      </p:sp>
      <p:sp>
        <p:nvSpPr>
          <p:cNvPr id="11" name="Rectangle 2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670300" y="6451600"/>
            <a:ext cx="2133600" cy="30480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B0E124B7-2326-49D6-91A4-8CB5870130A2}" type="slidenum">
              <a:rPr kumimoji="0" lang="ko-KR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hlin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Verdana" panose="020B0604030504040204" pitchFamily="34" charset="0"/>
                <a:ea typeface="Gulim" pitchFamily="34" charset="-127"/>
                <a:cs typeface="+mn-cs"/>
              </a:rPr>
            </a:fld>
            <a:endParaRPr kumimoji="0" lang="en-US" altLang="ko-KR" sz="1200" b="0" i="0" u="none" strike="noStrike" kern="1200" cap="none" spc="0" normalizeH="0" baseline="0" noProof="0">
              <a:ln>
                <a:noFill/>
              </a:ln>
              <a:solidFill>
                <a:schemeClr val="hlink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Verdana" panose="020B0604030504040204" pitchFamily="34" charset="0"/>
              <a:ea typeface="Gulim" pitchFamily="34" charset="-127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标题，文本与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90550" y="69850"/>
            <a:ext cx="7848600" cy="609600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sz="half" idx="1" hasCustomPrompt="1"/>
          </p:nvPr>
        </p:nvSpPr>
        <p:spPr>
          <a:xfrm>
            <a:off x="469900" y="1022350"/>
            <a:ext cx="4038600" cy="4953000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4660900" y="1022350"/>
            <a:ext cx="4038600" cy="4953000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8" name="Rectangle 23"/>
          <p:cNvSpPr>
            <a:spLocks noGrp="1" noChangeArrowheads="1"/>
          </p:cNvSpPr>
          <p:nvPr>
            <p:ph type="dt" sz="half" idx="12"/>
          </p:nvPr>
        </p:nvSpPr>
        <p:spPr bwMode="auto">
          <a:xfrm>
            <a:off x="327025" y="6477000"/>
            <a:ext cx="2514600" cy="30480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ko-KR" sz="1200" b="0" i="0" u="none" strike="noStrike" kern="1200" cap="none" spc="0" normalizeH="0" baseline="0" noProof="0">
              <a:ln>
                <a:noFill/>
              </a:ln>
              <a:solidFill>
                <a:schemeClr val="hlink"/>
              </a:solidFill>
              <a:effectLst/>
              <a:uLnTx/>
              <a:uFillTx/>
              <a:latin typeface="Verdana" panose="020B0604030504040204" pitchFamily="34" charset="0"/>
              <a:ea typeface="Gulim" pitchFamily="34" charset="-127"/>
              <a:cs typeface="+mn-cs"/>
            </a:endParaRPr>
          </a:p>
        </p:txBody>
      </p:sp>
      <p:sp>
        <p:nvSpPr>
          <p:cNvPr id="9" name="Rectangle 24"/>
          <p:cNvSpPr>
            <a:spLocks noGrp="1" noChangeArrowheads="1"/>
          </p:cNvSpPr>
          <p:nvPr>
            <p:ph type="ftr" sz="quarter" idx="3"/>
          </p:nvPr>
        </p:nvSpPr>
        <p:spPr>
          <a:xfrm>
            <a:off x="4229100" y="6477000"/>
            <a:ext cx="3962400" cy="3048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隶书" panose="02010509060101010101" pitchFamily="49" charset="-122"/>
                <a:cs typeface="+mn-cs"/>
              </a:rPr>
              <a:t>Harbin Engineering University</a:t>
            </a:r>
            <a:endParaRPr kumimoji="0" lang="en-US" altLang="zh-CN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隶书" panose="02010509060101010101" pitchFamily="49" charset="-122"/>
              <a:cs typeface="+mn-cs"/>
            </a:endParaRPr>
          </a:p>
        </p:txBody>
      </p:sp>
      <p:sp>
        <p:nvSpPr>
          <p:cNvPr id="11" name="Rectangle 2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670300" y="6451600"/>
            <a:ext cx="2133600" cy="30480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F4DEB2B6-2DC7-4AF5-8E46-EFC4CC0FF295}" type="slidenum">
              <a:rPr kumimoji="0" lang="ko-KR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hlin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Verdana" panose="020B0604030504040204" pitchFamily="34" charset="0"/>
                <a:ea typeface="Gulim" pitchFamily="34" charset="-127"/>
                <a:cs typeface="+mn-cs"/>
              </a:rPr>
            </a:fld>
            <a:endParaRPr kumimoji="0" lang="en-US" altLang="ko-KR" sz="1200" b="0" i="0" u="none" strike="noStrike" kern="1200" cap="none" spc="0" normalizeH="0" baseline="0" noProof="0">
              <a:ln>
                <a:noFill/>
              </a:ln>
              <a:solidFill>
                <a:schemeClr val="hlink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Verdana" panose="020B0604030504040204" pitchFamily="34" charset="0"/>
              <a:ea typeface="Gulim" pitchFamily="34" charset="-127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标题和表格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90550" y="69850"/>
            <a:ext cx="7848600" cy="609600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表格占位符 2"/>
          <p:cNvSpPr>
            <a:spLocks noGrp="1"/>
          </p:cNvSpPr>
          <p:nvPr>
            <p:ph type="tbl" idx="1"/>
          </p:nvPr>
        </p:nvSpPr>
        <p:spPr>
          <a:xfrm>
            <a:off x="469900" y="1022350"/>
            <a:ext cx="8229600" cy="4953000"/>
          </a:xfrm>
        </p:spPr>
        <p:txBody>
          <a:bodyPr vert="horz" wrap="square" lIns="91440" tIns="45720" rIns="91440" bIns="45720" numCol="1" anchor="t" anchorCtr="0" compatLnSpc="1"/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Tx/>
              <a:buFont typeface="Wingdings" panose="05000000000000000000" pitchFamily="2" charset="2"/>
              <a:buChar char="v"/>
              <a:defRPr/>
            </a:pPr>
            <a:endParaRPr kumimoji="0" lang="zh-CN" altLang="en-US" sz="2800" b="1" i="0" u="none" strike="noStrike" kern="1200" cap="none" spc="0" normalizeH="0" baseline="0" noProof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Rectangle 2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27025" y="6477000"/>
            <a:ext cx="2514600" cy="30480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ko-KR" sz="1200" b="0" i="0" u="none" strike="noStrike" kern="1200" cap="none" spc="0" normalizeH="0" baseline="0" noProof="0">
              <a:ln>
                <a:noFill/>
              </a:ln>
              <a:solidFill>
                <a:schemeClr val="hlink"/>
              </a:solidFill>
              <a:effectLst/>
              <a:uLnTx/>
              <a:uFillTx/>
              <a:latin typeface="Verdana" panose="020B0604030504040204" pitchFamily="34" charset="0"/>
              <a:ea typeface="Gulim" pitchFamily="34" charset="-127"/>
              <a:cs typeface="+mn-cs"/>
            </a:endParaRPr>
          </a:p>
        </p:txBody>
      </p:sp>
      <p:sp>
        <p:nvSpPr>
          <p:cNvPr id="9" name="Rectangle 24"/>
          <p:cNvSpPr>
            <a:spLocks noGrp="1" noChangeArrowheads="1"/>
          </p:cNvSpPr>
          <p:nvPr>
            <p:ph type="ftr" sz="quarter" idx="3"/>
          </p:nvPr>
        </p:nvSpPr>
        <p:spPr>
          <a:xfrm>
            <a:off x="4229100" y="6477000"/>
            <a:ext cx="3962400" cy="3048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隶书" panose="02010509060101010101" pitchFamily="49" charset="-122"/>
                <a:cs typeface="+mn-cs"/>
              </a:rPr>
              <a:t>Harbin Engineering University</a:t>
            </a:r>
            <a:endParaRPr kumimoji="0" lang="en-US" altLang="zh-CN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隶书" panose="02010509060101010101" pitchFamily="49" charset="-122"/>
              <a:cs typeface="+mn-cs"/>
            </a:endParaRPr>
          </a:p>
        </p:txBody>
      </p:sp>
      <p:sp>
        <p:nvSpPr>
          <p:cNvPr id="11" name="Rectangle 2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670300" y="6451600"/>
            <a:ext cx="2133600" cy="30480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6BAC496B-02C3-4259-82D8-6844BF545B5A}" type="slidenum">
              <a:rPr kumimoji="0" lang="ko-KR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hlin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Verdana" panose="020B0604030504040204" pitchFamily="34" charset="0"/>
                <a:ea typeface="Gulim" pitchFamily="34" charset="-127"/>
                <a:cs typeface="+mn-cs"/>
              </a:rPr>
            </a:fld>
            <a:endParaRPr kumimoji="0" lang="en-US" altLang="ko-KR" sz="1200" b="0" i="0" u="none" strike="noStrike" kern="1200" cap="none" spc="0" normalizeH="0" baseline="0" noProof="0">
              <a:ln>
                <a:noFill/>
              </a:ln>
              <a:solidFill>
                <a:schemeClr val="hlink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Verdana" panose="020B0604030504040204" pitchFamily="34" charset="0"/>
              <a:ea typeface="Gulim" pitchFamily="34" charset="-127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标题，文本与两项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90550" y="69850"/>
            <a:ext cx="7848600" cy="609600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sz="half" idx="1" hasCustomPrompt="1"/>
          </p:nvPr>
        </p:nvSpPr>
        <p:spPr>
          <a:xfrm>
            <a:off x="469900" y="1022350"/>
            <a:ext cx="4038600" cy="4953000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quarter" idx="2" hasCustomPrompt="1"/>
          </p:nvPr>
        </p:nvSpPr>
        <p:spPr>
          <a:xfrm>
            <a:off x="4660900" y="1022350"/>
            <a:ext cx="4038600" cy="2400300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内容占位符 4"/>
          <p:cNvSpPr>
            <a:spLocks noGrp="1"/>
          </p:cNvSpPr>
          <p:nvPr>
            <p:ph sz="quarter" idx="3" hasCustomPrompt="1"/>
          </p:nvPr>
        </p:nvSpPr>
        <p:spPr>
          <a:xfrm>
            <a:off x="4660900" y="3575050"/>
            <a:ext cx="4038600" cy="2400300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8" name="Rectangle 23"/>
          <p:cNvSpPr>
            <a:spLocks noGrp="1" noChangeArrowheads="1"/>
          </p:cNvSpPr>
          <p:nvPr>
            <p:ph type="dt" sz="half" idx="12"/>
          </p:nvPr>
        </p:nvSpPr>
        <p:spPr bwMode="auto">
          <a:xfrm>
            <a:off x="327025" y="6477000"/>
            <a:ext cx="2514600" cy="30480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ko-KR" sz="1200" b="0" i="0" u="none" strike="noStrike" kern="1200" cap="none" spc="0" normalizeH="0" baseline="0" noProof="0">
              <a:ln>
                <a:noFill/>
              </a:ln>
              <a:solidFill>
                <a:schemeClr val="hlink"/>
              </a:solidFill>
              <a:effectLst/>
              <a:uLnTx/>
              <a:uFillTx/>
              <a:latin typeface="Verdana" panose="020B0604030504040204" pitchFamily="34" charset="0"/>
              <a:ea typeface="Gulim" pitchFamily="34" charset="-127"/>
              <a:cs typeface="+mn-cs"/>
            </a:endParaRPr>
          </a:p>
        </p:txBody>
      </p:sp>
      <p:sp>
        <p:nvSpPr>
          <p:cNvPr id="9" name="Rectangle 24"/>
          <p:cNvSpPr>
            <a:spLocks noGrp="1" noChangeArrowheads="1"/>
          </p:cNvSpPr>
          <p:nvPr>
            <p:ph type="ftr" sz="quarter" idx="13"/>
          </p:nvPr>
        </p:nvSpPr>
        <p:spPr>
          <a:xfrm>
            <a:off x="4229100" y="6477000"/>
            <a:ext cx="3962400" cy="3048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隶书" panose="02010509060101010101" pitchFamily="49" charset="-122"/>
                <a:cs typeface="+mn-cs"/>
              </a:rPr>
              <a:t>Harbin Engineering University</a:t>
            </a:r>
            <a:endParaRPr kumimoji="0" lang="en-US" altLang="zh-CN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隶书" panose="02010509060101010101" pitchFamily="49" charset="-122"/>
              <a:cs typeface="+mn-cs"/>
            </a:endParaRPr>
          </a:p>
        </p:txBody>
      </p:sp>
      <p:sp>
        <p:nvSpPr>
          <p:cNvPr id="11" name="Rectangle 2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670300" y="6451600"/>
            <a:ext cx="2133600" cy="30480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CFAA60DB-BBD9-4BD6-B4AE-EC2EB89F21D9}" type="slidenum">
              <a:rPr kumimoji="0" lang="ko-KR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hlin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Verdana" panose="020B0604030504040204" pitchFamily="34" charset="0"/>
                <a:ea typeface="Gulim" pitchFamily="34" charset="-127"/>
                <a:cs typeface="+mn-cs"/>
              </a:rPr>
            </a:fld>
            <a:endParaRPr kumimoji="0" lang="en-US" altLang="ko-KR" sz="1200" b="0" i="0" u="none" strike="noStrike" kern="1200" cap="none" spc="0" normalizeH="0" baseline="0" noProof="0">
              <a:ln>
                <a:noFill/>
              </a:ln>
              <a:solidFill>
                <a:schemeClr val="hlink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Verdana" panose="020B0604030504040204" pitchFamily="34" charset="0"/>
              <a:ea typeface="Gulim" pitchFamily="34" charset="-127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5" Type="http://schemas.openxmlformats.org/officeDocument/2006/relationships/theme" Target="../theme/theme1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3.xml"/><Relationship Id="rId8" Type="http://schemas.openxmlformats.org/officeDocument/2006/relationships/slideLayout" Target="../slideLayouts/slideLayout22.xml"/><Relationship Id="rId7" Type="http://schemas.openxmlformats.org/officeDocument/2006/relationships/slideLayout" Target="../slideLayouts/slideLayout21.xml"/><Relationship Id="rId6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9.xml"/><Relationship Id="rId4" Type="http://schemas.openxmlformats.org/officeDocument/2006/relationships/slideLayout" Target="../slideLayouts/slideLayout18.xml"/><Relationship Id="rId3" Type="http://schemas.openxmlformats.org/officeDocument/2006/relationships/slideLayout" Target="../slideLayouts/slideLayout17.xml"/><Relationship Id="rId2" Type="http://schemas.openxmlformats.org/officeDocument/2006/relationships/slideLayout" Target="../slideLayouts/slideLayout16.xml"/><Relationship Id="rId15" Type="http://schemas.openxmlformats.org/officeDocument/2006/relationships/theme" Target="../theme/theme2.xml"/><Relationship Id="rId14" Type="http://schemas.openxmlformats.org/officeDocument/2006/relationships/slideLayout" Target="../slideLayouts/slideLayout28.xml"/><Relationship Id="rId13" Type="http://schemas.openxmlformats.org/officeDocument/2006/relationships/slideLayout" Target="../slideLayouts/slideLayout27.xml"/><Relationship Id="rId12" Type="http://schemas.openxmlformats.org/officeDocument/2006/relationships/slideLayout" Target="../slideLayouts/slideLayout26.xml"/><Relationship Id="rId11" Type="http://schemas.openxmlformats.org/officeDocument/2006/relationships/slideLayout" Target="../slideLayouts/slideLayout25.xml"/><Relationship Id="rId10" Type="http://schemas.openxmlformats.org/officeDocument/2006/relationships/slideLayout" Target="../slideLayouts/slideLayout24.xml"/><Relationship Id="rId1" Type="http://schemas.openxmlformats.org/officeDocument/2006/relationships/slideLayout" Target="../slideLayouts/slideLayout1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026" name="Rectangle 41"/>
          <p:cNvSpPr>
            <a:spLocks noChangeArrowheads="1"/>
          </p:cNvSpPr>
          <p:nvPr/>
        </p:nvSpPr>
        <p:spPr bwMode="auto">
          <a:xfrm>
            <a:off x="12700" y="1588"/>
            <a:ext cx="9131300" cy="836613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r">
              <a:defRPr>
                <a:solidFill>
                  <a:schemeClr val="tx1"/>
                </a:solidFill>
                <a:latin typeface="Times New Roman" panose="02020603050405020304" pitchFamily="18" charset="0"/>
                <a:ea typeface="隶书" panose="02010509060101010101" pitchFamily="49" charset="-122"/>
              </a:defRPr>
            </a:lvl1pPr>
            <a:lvl2pPr marL="742950" indent="-285750" algn="r">
              <a:defRPr>
                <a:solidFill>
                  <a:schemeClr val="tx1"/>
                </a:solidFill>
                <a:latin typeface="Times New Roman" panose="02020603050405020304" pitchFamily="18" charset="0"/>
                <a:ea typeface="隶书" panose="02010509060101010101" pitchFamily="49" charset="-122"/>
              </a:defRPr>
            </a:lvl2pPr>
            <a:lvl3pPr marL="1143000" indent="-228600" algn="r">
              <a:defRPr>
                <a:solidFill>
                  <a:schemeClr val="tx1"/>
                </a:solidFill>
                <a:latin typeface="Times New Roman" panose="02020603050405020304" pitchFamily="18" charset="0"/>
                <a:ea typeface="隶书" panose="02010509060101010101" pitchFamily="49" charset="-122"/>
              </a:defRPr>
            </a:lvl3pPr>
            <a:lvl4pPr marL="1600200" indent="-228600" algn="r">
              <a:defRPr>
                <a:solidFill>
                  <a:schemeClr val="tx1"/>
                </a:solidFill>
                <a:latin typeface="Times New Roman" panose="02020603050405020304" pitchFamily="18" charset="0"/>
                <a:ea typeface="隶书" panose="02010509060101010101" pitchFamily="49" charset="-122"/>
              </a:defRPr>
            </a:lvl4pPr>
            <a:lvl5pPr marL="2057400" indent="-228600" algn="r">
              <a:defRPr>
                <a:solidFill>
                  <a:schemeClr val="tx1"/>
                </a:solidFill>
                <a:latin typeface="Times New Roman" panose="02020603050405020304" pitchFamily="18" charset="0"/>
                <a:ea typeface="隶书" panose="02010509060101010101" pitchFamily="49" charset="-122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隶书" panose="02010509060101010101" pitchFamily="49" charset="-122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隶书" panose="02010509060101010101" pitchFamily="49" charset="-122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隶书" panose="02010509060101010101" pitchFamily="49" charset="-122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隶书" panose="02010509060101010101" pitchFamily="49" charset="-122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隶书" panose="02010509060101010101" pitchFamily="49" charset="-122"/>
              <a:cs typeface="+mn-cs"/>
            </a:endParaRPr>
          </a:p>
        </p:txBody>
      </p:sp>
      <p:sp>
        <p:nvSpPr>
          <p:cNvPr id="1027" name="Rectangle 21"/>
          <p:cNvSpPr>
            <a:spLocks noGrp="1"/>
          </p:cNvSpPr>
          <p:nvPr>
            <p:ph type="title"/>
          </p:nvPr>
        </p:nvSpPr>
        <p:spPr>
          <a:xfrm>
            <a:off x="590550" y="142875"/>
            <a:ext cx="8377238" cy="609600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p>
            <a:pPr lvl="0"/>
            <a:r>
              <a:rPr lang="en-US" altLang="ko-KR" dirty="0"/>
              <a:t>Click to edit Master title style</a:t>
            </a:r>
            <a:endParaRPr lang="en-US" altLang="ko-KR" dirty="0"/>
          </a:p>
        </p:txBody>
      </p:sp>
      <p:sp>
        <p:nvSpPr>
          <p:cNvPr id="1028" name="Rectangle 22"/>
          <p:cNvSpPr>
            <a:spLocks noGrp="1"/>
          </p:cNvSpPr>
          <p:nvPr>
            <p:ph type="body" idx="1"/>
          </p:nvPr>
        </p:nvSpPr>
        <p:spPr>
          <a:xfrm>
            <a:off x="469900" y="1022350"/>
            <a:ext cx="8229600" cy="4953000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lvl="0"/>
            <a:r>
              <a:rPr lang="en-US" altLang="ko-KR" dirty="0"/>
              <a:t>Click to edit Master text styles</a:t>
            </a:r>
            <a:endParaRPr lang="en-US" altLang="ko-KR" dirty="0"/>
          </a:p>
          <a:p>
            <a:pPr lvl="1"/>
            <a:r>
              <a:rPr lang="en-US" altLang="ko-KR" dirty="0"/>
              <a:t>Second level</a:t>
            </a:r>
            <a:endParaRPr lang="en-US" altLang="ko-KR" dirty="0"/>
          </a:p>
          <a:p>
            <a:pPr lvl="2"/>
            <a:r>
              <a:rPr lang="en-US" altLang="ko-KR" dirty="0"/>
              <a:t>Third level</a:t>
            </a:r>
            <a:endParaRPr lang="en-US" altLang="ko-KR" dirty="0"/>
          </a:p>
          <a:p>
            <a:pPr lvl="3"/>
            <a:r>
              <a:rPr lang="en-US" altLang="ko-KR" dirty="0"/>
              <a:t>Fourth level</a:t>
            </a:r>
            <a:endParaRPr lang="en-US" altLang="ko-KR" dirty="0"/>
          </a:p>
          <a:p>
            <a:pPr lvl="4"/>
            <a:r>
              <a:rPr lang="en-US" altLang="ko-KR" dirty="0"/>
              <a:t>Fifth level</a:t>
            </a:r>
            <a:endParaRPr lang="en-US" altLang="ko-KR" dirty="0"/>
          </a:p>
        </p:txBody>
      </p:sp>
      <p:sp>
        <p:nvSpPr>
          <p:cNvPr id="12311" name="Rectangle 2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27025" y="6477000"/>
            <a:ext cx="25146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l" eaLnBrk="1" hangingPunct="1">
              <a:defRPr sz="1200">
                <a:solidFill>
                  <a:schemeClr val="hlink"/>
                </a:solidFill>
                <a:latin typeface="Verdana" panose="020B0604030504040204" pitchFamily="34" charset="0"/>
                <a:ea typeface="Gulim" pitchFamily="34" charset="-127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ko-KR" sz="1200" b="0" i="0" u="none" strike="noStrike" kern="1200" cap="none" spc="0" normalizeH="0" baseline="0" noProof="0">
              <a:ln>
                <a:noFill/>
              </a:ln>
              <a:solidFill>
                <a:schemeClr val="hlink"/>
              </a:solidFill>
              <a:effectLst/>
              <a:uLnTx/>
              <a:uFillTx/>
              <a:latin typeface="Verdana" panose="020B0604030504040204" pitchFamily="34" charset="0"/>
              <a:ea typeface="Gulim" pitchFamily="34" charset="-127"/>
              <a:cs typeface="+mn-cs"/>
            </a:endParaRPr>
          </a:p>
        </p:txBody>
      </p:sp>
      <p:sp>
        <p:nvSpPr>
          <p:cNvPr id="12313" name="Rectangle 2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670300" y="6451600"/>
            <a:ext cx="21336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ctr" eaLnBrk="1" hangingPunct="1">
              <a:defRPr sz="1200">
                <a:solidFill>
                  <a:schemeClr val="hlin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anose="020B0604030504040204" pitchFamily="34" charset="0"/>
                <a:ea typeface="Gulim" pitchFamily="34" charset="-127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FDE8781F-EC5F-4759-8C23-0A61B03EEFD8}" type="slidenum">
              <a:rPr kumimoji="0" lang="ko-KR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hlin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Verdana" panose="020B0604030504040204" pitchFamily="34" charset="0"/>
                <a:ea typeface="Gulim" pitchFamily="34" charset="-127"/>
                <a:cs typeface="+mn-cs"/>
              </a:rPr>
            </a:fld>
            <a:endParaRPr kumimoji="0" lang="en-US" altLang="ko-KR" sz="1200" b="0" i="0" u="none" strike="noStrike" kern="1200" cap="none" spc="0" normalizeH="0" baseline="0" noProof="0">
              <a:ln>
                <a:noFill/>
              </a:ln>
              <a:solidFill>
                <a:schemeClr val="hlink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Verdana" panose="020B0604030504040204" pitchFamily="34" charset="0"/>
              <a:ea typeface="Gulim" pitchFamily="34" charset="-127"/>
              <a:cs typeface="+mn-cs"/>
            </a:endParaRPr>
          </a:p>
        </p:txBody>
      </p:sp>
      <p:sp>
        <p:nvSpPr>
          <p:cNvPr id="10" name="Rectangle 25"/>
          <p:cNvSpPr txBox="1">
            <a:spLocks noChangeArrowheads="1"/>
          </p:cNvSpPr>
          <p:nvPr/>
        </p:nvSpPr>
        <p:spPr>
          <a:xfrm>
            <a:off x="8475663" y="6478588"/>
            <a:ext cx="644525" cy="30480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隶书" panose="02010509060101010101" pitchFamily="49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隶书" panose="02010509060101010101" pitchFamily="49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隶书" panose="02010509060101010101" pitchFamily="49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隶书" panose="02010509060101010101" pitchFamily="49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隶书" panose="0201050906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隶书" panose="0201050906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隶书" panose="0201050906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隶书" panose="02010509060101010101" pitchFamily="49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隶书" panose="02010509060101010101" pitchFamily="49" charset="-122"/>
                <a:cs typeface="+mn-cs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948CB8AF-8FD2-4B23-AEA4-899D2BF6485D}" type="slidenum">
              <a:rPr kumimoji="0" lang="ko-KR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隶书" panose="02010509060101010101" pitchFamily="49" charset="-122"/>
                <a:cs typeface="+mn-cs"/>
              </a:rPr>
            </a:fld>
            <a:endParaRPr kumimoji="0" lang="en-US" altLang="ko-KR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隶书" panose="02010509060101010101" pitchFamily="49" charset="-122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b="1" kern="1200">
          <a:solidFill>
            <a:schemeClr val="hlink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hlink"/>
          </a:solidFill>
          <a:latin typeface="隶书" panose="02010509060101010101" pitchFamily="49" charset="-122"/>
          <a:ea typeface="隶书" panose="02010509060101010101" pitchFamily="49" charset="-122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hlink"/>
          </a:solidFill>
          <a:latin typeface="隶书" panose="02010509060101010101" pitchFamily="49" charset="-122"/>
          <a:ea typeface="隶书" panose="02010509060101010101" pitchFamily="49" charset="-122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hlink"/>
          </a:solidFill>
          <a:latin typeface="隶书" panose="02010509060101010101" pitchFamily="49" charset="-122"/>
          <a:ea typeface="隶书" panose="02010509060101010101" pitchFamily="49" charset="-122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hlink"/>
          </a:solidFill>
          <a:latin typeface="隶书" panose="02010509060101010101" pitchFamily="49" charset="-122"/>
          <a:ea typeface="隶书" panose="02010509060101010101" pitchFamily="49" charset="-122"/>
        </a:defRPr>
      </a:lvl5pPr>
      <a:lvl6pPr marL="457200" algn="l" rtl="0" fontAlgn="base">
        <a:spcBef>
          <a:spcPct val="0"/>
        </a:spcBef>
        <a:spcAft>
          <a:spcPct val="0"/>
        </a:spcAft>
        <a:defRPr sz="3600" b="1">
          <a:solidFill>
            <a:schemeClr val="hlink"/>
          </a:solidFill>
          <a:latin typeface="隶书" panose="02010509060101010101" pitchFamily="49" charset="-122"/>
          <a:ea typeface="隶书" panose="02010509060101010101" pitchFamily="49" charset="-122"/>
        </a:defRPr>
      </a:lvl6pPr>
      <a:lvl7pPr marL="914400" algn="l" rtl="0" fontAlgn="base">
        <a:spcBef>
          <a:spcPct val="0"/>
        </a:spcBef>
        <a:spcAft>
          <a:spcPct val="0"/>
        </a:spcAft>
        <a:defRPr sz="3600" b="1">
          <a:solidFill>
            <a:schemeClr val="hlink"/>
          </a:solidFill>
          <a:latin typeface="隶书" panose="02010509060101010101" pitchFamily="49" charset="-122"/>
          <a:ea typeface="隶书" panose="02010509060101010101" pitchFamily="49" charset="-122"/>
        </a:defRPr>
      </a:lvl7pPr>
      <a:lvl8pPr marL="1371600" algn="l" rtl="0" fontAlgn="base">
        <a:spcBef>
          <a:spcPct val="0"/>
        </a:spcBef>
        <a:spcAft>
          <a:spcPct val="0"/>
        </a:spcAft>
        <a:defRPr sz="3600" b="1">
          <a:solidFill>
            <a:schemeClr val="hlink"/>
          </a:solidFill>
          <a:latin typeface="隶书" panose="02010509060101010101" pitchFamily="49" charset="-122"/>
          <a:ea typeface="隶书" panose="02010509060101010101" pitchFamily="49" charset="-122"/>
        </a:defRPr>
      </a:lvl8pPr>
      <a:lvl9pPr marL="1828800" algn="l" rtl="0" fontAlgn="base">
        <a:spcBef>
          <a:spcPct val="0"/>
        </a:spcBef>
        <a:spcAft>
          <a:spcPct val="0"/>
        </a:spcAft>
        <a:defRPr sz="3600" b="1">
          <a:solidFill>
            <a:schemeClr val="hlink"/>
          </a:solidFill>
          <a:latin typeface="隶书" panose="02010509060101010101" pitchFamily="49" charset="-122"/>
          <a:ea typeface="隶书" panose="02010509060101010101" pitchFamily="49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Wingdings" panose="05000000000000000000" pitchFamily="2" charset="2"/>
        <a:buChar char="v"/>
        <a:defRPr sz="2800" b="1" kern="1200">
          <a:solidFill>
            <a:schemeClr val="accent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60000"/>
        <a:buFont typeface="Wingdings" panose="05000000000000000000" pitchFamily="2" charset="2"/>
        <a:buChar char="n"/>
        <a:defRPr sz="2400" kern="1200">
          <a:solidFill>
            <a:schemeClr val="hlink"/>
          </a:solidFill>
          <a:latin typeface="Verdana" panose="020B0604030504040204" pitchFamily="34" charset="0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anose="05000000000000000000" pitchFamily="2" charset="2"/>
        <a:buChar char="n"/>
        <a:defRPr sz="2400" kern="1200">
          <a:solidFill>
            <a:schemeClr val="hlink"/>
          </a:solidFill>
          <a:latin typeface="Verdana" panose="020B0604030504040204" pitchFamily="34" charset="0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60000"/>
        <a:buFont typeface="Wingdings" panose="05000000000000000000" pitchFamily="2" charset="2"/>
        <a:buChar char="n"/>
        <a:defRPr sz="2000" kern="1200">
          <a:solidFill>
            <a:schemeClr val="hlink"/>
          </a:solidFill>
          <a:latin typeface="Verdana" panose="020B0604030504040204" pitchFamily="34" charset="0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anose="05000000000000000000" pitchFamily="2" charset="2"/>
        <a:buChar char="n"/>
        <a:defRPr sz="2000" kern="1200">
          <a:solidFill>
            <a:schemeClr val="hlink"/>
          </a:solidFill>
          <a:latin typeface="Verdana" panose="020B060403050404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026" name="Rectangle 41"/>
          <p:cNvSpPr>
            <a:spLocks noChangeArrowheads="1"/>
          </p:cNvSpPr>
          <p:nvPr/>
        </p:nvSpPr>
        <p:spPr bwMode="auto">
          <a:xfrm>
            <a:off x="12700" y="1588"/>
            <a:ext cx="9131300" cy="836613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r">
              <a:defRPr>
                <a:solidFill>
                  <a:schemeClr val="tx1"/>
                </a:solidFill>
                <a:latin typeface="Times New Roman" panose="02020603050405020304" pitchFamily="18" charset="0"/>
                <a:ea typeface="隶书" panose="02010509060101010101" pitchFamily="49" charset="-122"/>
              </a:defRPr>
            </a:lvl1pPr>
            <a:lvl2pPr marL="742950" indent="-285750" algn="r">
              <a:defRPr>
                <a:solidFill>
                  <a:schemeClr val="tx1"/>
                </a:solidFill>
                <a:latin typeface="Times New Roman" panose="02020603050405020304" pitchFamily="18" charset="0"/>
                <a:ea typeface="隶书" panose="02010509060101010101" pitchFamily="49" charset="-122"/>
              </a:defRPr>
            </a:lvl2pPr>
            <a:lvl3pPr marL="1143000" indent="-228600" algn="r">
              <a:defRPr>
                <a:solidFill>
                  <a:schemeClr val="tx1"/>
                </a:solidFill>
                <a:latin typeface="Times New Roman" panose="02020603050405020304" pitchFamily="18" charset="0"/>
                <a:ea typeface="隶书" panose="02010509060101010101" pitchFamily="49" charset="-122"/>
              </a:defRPr>
            </a:lvl3pPr>
            <a:lvl4pPr marL="1600200" indent="-228600" algn="r">
              <a:defRPr>
                <a:solidFill>
                  <a:schemeClr val="tx1"/>
                </a:solidFill>
                <a:latin typeface="Times New Roman" panose="02020603050405020304" pitchFamily="18" charset="0"/>
                <a:ea typeface="隶书" panose="02010509060101010101" pitchFamily="49" charset="-122"/>
              </a:defRPr>
            </a:lvl4pPr>
            <a:lvl5pPr marL="2057400" indent="-228600" algn="r">
              <a:defRPr>
                <a:solidFill>
                  <a:schemeClr val="tx1"/>
                </a:solidFill>
                <a:latin typeface="Times New Roman" panose="02020603050405020304" pitchFamily="18" charset="0"/>
                <a:ea typeface="隶书" panose="02010509060101010101" pitchFamily="49" charset="-122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隶书" panose="02010509060101010101" pitchFamily="49" charset="-122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隶书" panose="02010509060101010101" pitchFamily="49" charset="-122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隶书" panose="02010509060101010101" pitchFamily="49" charset="-122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隶书" panose="02010509060101010101" pitchFamily="49" charset="-122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隶书" panose="02010509060101010101" pitchFamily="49" charset="-122"/>
              <a:cs typeface="+mn-cs"/>
            </a:endParaRPr>
          </a:p>
        </p:txBody>
      </p:sp>
      <p:sp>
        <p:nvSpPr>
          <p:cNvPr id="1027" name="Rectangle 21"/>
          <p:cNvSpPr>
            <a:spLocks noGrp="1"/>
          </p:cNvSpPr>
          <p:nvPr>
            <p:ph type="title"/>
          </p:nvPr>
        </p:nvSpPr>
        <p:spPr>
          <a:xfrm>
            <a:off x="590550" y="142875"/>
            <a:ext cx="8377238" cy="609600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p>
            <a:pPr lvl="0"/>
            <a:r>
              <a:rPr lang="en-US" altLang="ko-KR" dirty="0"/>
              <a:t>Click to edit Master title style</a:t>
            </a:r>
            <a:endParaRPr lang="en-US" altLang="ko-KR" dirty="0"/>
          </a:p>
        </p:txBody>
      </p:sp>
      <p:sp>
        <p:nvSpPr>
          <p:cNvPr id="1028" name="Rectangle 22"/>
          <p:cNvSpPr>
            <a:spLocks noGrp="1"/>
          </p:cNvSpPr>
          <p:nvPr>
            <p:ph type="body" idx="1"/>
          </p:nvPr>
        </p:nvSpPr>
        <p:spPr>
          <a:xfrm>
            <a:off x="469900" y="1022350"/>
            <a:ext cx="8229600" cy="4953000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lvl="0"/>
            <a:r>
              <a:rPr lang="en-US" altLang="ko-KR" dirty="0"/>
              <a:t>Click to edit Master text styles</a:t>
            </a:r>
            <a:endParaRPr lang="en-US" altLang="ko-KR" dirty="0"/>
          </a:p>
          <a:p>
            <a:pPr lvl="1"/>
            <a:r>
              <a:rPr lang="en-US" altLang="ko-KR" dirty="0"/>
              <a:t>Second level</a:t>
            </a:r>
            <a:endParaRPr lang="en-US" altLang="ko-KR" dirty="0"/>
          </a:p>
          <a:p>
            <a:pPr lvl="2"/>
            <a:r>
              <a:rPr lang="en-US" altLang="ko-KR" dirty="0"/>
              <a:t>Third level</a:t>
            </a:r>
            <a:endParaRPr lang="en-US" altLang="ko-KR" dirty="0"/>
          </a:p>
          <a:p>
            <a:pPr lvl="3"/>
            <a:r>
              <a:rPr lang="en-US" altLang="ko-KR" dirty="0"/>
              <a:t>Fourth level</a:t>
            </a:r>
            <a:endParaRPr lang="en-US" altLang="ko-KR" dirty="0"/>
          </a:p>
          <a:p>
            <a:pPr lvl="4"/>
            <a:r>
              <a:rPr lang="en-US" altLang="ko-KR" dirty="0"/>
              <a:t>Fifth level</a:t>
            </a:r>
            <a:endParaRPr lang="en-US" altLang="ko-KR" dirty="0"/>
          </a:p>
        </p:txBody>
      </p:sp>
      <p:sp>
        <p:nvSpPr>
          <p:cNvPr id="12311" name="Rectangle 2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27025" y="6477000"/>
            <a:ext cx="25146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l" eaLnBrk="1" hangingPunct="1">
              <a:defRPr sz="1200">
                <a:solidFill>
                  <a:schemeClr val="hlink"/>
                </a:solidFill>
                <a:latin typeface="Verdana" panose="020B0604030504040204" pitchFamily="34" charset="0"/>
                <a:ea typeface="Gulim" pitchFamily="34" charset="-127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ko-KR" sz="1200" b="0" i="0" u="none" strike="noStrike" kern="1200" cap="none" spc="0" normalizeH="0" baseline="0" noProof="0">
              <a:ln>
                <a:noFill/>
              </a:ln>
              <a:solidFill>
                <a:schemeClr val="hlink"/>
              </a:solidFill>
              <a:effectLst/>
              <a:uLnTx/>
              <a:uFillTx/>
              <a:latin typeface="Verdana" panose="020B0604030504040204" pitchFamily="34" charset="0"/>
              <a:ea typeface="Gulim" pitchFamily="34" charset="-127"/>
              <a:cs typeface="+mn-cs"/>
            </a:endParaRPr>
          </a:p>
        </p:txBody>
      </p:sp>
      <p:sp>
        <p:nvSpPr>
          <p:cNvPr id="12313" name="Rectangle 2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670300" y="6451600"/>
            <a:ext cx="21336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ctr" eaLnBrk="1" hangingPunct="1">
              <a:defRPr sz="1200">
                <a:solidFill>
                  <a:schemeClr val="hlin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anose="020B0604030504040204" pitchFamily="34" charset="0"/>
                <a:ea typeface="Gulim" pitchFamily="34" charset="-127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FDE8781F-EC5F-4759-8C23-0A61B03EEFD8}" type="slidenum">
              <a:rPr kumimoji="0" lang="ko-KR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hlin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Verdana" panose="020B0604030504040204" pitchFamily="34" charset="0"/>
                <a:ea typeface="Gulim" pitchFamily="34" charset="-127"/>
                <a:cs typeface="+mn-cs"/>
              </a:rPr>
            </a:fld>
            <a:endParaRPr kumimoji="0" lang="en-US" altLang="ko-KR" sz="1200" b="0" i="0" u="none" strike="noStrike" kern="1200" cap="none" spc="0" normalizeH="0" baseline="0" noProof="0">
              <a:ln>
                <a:noFill/>
              </a:ln>
              <a:solidFill>
                <a:schemeClr val="hlink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Verdana" panose="020B0604030504040204" pitchFamily="34" charset="0"/>
              <a:ea typeface="Gulim" pitchFamily="34" charset="-127"/>
              <a:cs typeface="+mn-cs"/>
            </a:endParaRPr>
          </a:p>
        </p:txBody>
      </p:sp>
      <p:sp>
        <p:nvSpPr>
          <p:cNvPr id="10" name="Rectangle 25"/>
          <p:cNvSpPr txBox="1">
            <a:spLocks noChangeArrowheads="1"/>
          </p:cNvSpPr>
          <p:nvPr/>
        </p:nvSpPr>
        <p:spPr>
          <a:xfrm>
            <a:off x="8475663" y="6478588"/>
            <a:ext cx="644525" cy="30480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隶书" panose="02010509060101010101" pitchFamily="49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隶书" panose="02010509060101010101" pitchFamily="49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隶书" panose="02010509060101010101" pitchFamily="49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隶书" panose="02010509060101010101" pitchFamily="49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隶书" panose="0201050906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隶书" panose="0201050906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隶书" panose="0201050906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隶书" panose="02010509060101010101" pitchFamily="49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隶书" panose="02010509060101010101" pitchFamily="49" charset="-122"/>
                <a:cs typeface="+mn-cs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948CB8AF-8FD2-4B23-AEA4-899D2BF6485D}" type="slidenum">
              <a:rPr kumimoji="0" lang="ko-KR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隶书" panose="02010509060101010101" pitchFamily="49" charset="-122"/>
                <a:cs typeface="+mn-cs"/>
              </a:rPr>
            </a:fld>
            <a:endParaRPr kumimoji="0" lang="en-US" altLang="ko-KR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隶书" panose="02010509060101010101" pitchFamily="49" charset="-122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  <p:sldLayoutId id="2147483675" r:id="rId12"/>
    <p:sldLayoutId id="2147483676" r:id="rId13"/>
    <p:sldLayoutId id="2147483677" r:id="rId14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b="1" kern="1200">
          <a:solidFill>
            <a:schemeClr val="hlink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hlink"/>
          </a:solidFill>
          <a:latin typeface="隶书" panose="02010509060101010101" pitchFamily="49" charset="-122"/>
          <a:ea typeface="隶书" panose="02010509060101010101" pitchFamily="49" charset="-122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hlink"/>
          </a:solidFill>
          <a:latin typeface="隶书" panose="02010509060101010101" pitchFamily="49" charset="-122"/>
          <a:ea typeface="隶书" panose="02010509060101010101" pitchFamily="49" charset="-122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hlink"/>
          </a:solidFill>
          <a:latin typeface="隶书" panose="02010509060101010101" pitchFamily="49" charset="-122"/>
          <a:ea typeface="隶书" panose="02010509060101010101" pitchFamily="49" charset="-122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hlink"/>
          </a:solidFill>
          <a:latin typeface="隶书" panose="02010509060101010101" pitchFamily="49" charset="-122"/>
          <a:ea typeface="隶书" panose="02010509060101010101" pitchFamily="49" charset="-122"/>
        </a:defRPr>
      </a:lvl5pPr>
      <a:lvl6pPr marL="457200" algn="l" rtl="0" fontAlgn="base">
        <a:spcBef>
          <a:spcPct val="0"/>
        </a:spcBef>
        <a:spcAft>
          <a:spcPct val="0"/>
        </a:spcAft>
        <a:defRPr sz="3600" b="1">
          <a:solidFill>
            <a:schemeClr val="hlink"/>
          </a:solidFill>
          <a:latin typeface="隶书" panose="02010509060101010101" pitchFamily="49" charset="-122"/>
          <a:ea typeface="隶书" panose="02010509060101010101" pitchFamily="49" charset="-122"/>
        </a:defRPr>
      </a:lvl6pPr>
      <a:lvl7pPr marL="914400" algn="l" rtl="0" fontAlgn="base">
        <a:spcBef>
          <a:spcPct val="0"/>
        </a:spcBef>
        <a:spcAft>
          <a:spcPct val="0"/>
        </a:spcAft>
        <a:defRPr sz="3600" b="1">
          <a:solidFill>
            <a:schemeClr val="hlink"/>
          </a:solidFill>
          <a:latin typeface="隶书" panose="02010509060101010101" pitchFamily="49" charset="-122"/>
          <a:ea typeface="隶书" panose="02010509060101010101" pitchFamily="49" charset="-122"/>
        </a:defRPr>
      </a:lvl7pPr>
      <a:lvl8pPr marL="1371600" algn="l" rtl="0" fontAlgn="base">
        <a:spcBef>
          <a:spcPct val="0"/>
        </a:spcBef>
        <a:spcAft>
          <a:spcPct val="0"/>
        </a:spcAft>
        <a:defRPr sz="3600" b="1">
          <a:solidFill>
            <a:schemeClr val="hlink"/>
          </a:solidFill>
          <a:latin typeface="隶书" panose="02010509060101010101" pitchFamily="49" charset="-122"/>
          <a:ea typeface="隶书" panose="02010509060101010101" pitchFamily="49" charset="-122"/>
        </a:defRPr>
      </a:lvl8pPr>
      <a:lvl9pPr marL="1828800" algn="l" rtl="0" fontAlgn="base">
        <a:spcBef>
          <a:spcPct val="0"/>
        </a:spcBef>
        <a:spcAft>
          <a:spcPct val="0"/>
        </a:spcAft>
        <a:defRPr sz="3600" b="1">
          <a:solidFill>
            <a:schemeClr val="hlink"/>
          </a:solidFill>
          <a:latin typeface="隶书" panose="02010509060101010101" pitchFamily="49" charset="-122"/>
          <a:ea typeface="隶书" panose="02010509060101010101" pitchFamily="49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Wingdings" panose="05000000000000000000" pitchFamily="2" charset="2"/>
        <a:buChar char="v"/>
        <a:defRPr sz="2800" b="1" kern="1200">
          <a:solidFill>
            <a:schemeClr val="accent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60000"/>
        <a:buFont typeface="Wingdings" panose="05000000000000000000" pitchFamily="2" charset="2"/>
        <a:buChar char="n"/>
        <a:defRPr sz="2400" kern="1200">
          <a:solidFill>
            <a:schemeClr val="hlink"/>
          </a:solidFill>
          <a:latin typeface="Verdana" panose="020B0604030504040204" pitchFamily="34" charset="0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anose="05000000000000000000" pitchFamily="2" charset="2"/>
        <a:buChar char="n"/>
        <a:defRPr sz="2400" kern="1200">
          <a:solidFill>
            <a:schemeClr val="hlink"/>
          </a:solidFill>
          <a:latin typeface="Verdana" panose="020B0604030504040204" pitchFamily="34" charset="0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60000"/>
        <a:buFont typeface="Wingdings" panose="05000000000000000000" pitchFamily="2" charset="2"/>
        <a:buChar char="n"/>
        <a:defRPr sz="2000" kern="1200">
          <a:solidFill>
            <a:schemeClr val="hlink"/>
          </a:solidFill>
          <a:latin typeface="Verdana" panose="020B0604030504040204" pitchFamily="34" charset="0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anose="05000000000000000000" pitchFamily="2" charset="2"/>
        <a:buChar char="n"/>
        <a:defRPr sz="2000" kern="1200">
          <a:solidFill>
            <a:schemeClr val="hlink"/>
          </a:solidFill>
          <a:latin typeface="Verdana" panose="020B060403050404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6.xml"/><Relationship Id="rId1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4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7.png"/><Relationship Id="rId1" Type="http://schemas.openxmlformats.org/officeDocument/2006/relationships/image" Target="../media/image16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18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6.xml"/><Relationship Id="rId1" Type="http://schemas.openxmlformats.org/officeDocument/2006/relationships/image" Target="../media/image19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5362" name="Rectangle 4"/>
          <p:cNvSpPr>
            <a:spLocks noGrp="1"/>
          </p:cNvSpPr>
          <p:nvPr>
            <p:ph type="ctrTitle" sz="quarter"/>
          </p:nvPr>
        </p:nvSpPr>
        <p:spPr>
          <a:xfrm>
            <a:off x="3417888" y="2195513"/>
            <a:ext cx="5718175" cy="1362075"/>
          </a:xfrm>
        </p:spPr>
        <p:txBody>
          <a:bodyPr vert="horz" wrap="square" lIns="91440" tIns="45720" rIns="91440" bIns="45720" anchor="ctr" anchorCtr="0"/>
          <a:p>
            <a:pPr eaLnBrk="1" hangingPunct="1">
              <a:buClrTx/>
              <a:buSzTx/>
              <a:buFontTx/>
            </a:pPr>
            <a:r>
              <a:rPr lang="zh-CN" altLang="en-US" sz="48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第</a:t>
            </a:r>
            <a:r>
              <a:rPr lang="en-US" altLang="zh-CN" sz="48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2</a:t>
            </a:r>
            <a:r>
              <a:rPr lang="zh-CN" altLang="en-US" sz="48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章 </a:t>
            </a:r>
            <a:br>
              <a:rPr lang="en-US" altLang="zh-CN" sz="48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</a:br>
            <a:r>
              <a:rPr lang="zh-CN" altLang="en-US" sz="48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数据表示、</a:t>
            </a:r>
            <a:r>
              <a:rPr lang="zh-CN" altLang="en-US" sz="48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寻址方式与指令系统</a:t>
            </a:r>
            <a:endParaRPr lang="en-US" altLang="zh-CN" sz="4800" kern="1200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5363" name="Rectangle 8"/>
          <p:cNvSpPr>
            <a:spLocks noGrp="1"/>
          </p:cNvSpPr>
          <p:nvPr>
            <p:ph type="subTitle"/>
          </p:nvPr>
        </p:nvSpPr>
        <p:spPr>
          <a:xfrm>
            <a:off x="4475163" y="4654550"/>
            <a:ext cx="4654550" cy="1063625"/>
          </a:xfrm>
        </p:spPr>
        <p:txBody>
          <a:bodyPr vert="horz" wrap="square" lIns="91440" tIns="45720" rIns="91440" bIns="45720" anchor="ctr" anchorCtr="0"/>
          <a:lstStyle>
            <a:lvl1pPr marL="0" lvl="0" indent="0" algn="ctr">
              <a:buClr>
                <a:schemeClr val="tx1"/>
              </a:buClr>
              <a:buSzTx/>
              <a:buFont typeface="Wingdings" panose="05000000000000000000" pitchFamily="2" charset="2"/>
              <a:buNone/>
              <a:defRPr/>
            </a:lvl1pPr>
            <a:lvl2pPr marL="457200" lvl="1" indent="0" algn="ctr">
              <a:buClr>
                <a:schemeClr val="tx2"/>
              </a:buClr>
              <a:buSzPct val="60000"/>
              <a:buFont typeface="Wingdings" panose="05000000000000000000" pitchFamily="2" charset="2"/>
              <a:buNone/>
              <a:defRPr/>
            </a:lvl2pPr>
            <a:lvl3pPr marL="914400" lvl="2" indent="0" algn="ctr">
              <a:buClr>
                <a:schemeClr val="folHlink"/>
              </a:buClr>
              <a:buSzPct val="60000"/>
              <a:buFont typeface="Wingdings" panose="05000000000000000000" pitchFamily="2" charset="2"/>
              <a:buNone/>
              <a:defRPr/>
            </a:lvl3pPr>
            <a:lvl4pPr marL="1371600" lvl="3" indent="0" algn="ctr">
              <a:buClr>
                <a:schemeClr val="tx1"/>
              </a:buClr>
              <a:buSzPct val="60000"/>
              <a:buFont typeface="Wingdings" panose="05000000000000000000" pitchFamily="2" charset="2"/>
              <a:buNone/>
              <a:defRPr/>
            </a:lvl4pPr>
            <a:lvl5pPr marL="1828800" lvl="4" indent="0" algn="ctr">
              <a:buClr>
                <a:schemeClr val="hlink"/>
              </a:buClr>
              <a:buSzPct val="60000"/>
              <a:buFont typeface="Wingdings" panose="05000000000000000000" pitchFamily="2" charset="2"/>
              <a:buNone/>
              <a:defRPr/>
            </a:lvl5pPr>
          </a:lstStyle>
          <a:p>
            <a:pPr lvl="0" eaLnBrk="1" hangingPunct="1">
              <a:buNone/>
            </a:pPr>
            <a:r>
              <a:rPr lang="zh-CN" altLang="en-US" dirty="0">
                <a:solidFill>
                  <a:schemeClr val="bg1"/>
                </a:solidFill>
                <a:latin typeface="Times New Roman" panose="02020603050405020304" pitchFamily="18" charset="0"/>
                <a:ea typeface="华文新魏" panose="02010800040101010101" pitchFamily="2" charset="-122"/>
              </a:rPr>
              <a:t>申林山</a:t>
            </a:r>
            <a:endParaRPr lang="zh-CN" altLang="en-US" dirty="0">
              <a:solidFill>
                <a:schemeClr val="bg1"/>
              </a:solidFill>
              <a:latin typeface="Times New Roman" panose="02020603050405020304" pitchFamily="18" charset="0"/>
              <a:ea typeface="华文新魏" panose="02010800040101010101" pitchFamily="2" charset="-122"/>
            </a:endParaRPr>
          </a:p>
          <a:p>
            <a:pPr lvl="0" eaLnBrk="1" hangingPunct="1">
              <a:buNone/>
            </a:pPr>
            <a:r>
              <a:rPr lang="zh-CN" altLang="en-US" dirty="0">
                <a:solidFill>
                  <a:schemeClr val="bg1"/>
                </a:solidFill>
                <a:latin typeface="Times New Roman" panose="02020603050405020304" pitchFamily="18" charset="0"/>
                <a:ea typeface="华文新魏" panose="02010800040101010101" pitchFamily="2" charset="-122"/>
              </a:rPr>
              <a:t>计算机科学与技术学院</a:t>
            </a:r>
            <a:endParaRPr lang="zh-CN" altLang="en-US" dirty="0">
              <a:solidFill>
                <a:schemeClr val="bg1"/>
              </a:solidFill>
              <a:latin typeface="Times New Roman" panose="02020603050405020304" pitchFamily="18" charset="0"/>
              <a:ea typeface="华文新魏" panose="02010800040101010101" pitchFamily="2" charset="-12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6386" name="Rectangle 2"/>
          <p:cNvSpPr>
            <a:spLocks noGrp="1"/>
          </p:cNvSpPr>
          <p:nvPr>
            <p:ph type="title"/>
          </p:nvPr>
        </p:nvSpPr>
        <p:spPr/>
        <p:txBody>
          <a:bodyPr vert="horz" wrap="square" lIns="91440" tIns="45720" rIns="91440" bIns="45720" anchor="ctr" anchorCtr="0"/>
          <a:p>
            <a:pPr eaLnBrk="1" hangingPunct="1"/>
            <a:r>
              <a:rPr lang="zh-CN" altLang="en-US" sz="3200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第2章 数据表示、寻址方式与指令系统</a:t>
            </a:r>
            <a:endParaRPr lang="zh-CN" altLang="en-US" sz="3200" dirty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6387" name="Rectangle 3"/>
          <p:cNvSpPr>
            <a:spLocks noGrp="1"/>
          </p:cNvSpPr>
          <p:nvPr>
            <p:ph idx="1" hasCustomPrompt="1"/>
          </p:nvPr>
        </p:nvSpPr>
        <p:spPr/>
        <p:txBody>
          <a:bodyPr vert="horz" wrap="square" lIns="91440" tIns="45720" rIns="91440" bIns="45720" anchor="t" anchorCtr="0"/>
          <a:p>
            <a:pPr algn="just" eaLnBrk="1" hangingPunct="1">
              <a:lnSpc>
                <a:spcPts val="4000"/>
              </a:lnSpc>
              <a:spcBef>
                <a:spcPts val="1200"/>
              </a:spcBef>
            </a:pPr>
            <a:r>
              <a:rPr lang="zh-CN" altLang="en-US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本章着重从</a:t>
            </a:r>
            <a:r>
              <a:rPr lang="zh-CN" altLang="en-US" dirty="0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</a:rPr>
              <a:t>数据表示、寻址方式、指令系统</a:t>
            </a:r>
            <a:r>
              <a:rPr lang="zh-CN" altLang="en-US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的设计与改进等方面分析应如何合理分配软、硬件功能，给程序设计提供好的界面。</a:t>
            </a:r>
            <a:endParaRPr lang="zh-CN" altLang="en-US" dirty="0">
              <a:solidFill>
                <a:srgbClr val="000000"/>
              </a:solidFill>
              <a:latin typeface="楷体_GB2312" pitchFamily="49" charset="-122"/>
              <a:ea typeface="楷体_GB2312" pitchFamily="49" charset="-122"/>
            </a:endParaRPr>
          </a:p>
          <a:p>
            <a:pPr algn="just" eaLnBrk="1" hangingPunct="1">
              <a:lnSpc>
                <a:spcPts val="4000"/>
              </a:lnSpc>
              <a:spcBef>
                <a:spcPts val="1200"/>
              </a:spcBef>
            </a:pPr>
            <a:r>
              <a:rPr lang="zh-CN" altLang="en-US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在保持高级语言与机器语言、操作系统与计算机系统结构、程序设计环境与计算机系统结构之间适当的语义差距前提下，</a:t>
            </a:r>
            <a:r>
              <a:rPr lang="zh-CN" altLang="en-US" dirty="0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</a:rPr>
              <a:t>怎样改进计算机系统结构，缩小语义差距</a:t>
            </a:r>
            <a:r>
              <a:rPr lang="zh-CN" altLang="en-US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。</a:t>
            </a:r>
            <a:endParaRPr lang="zh-CN" altLang="en-US" dirty="0">
              <a:solidFill>
                <a:srgbClr val="000000"/>
              </a:solidFill>
              <a:latin typeface="楷体_GB2312" pitchFamily="49" charset="-122"/>
              <a:ea typeface="楷体_GB2312" pitchFamily="49" charset="-122"/>
            </a:endParaRPr>
          </a:p>
          <a:p>
            <a:pPr eaLnBrk="1" hangingPunct="1"/>
            <a:endParaRPr lang="zh-CN" altLang="en-US" dirty="0">
              <a:solidFill>
                <a:srgbClr val="000000"/>
              </a:solidFill>
              <a:latin typeface="楷体_GB2312" pitchFamily="49" charset="-122"/>
              <a:ea typeface="楷体_GB2312" pitchFamily="49" charset="-122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8434" name="Rectangle 2"/>
          <p:cNvSpPr>
            <a:spLocks noGrp="1"/>
          </p:cNvSpPr>
          <p:nvPr>
            <p:ph type="title"/>
          </p:nvPr>
        </p:nvSpPr>
        <p:spPr/>
        <p:txBody>
          <a:bodyPr vert="horz" wrap="square" lIns="91440" tIns="45720" rIns="91440" bIns="45720" anchor="ctr" anchorCtr="0"/>
          <a:p>
            <a:pPr eaLnBrk="1" hangingPunct="1"/>
            <a:r>
              <a:rPr lang="zh-CN" altLang="en-US" sz="3200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第2章 数据表示、寻址方式与指令系统</a:t>
            </a:r>
            <a:endParaRPr lang="zh-CN" altLang="en-US" sz="3200" dirty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8435" name="Rectangle 3"/>
          <p:cNvSpPr>
            <a:spLocks noGrp="1"/>
          </p:cNvSpPr>
          <p:nvPr>
            <p:ph idx="1" hasCustomPrompt="1"/>
          </p:nvPr>
        </p:nvSpPr>
        <p:spPr>
          <a:xfrm>
            <a:off x="469900" y="1022350"/>
            <a:ext cx="8229600" cy="5708650"/>
          </a:xfrm>
        </p:spPr>
        <p:txBody>
          <a:bodyPr vert="horz" wrap="square" lIns="91440" tIns="45720" rIns="91440" bIns="45720" anchor="t" anchorCtr="0"/>
          <a:p>
            <a:pPr algn="just" eaLnBrk="1" hangingPunct="1">
              <a:lnSpc>
                <a:spcPct val="80000"/>
              </a:lnSpc>
            </a:pPr>
            <a:r>
              <a:rPr lang="zh-CN" altLang="en-US" sz="2400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总要求</a:t>
            </a:r>
            <a:endParaRPr lang="zh-CN" altLang="en-US" sz="2400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lvl="1" algn="just" eaLnBrk="1" hangingPunct="1"/>
            <a:r>
              <a:rPr lang="zh-CN" altLang="en-US" b="1" dirty="0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</a:rPr>
              <a:t>理解</a:t>
            </a:r>
            <a:r>
              <a:rPr lang="zh-CN" altLang="en-US" b="1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数据表示与数据结构的关系；</a:t>
            </a:r>
            <a:endParaRPr lang="zh-CN" altLang="en-US" b="1" dirty="0">
              <a:solidFill>
                <a:srgbClr val="000000"/>
              </a:solidFill>
              <a:latin typeface="楷体_GB2312" pitchFamily="49" charset="-122"/>
              <a:ea typeface="楷体_GB2312" pitchFamily="49" charset="-122"/>
            </a:endParaRPr>
          </a:p>
          <a:p>
            <a:pPr lvl="1" algn="just" eaLnBrk="1" hangingPunct="1"/>
            <a:r>
              <a:rPr lang="zh-CN" altLang="en-US" b="1" dirty="0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</a:rPr>
              <a:t>理解</a:t>
            </a:r>
            <a:r>
              <a:rPr lang="zh-CN" altLang="en-US" b="1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自定义、堆栈、向量三种高级数据表示的内涵；</a:t>
            </a:r>
            <a:endParaRPr lang="zh-CN" altLang="en-US" b="1" dirty="0">
              <a:solidFill>
                <a:srgbClr val="000000"/>
              </a:solidFill>
              <a:latin typeface="楷体_GB2312" pitchFamily="49" charset="-122"/>
              <a:ea typeface="楷体_GB2312" pitchFamily="49" charset="-122"/>
            </a:endParaRPr>
          </a:p>
          <a:p>
            <a:pPr lvl="1" algn="just" eaLnBrk="1" hangingPunct="1"/>
            <a:r>
              <a:rPr lang="zh-CN" altLang="en-US" b="1" dirty="0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</a:rPr>
              <a:t>掌握</a:t>
            </a:r>
            <a:r>
              <a:rPr lang="zh-CN" altLang="en-US" b="1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浮点数尾数基数大小和尾数下溢处理方法的分析；</a:t>
            </a:r>
            <a:endParaRPr lang="zh-CN" altLang="en-US" b="1" dirty="0">
              <a:solidFill>
                <a:srgbClr val="000000"/>
              </a:solidFill>
              <a:latin typeface="楷体_GB2312" pitchFamily="49" charset="-122"/>
              <a:ea typeface="楷体_GB2312" pitchFamily="49" charset="-122"/>
            </a:endParaRPr>
          </a:p>
          <a:p>
            <a:pPr lvl="1" algn="just" eaLnBrk="1" hangingPunct="1"/>
            <a:r>
              <a:rPr lang="zh-CN" altLang="en-US" b="1" dirty="0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</a:rPr>
              <a:t>理解</a:t>
            </a:r>
            <a:r>
              <a:rPr lang="zh-CN" altLang="en-US" b="1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基址寻址和变址寻址的区别，静态再定位与动态再定位技术的不同；</a:t>
            </a:r>
            <a:endParaRPr lang="zh-CN" altLang="en-US" b="1" dirty="0">
              <a:solidFill>
                <a:srgbClr val="000000"/>
              </a:solidFill>
              <a:latin typeface="楷体_GB2312" pitchFamily="49" charset="-122"/>
              <a:ea typeface="楷体_GB2312" pitchFamily="49" charset="-122"/>
            </a:endParaRPr>
          </a:p>
          <a:p>
            <a:pPr lvl="1" algn="just" eaLnBrk="1" hangingPunct="1"/>
            <a:r>
              <a:rPr lang="zh-CN" altLang="en-US" b="1" dirty="0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</a:rPr>
              <a:t>理解</a:t>
            </a:r>
            <a:r>
              <a:rPr lang="zh-CN" altLang="en-US" b="1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信息在存储器按整数边界存储的概念；</a:t>
            </a:r>
            <a:endParaRPr lang="zh-CN" altLang="en-US" b="1" dirty="0">
              <a:solidFill>
                <a:srgbClr val="000000"/>
              </a:solidFill>
              <a:latin typeface="楷体_GB2312" pitchFamily="49" charset="-122"/>
              <a:ea typeface="楷体_GB2312" pitchFamily="49" charset="-122"/>
            </a:endParaRPr>
          </a:p>
          <a:p>
            <a:pPr lvl="1" algn="just" eaLnBrk="1" hangingPunct="1"/>
            <a:r>
              <a:rPr lang="zh-CN" altLang="en-US" b="1" dirty="0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</a:rPr>
              <a:t>熟悉掌握</a:t>
            </a:r>
            <a:r>
              <a:rPr lang="zh-CN" altLang="en-US" b="1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哈夫曼压缩思想的扩展操作码编码；</a:t>
            </a:r>
            <a:endParaRPr lang="zh-CN" altLang="en-US" b="1" dirty="0">
              <a:solidFill>
                <a:srgbClr val="000000"/>
              </a:solidFill>
              <a:latin typeface="楷体_GB2312" pitchFamily="49" charset="-122"/>
              <a:ea typeface="楷体_GB2312" pitchFamily="49" charset="-122"/>
            </a:endParaRPr>
          </a:p>
          <a:p>
            <a:pPr lvl="1" algn="just" eaLnBrk="1" hangingPunct="1"/>
            <a:r>
              <a:rPr lang="zh-CN" altLang="en-US" b="1" dirty="0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</a:rPr>
              <a:t>掌握</a:t>
            </a:r>
            <a:r>
              <a:rPr lang="zh-CN" altLang="en-US" b="1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指令格式优化设计的方法；</a:t>
            </a:r>
            <a:endParaRPr lang="zh-CN" altLang="en-US" b="1" dirty="0">
              <a:solidFill>
                <a:srgbClr val="000000"/>
              </a:solidFill>
              <a:latin typeface="楷体_GB2312" pitchFamily="49" charset="-122"/>
              <a:ea typeface="楷体_GB2312" pitchFamily="49" charset="-122"/>
            </a:endParaRPr>
          </a:p>
          <a:p>
            <a:pPr lvl="1" algn="just" eaLnBrk="1" hangingPunct="1"/>
            <a:r>
              <a:rPr lang="zh-CN" altLang="en-US" b="1" dirty="0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</a:rPr>
              <a:t>掌握</a:t>
            </a:r>
            <a:r>
              <a:rPr lang="zh-CN" altLang="en-US" b="1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按增强指令功能的方向发展与改进指令的目的、方法和途径；</a:t>
            </a:r>
            <a:endParaRPr lang="zh-CN" altLang="en-US" b="1" dirty="0">
              <a:solidFill>
                <a:srgbClr val="000000"/>
              </a:solidFill>
              <a:latin typeface="楷体_GB2312" pitchFamily="49" charset="-122"/>
              <a:ea typeface="楷体_GB2312" pitchFamily="49" charset="-122"/>
            </a:endParaRPr>
          </a:p>
          <a:p>
            <a:pPr lvl="1" algn="just" eaLnBrk="1" hangingPunct="1"/>
            <a:r>
              <a:rPr lang="zh-CN" altLang="en-US" b="1" dirty="0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</a:rPr>
              <a:t>理解</a:t>
            </a:r>
            <a:r>
              <a:rPr lang="zh-CN" altLang="en-US" b="1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精简指令系统思想、掌握</a:t>
            </a:r>
            <a:r>
              <a:rPr lang="en-US" altLang="zh-CN" b="1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RISC</a:t>
            </a:r>
            <a:r>
              <a:rPr lang="zh-CN" altLang="en-US" b="1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结构所采用的基本技术。</a:t>
            </a:r>
            <a:endParaRPr lang="zh-CN" altLang="en-US" b="1" dirty="0">
              <a:solidFill>
                <a:srgbClr val="000000"/>
              </a:solidFill>
              <a:latin typeface="楷体_GB2312" pitchFamily="49" charset="-122"/>
              <a:ea typeface="楷体_GB2312" pitchFamily="49" charset="-122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9458" name="Rectangle 2"/>
          <p:cNvSpPr>
            <a:spLocks noGrp="1"/>
          </p:cNvSpPr>
          <p:nvPr>
            <p:ph type="title"/>
          </p:nvPr>
        </p:nvSpPr>
        <p:spPr/>
        <p:txBody>
          <a:bodyPr vert="horz" wrap="square" lIns="91440" tIns="45720" rIns="91440" bIns="45720" anchor="ctr" anchorCtr="0"/>
          <a:p>
            <a:pPr eaLnBrk="1" hangingPunct="1"/>
            <a:r>
              <a:rPr lang="zh-CN" altLang="en-US" sz="3200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第2章 数据表示、寻址方式与指令系统</a:t>
            </a:r>
            <a:endParaRPr lang="zh-CN" altLang="en-US" sz="3200" dirty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9459" name="Rectangle 3"/>
          <p:cNvSpPr>
            <a:spLocks noGrp="1"/>
          </p:cNvSpPr>
          <p:nvPr>
            <p:ph idx="1" hasCustomPrompt="1"/>
          </p:nvPr>
        </p:nvSpPr>
        <p:spPr/>
        <p:txBody>
          <a:bodyPr vert="horz" wrap="square" lIns="91440" tIns="45720" rIns="91440" bIns="45720" anchor="t" anchorCtr="0"/>
          <a:p>
            <a:pPr algn="just" eaLnBrk="1" hangingPunct="1"/>
            <a:r>
              <a:rPr lang="zh-CN" altLang="en-US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重点</a:t>
            </a:r>
            <a:endParaRPr lang="zh-CN" altLang="en-US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lvl="1" algn="just" eaLnBrk="1" hangingPunct="1"/>
            <a:r>
              <a:rPr lang="zh-CN" altLang="en-US" b="1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浮点数尾数基值的选择和下溢处理，自定义数据表示，再定位技术，信息按整数边界存储，操作码优化，指令格式的优化设计，指令系统改进途径；</a:t>
            </a:r>
            <a:endParaRPr lang="en-US" altLang="zh-CN" b="1" dirty="0">
              <a:solidFill>
                <a:srgbClr val="000000"/>
              </a:solidFill>
              <a:latin typeface="楷体_GB2312" pitchFamily="49" charset="-122"/>
              <a:ea typeface="楷体_GB2312" pitchFamily="49" charset="-122"/>
            </a:endParaRPr>
          </a:p>
          <a:p>
            <a:pPr lvl="1" algn="just" eaLnBrk="1" hangingPunct="1"/>
            <a:r>
              <a:rPr lang="en-US" altLang="zh-CN" b="1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RISC</a:t>
            </a:r>
            <a:r>
              <a:rPr lang="zh-CN" altLang="en-US" b="1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思想及所采用的基本技术</a:t>
            </a:r>
            <a:endParaRPr lang="zh-CN" altLang="en-US" b="1" dirty="0">
              <a:solidFill>
                <a:srgbClr val="000000"/>
              </a:solidFill>
              <a:latin typeface="楷体_GB2312" pitchFamily="49" charset="-122"/>
              <a:ea typeface="楷体_GB2312" pitchFamily="49" charset="-122"/>
            </a:endParaRPr>
          </a:p>
          <a:p>
            <a:pPr algn="just" eaLnBrk="1" hangingPunct="1"/>
            <a:r>
              <a:rPr lang="zh-CN" altLang="en-US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难点</a:t>
            </a:r>
            <a:endParaRPr lang="zh-CN" altLang="en-US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lvl="1" algn="just" eaLnBrk="1" hangingPunct="1"/>
            <a:r>
              <a:rPr lang="zh-CN" altLang="en-US" b="1" dirty="0">
                <a:solidFill>
                  <a:srgbClr val="000000"/>
                </a:solidFill>
                <a:ea typeface="楷体_GB2312" pitchFamily="49" charset="-122"/>
              </a:rPr>
              <a:t>浮点数尾数基值的选择</a:t>
            </a:r>
            <a:endParaRPr lang="zh-CN" altLang="en-US" b="1" dirty="0">
              <a:solidFill>
                <a:srgbClr val="000000"/>
              </a:solidFill>
              <a:ea typeface="楷体_GB2312" pitchFamily="49" charset="-122"/>
            </a:endParaRPr>
          </a:p>
          <a:p>
            <a:pPr lvl="1" algn="just" eaLnBrk="1" hangingPunct="1"/>
            <a:r>
              <a:rPr lang="zh-CN" altLang="en-US" b="1" dirty="0">
                <a:solidFill>
                  <a:srgbClr val="000000"/>
                </a:solidFill>
                <a:ea typeface="楷体_GB2312" pitchFamily="49" charset="-122"/>
              </a:rPr>
              <a:t>指令字格式的优化技术</a:t>
            </a:r>
            <a:endParaRPr lang="zh-CN" altLang="en-US" b="1" dirty="0">
              <a:solidFill>
                <a:srgbClr val="000000"/>
              </a:solidFill>
              <a:ea typeface="楷体_GB2312" pitchFamily="49" charset="-122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2530" name="Rectangle 2"/>
          <p:cNvSpPr>
            <a:spLocks noGrp="1"/>
          </p:cNvSpPr>
          <p:nvPr>
            <p:ph type="title"/>
          </p:nvPr>
        </p:nvSpPr>
        <p:spPr/>
        <p:txBody>
          <a:bodyPr vert="horz" wrap="square" lIns="91440" tIns="45720" rIns="91440" bIns="45720" anchor="ctr" anchorCtr="0"/>
          <a:p>
            <a:pPr eaLnBrk="1" hangingPunct="1"/>
            <a:r>
              <a:rPr lang="zh-CN" altLang="en-US" sz="3200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第2章 数据表示、寻址方式与指令系统</a:t>
            </a:r>
            <a:endParaRPr lang="zh-CN" altLang="en-US" sz="3200" dirty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2531" name="Rectangle 3"/>
          <p:cNvSpPr>
            <a:spLocks noGrp="1"/>
          </p:cNvSpPr>
          <p:nvPr>
            <p:ph idx="1" hasCustomPrompt="1"/>
          </p:nvPr>
        </p:nvSpPr>
        <p:spPr/>
        <p:txBody>
          <a:bodyPr vert="horz" wrap="square" lIns="91440" tIns="45720" rIns="91440" bIns="45720" anchor="t" anchorCtr="0"/>
          <a:p>
            <a:pPr eaLnBrk="1" hangingPunct="1"/>
            <a:r>
              <a:rPr lang="en-US" altLang="zh-CN" b="0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2.2 </a:t>
            </a:r>
            <a:r>
              <a:rPr lang="zh-CN" altLang="en-US" b="0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寻址方式</a:t>
            </a:r>
            <a:endParaRPr lang="zh-CN" altLang="en-US" b="0" dirty="0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 lvl="1" eaLnBrk="1" hangingPunct="1">
              <a:lnSpc>
                <a:spcPct val="150000"/>
              </a:lnSpc>
            </a:pPr>
            <a:r>
              <a:rPr lang="en-US" altLang="zh-CN" dirty="0">
                <a:solidFill>
                  <a:srgbClr val="FF0000"/>
                </a:solidFill>
                <a:latin typeface="Times New Roman" panose="02020603050405020304" pitchFamily="18" charset="0"/>
                <a:ea typeface="楷体_GB2312" pitchFamily="49" charset="-122"/>
              </a:rPr>
              <a:t>2.2.1 </a:t>
            </a:r>
            <a:r>
              <a:rPr lang="zh-CN" altLang="en-US" b="1" dirty="0">
                <a:solidFill>
                  <a:srgbClr val="FF0000"/>
                </a:solidFill>
                <a:latin typeface="Times New Roman" panose="02020603050405020304" pitchFamily="18" charset="0"/>
                <a:ea typeface="楷体_GB2312" pitchFamily="49" charset="-122"/>
              </a:rPr>
              <a:t>寻址方式的三种面向</a:t>
            </a:r>
            <a:endParaRPr lang="zh-CN" altLang="en-US" b="1" dirty="0">
              <a:solidFill>
                <a:srgbClr val="FF0000"/>
              </a:solidFill>
              <a:latin typeface="Times New Roman" panose="02020603050405020304" pitchFamily="18" charset="0"/>
              <a:ea typeface="楷体_GB2312" pitchFamily="49" charset="-122"/>
            </a:endParaRPr>
          </a:p>
          <a:p>
            <a:pPr lvl="2" eaLnBrk="1" hangingPunct="1">
              <a:lnSpc>
                <a:spcPct val="150000"/>
              </a:lnSpc>
            </a:pPr>
            <a:r>
              <a:rPr lang="zh-CN" altLang="en-US" b="1" dirty="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寄存器、主存储器、堆栈</a:t>
            </a:r>
            <a:endParaRPr lang="zh-CN" altLang="en-US" b="1" dirty="0">
              <a:solidFill>
                <a:srgbClr val="000000"/>
              </a:solidFill>
              <a:latin typeface="Times New Roman" panose="02020603050405020304" pitchFamily="18" charset="0"/>
              <a:ea typeface="楷体_GB2312" pitchFamily="49" charset="-122"/>
            </a:endParaRPr>
          </a:p>
          <a:p>
            <a:pPr lvl="1" eaLnBrk="1" hangingPunct="1">
              <a:lnSpc>
                <a:spcPct val="150000"/>
              </a:lnSpc>
            </a:pPr>
            <a:r>
              <a:rPr lang="en-US" altLang="zh-CN" dirty="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2.2.2 </a:t>
            </a:r>
            <a:r>
              <a:rPr lang="zh-CN" altLang="en-US" dirty="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寻址方式在指令中的指明方式</a:t>
            </a:r>
            <a:endParaRPr lang="zh-CN" altLang="en-US" dirty="0">
              <a:solidFill>
                <a:srgbClr val="000000"/>
              </a:solidFill>
              <a:latin typeface="Times New Roman" panose="02020603050405020304" pitchFamily="18" charset="0"/>
              <a:ea typeface="楷体_GB2312" pitchFamily="49" charset="-122"/>
            </a:endParaRPr>
          </a:p>
          <a:p>
            <a:pPr lvl="1" eaLnBrk="1" hangingPunct="1">
              <a:lnSpc>
                <a:spcPct val="150000"/>
              </a:lnSpc>
            </a:pPr>
            <a:r>
              <a:rPr lang="en-US" altLang="zh-CN" dirty="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2.2.3 </a:t>
            </a:r>
            <a:r>
              <a:rPr lang="zh-CN" altLang="en-US" dirty="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程序在主存中的定位技术</a:t>
            </a:r>
            <a:endParaRPr lang="zh-CN" altLang="en-US" dirty="0">
              <a:solidFill>
                <a:srgbClr val="000000"/>
              </a:solidFill>
              <a:latin typeface="Times New Roman" panose="02020603050405020304" pitchFamily="18" charset="0"/>
              <a:ea typeface="楷体_GB2312" pitchFamily="49" charset="-122"/>
            </a:endParaRPr>
          </a:p>
          <a:p>
            <a:pPr lvl="1" eaLnBrk="1" hangingPunct="1">
              <a:lnSpc>
                <a:spcPct val="150000"/>
              </a:lnSpc>
            </a:pPr>
            <a:r>
              <a:rPr lang="en-US" altLang="zh-CN" dirty="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2.2.4 </a:t>
            </a:r>
            <a:r>
              <a:rPr lang="zh-CN" altLang="en-US" dirty="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物理主存中信息的存储分布</a:t>
            </a:r>
            <a:endParaRPr lang="zh-CN" altLang="en-US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0482" name="Rectangle 2"/>
          <p:cNvSpPr>
            <a:spLocks noGrp="1"/>
          </p:cNvSpPr>
          <p:nvPr>
            <p:ph type="title"/>
          </p:nvPr>
        </p:nvSpPr>
        <p:spPr/>
        <p:txBody>
          <a:bodyPr vert="horz" wrap="square" lIns="91440" tIns="45720" rIns="91440" bIns="45720" anchor="ctr" anchorCtr="0"/>
          <a:p>
            <a:pPr eaLnBrk="1" hangingPunct="1"/>
            <a:r>
              <a:rPr lang="en-US" altLang="zh-CN" sz="3200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2.2 </a:t>
            </a:r>
            <a:r>
              <a:rPr lang="zh-CN" altLang="en-US" sz="3200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寻址方式</a:t>
            </a:r>
            <a:endParaRPr lang="zh-CN" altLang="en-US" sz="3200" dirty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3675" y="847090"/>
            <a:ext cx="8774430" cy="2362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3554" name="Rectangle 3"/>
          <p:cNvSpPr>
            <a:spLocks noGrp="1"/>
          </p:cNvSpPr>
          <p:nvPr>
            <p:ph idx="1" hasCustomPrompt="1"/>
          </p:nvPr>
        </p:nvSpPr>
        <p:spPr/>
        <p:txBody>
          <a:bodyPr vert="horz" wrap="square" lIns="91440" tIns="45720" rIns="91440" bIns="45720" anchor="t" anchorCtr="0"/>
          <a:p>
            <a:pPr eaLnBrk="1" hangingPunct="1">
              <a:lnSpc>
                <a:spcPts val="4000"/>
              </a:lnSpc>
            </a:pPr>
            <a:r>
              <a:rPr lang="zh-CN" altLang="en-US" dirty="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多数计算机都将主存、寄存器、堆栈分类编址，分别有面向主存、面向寄存器、面向堆栈的寻址方式；</a:t>
            </a:r>
            <a:endParaRPr lang="en-US" altLang="zh-CN" dirty="0">
              <a:solidFill>
                <a:srgbClr val="000000"/>
              </a:solidFill>
              <a:latin typeface="Times New Roman" panose="02020603050405020304" pitchFamily="18" charset="0"/>
              <a:ea typeface="楷体_GB2312" pitchFamily="49" charset="-122"/>
            </a:endParaRPr>
          </a:p>
          <a:p>
            <a:pPr lvl="1" eaLnBrk="1" hangingPunct="1">
              <a:lnSpc>
                <a:spcPts val="4000"/>
              </a:lnSpc>
            </a:pPr>
            <a:r>
              <a:rPr lang="zh-CN" altLang="en-US" b="1" dirty="0">
                <a:solidFill>
                  <a:srgbClr val="FF0000"/>
                </a:solidFill>
                <a:latin typeface="Times New Roman" panose="02020603050405020304" pitchFamily="18" charset="0"/>
                <a:ea typeface="楷体_GB2312" pitchFamily="49" charset="-122"/>
              </a:rPr>
              <a:t>面向主存的寻址</a:t>
            </a:r>
            <a:r>
              <a:rPr lang="zh-CN" altLang="en-US" b="1" dirty="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主要访问主存，少量访问寄存器；</a:t>
            </a:r>
            <a:endParaRPr lang="en-US" altLang="zh-CN" b="1" dirty="0">
              <a:solidFill>
                <a:srgbClr val="000000"/>
              </a:solidFill>
              <a:latin typeface="Times New Roman" panose="02020603050405020304" pitchFamily="18" charset="0"/>
              <a:ea typeface="楷体_GB2312" pitchFamily="49" charset="-122"/>
            </a:endParaRPr>
          </a:p>
          <a:p>
            <a:pPr lvl="1" eaLnBrk="1" hangingPunct="1">
              <a:lnSpc>
                <a:spcPts val="4000"/>
              </a:lnSpc>
            </a:pPr>
            <a:r>
              <a:rPr lang="zh-CN" altLang="en-US" b="1" dirty="0">
                <a:solidFill>
                  <a:srgbClr val="FF0000"/>
                </a:solidFill>
                <a:latin typeface="Times New Roman" panose="02020603050405020304" pitchFamily="18" charset="0"/>
                <a:ea typeface="楷体_GB2312" pitchFamily="49" charset="-122"/>
              </a:rPr>
              <a:t>面向寄存器的寻址</a:t>
            </a:r>
            <a:r>
              <a:rPr lang="zh-CN" altLang="en-US" b="1" dirty="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操作数主要访问寄存器，少量访问主存和堆栈；</a:t>
            </a:r>
            <a:endParaRPr lang="en-US" altLang="zh-CN" b="1" dirty="0">
              <a:solidFill>
                <a:srgbClr val="000000"/>
              </a:solidFill>
              <a:latin typeface="Times New Roman" panose="02020603050405020304" pitchFamily="18" charset="0"/>
              <a:ea typeface="楷体_GB2312" pitchFamily="49" charset="-122"/>
            </a:endParaRPr>
          </a:p>
          <a:p>
            <a:pPr lvl="1" eaLnBrk="1" hangingPunct="1">
              <a:lnSpc>
                <a:spcPts val="4000"/>
              </a:lnSpc>
            </a:pPr>
            <a:r>
              <a:rPr lang="zh-CN" altLang="en-US" b="1" dirty="0">
                <a:solidFill>
                  <a:srgbClr val="FF0000"/>
                </a:solidFill>
                <a:latin typeface="Times New Roman" panose="02020603050405020304" pitchFamily="18" charset="0"/>
                <a:ea typeface="楷体_GB2312" pitchFamily="49" charset="-122"/>
              </a:rPr>
              <a:t>面向堆栈的寻址</a:t>
            </a:r>
            <a:r>
              <a:rPr lang="zh-CN" altLang="en-US" b="1" dirty="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主要访问堆栈，少量访问主存或</a:t>
            </a:r>
            <a:r>
              <a:rPr lang="zh-CN" altLang="en-US" b="1" dirty="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寄存器；</a:t>
            </a:r>
            <a:endParaRPr lang="zh-CN" altLang="en-US" b="1" dirty="0">
              <a:solidFill>
                <a:srgbClr val="000000"/>
              </a:solidFill>
              <a:latin typeface="Times New Roman" panose="02020603050405020304" pitchFamily="18" charset="0"/>
              <a:ea typeface="楷体_GB2312" pitchFamily="49" charset="-122"/>
            </a:endParaRPr>
          </a:p>
        </p:txBody>
      </p:sp>
      <p:sp>
        <p:nvSpPr>
          <p:cNvPr id="23555" name="Rectangle 2"/>
          <p:cNvSpPr>
            <a:spLocks noGrp="1"/>
          </p:cNvSpPr>
          <p:nvPr>
            <p:ph type="title"/>
          </p:nvPr>
        </p:nvSpPr>
        <p:spPr/>
        <p:txBody>
          <a:bodyPr vert="horz" wrap="square" lIns="91440" tIns="45720" rIns="91440" bIns="45720" anchor="ctr" anchorCtr="0"/>
          <a:p>
            <a:pPr eaLnBrk="1" hangingPunct="1">
              <a:buNone/>
            </a:pPr>
            <a:r>
              <a:rPr lang="en-US" altLang="zh-CN" sz="3200" dirty="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2.2.1 </a:t>
            </a:r>
            <a:r>
              <a:rPr lang="zh-CN" altLang="en-US" sz="3200" dirty="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寻址方式的三种面向</a:t>
            </a:r>
            <a:endParaRPr lang="zh-CN" altLang="en-US" sz="3200" dirty="0">
              <a:solidFill>
                <a:srgbClr val="000000"/>
              </a:solidFill>
              <a:latin typeface="Times New Roman" panose="02020603050405020304" pitchFamily="18" charset="0"/>
              <a:ea typeface="楷体_GB2312" pitchFamily="49" charset="-122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5602" name="Rectangle 3"/>
          <p:cNvSpPr>
            <a:spLocks noGrp="1"/>
          </p:cNvSpPr>
          <p:nvPr>
            <p:ph idx="1" hasCustomPrompt="1"/>
          </p:nvPr>
        </p:nvSpPr>
        <p:spPr/>
        <p:txBody>
          <a:bodyPr vert="horz" wrap="square" lIns="91440" tIns="45720" rIns="91440" bIns="45720" anchor="t" anchorCtr="0"/>
          <a:p>
            <a:pPr eaLnBrk="1" hangingPunct="1">
              <a:lnSpc>
                <a:spcPts val="4000"/>
              </a:lnSpc>
            </a:pPr>
            <a:r>
              <a:rPr lang="zh-CN" altLang="en-US" dirty="0">
                <a:solidFill>
                  <a:srgbClr val="FF0000"/>
                </a:solidFill>
                <a:latin typeface="Times New Roman" panose="02020603050405020304" pitchFamily="18" charset="0"/>
                <a:ea typeface="楷体_GB2312" pitchFamily="49" charset="-122"/>
              </a:rPr>
              <a:t>面向堆栈的寻址</a:t>
            </a:r>
            <a:r>
              <a:rPr lang="zh-CN" altLang="en-US" dirty="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利于减轻对高级语言编译的负担，不用考虑寄存器的优化分配和使用，利于支持子程序嵌套、递归调用时的参数、返回地址及现场等的保护和恢复；</a:t>
            </a:r>
            <a:endParaRPr lang="en-US" altLang="zh-CN" dirty="0">
              <a:solidFill>
                <a:srgbClr val="000000"/>
              </a:solidFill>
              <a:latin typeface="Times New Roman" panose="02020603050405020304" pitchFamily="18" charset="0"/>
              <a:ea typeface="楷体_GB2312" pitchFamily="49" charset="-122"/>
            </a:endParaRPr>
          </a:p>
          <a:p>
            <a:pPr eaLnBrk="1" hangingPunct="1">
              <a:lnSpc>
                <a:spcPts val="4000"/>
              </a:lnSpc>
            </a:pPr>
            <a:r>
              <a:rPr lang="zh-CN" altLang="en-US" dirty="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优点：</a:t>
            </a:r>
            <a:endParaRPr lang="en-US" altLang="zh-CN" dirty="0">
              <a:solidFill>
                <a:srgbClr val="000000"/>
              </a:solidFill>
              <a:latin typeface="Times New Roman" panose="02020603050405020304" pitchFamily="18" charset="0"/>
              <a:ea typeface="楷体_GB2312" pitchFamily="49" charset="-122"/>
            </a:endParaRPr>
          </a:p>
          <a:p>
            <a:pPr lvl="1" eaLnBrk="1" hangingPunct="1">
              <a:lnSpc>
                <a:spcPts val="4000"/>
              </a:lnSpc>
            </a:pPr>
            <a:r>
              <a:rPr lang="zh-CN" altLang="en-US" b="1" dirty="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省去许多地址字段，省程序空间，存储效率高，免去复杂的地址计算；</a:t>
            </a:r>
            <a:endParaRPr lang="en-US" altLang="zh-CN" b="1" dirty="0">
              <a:solidFill>
                <a:srgbClr val="000000"/>
              </a:solidFill>
              <a:latin typeface="Times New Roman" panose="02020603050405020304" pitchFamily="18" charset="0"/>
              <a:ea typeface="楷体_GB2312" pitchFamily="49" charset="-122"/>
            </a:endParaRPr>
          </a:p>
          <a:p>
            <a:pPr eaLnBrk="1" hangingPunct="1">
              <a:lnSpc>
                <a:spcPts val="4000"/>
              </a:lnSpc>
            </a:pPr>
            <a:endParaRPr lang="zh-CN" altLang="en-US" dirty="0">
              <a:solidFill>
                <a:srgbClr val="000000"/>
              </a:solidFill>
              <a:latin typeface="Times New Roman" panose="02020603050405020304" pitchFamily="18" charset="0"/>
              <a:ea typeface="楷体_GB2312" pitchFamily="49" charset="-122"/>
            </a:endParaRPr>
          </a:p>
        </p:txBody>
      </p:sp>
      <p:sp>
        <p:nvSpPr>
          <p:cNvPr id="25603" name="Rectangle 2"/>
          <p:cNvSpPr>
            <a:spLocks noGrp="1"/>
          </p:cNvSpPr>
          <p:nvPr>
            <p:ph type="title"/>
          </p:nvPr>
        </p:nvSpPr>
        <p:spPr/>
        <p:txBody>
          <a:bodyPr vert="horz" wrap="square" lIns="91440" tIns="45720" rIns="91440" bIns="45720" anchor="ctr" anchorCtr="0"/>
          <a:p>
            <a:pPr eaLnBrk="1" hangingPunct="1">
              <a:buNone/>
            </a:pPr>
            <a:r>
              <a:rPr lang="en-US" altLang="zh-CN" sz="3200" dirty="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2.2.1 </a:t>
            </a:r>
            <a:r>
              <a:rPr lang="zh-CN" altLang="en-US" sz="3200" dirty="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寻址方式的三种面向</a:t>
            </a:r>
            <a:endParaRPr lang="zh-CN" altLang="en-US" sz="3200" dirty="0">
              <a:solidFill>
                <a:srgbClr val="000000"/>
              </a:solidFill>
              <a:latin typeface="Times New Roman" panose="02020603050405020304" pitchFamily="18" charset="0"/>
              <a:ea typeface="楷体_GB2312" pitchFamily="49" charset="-122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7650" name="Rectangle 3"/>
          <p:cNvSpPr>
            <a:spLocks noGrp="1"/>
          </p:cNvSpPr>
          <p:nvPr>
            <p:ph idx="1" hasCustomPrompt="1"/>
          </p:nvPr>
        </p:nvSpPr>
        <p:spPr/>
        <p:txBody>
          <a:bodyPr vert="horz" wrap="square" lIns="91440" tIns="45720" rIns="91440" bIns="45720" anchor="t" anchorCtr="0"/>
          <a:p>
            <a:pPr eaLnBrk="1" hangingPunct="1">
              <a:lnSpc>
                <a:spcPts val="4000"/>
              </a:lnSpc>
            </a:pPr>
            <a:r>
              <a:rPr lang="zh-CN" altLang="en-US" dirty="0">
                <a:solidFill>
                  <a:srgbClr val="FF0000"/>
                </a:solidFill>
                <a:latin typeface="Times New Roman" panose="02020603050405020304" pitchFamily="18" charset="0"/>
                <a:ea typeface="楷体_GB2312" pitchFamily="49" charset="-122"/>
              </a:rPr>
              <a:t>面向寄存器的寻址</a:t>
            </a:r>
            <a:r>
              <a:rPr lang="zh-CN" altLang="en-US" dirty="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不用访存，速度比面向堆栈的寻址快得多。</a:t>
            </a:r>
            <a:endParaRPr lang="en-US" altLang="zh-CN" dirty="0">
              <a:solidFill>
                <a:srgbClr val="000000"/>
              </a:solidFill>
              <a:latin typeface="Times New Roman" panose="02020603050405020304" pitchFamily="18" charset="0"/>
              <a:ea typeface="楷体_GB2312" pitchFamily="49" charset="-122"/>
            </a:endParaRPr>
          </a:p>
          <a:p>
            <a:pPr eaLnBrk="1" hangingPunct="1">
              <a:lnSpc>
                <a:spcPts val="4000"/>
              </a:lnSpc>
            </a:pPr>
            <a:r>
              <a:rPr lang="zh-CN" altLang="en-US" dirty="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对向量、矩阵运算用面向寄存器的寻址有优势。</a:t>
            </a:r>
            <a:endParaRPr lang="zh-CN" altLang="en-US" dirty="0">
              <a:solidFill>
                <a:srgbClr val="000000"/>
              </a:solidFill>
              <a:latin typeface="Times New Roman" panose="02020603050405020304" pitchFamily="18" charset="0"/>
              <a:ea typeface="楷体_GB2312" pitchFamily="49" charset="-122"/>
            </a:endParaRPr>
          </a:p>
        </p:txBody>
      </p:sp>
      <p:sp>
        <p:nvSpPr>
          <p:cNvPr id="27651" name="Rectangle 2"/>
          <p:cNvSpPr>
            <a:spLocks noGrp="1"/>
          </p:cNvSpPr>
          <p:nvPr>
            <p:ph type="title"/>
          </p:nvPr>
        </p:nvSpPr>
        <p:spPr/>
        <p:txBody>
          <a:bodyPr vert="horz" wrap="square" lIns="91440" tIns="45720" rIns="91440" bIns="45720" anchor="ctr" anchorCtr="0"/>
          <a:p>
            <a:pPr eaLnBrk="1" hangingPunct="1">
              <a:buNone/>
            </a:pPr>
            <a:r>
              <a:rPr lang="en-US" altLang="zh-CN" sz="3200" dirty="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2.2.1 </a:t>
            </a:r>
            <a:r>
              <a:rPr lang="zh-CN" altLang="en-US" sz="3200" dirty="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寻址方式的三种面向</a:t>
            </a:r>
            <a:endParaRPr lang="zh-CN" altLang="en-US" sz="3200" dirty="0">
              <a:solidFill>
                <a:srgbClr val="000000"/>
              </a:solidFill>
              <a:latin typeface="Times New Roman" panose="02020603050405020304" pitchFamily="18" charset="0"/>
              <a:ea typeface="楷体_GB2312" pitchFamily="49" charset="-122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9698" name="Rectangle 3"/>
          <p:cNvSpPr>
            <a:spLocks noGrp="1"/>
          </p:cNvSpPr>
          <p:nvPr>
            <p:ph idx="1" hasCustomPrompt="1"/>
          </p:nvPr>
        </p:nvSpPr>
        <p:spPr/>
        <p:txBody>
          <a:bodyPr vert="horz" wrap="square" lIns="91440" tIns="45720" rIns="91440" bIns="45720" anchor="t" anchorCtr="0"/>
          <a:p>
            <a:pPr eaLnBrk="1" hangingPunct="1"/>
            <a:r>
              <a:rPr lang="zh-CN" altLang="en-US" dirty="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具体的寻址方式，组成原理已经讲过</a:t>
            </a:r>
            <a:endParaRPr lang="zh-CN" altLang="en-US" dirty="0">
              <a:solidFill>
                <a:srgbClr val="000000"/>
              </a:solidFill>
              <a:latin typeface="Times New Roman" panose="02020603050405020304" pitchFamily="18" charset="0"/>
              <a:ea typeface="楷体_GB2312" pitchFamily="49" charset="-122"/>
            </a:endParaRPr>
          </a:p>
          <a:p>
            <a:pPr eaLnBrk="1" hangingPunct="1"/>
            <a:r>
              <a:rPr lang="zh-CN" altLang="en-US" dirty="0">
                <a:solidFill>
                  <a:srgbClr val="FF0000"/>
                </a:solidFill>
                <a:latin typeface="Times New Roman" panose="02020603050405020304" pitchFamily="18" charset="0"/>
                <a:ea typeface="楷体_GB2312" pitchFamily="49" charset="-122"/>
              </a:rPr>
              <a:t>基本的指令格式：操作码 </a:t>
            </a:r>
            <a:r>
              <a:rPr lang="en-US" altLang="zh-CN" dirty="0">
                <a:solidFill>
                  <a:srgbClr val="FF0000"/>
                </a:solidFill>
                <a:latin typeface="Times New Roman" panose="02020603050405020304" pitchFamily="18" charset="0"/>
                <a:ea typeface="楷体_GB2312" pitchFamily="49" charset="-122"/>
              </a:rPr>
              <a:t>+ </a:t>
            </a:r>
            <a:r>
              <a:rPr lang="zh-CN" altLang="en-US" dirty="0">
                <a:solidFill>
                  <a:srgbClr val="FF0000"/>
                </a:solidFill>
                <a:latin typeface="Times New Roman" panose="02020603050405020304" pitchFamily="18" charset="0"/>
                <a:ea typeface="楷体_GB2312" pitchFamily="49" charset="-122"/>
              </a:rPr>
              <a:t>地址码</a:t>
            </a:r>
            <a:endParaRPr lang="zh-CN" altLang="en-US" dirty="0">
              <a:solidFill>
                <a:srgbClr val="FF0000"/>
              </a:solidFill>
              <a:latin typeface="Times New Roman" panose="02020603050405020304" pitchFamily="18" charset="0"/>
              <a:ea typeface="楷体_GB2312" pitchFamily="49" charset="-122"/>
            </a:endParaRPr>
          </a:p>
          <a:p>
            <a:pPr eaLnBrk="1" hangingPunct="1"/>
            <a:r>
              <a:rPr lang="zh-CN" altLang="en-US" dirty="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寻址方式指明方法：</a:t>
            </a:r>
            <a:endParaRPr lang="zh-CN" altLang="en-US" dirty="0">
              <a:solidFill>
                <a:srgbClr val="000000"/>
              </a:solidFill>
              <a:latin typeface="Times New Roman" panose="02020603050405020304" pitchFamily="18" charset="0"/>
              <a:ea typeface="楷体_GB2312" pitchFamily="49" charset="-122"/>
            </a:endParaRPr>
          </a:p>
          <a:p>
            <a:pPr lvl="1" eaLnBrk="1" hangingPunct="1"/>
            <a:r>
              <a:rPr lang="zh-CN" altLang="en-US" b="1" dirty="0">
                <a:solidFill>
                  <a:srgbClr val="0000CC"/>
                </a:solidFill>
                <a:latin typeface="Times New Roman" panose="02020603050405020304" pitchFamily="18" charset="0"/>
                <a:ea typeface="楷体_GB2312" pitchFamily="49" charset="-122"/>
              </a:rPr>
              <a:t>操作码占用位</a:t>
            </a:r>
            <a:endParaRPr lang="zh-CN" altLang="en-US" b="1" dirty="0">
              <a:solidFill>
                <a:srgbClr val="0000CC"/>
              </a:solidFill>
              <a:latin typeface="Times New Roman" panose="02020603050405020304" pitchFamily="18" charset="0"/>
              <a:ea typeface="楷体_GB2312" pitchFamily="49" charset="-122"/>
            </a:endParaRPr>
          </a:p>
          <a:p>
            <a:pPr lvl="2" eaLnBrk="1" hangingPunct="1"/>
            <a:r>
              <a:rPr lang="en-US" altLang="zh-CN" b="1" dirty="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DJS200</a:t>
            </a:r>
            <a:r>
              <a:rPr lang="zh-CN" altLang="en-US" b="1" dirty="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中：操作码中</a:t>
            </a:r>
            <a:r>
              <a:rPr lang="en-US" altLang="zh-CN" b="1" dirty="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2</a:t>
            </a:r>
            <a:r>
              <a:rPr lang="zh-CN" altLang="en-US" b="1" dirty="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位表示，直接寻址和间接寻址一样</a:t>
            </a:r>
            <a:endParaRPr lang="zh-CN" altLang="en-US" b="1" dirty="0">
              <a:solidFill>
                <a:srgbClr val="000000"/>
              </a:solidFill>
              <a:latin typeface="Times New Roman" panose="02020603050405020304" pitchFamily="18" charset="0"/>
              <a:ea typeface="楷体_GB2312" pitchFamily="49" charset="-122"/>
            </a:endParaRPr>
          </a:p>
          <a:p>
            <a:pPr lvl="3" eaLnBrk="1" hangingPunct="1"/>
            <a:r>
              <a:rPr lang="en-US" altLang="zh-CN" b="1" dirty="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01</a:t>
            </a:r>
            <a:r>
              <a:rPr lang="zh-CN" altLang="en-US" b="1" dirty="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，第</a:t>
            </a:r>
            <a:r>
              <a:rPr lang="en-US" altLang="zh-CN" b="1" dirty="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2</a:t>
            </a:r>
            <a:r>
              <a:rPr lang="zh-CN" altLang="en-US" b="1" dirty="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个操作数直接寻址</a:t>
            </a:r>
            <a:endParaRPr lang="zh-CN" altLang="en-US" b="1" dirty="0">
              <a:solidFill>
                <a:srgbClr val="000000"/>
              </a:solidFill>
              <a:latin typeface="Times New Roman" panose="02020603050405020304" pitchFamily="18" charset="0"/>
              <a:ea typeface="楷体_GB2312" pitchFamily="49" charset="-122"/>
            </a:endParaRPr>
          </a:p>
          <a:p>
            <a:pPr lvl="3" eaLnBrk="1" hangingPunct="1"/>
            <a:r>
              <a:rPr lang="en-US" altLang="zh-CN" b="1" dirty="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11</a:t>
            </a:r>
            <a:r>
              <a:rPr lang="zh-CN" altLang="en-US" b="1" dirty="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，第</a:t>
            </a:r>
            <a:r>
              <a:rPr lang="en-US" altLang="zh-CN" b="1" dirty="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2</a:t>
            </a:r>
            <a:r>
              <a:rPr lang="zh-CN" altLang="en-US" b="1" dirty="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个操作数间接寻址</a:t>
            </a:r>
            <a:endParaRPr lang="zh-CN" altLang="en-US" b="1" dirty="0">
              <a:solidFill>
                <a:srgbClr val="000000"/>
              </a:solidFill>
              <a:latin typeface="Times New Roman" panose="02020603050405020304" pitchFamily="18" charset="0"/>
              <a:ea typeface="楷体_GB2312" pitchFamily="49" charset="-122"/>
            </a:endParaRPr>
          </a:p>
          <a:p>
            <a:pPr lvl="1" eaLnBrk="1" hangingPunct="1"/>
            <a:r>
              <a:rPr lang="zh-CN" altLang="en-US" b="1" dirty="0">
                <a:solidFill>
                  <a:srgbClr val="0000CC"/>
                </a:solidFill>
                <a:latin typeface="Times New Roman" panose="02020603050405020304" pitchFamily="18" charset="0"/>
                <a:ea typeface="楷体_GB2312" pitchFamily="49" charset="-122"/>
              </a:rPr>
              <a:t>不占操作码，在地址码设置寻址方式字段</a:t>
            </a:r>
            <a:endParaRPr lang="zh-CN" altLang="en-US" b="1" dirty="0">
              <a:solidFill>
                <a:srgbClr val="0000CC"/>
              </a:solidFill>
              <a:latin typeface="Times New Roman" panose="02020603050405020304" pitchFamily="18" charset="0"/>
              <a:ea typeface="楷体_GB2312" pitchFamily="49" charset="-122"/>
            </a:endParaRPr>
          </a:p>
          <a:p>
            <a:pPr lvl="2" eaLnBrk="1" hangingPunct="1"/>
            <a:r>
              <a:rPr lang="en-US" altLang="zh-CN" b="1" dirty="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VAX-11</a:t>
            </a:r>
            <a:r>
              <a:rPr lang="zh-CN" altLang="en-US" b="1" dirty="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的</a:t>
            </a:r>
            <a:r>
              <a:rPr lang="en-US" altLang="zh-CN" b="1" dirty="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4</a:t>
            </a:r>
            <a:r>
              <a:rPr lang="zh-CN" altLang="en-US" b="1" dirty="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位</a:t>
            </a:r>
            <a:endParaRPr lang="zh-CN" altLang="en-US" b="1" dirty="0">
              <a:solidFill>
                <a:srgbClr val="000000"/>
              </a:solidFill>
              <a:latin typeface="Times New Roman" panose="02020603050405020304" pitchFamily="18" charset="0"/>
              <a:ea typeface="楷体_GB2312" pitchFamily="49" charset="-122"/>
            </a:endParaRPr>
          </a:p>
          <a:p>
            <a:pPr lvl="2" eaLnBrk="1" hangingPunct="1"/>
            <a:r>
              <a:rPr lang="zh-CN" altLang="en-US" b="1" dirty="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寻址灵活、操作码短，需专门的寻址方式位字段</a:t>
            </a:r>
            <a:endParaRPr lang="zh-CN" altLang="en-US" b="1" dirty="0">
              <a:solidFill>
                <a:srgbClr val="000000"/>
              </a:solidFill>
              <a:latin typeface="Times New Roman" panose="02020603050405020304" pitchFamily="18" charset="0"/>
              <a:ea typeface="楷体_GB2312" pitchFamily="49" charset="-122"/>
            </a:endParaRPr>
          </a:p>
        </p:txBody>
      </p:sp>
      <p:sp>
        <p:nvSpPr>
          <p:cNvPr id="29699" name="Rectangle 2"/>
          <p:cNvSpPr>
            <a:spLocks noGrp="1"/>
          </p:cNvSpPr>
          <p:nvPr>
            <p:ph type="title"/>
          </p:nvPr>
        </p:nvSpPr>
        <p:spPr/>
        <p:txBody>
          <a:bodyPr vert="horz" wrap="square" lIns="91440" tIns="45720" rIns="91440" bIns="45720" anchor="ctr" anchorCtr="0"/>
          <a:p>
            <a:pPr eaLnBrk="1" hangingPunct="1">
              <a:buNone/>
            </a:pPr>
            <a:r>
              <a:rPr lang="en-US" altLang="zh-CN" sz="3200" dirty="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2.2.2 </a:t>
            </a:r>
            <a:r>
              <a:rPr lang="zh-CN" altLang="en-US" sz="3200" dirty="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寻址方式在指令中的指明方式</a:t>
            </a:r>
            <a:endParaRPr lang="zh-CN" altLang="en-US" sz="3200" dirty="0">
              <a:solidFill>
                <a:srgbClr val="000000"/>
              </a:solidFill>
              <a:latin typeface="Times New Roman" panose="02020603050405020304" pitchFamily="18" charset="0"/>
              <a:ea typeface="楷体_GB2312" pitchFamily="49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91210" y="1076960"/>
            <a:ext cx="7976235" cy="521462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1746" name="Rectangle 2"/>
          <p:cNvSpPr>
            <a:spLocks noGrp="1"/>
          </p:cNvSpPr>
          <p:nvPr>
            <p:ph type="title"/>
          </p:nvPr>
        </p:nvSpPr>
        <p:spPr/>
        <p:txBody>
          <a:bodyPr vert="horz" wrap="square" lIns="91440" tIns="45720" rIns="91440" bIns="45720" anchor="ctr" anchorCtr="0"/>
          <a:p>
            <a:pPr eaLnBrk="1" hangingPunct="1">
              <a:buNone/>
            </a:pPr>
            <a:r>
              <a:rPr lang="en-US" altLang="zh-CN" sz="3200" dirty="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2.2.3 </a:t>
            </a:r>
            <a:r>
              <a:rPr lang="zh-CN" altLang="en-US" sz="3200" dirty="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程序在主存中的定位技术</a:t>
            </a:r>
            <a:endParaRPr lang="zh-CN" altLang="en-US" sz="3200" dirty="0">
              <a:solidFill>
                <a:srgbClr val="000000"/>
              </a:solidFill>
              <a:latin typeface="Times New Roman" panose="02020603050405020304" pitchFamily="18" charset="0"/>
              <a:ea typeface="楷体_GB2312" pitchFamily="49" charset="-122"/>
            </a:endParaRPr>
          </a:p>
        </p:txBody>
      </p:sp>
      <p:sp>
        <p:nvSpPr>
          <p:cNvPr id="101380" name="Rectangle 3"/>
          <p:cNvSpPr>
            <a:spLocks noGrp="1" noChangeArrowheads="1"/>
          </p:cNvSpPr>
          <p:nvPr>
            <p:ph idx="1" hasCustomPrompt="1"/>
          </p:nvPr>
        </p:nvSpPr>
        <p:spPr>
          <a:xfrm>
            <a:off x="469900" y="1022350"/>
            <a:ext cx="8497888" cy="5472113"/>
          </a:xfrm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Tx/>
              <a:buFont typeface="Wingdings" panose="05000000000000000000" pitchFamily="2" charset="2"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逻辑地址与主存物理地址 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rgbClr val="0000CC"/>
              </a:solidFill>
              <a:effectLst/>
              <a:uLnTx/>
              <a:uFillTx/>
              <a:latin typeface="Times New Roman" panose="02020603050405020304" pitchFamily="18" charset="0"/>
              <a:ea typeface="楷体_GB2312" pitchFamily="49" charset="-122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Tx/>
              <a:buFont typeface="Wingdings" panose="05000000000000000000" pitchFamily="2" charset="2"/>
              <a:buChar char="v"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逻辑地址：程序员编写程序时使用的地址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楷体_GB2312" pitchFamily="49" charset="-122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Tx/>
              <a:buFont typeface="Wingdings" panose="05000000000000000000" pitchFamily="2" charset="2"/>
              <a:buChar char="v"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物理地址：程序在主存中的实际地址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楷体_GB2312" pitchFamily="49" charset="-122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Tx/>
              <a:buFont typeface="Wingdings" panose="05000000000000000000" pitchFamily="2" charset="2"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早期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——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单道程序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楷体_GB2312" pitchFamily="49" charset="-122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Tx/>
              <a:buFont typeface="Wingdings" panose="05000000000000000000" pitchFamily="2" charset="2"/>
              <a:buChar char="v"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逻辑地址和物理地址是一致的，程序和数据存放在主存中的位置是由程序员编写程序时指明；</a:t>
            </a:r>
            <a:endParaRPr kumimoji="0" lang="en-US" altLang="zh-CN" sz="24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楷体_GB2312" pitchFamily="49" charset="-122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Tx/>
              <a:buFont typeface="Wingdings" panose="05000000000000000000" pitchFamily="2" charset="2"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现在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——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多道程序</a:t>
            </a:r>
            <a:endParaRPr kumimoji="0" lang="en-US" altLang="zh-CN" sz="2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楷体_GB2312" pitchFamily="49" charset="-122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Tx/>
              <a:buFont typeface="Wingdings" panose="05000000000000000000" pitchFamily="2" charset="2"/>
              <a:buChar char="v"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程序员已不用主存的实际地址编程，改用符号、标号名编址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楷体_GB2312" pitchFamily="49" charset="-122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Tx/>
              <a:buFont typeface="Wingdings" panose="05000000000000000000" pitchFamily="2" charset="2"/>
              <a:buChar char="v"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由源程序中的符号名空间→目标程序的逻辑地址空间→主存中的物理地址空间 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楷体_GB2312" pitchFamily="49" charset="-122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Tx/>
              <a:buFont typeface="Wingdings" panose="05000000000000000000" pitchFamily="2" charset="2"/>
              <a:buChar char="v"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一般来讲，逻辑地址的空间大于物理地址的空间</a:t>
            </a:r>
            <a:endParaRPr kumimoji="0" lang="en-US" altLang="zh-CN" sz="24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楷体_GB2312" pitchFamily="49" charset="-122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Tx/>
              <a:buFont typeface="Wingdings" panose="05000000000000000000" pitchFamily="2" charset="2"/>
              <a:buChar char="v"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映射实际上是压缩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楷体_GB2312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3794" name="Rectangle 2"/>
          <p:cNvSpPr>
            <a:spLocks noGrp="1"/>
          </p:cNvSpPr>
          <p:nvPr>
            <p:ph type="title"/>
          </p:nvPr>
        </p:nvSpPr>
        <p:spPr/>
        <p:txBody>
          <a:bodyPr vert="horz" wrap="square" lIns="91440" tIns="45720" rIns="91440" bIns="45720" anchor="ctr" anchorCtr="0"/>
          <a:p>
            <a:pPr eaLnBrk="1" hangingPunct="1">
              <a:buNone/>
            </a:pPr>
            <a:r>
              <a:rPr lang="en-US" altLang="zh-CN" sz="3200" dirty="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2.2.3 </a:t>
            </a:r>
            <a:r>
              <a:rPr lang="zh-CN" altLang="en-US" sz="3200" dirty="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程序在主存中的定位技术</a:t>
            </a:r>
            <a:endParaRPr lang="en-US" altLang="zh-CN" sz="3200" dirty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2" name="内容占位符 1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1249045" y="1330960"/>
            <a:ext cx="6429375" cy="49530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3794" name="Rectangle 2"/>
          <p:cNvSpPr>
            <a:spLocks noGrp="1"/>
          </p:cNvSpPr>
          <p:nvPr>
            <p:ph type="title"/>
          </p:nvPr>
        </p:nvSpPr>
        <p:spPr/>
        <p:txBody>
          <a:bodyPr vert="horz" wrap="square" lIns="91440" tIns="45720" rIns="91440" bIns="45720" anchor="ctr" anchorCtr="0"/>
          <a:p>
            <a:pPr eaLnBrk="1" hangingPunct="1">
              <a:buNone/>
            </a:pPr>
            <a:r>
              <a:rPr lang="en-US" altLang="zh-CN" sz="3200" dirty="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2.2.3 </a:t>
            </a:r>
            <a:r>
              <a:rPr lang="zh-CN" altLang="en-US" sz="3200" dirty="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程序在主存中的定位技术</a:t>
            </a:r>
            <a:endParaRPr lang="en-US" altLang="zh-CN" sz="3200" dirty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3795" name="Rectangle 3"/>
          <p:cNvSpPr>
            <a:spLocks noGrp="1"/>
          </p:cNvSpPr>
          <p:nvPr>
            <p:ph idx="1" hasCustomPrompt="1"/>
          </p:nvPr>
        </p:nvSpPr>
        <p:spPr/>
        <p:txBody>
          <a:bodyPr vert="horz" wrap="square" lIns="91440" tIns="45720" rIns="91440" bIns="45720" anchor="t" anchorCtr="0"/>
          <a:p>
            <a:pPr eaLnBrk="1" hangingPunct="1"/>
            <a:r>
              <a:rPr lang="zh-CN" altLang="en-US" dirty="0"/>
              <a:t>当</a:t>
            </a:r>
            <a:r>
              <a:rPr lang="en-US" altLang="zh-CN" dirty="0"/>
              <a:t>A</a:t>
            </a:r>
            <a:r>
              <a:rPr lang="zh-CN" altLang="en-US" dirty="0"/>
              <a:t>道程序装入主存地址</a:t>
            </a:r>
            <a:r>
              <a:rPr lang="en-US" altLang="zh-CN" dirty="0"/>
              <a:t>a</a:t>
            </a:r>
            <a:r>
              <a:rPr lang="zh-CN" altLang="en-US" dirty="0"/>
              <a:t>开始的物理空间时，为了保证运行时程序的正确性，指令的地址码应根据不同的寻址方式做相应的</a:t>
            </a:r>
            <a:r>
              <a:rPr lang="zh-CN" altLang="en-US" dirty="0"/>
              <a:t>变换。</a:t>
            </a:r>
            <a:endParaRPr lang="zh-CN" altLang="en-US" dirty="0"/>
          </a:p>
        </p:txBody>
      </p:sp>
      <p:pic>
        <p:nvPicPr>
          <p:cNvPr id="1025" name="图片 1024" descr="ppt/media/image13.png"/>
          <p:cNvPicPr/>
          <p:nvPr/>
        </p:nvPicPr>
        <p:blipFill>
          <a:blip r:embed="rId1"/>
          <a:stretch>
            <a:fillRect/>
          </a:stretch>
        </p:blipFill>
        <p:spPr>
          <a:xfrm>
            <a:off x="473075" y="2404110"/>
            <a:ext cx="8228330" cy="352361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4818" name="Rectangle 2"/>
          <p:cNvSpPr>
            <a:spLocks noGrp="1"/>
          </p:cNvSpPr>
          <p:nvPr>
            <p:ph type="title"/>
          </p:nvPr>
        </p:nvSpPr>
        <p:spPr/>
        <p:txBody>
          <a:bodyPr vert="horz" wrap="square" lIns="91440" tIns="45720" rIns="91440" bIns="45720" anchor="ctr" anchorCtr="0"/>
          <a:p>
            <a:pPr eaLnBrk="1" hangingPunct="1">
              <a:buNone/>
            </a:pPr>
            <a:r>
              <a:rPr lang="en-US" altLang="zh-CN" sz="3200" dirty="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2.2.3 </a:t>
            </a:r>
            <a:r>
              <a:rPr lang="zh-CN" altLang="en-US" sz="3200" dirty="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程序在主存中的定位技术</a:t>
            </a:r>
            <a:endParaRPr lang="en-US" altLang="zh-CN" sz="3200" dirty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4819" name="Rectangle 3"/>
          <p:cNvSpPr>
            <a:spLocks noGrp="1"/>
          </p:cNvSpPr>
          <p:nvPr>
            <p:ph idx="1" hasCustomPrompt="1"/>
          </p:nvPr>
        </p:nvSpPr>
        <p:spPr/>
        <p:txBody>
          <a:bodyPr vert="horz" wrap="square" lIns="91440" tIns="45720" rIns="91440" bIns="45720" anchor="t" anchorCtr="0"/>
          <a:p>
            <a:pPr eaLnBrk="1" hangingPunct="1"/>
            <a:r>
              <a:rPr lang="zh-CN" altLang="en-US" sz="2400" dirty="0">
                <a:solidFill>
                  <a:srgbClr val="FF0000"/>
                </a:solidFill>
                <a:ea typeface="楷体_GB2312" pitchFamily="49" charset="-122"/>
              </a:rPr>
              <a:t>静态再定位</a:t>
            </a:r>
            <a:endParaRPr lang="zh-CN" altLang="en-US" sz="2400" dirty="0">
              <a:solidFill>
                <a:srgbClr val="FF0000"/>
              </a:solidFill>
              <a:ea typeface="楷体_GB2312" pitchFamily="49" charset="-122"/>
            </a:endParaRPr>
          </a:p>
          <a:p>
            <a:pPr lvl="1" eaLnBrk="1" hangingPunct="1"/>
            <a:r>
              <a:rPr lang="zh-CN" altLang="en-US" sz="2000" b="1" dirty="0">
                <a:solidFill>
                  <a:srgbClr val="000000"/>
                </a:solidFill>
                <a:ea typeface="楷体_GB2312" pitchFamily="49" charset="-122"/>
              </a:rPr>
              <a:t>在目标程序装入内存时，由装入程序用软件方法把目标程序中的指令和数据的地址进行修改，即把程序的逻辑地址都改成实际的内存地址；</a:t>
            </a:r>
            <a:endParaRPr lang="en-US" altLang="zh-CN" sz="2000" b="1" dirty="0">
              <a:solidFill>
                <a:srgbClr val="000000"/>
              </a:solidFill>
              <a:ea typeface="楷体_GB2312" pitchFamily="49" charset="-122"/>
            </a:endParaRPr>
          </a:p>
          <a:p>
            <a:pPr lvl="1" eaLnBrk="1" hangingPunct="1"/>
            <a:r>
              <a:rPr lang="zh-CN" altLang="en-US" sz="2000" b="1" dirty="0">
                <a:solidFill>
                  <a:srgbClr val="000000"/>
                </a:solidFill>
                <a:ea typeface="楷体_GB2312" pitchFamily="49" charset="-122"/>
              </a:rPr>
              <a:t>在程序执行过程中，物理地址不再发生变化；</a:t>
            </a:r>
            <a:r>
              <a:rPr lang="zh-CN" altLang="en-US" sz="2400" b="1" dirty="0">
                <a:solidFill>
                  <a:srgbClr val="000000"/>
                </a:solidFill>
                <a:ea typeface="楷体_GB2312" pitchFamily="49" charset="-122"/>
              </a:rPr>
              <a:t> </a:t>
            </a:r>
            <a:endParaRPr lang="zh-CN" altLang="en-US" sz="2400" b="1" dirty="0">
              <a:solidFill>
                <a:srgbClr val="000000"/>
              </a:solidFill>
              <a:ea typeface="楷体_GB2312" pitchFamily="49" charset="-122"/>
            </a:endParaRPr>
          </a:p>
          <a:p>
            <a:pPr eaLnBrk="1" hangingPunct="1"/>
            <a:r>
              <a:rPr lang="zh-CN" altLang="en-US" sz="2400" dirty="0">
                <a:solidFill>
                  <a:srgbClr val="0000CC"/>
                </a:solidFill>
                <a:ea typeface="楷体_GB2312" pitchFamily="49" charset="-122"/>
              </a:rPr>
              <a:t>存在问题</a:t>
            </a:r>
            <a:endParaRPr lang="zh-CN" altLang="en-US" sz="2400" dirty="0">
              <a:solidFill>
                <a:srgbClr val="0000CC"/>
              </a:solidFill>
              <a:ea typeface="楷体_GB2312" pitchFamily="49" charset="-122"/>
            </a:endParaRPr>
          </a:p>
          <a:p>
            <a:pPr lvl="1" eaLnBrk="1" hangingPunct="1"/>
            <a:r>
              <a:rPr lang="zh-CN" altLang="en-US" sz="2000" b="1" dirty="0">
                <a:solidFill>
                  <a:srgbClr val="000000"/>
                </a:solidFill>
                <a:ea typeface="楷体_GB2312" pitchFamily="49" charset="-122"/>
              </a:rPr>
              <a:t>因某一道程序的初始地址出错，导致其它程序被破坏；</a:t>
            </a:r>
            <a:endParaRPr lang="zh-CN" altLang="en-US" sz="2000" b="1" dirty="0">
              <a:solidFill>
                <a:srgbClr val="000000"/>
              </a:solidFill>
              <a:ea typeface="楷体_GB2312" pitchFamily="49" charset="-122"/>
            </a:endParaRPr>
          </a:p>
          <a:p>
            <a:pPr lvl="1" eaLnBrk="1" hangingPunct="1"/>
            <a:r>
              <a:rPr lang="zh-CN" altLang="en-US" sz="2000" b="1" dirty="0">
                <a:solidFill>
                  <a:srgbClr val="000000"/>
                </a:solidFill>
                <a:ea typeface="楷体_GB2312" pitchFamily="49" charset="-122"/>
              </a:rPr>
              <a:t>允许指令被修改，妨碍了程序的可再入性；</a:t>
            </a:r>
            <a:endParaRPr lang="zh-CN" altLang="en-US" sz="2000" b="1" dirty="0">
              <a:solidFill>
                <a:srgbClr val="000000"/>
              </a:solidFill>
              <a:ea typeface="楷体_GB2312" pitchFamily="49" charset="-122"/>
            </a:endParaRPr>
          </a:p>
          <a:p>
            <a:pPr lvl="1" eaLnBrk="1" hangingPunct="1"/>
            <a:r>
              <a:rPr lang="zh-CN" altLang="en-US" sz="2000" b="1" dirty="0">
                <a:solidFill>
                  <a:srgbClr val="000000"/>
                </a:solidFill>
                <a:ea typeface="楷体_GB2312" pitchFamily="49" charset="-122"/>
              </a:rPr>
              <a:t>因为指令允许被修改，一旦程序出错，就很难找到故障点，不利于诊断和程序的调试。</a:t>
            </a:r>
            <a:endParaRPr lang="zh-CN" altLang="en-US" sz="2000" b="1" dirty="0">
              <a:solidFill>
                <a:srgbClr val="000000"/>
              </a:solidFill>
              <a:ea typeface="楷体_GB2312" pitchFamily="49" charset="-122"/>
            </a:endParaRPr>
          </a:p>
          <a:p>
            <a:pPr marL="457200" lvl="1" indent="0" eaLnBrk="1" hangingPunct="1">
              <a:buNone/>
            </a:pPr>
            <a:endParaRPr lang="zh-CN" altLang="en-US" b="1" dirty="0">
              <a:solidFill>
                <a:srgbClr val="000000"/>
              </a:solidFill>
              <a:ea typeface="楷体_GB2312" pitchFamily="49" charset="-122"/>
            </a:endParaRPr>
          </a:p>
          <a:p>
            <a:pPr lvl="2" eaLnBrk="1" hangingPunct="1"/>
            <a:endParaRPr lang="zh-CN" altLang="en-US" b="1" dirty="0"/>
          </a:p>
          <a:p>
            <a:pPr lvl="1" eaLnBrk="1" hangingPunct="1"/>
            <a:endParaRPr lang="zh-CN" altLang="en-US" dirty="0"/>
          </a:p>
          <a:p>
            <a:pPr eaLnBrk="1" hangingPunct="1"/>
            <a:endParaRPr lang="zh-CN" altLang="en-US" dirty="0"/>
          </a:p>
        </p:txBody>
      </p:sp>
      <p:pic>
        <p:nvPicPr>
          <p:cNvPr id="34820" name="Picture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21985" y="4527550"/>
            <a:ext cx="2668270" cy="221742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5842" name="页脚占位符 4"/>
          <p:cNvSpPr txBox="1">
            <a:spLocks noGrp="1"/>
          </p:cNvSpPr>
          <p:nvPr>
            <p:ph type="ftr" sz="quarter"/>
          </p:nvPr>
        </p:nvSpPr>
        <p:spPr>
          <a:xfrm>
            <a:off x="4229100" y="6477000"/>
            <a:ext cx="3962400" cy="304800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marL="0" indent="0">
              <a:spcBef>
                <a:spcPct val="0"/>
              </a:spcBef>
              <a:buClrTx/>
              <a:buFontTx/>
              <a:buNone/>
            </a:pPr>
            <a:r>
              <a:rPr lang="en-US" altLang="zh-CN" sz="1000" b="0" dirty="0">
                <a:solidFill>
                  <a:schemeClr val="hlink"/>
                </a:solidFill>
                <a:latin typeface="Verdana" panose="020B0604030504040204" pitchFamily="34" charset="0"/>
                <a:ea typeface="Gulim" pitchFamily="34" charset="-127"/>
              </a:rPr>
              <a:t>Harbin Engineering University</a:t>
            </a:r>
            <a:endParaRPr lang="en-US" altLang="zh-CN" sz="1000" b="0" dirty="0">
              <a:solidFill>
                <a:schemeClr val="hlink"/>
              </a:solidFill>
              <a:latin typeface="Verdana" panose="020B0604030504040204" pitchFamily="34" charset="0"/>
              <a:ea typeface="Gulim" pitchFamily="34" charset="-127"/>
            </a:endParaRPr>
          </a:p>
        </p:txBody>
      </p:sp>
      <p:sp>
        <p:nvSpPr>
          <p:cNvPr id="35843" name="Rectangle 2"/>
          <p:cNvSpPr>
            <a:spLocks noGrp="1"/>
          </p:cNvSpPr>
          <p:nvPr>
            <p:ph type="title"/>
          </p:nvPr>
        </p:nvSpPr>
        <p:spPr/>
        <p:txBody>
          <a:bodyPr vert="horz" wrap="square" lIns="91440" tIns="45720" rIns="91440" bIns="45720" anchor="ctr" anchorCtr="0"/>
          <a:p>
            <a:pPr eaLnBrk="1" hangingPunct="1">
              <a:buNone/>
            </a:pPr>
            <a:r>
              <a:rPr lang="en-US" altLang="zh-CN" sz="3200" dirty="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2.2.3 </a:t>
            </a:r>
            <a:r>
              <a:rPr lang="zh-CN" altLang="en-US" sz="3200" dirty="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程序在主存中的定位技术</a:t>
            </a:r>
            <a:endParaRPr lang="zh-CN" altLang="en-US" sz="3200" dirty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5844" name="Rectangle 3"/>
          <p:cNvSpPr>
            <a:spLocks noGrp="1"/>
          </p:cNvSpPr>
          <p:nvPr>
            <p:ph idx="1" hasCustomPrompt="1"/>
          </p:nvPr>
        </p:nvSpPr>
        <p:spPr>
          <a:xfrm>
            <a:off x="392430" y="868045"/>
            <a:ext cx="8229600" cy="5914390"/>
          </a:xfrm>
        </p:spPr>
        <p:txBody>
          <a:bodyPr vert="horz" wrap="square" lIns="91440" tIns="45720" rIns="91440" bIns="45720" anchor="t" anchorCtr="0"/>
          <a:p>
            <a:pPr eaLnBrk="1" hangingPunct="1"/>
            <a:r>
              <a:rPr lang="zh-CN" altLang="en-US" dirty="0">
                <a:solidFill>
                  <a:srgbClr val="FF0000"/>
                </a:solidFill>
                <a:ea typeface="楷体_GB2312" pitchFamily="49" charset="-122"/>
              </a:rPr>
              <a:t>动态再定位</a:t>
            </a:r>
            <a:endParaRPr lang="zh-CN" altLang="en-US" dirty="0">
              <a:solidFill>
                <a:srgbClr val="FF0000"/>
              </a:solidFill>
              <a:ea typeface="楷体_GB2312" pitchFamily="49" charset="-122"/>
            </a:endParaRPr>
          </a:p>
          <a:p>
            <a:pPr lvl="1" eaLnBrk="1" hangingPunct="1"/>
            <a:r>
              <a:rPr lang="zh-CN" altLang="en-US" b="1" dirty="0">
                <a:solidFill>
                  <a:srgbClr val="000000"/>
                </a:solidFill>
                <a:ea typeface="楷体_GB2312" pitchFamily="49" charset="-122"/>
              </a:rPr>
              <a:t>设置基址寄存器和地址加法器</a:t>
            </a:r>
            <a:r>
              <a:rPr lang="zh-CN" altLang="en-US" b="1" dirty="0">
                <a:solidFill>
                  <a:srgbClr val="000000"/>
                </a:solidFill>
                <a:ea typeface="楷体_GB2312" pitchFamily="49" charset="-122"/>
              </a:rPr>
              <a:t>硬件，在程序执行期间完成的，即程序的逻辑地址在装入内存时不作任何修改，程序执行中，每取出一条指令，</a:t>
            </a:r>
            <a:r>
              <a:rPr lang="en-US" altLang="zh-CN" b="1" dirty="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CPU</a:t>
            </a:r>
            <a:r>
              <a:rPr lang="zh-CN" altLang="en-US" b="1" dirty="0">
                <a:solidFill>
                  <a:srgbClr val="000000"/>
                </a:solidFill>
                <a:ea typeface="楷体_GB2312" pitchFamily="49" charset="-122"/>
              </a:rPr>
              <a:t>对其译码时，如果有逻辑地址，就借助于重定位机构将其转换成绝对地址，然后执行该指令。</a:t>
            </a:r>
            <a:endParaRPr lang="zh-CN" altLang="en-US" b="1" dirty="0">
              <a:solidFill>
                <a:srgbClr val="000000"/>
              </a:solidFill>
              <a:ea typeface="楷体_GB2312" pitchFamily="49" charset="-122"/>
            </a:endParaRPr>
          </a:p>
          <a:p>
            <a:pPr lvl="1" eaLnBrk="1" hangingPunct="1"/>
            <a:r>
              <a:rPr lang="zh-CN" altLang="en-US" b="1" dirty="0">
                <a:solidFill>
                  <a:srgbClr val="0000CC"/>
                </a:solidFill>
                <a:ea typeface="楷体_GB2312" pitchFamily="49" charset="-122"/>
              </a:rPr>
              <a:t>基址寻址</a:t>
            </a:r>
            <a:endParaRPr lang="zh-CN" altLang="en-US" b="1" dirty="0">
              <a:solidFill>
                <a:srgbClr val="0000CC"/>
              </a:solidFill>
              <a:ea typeface="楷体_GB2312" pitchFamily="49" charset="-122"/>
            </a:endParaRPr>
          </a:p>
          <a:p>
            <a:pPr eaLnBrk="1" hangingPunct="1"/>
            <a:endParaRPr lang="zh-CN" altLang="en-US" dirty="0"/>
          </a:p>
        </p:txBody>
      </p:sp>
      <p:pic>
        <p:nvPicPr>
          <p:cNvPr id="35845" name="Picture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89238" y="3414713"/>
            <a:ext cx="4981575" cy="3367087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6866" name="Rectangle 2"/>
          <p:cNvSpPr>
            <a:spLocks noGrp="1"/>
          </p:cNvSpPr>
          <p:nvPr>
            <p:ph type="title"/>
          </p:nvPr>
        </p:nvSpPr>
        <p:spPr/>
        <p:txBody>
          <a:bodyPr vert="horz" wrap="square" lIns="91440" tIns="45720" rIns="91440" bIns="45720" anchor="ctr" anchorCtr="0"/>
          <a:p>
            <a:pPr eaLnBrk="1" hangingPunct="1"/>
            <a:r>
              <a:rPr lang="zh-CN" altLang="en-US" dirty="0">
                <a:solidFill>
                  <a:srgbClr val="000000"/>
                </a:solidFill>
                <a:ea typeface="楷体_GB2312" pitchFamily="49" charset="-122"/>
              </a:rPr>
              <a:t>基址寻址</a:t>
            </a:r>
            <a:endParaRPr lang="zh-CN" altLang="en-US" dirty="0">
              <a:solidFill>
                <a:srgbClr val="000000"/>
              </a:solidFill>
              <a:ea typeface="楷体_GB2312" pitchFamily="49" charset="-122"/>
            </a:endParaRPr>
          </a:p>
        </p:txBody>
      </p:sp>
      <p:sp>
        <p:nvSpPr>
          <p:cNvPr id="36867" name="Rectangle 3"/>
          <p:cNvSpPr>
            <a:spLocks noGrp="1"/>
          </p:cNvSpPr>
          <p:nvPr>
            <p:ph idx="1" hasCustomPrompt="1"/>
          </p:nvPr>
        </p:nvSpPr>
        <p:spPr/>
        <p:txBody>
          <a:bodyPr vert="horz" wrap="square" lIns="91440" tIns="45720" rIns="91440" bIns="45720" anchor="t" anchorCtr="0"/>
          <a:p>
            <a:pPr eaLnBrk="1" hangingPunct="1"/>
            <a:r>
              <a:rPr lang="zh-CN" altLang="en-US" dirty="0">
                <a:solidFill>
                  <a:srgbClr val="000000"/>
                </a:solidFill>
                <a:ea typeface="楷体_GB2312" pitchFamily="49" charset="-122"/>
              </a:rPr>
              <a:t>定义</a:t>
            </a:r>
            <a:endParaRPr lang="zh-CN" altLang="en-US" dirty="0">
              <a:solidFill>
                <a:srgbClr val="000000"/>
              </a:solidFill>
              <a:ea typeface="楷体_GB2312" pitchFamily="49" charset="-122"/>
            </a:endParaRPr>
          </a:p>
          <a:p>
            <a:pPr lvl="1" eaLnBrk="1" hangingPunct="1"/>
            <a:r>
              <a:rPr lang="zh-CN" altLang="en-US" b="1" dirty="0">
                <a:ea typeface="楷体_GB2312" pitchFamily="49" charset="-122"/>
              </a:rPr>
              <a:t>指令中给出一个形式地址（作为修改量），并给出基址寄存器号，基址寄存器内容（作为基准量）与形式地址相加得到操作数有效地址</a:t>
            </a:r>
            <a:endParaRPr lang="zh-CN" altLang="en-US" b="1" dirty="0">
              <a:ea typeface="楷体_GB2312" pitchFamily="49" charset="-122"/>
            </a:endParaRPr>
          </a:p>
          <a:p>
            <a:pPr marL="457200" lvl="1" indent="0" eaLnBrk="1" hangingPunct="1">
              <a:buNone/>
            </a:pPr>
            <a:r>
              <a:rPr lang="zh-CN" altLang="en-US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主要解决</a:t>
            </a:r>
            <a:endParaRPr lang="zh-CN" altLang="en-US" dirty="0">
              <a:solidFill>
                <a:srgbClr val="000000"/>
              </a:solidFill>
              <a:latin typeface="楷体_GB2312" pitchFamily="49" charset="-122"/>
              <a:ea typeface="楷体_GB2312" pitchFamily="49" charset="-122"/>
            </a:endParaRPr>
          </a:p>
          <a:p>
            <a:pPr lvl="1" eaLnBrk="1" hangingPunct="1"/>
            <a:r>
              <a:rPr lang="zh-CN" altLang="en-US" b="1" dirty="0">
                <a:latin typeface="楷体_GB2312" pitchFamily="49" charset="-122"/>
                <a:ea typeface="楷体_GB2312" pitchFamily="49" charset="-122"/>
              </a:rPr>
              <a:t>（</a:t>
            </a:r>
            <a:r>
              <a:rPr lang="en-US" altLang="zh-CN" b="1" dirty="0">
                <a:latin typeface="楷体_GB2312" pitchFamily="49" charset="-122"/>
                <a:ea typeface="楷体_GB2312" pitchFamily="49" charset="-122"/>
              </a:rPr>
              <a:t>1</a:t>
            </a:r>
            <a:r>
              <a:rPr lang="zh-CN" altLang="en-US" b="1" dirty="0">
                <a:latin typeface="楷体_GB2312" pitchFamily="49" charset="-122"/>
                <a:ea typeface="楷体_GB2312" pitchFamily="49" charset="-122"/>
              </a:rPr>
              <a:t>）程序重定位；</a:t>
            </a:r>
            <a:endParaRPr lang="zh-CN" altLang="en-US" b="1" dirty="0">
              <a:latin typeface="楷体_GB2312" pitchFamily="49" charset="-122"/>
              <a:ea typeface="楷体_GB2312" pitchFamily="49" charset="-122"/>
            </a:endParaRPr>
          </a:p>
          <a:p>
            <a:pPr lvl="1" eaLnBrk="1" hangingPunct="1"/>
            <a:r>
              <a:rPr lang="zh-CN" altLang="en-US" b="1" dirty="0">
                <a:latin typeface="楷体_GB2312" pitchFamily="49" charset="-122"/>
                <a:ea typeface="楷体_GB2312" pitchFamily="49" charset="-122"/>
              </a:rPr>
              <a:t>（</a:t>
            </a:r>
            <a:r>
              <a:rPr lang="en-US" altLang="zh-CN" b="1" dirty="0">
                <a:latin typeface="楷体_GB2312" pitchFamily="49" charset="-122"/>
                <a:ea typeface="楷体_GB2312" pitchFamily="49" charset="-122"/>
              </a:rPr>
              <a:t>2</a:t>
            </a:r>
            <a:r>
              <a:rPr lang="zh-CN" altLang="en-US" b="1" dirty="0">
                <a:latin typeface="楷体_GB2312" pitchFamily="49" charset="-122"/>
                <a:ea typeface="楷体_GB2312" pitchFamily="49" charset="-122"/>
              </a:rPr>
              <a:t>）扩展有限字长指令的</a:t>
            </a:r>
            <a:endParaRPr lang="zh-CN" altLang="en-US" b="1" dirty="0">
              <a:latin typeface="楷体_GB2312" pitchFamily="49" charset="-122"/>
              <a:ea typeface="楷体_GB2312" pitchFamily="49" charset="-122"/>
            </a:endParaRPr>
          </a:p>
          <a:p>
            <a:pPr marL="457200" lvl="1" indent="0" eaLnBrk="1" hangingPunct="1">
              <a:buNone/>
            </a:pPr>
            <a:r>
              <a:rPr lang="en-US" altLang="zh-CN" b="1" dirty="0">
                <a:latin typeface="楷体_GB2312" pitchFamily="49" charset="-122"/>
                <a:ea typeface="楷体_GB2312" pitchFamily="49" charset="-122"/>
              </a:rPr>
              <a:t>       </a:t>
            </a:r>
            <a:r>
              <a:rPr lang="zh-CN" altLang="en-US" b="1" dirty="0">
                <a:latin typeface="楷体_GB2312" pitchFamily="49" charset="-122"/>
                <a:ea typeface="楷体_GB2312" pitchFamily="49" charset="-122"/>
              </a:rPr>
              <a:t>寻址空间。</a:t>
            </a:r>
            <a:endParaRPr lang="zh-CN" altLang="en-US" b="1" dirty="0">
              <a:latin typeface="楷体_GB2312" pitchFamily="49" charset="-122"/>
              <a:ea typeface="楷体_GB2312" pitchFamily="49" charset="-122"/>
            </a:endParaRPr>
          </a:p>
        </p:txBody>
      </p:sp>
      <p:pic>
        <p:nvPicPr>
          <p:cNvPr id="36868" name="Picture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24425" y="2713355"/>
            <a:ext cx="3775075" cy="2497138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505" y="4497070"/>
            <a:ext cx="6009640" cy="2107565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7890" name="Rectangle 63"/>
          <p:cNvSpPr>
            <a:spLocks noGrp="1"/>
          </p:cNvSpPr>
          <p:nvPr>
            <p:ph type="title"/>
          </p:nvPr>
        </p:nvSpPr>
        <p:spPr>
          <a:xfrm>
            <a:off x="590550" y="136525"/>
            <a:ext cx="7848600" cy="609600"/>
          </a:xfrm>
        </p:spPr>
        <p:txBody>
          <a:bodyPr vert="horz" wrap="square" lIns="91440" tIns="45720" rIns="91440" bIns="45720" anchor="ctr" anchorCtr="0"/>
          <a:p>
            <a:pPr eaLnBrk="1" hangingPunct="1"/>
            <a:r>
              <a:rPr lang="zh-CN" altLang="en-US" sz="3200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变址寻址与基址寻址比较</a:t>
            </a:r>
            <a:endParaRPr lang="zh-CN" altLang="en-US" sz="3200" dirty="0">
              <a:solidFill>
                <a:srgbClr val="000000"/>
              </a:solidFill>
              <a:latin typeface="楷体_GB2312" pitchFamily="49" charset="-122"/>
              <a:ea typeface="楷体_GB2312" pitchFamily="49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71855" y="981075"/>
            <a:ext cx="7038975" cy="4448175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8914" name="Rectangle 2"/>
          <p:cNvSpPr>
            <a:spLocks noGrp="1"/>
          </p:cNvSpPr>
          <p:nvPr>
            <p:ph type="title"/>
          </p:nvPr>
        </p:nvSpPr>
        <p:spPr/>
        <p:txBody>
          <a:bodyPr vert="horz" wrap="square" lIns="91440" tIns="45720" rIns="91440" bIns="45720" anchor="ctr" anchorCtr="0"/>
          <a:p>
            <a:pPr eaLnBrk="1" hangingPunct="1"/>
            <a:r>
              <a:rPr lang="zh-CN" altLang="en-US" sz="3200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第2章 数据表示、寻址方式与指令系统</a:t>
            </a:r>
            <a:endParaRPr lang="zh-CN" altLang="en-US" sz="3200" dirty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8915" name="Rectangle 3"/>
          <p:cNvSpPr>
            <a:spLocks noGrp="1"/>
          </p:cNvSpPr>
          <p:nvPr>
            <p:ph idx="1" hasCustomPrompt="1"/>
          </p:nvPr>
        </p:nvSpPr>
        <p:spPr/>
        <p:txBody>
          <a:bodyPr vert="horz" wrap="square" lIns="91440" tIns="45720" rIns="91440" bIns="45720" anchor="t" anchorCtr="0"/>
          <a:p>
            <a:pPr eaLnBrk="1" hangingPunct="1"/>
            <a:r>
              <a:rPr lang="en-US" altLang="zh-CN" b="0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2.2 </a:t>
            </a:r>
            <a:r>
              <a:rPr lang="zh-CN" altLang="en-US" b="0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寻址方式</a:t>
            </a:r>
            <a:endParaRPr lang="zh-CN" altLang="en-US" b="0" dirty="0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 lvl="1" eaLnBrk="1" hangingPunct="1">
              <a:lnSpc>
                <a:spcPct val="150000"/>
              </a:lnSpc>
            </a:pPr>
            <a:r>
              <a:rPr lang="en-US" altLang="zh-CN" dirty="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2.2.1 </a:t>
            </a:r>
            <a:r>
              <a:rPr lang="zh-CN" altLang="en-US" b="1" dirty="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寻址方式的三种面向</a:t>
            </a:r>
            <a:endParaRPr lang="zh-CN" altLang="en-US" b="1" dirty="0">
              <a:solidFill>
                <a:srgbClr val="000000"/>
              </a:solidFill>
              <a:latin typeface="Times New Roman" panose="02020603050405020304" pitchFamily="18" charset="0"/>
              <a:ea typeface="楷体_GB2312" pitchFamily="49" charset="-122"/>
            </a:endParaRPr>
          </a:p>
          <a:p>
            <a:pPr lvl="2" eaLnBrk="1" hangingPunct="1">
              <a:lnSpc>
                <a:spcPct val="150000"/>
              </a:lnSpc>
            </a:pPr>
            <a:r>
              <a:rPr lang="zh-CN" altLang="en-US" b="1" dirty="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寄存器、主存储器、堆栈</a:t>
            </a:r>
            <a:endParaRPr lang="zh-CN" altLang="en-US" b="1" dirty="0">
              <a:solidFill>
                <a:srgbClr val="000000"/>
              </a:solidFill>
              <a:latin typeface="Times New Roman" panose="02020603050405020304" pitchFamily="18" charset="0"/>
              <a:ea typeface="楷体_GB2312" pitchFamily="49" charset="-122"/>
            </a:endParaRPr>
          </a:p>
          <a:p>
            <a:pPr lvl="1" eaLnBrk="1" hangingPunct="1">
              <a:lnSpc>
                <a:spcPct val="150000"/>
              </a:lnSpc>
            </a:pPr>
            <a:r>
              <a:rPr lang="en-US" altLang="zh-CN" dirty="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2.2.2 </a:t>
            </a:r>
            <a:r>
              <a:rPr lang="zh-CN" altLang="en-US" dirty="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寻址方式在指令中的指明方式</a:t>
            </a:r>
            <a:endParaRPr lang="zh-CN" altLang="en-US" dirty="0">
              <a:solidFill>
                <a:srgbClr val="000000"/>
              </a:solidFill>
              <a:latin typeface="Times New Roman" panose="02020603050405020304" pitchFamily="18" charset="0"/>
              <a:ea typeface="楷体_GB2312" pitchFamily="49" charset="-122"/>
            </a:endParaRPr>
          </a:p>
          <a:p>
            <a:pPr lvl="1" eaLnBrk="1" hangingPunct="1">
              <a:lnSpc>
                <a:spcPct val="150000"/>
              </a:lnSpc>
            </a:pPr>
            <a:r>
              <a:rPr lang="en-US" altLang="zh-CN" dirty="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2.2.3 </a:t>
            </a:r>
            <a:r>
              <a:rPr lang="zh-CN" altLang="en-US" dirty="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程序在主存中的定位技术</a:t>
            </a:r>
            <a:endParaRPr lang="zh-CN" altLang="en-US" dirty="0">
              <a:solidFill>
                <a:srgbClr val="000000"/>
              </a:solidFill>
              <a:latin typeface="Times New Roman" panose="02020603050405020304" pitchFamily="18" charset="0"/>
              <a:ea typeface="楷体_GB2312" pitchFamily="49" charset="-122"/>
            </a:endParaRPr>
          </a:p>
          <a:p>
            <a:pPr lvl="1" eaLnBrk="1" hangingPunct="1">
              <a:lnSpc>
                <a:spcPct val="150000"/>
              </a:lnSpc>
            </a:pPr>
            <a:r>
              <a:rPr lang="en-US" altLang="zh-CN" dirty="0">
                <a:solidFill>
                  <a:srgbClr val="FF0000"/>
                </a:solidFill>
                <a:latin typeface="Times New Roman" panose="02020603050405020304" pitchFamily="18" charset="0"/>
                <a:ea typeface="楷体_GB2312" pitchFamily="49" charset="-122"/>
              </a:rPr>
              <a:t>2.2.4 </a:t>
            </a:r>
            <a:r>
              <a:rPr lang="zh-CN" altLang="en-US" dirty="0">
                <a:solidFill>
                  <a:srgbClr val="FF0000"/>
                </a:solidFill>
                <a:latin typeface="Times New Roman" panose="02020603050405020304" pitchFamily="18" charset="0"/>
                <a:ea typeface="楷体_GB2312" pitchFamily="49" charset="-122"/>
              </a:rPr>
              <a:t>物理主存中信息的存储分布</a:t>
            </a:r>
            <a:endParaRPr lang="zh-CN" altLang="en-US" dirty="0">
              <a:solidFill>
                <a:srgbClr val="FF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9938" name="Rectangle 2"/>
          <p:cNvSpPr>
            <a:spLocks noGrp="1"/>
          </p:cNvSpPr>
          <p:nvPr>
            <p:ph type="title"/>
          </p:nvPr>
        </p:nvSpPr>
        <p:spPr/>
        <p:txBody>
          <a:bodyPr vert="horz" wrap="square" lIns="91440" tIns="45720" rIns="91440" bIns="45720" anchor="ctr" anchorCtr="0"/>
          <a:p>
            <a:pPr eaLnBrk="1" hangingPunct="1">
              <a:buNone/>
            </a:pPr>
            <a:r>
              <a:rPr lang="en-US" altLang="zh-CN" dirty="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2.2.4 </a:t>
            </a:r>
            <a:r>
              <a:rPr lang="zh-CN" altLang="en-US" dirty="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物理主存中信息的存储分布</a:t>
            </a:r>
            <a:endParaRPr lang="zh-CN" altLang="en-US" dirty="0">
              <a:latin typeface="Times New Roman" panose="02020603050405020304" pitchFamily="18" charset="0"/>
              <a:ea typeface="楷体_GB2312" pitchFamily="49" charset="-122"/>
            </a:endParaRPr>
          </a:p>
        </p:txBody>
      </p:sp>
      <p:sp>
        <p:nvSpPr>
          <p:cNvPr id="39939" name="Rectangle 3"/>
          <p:cNvSpPr>
            <a:spLocks noGrp="1"/>
          </p:cNvSpPr>
          <p:nvPr>
            <p:ph idx="1" hasCustomPrompt="1"/>
          </p:nvPr>
        </p:nvSpPr>
        <p:spPr>
          <a:xfrm>
            <a:off x="469900" y="1022350"/>
            <a:ext cx="8497888" cy="4953000"/>
          </a:xfrm>
        </p:spPr>
        <p:txBody>
          <a:bodyPr vert="horz" wrap="square" lIns="91440" tIns="45720" rIns="91440" bIns="45720" anchor="t" anchorCtr="0"/>
          <a:p>
            <a:pPr eaLnBrk="1" hangingPunct="1"/>
            <a:r>
              <a:rPr lang="zh-CN" altLang="en-US" sz="2400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目前使用最普遍的</a:t>
            </a:r>
            <a:r>
              <a:rPr lang="zh-CN" altLang="en-US" sz="2400" dirty="0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</a:rPr>
              <a:t>编址单位是</a:t>
            </a:r>
            <a:r>
              <a:rPr lang="zh-CN" altLang="en-US" sz="2400" dirty="0">
                <a:solidFill>
                  <a:srgbClr val="0000CC"/>
                </a:solidFill>
                <a:latin typeface="楷体_GB2312" pitchFamily="49" charset="-122"/>
                <a:ea typeface="楷体_GB2312" pitchFamily="49" charset="-122"/>
              </a:rPr>
              <a:t>字节编址</a:t>
            </a:r>
            <a:r>
              <a:rPr lang="zh-CN" altLang="en-US" sz="2400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，是为了适应非数值计算的需要，</a:t>
            </a:r>
            <a:r>
              <a:rPr lang="zh-CN" altLang="en-US" sz="2400" dirty="0">
                <a:solidFill>
                  <a:srgbClr val="0000CC"/>
                </a:solidFill>
                <a:latin typeface="楷体_GB2312" pitchFamily="49" charset="-122"/>
                <a:ea typeface="楷体_GB2312" pitchFamily="49" charset="-122"/>
              </a:rPr>
              <a:t>字节编址</a:t>
            </a:r>
            <a:r>
              <a:rPr lang="zh-CN" altLang="en-US" sz="2400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方式能够使编址单位与信息的基本单位（一个字节）相一致，这是它的最大优点。</a:t>
            </a:r>
            <a:endParaRPr lang="en-US" altLang="zh-CN" sz="2400" dirty="0">
              <a:solidFill>
                <a:srgbClr val="000000"/>
              </a:solidFill>
              <a:latin typeface="楷体_GB2312" pitchFamily="49" charset="-122"/>
              <a:ea typeface="楷体_GB2312" pitchFamily="49" charset="-122"/>
            </a:endParaRPr>
          </a:p>
          <a:p>
            <a:pPr eaLnBrk="1" hangingPunct="1">
              <a:spcBef>
                <a:spcPts val="1800"/>
              </a:spcBef>
            </a:pPr>
            <a:r>
              <a:rPr lang="zh-CN" altLang="en-US" sz="2400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然而，如果</a:t>
            </a:r>
            <a:r>
              <a:rPr lang="zh-CN" altLang="en-US" sz="2400" dirty="0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</a:rPr>
              <a:t>主存储器的访问字长</a:t>
            </a:r>
            <a:r>
              <a:rPr lang="zh-CN" altLang="en-US" sz="2400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也是一个字节的话，那么主存储器的频带就太窄了，必将成为整个计算机系统的瓶颈。</a:t>
            </a:r>
            <a:endParaRPr lang="en-US" altLang="zh-CN" sz="2400" dirty="0">
              <a:solidFill>
                <a:srgbClr val="000000"/>
              </a:solidFill>
              <a:latin typeface="楷体_GB2312" pitchFamily="49" charset="-122"/>
              <a:ea typeface="楷体_GB2312" pitchFamily="49" charset="-122"/>
            </a:endParaRPr>
          </a:p>
          <a:p>
            <a:pPr eaLnBrk="1" hangingPunct="1">
              <a:spcBef>
                <a:spcPts val="1800"/>
              </a:spcBef>
            </a:pPr>
            <a:r>
              <a:rPr lang="zh-CN" altLang="en-US" sz="2400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通常主存储器的字长是一个字节的</a:t>
            </a:r>
            <a:r>
              <a:rPr lang="en-US" altLang="zh-CN" sz="2400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4</a:t>
            </a:r>
            <a:r>
              <a:rPr lang="zh-CN" altLang="en-US" sz="2400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倍以上，有的达到几十倍。</a:t>
            </a:r>
            <a:endParaRPr lang="en-US" altLang="zh-CN" sz="2400" dirty="0">
              <a:solidFill>
                <a:srgbClr val="000000"/>
              </a:solidFill>
              <a:latin typeface="楷体_GB2312" pitchFamily="49" charset="-122"/>
              <a:ea typeface="楷体_GB2312" pitchFamily="49" charset="-122"/>
            </a:endParaRPr>
          </a:p>
          <a:p>
            <a:pPr eaLnBrk="1" hangingPunct="1">
              <a:spcBef>
                <a:spcPts val="1800"/>
              </a:spcBef>
            </a:pPr>
            <a:r>
              <a:rPr lang="zh-CN" altLang="en-US" sz="2400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由于编址字长与存储器的访问字长不一致，即每个编址单位所包含的信息量（一个字节）与访问一次存储器所获得的信息量（通常是一个字）不相同，从而就产生了数据如何在存储器里存放的问题。</a:t>
            </a:r>
            <a:endParaRPr lang="zh-CN" altLang="en-US" sz="2400" dirty="0">
              <a:solidFill>
                <a:srgbClr val="000000"/>
              </a:solidFill>
              <a:latin typeface="楷体_GB2312" pitchFamily="49" charset="-122"/>
              <a:ea typeface="楷体_GB2312" pitchFamily="49" charset="-122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0962" name="Rectangle 3"/>
          <p:cNvSpPr>
            <a:spLocks noGrp="1"/>
          </p:cNvSpPr>
          <p:nvPr>
            <p:ph idx="1" hasCustomPrompt="1"/>
          </p:nvPr>
        </p:nvSpPr>
        <p:spPr/>
        <p:txBody>
          <a:bodyPr vert="horz" wrap="square" lIns="91440" tIns="45720" rIns="91440" bIns="45720" anchor="t" anchorCtr="0"/>
          <a:p>
            <a:pPr eaLnBrk="1" hangingPunct="1"/>
            <a:r>
              <a:rPr lang="zh-CN" altLang="en-US" dirty="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信息在存储器中按任意位置存储</a:t>
            </a:r>
            <a:endParaRPr lang="zh-CN" altLang="en-US" dirty="0">
              <a:solidFill>
                <a:srgbClr val="000000"/>
              </a:solidFill>
              <a:latin typeface="Times New Roman" panose="02020603050405020304" pitchFamily="18" charset="0"/>
              <a:ea typeface="楷体_GB2312" pitchFamily="49" charset="-122"/>
            </a:endParaRPr>
          </a:p>
          <a:p>
            <a:pPr eaLnBrk="1" hangingPunct="1"/>
            <a:endParaRPr lang="zh-CN" altLang="en-US" dirty="0">
              <a:solidFill>
                <a:srgbClr val="000000"/>
              </a:solidFill>
              <a:latin typeface="Times New Roman" panose="02020603050405020304" pitchFamily="18" charset="0"/>
              <a:ea typeface="楷体_GB2312" pitchFamily="49" charset="-122"/>
            </a:endParaRPr>
          </a:p>
        </p:txBody>
      </p:sp>
      <p:grpSp>
        <p:nvGrpSpPr>
          <p:cNvPr id="40963" name="Group 5"/>
          <p:cNvGrpSpPr/>
          <p:nvPr/>
        </p:nvGrpSpPr>
        <p:grpSpPr>
          <a:xfrm>
            <a:off x="608013" y="2343150"/>
            <a:ext cx="7945437" cy="3173413"/>
            <a:chOff x="419" y="1338"/>
            <a:chExt cx="5005" cy="1999"/>
          </a:xfrm>
        </p:grpSpPr>
        <p:grpSp>
          <p:nvGrpSpPr>
            <p:cNvPr id="40965" name="Group 6"/>
            <p:cNvGrpSpPr/>
            <p:nvPr/>
          </p:nvGrpSpPr>
          <p:grpSpPr>
            <a:xfrm>
              <a:off x="419" y="1338"/>
              <a:ext cx="2365" cy="1951"/>
              <a:chOff x="419" y="1338"/>
              <a:chExt cx="2365" cy="1951"/>
            </a:xfrm>
          </p:grpSpPr>
          <p:sp>
            <p:nvSpPr>
              <p:cNvPr id="40977" name="Rectangle 7"/>
              <p:cNvSpPr/>
              <p:nvPr/>
            </p:nvSpPr>
            <p:spPr>
              <a:xfrm>
                <a:off x="480" y="2640"/>
                <a:ext cx="288" cy="288"/>
              </a:xfrm>
              <a:prstGeom prst="rect">
                <a:avLst/>
              </a:prstGeom>
              <a:solidFill>
                <a:schemeClr val="accent2"/>
              </a:solidFill>
              <a:ln w="9525" cap="flat" cmpd="sng">
                <a:solidFill>
                  <a:schemeClr val="tx1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wrap="none" anchor="ctr" anchorCtr="0"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Font typeface="Wingdings" panose="05000000000000000000" pitchFamily="2" charset="2"/>
                  <a:buChar char="v"/>
                  <a:defRPr sz="2800" b="1" kern="120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SzPct val="60000"/>
                  <a:buFont typeface="Wingdings" panose="05000000000000000000" pitchFamily="2" charset="2"/>
                  <a:buChar char="n"/>
                  <a:defRPr sz="2400" kern="1200">
                    <a:solidFill>
                      <a:schemeClr val="hlink"/>
                    </a:solidFill>
                    <a:latin typeface="Verdana" panose="020B0604030504040204" pitchFamily="34" charset="0"/>
                    <a:ea typeface="+mn-ea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60000"/>
                  <a:buFont typeface="Wingdings" panose="05000000000000000000" pitchFamily="2" charset="2"/>
                  <a:buChar char="n"/>
                  <a:defRPr sz="2400" kern="1200">
                    <a:solidFill>
                      <a:schemeClr val="hlink"/>
                    </a:solidFill>
                    <a:latin typeface="Verdana" panose="020B0604030504040204" pitchFamily="34" charset="0"/>
                    <a:ea typeface="+mn-ea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60000"/>
                  <a:buFont typeface="Wingdings" panose="05000000000000000000" pitchFamily="2" charset="2"/>
                  <a:buChar char="n"/>
                  <a:defRPr sz="2000" kern="1200">
                    <a:solidFill>
                      <a:schemeClr val="hlink"/>
                    </a:solidFill>
                    <a:latin typeface="Verdana" panose="020B0604030504040204" pitchFamily="34" charset="0"/>
                    <a:ea typeface="+mn-ea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60000"/>
                  <a:buFont typeface="Wingdings" panose="05000000000000000000" pitchFamily="2" charset="2"/>
                  <a:buChar char="n"/>
                  <a:defRPr sz="2000" kern="1200">
                    <a:solidFill>
                      <a:schemeClr val="hlink"/>
                    </a:solidFill>
                    <a:latin typeface="Verdana" panose="020B0604030504040204" pitchFamily="34" charset="0"/>
                    <a:ea typeface="+mn-ea"/>
                    <a:cs typeface="+mn-cs"/>
                  </a:defRPr>
                </a:lvl5pPr>
              </a:lstStyle>
              <a:p>
                <a:pPr marL="0" lvl="0" indent="0" algn="ctr" eaLnBrk="1" fontAlgn="ctr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zh-CN" altLang="en-US" sz="1800" b="0" dirty="0">
                    <a:solidFill>
                      <a:srgbClr val="000000"/>
                    </a:solidFill>
                    <a:latin typeface="Tahoma" panose="020B0604030504040204" pitchFamily="34" charset="0"/>
                    <a:ea typeface="宋体" panose="02010600030101010101" pitchFamily="2" charset="-122"/>
                  </a:rPr>
                  <a:t>字</a:t>
                </a:r>
                <a:endParaRPr lang="zh-CN" altLang="en-US" sz="1800" b="0" dirty="0">
                  <a:solidFill>
                    <a:srgbClr val="000000"/>
                  </a:solidFill>
                  <a:latin typeface="Tahoma" panose="020B060403050404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40978" name="Rectangle 8"/>
              <p:cNvSpPr/>
              <p:nvPr/>
            </p:nvSpPr>
            <p:spPr>
              <a:xfrm>
                <a:off x="768" y="2640"/>
                <a:ext cx="2016" cy="288"/>
              </a:xfrm>
              <a:prstGeom prst="rect">
                <a:avLst/>
              </a:prstGeom>
              <a:solidFill>
                <a:schemeClr val="accent1"/>
              </a:solidFill>
              <a:ln w="9525" cap="flat" cmpd="sng">
                <a:solidFill>
                  <a:schemeClr val="tx1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wrap="none" anchor="ctr" anchorCtr="0"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Font typeface="Wingdings" panose="05000000000000000000" pitchFamily="2" charset="2"/>
                  <a:buChar char="v"/>
                  <a:defRPr sz="2800" b="1" kern="120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SzPct val="60000"/>
                  <a:buFont typeface="Wingdings" panose="05000000000000000000" pitchFamily="2" charset="2"/>
                  <a:buChar char="n"/>
                  <a:defRPr sz="2400" kern="1200">
                    <a:solidFill>
                      <a:schemeClr val="hlink"/>
                    </a:solidFill>
                    <a:latin typeface="Verdana" panose="020B0604030504040204" pitchFamily="34" charset="0"/>
                    <a:ea typeface="+mn-ea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60000"/>
                  <a:buFont typeface="Wingdings" panose="05000000000000000000" pitchFamily="2" charset="2"/>
                  <a:buChar char="n"/>
                  <a:defRPr sz="2400" kern="1200">
                    <a:solidFill>
                      <a:schemeClr val="hlink"/>
                    </a:solidFill>
                    <a:latin typeface="Verdana" panose="020B0604030504040204" pitchFamily="34" charset="0"/>
                    <a:ea typeface="+mn-ea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60000"/>
                  <a:buFont typeface="Wingdings" panose="05000000000000000000" pitchFamily="2" charset="2"/>
                  <a:buChar char="n"/>
                  <a:defRPr sz="2000" kern="1200">
                    <a:solidFill>
                      <a:schemeClr val="hlink"/>
                    </a:solidFill>
                    <a:latin typeface="Verdana" panose="020B0604030504040204" pitchFamily="34" charset="0"/>
                    <a:ea typeface="+mn-ea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60000"/>
                  <a:buFont typeface="Wingdings" panose="05000000000000000000" pitchFamily="2" charset="2"/>
                  <a:buChar char="n"/>
                  <a:defRPr sz="2000" kern="1200">
                    <a:solidFill>
                      <a:schemeClr val="hlink"/>
                    </a:solidFill>
                    <a:latin typeface="Verdana" panose="020B0604030504040204" pitchFamily="34" charset="0"/>
                    <a:ea typeface="+mn-ea"/>
                    <a:cs typeface="+mn-cs"/>
                  </a:defRPr>
                </a:lvl5pPr>
              </a:lstStyle>
              <a:p>
                <a:pPr marL="0" lvl="0" indent="0" algn="r">
                  <a:spcBef>
                    <a:spcPct val="0"/>
                  </a:spcBef>
                  <a:buClrTx/>
                  <a:buFontTx/>
                  <a:buNone/>
                </a:pPr>
                <a:endParaRPr lang="zh-CN" altLang="en-US" sz="1800" b="0" dirty="0">
                  <a:solidFill>
                    <a:schemeClr val="tx1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40979" name="Rectangle 9"/>
              <p:cNvSpPr/>
              <p:nvPr/>
            </p:nvSpPr>
            <p:spPr>
              <a:xfrm>
                <a:off x="480" y="2352"/>
                <a:ext cx="288" cy="288"/>
              </a:xfrm>
              <a:prstGeom prst="rect">
                <a:avLst/>
              </a:prstGeom>
              <a:solidFill>
                <a:schemeClr val="accent2"/>
              </a:solidFill>
              <a:ln w="9525" cap="flat" cmpd="sng">
                <a:solidFill>
                  <a:schemeClr val="tx1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wrap="none" anchor="ctr" anchorCtr="0"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Font typeface="Wingdings" panose="05000000000000000000" pitchFamily="2" charset="2"/>
                  <a:buChar char="v"/>
                  <a:defRPr sz="2800" b="1" kern="120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SzPct val="60000"/>
                  <a:buFont typeface="Wingdings" panose="05000000000000000000" pitchFamily="2" charset="2"/>
                  <a:buChar char="n"/>
                  <a:defRPr sz="2400" kern="1200">
                    <a:solidFill>
                      <a:schemeClr val="hlink"/>
                    </a:solidFill>
                    <a:latin typeface="Verdana" panose="020B0604030504040204" pitchFamily="34" charset="0"/>
                    <a:ea typeface="+mn-ea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60000"/>
                  <a:buFont typeface="Wingdings" panose="05000000000000000000" pitchFamily="2" charset="2"/>
                  <a:buChar char="n"/>
                  <a:defRPr sz="2400" kern="1200">
                    <a:solidFill>
                      <a:schemeClr val="hlink"/>
                    </a:solidFill>
                    <a:latin typeface="Verdana" panose="020B0604030504040204" pitchFamily="34" charset="0"/>
                    <a:ea typeface="+mn-ea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60000"/>
                  <a:buFont typeface="Wingdings" panose="05000000000000000000" pitchFamily="2" charset="2"/>
                  <a:buChar char="n"/>
                  <a:defRPr sz="2000" kern="1200">
                    <a:solidFill>
                      <a:schemeClr val="hlink"/>
                    </a:solidFill>
                    <a:latin typeface="Verdana" panose="020B0604030504040204" pitchFamily="34" charset="0"/>
                    <a:ea typeface="+mn-ea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60000"/>
                  <a:buFont typeface="Wingdings" panose="05000000000000000000" pitchFamily="2" charset="2"/>
                  <a:buChar char="n"/>
                  <a:defRPr sz="2000" kern="1200">
                    <a:solidFill>
                      <a:schemeClr val="hlink"/>
                    </a:solidFill>
                    <a:latin typeface="Verdana" panose="020B0604030504040204" pitchFamily="34" charset="0"/>
                    <a:ea typeface="+mn-ea"/>
                    <a:cs typeface="+mn-cs"/>
                  </a:defRPr>
                </a:lvl5pPr>
              </a:lstStyle>
              <a:p>
                <a:pPr marL="0" lvl="0" indent="0" algn="ctr" eaLnBrk="1" fontAlgn="ctr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zh-CN" altLang="en-US" sz="1800" b="0" dirty="0">
                    <a:solidFill>
                      <a:srgbClr val="000000"/>
                    </a:solidFill>
                    <a:latin typeface="Tahoma" panose="020B0604030504040204" pitchFamily="34" charset="0"/>
                    <a:ea typeface="宋体" panose="02010600030101010101" pitchFamily="2" charset="-122"/>
                  </a:rPr>
                  <a:t>字</a:t>
                </a:r>
                <a:endParaRPr lang="zh-CN" altLang="en-US" sz="1800" b="0" dirty="0">
                  <a:solidFill>
                    <a:srgbClr val="000000"/>
                  </a:solidFill>
                  <a:latin typeface="Tahoma" panose="020B060403050404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40980" name="Rectangle 10"/>
              <p:cNvSpPr/>
              <p:nvPr/>
            </p:nvSpPr>
            <p:spPr>
              <a:xfrm>
                <a:off x="768" y="2352"/>
                <a:ext cx="1152" cy="288"/>
              </a:xfrm>
              <a:prstGeom prst="rect">
                <a:avLst/>
              </a:prstGeom>
              <a:solidFill>
                <a:schemeClr val="accent2"/>
              </a:solidFill>
              <a:ln w="9525" cap="flat" cmpd="sng">
                <a:solidFill>
                  <a:schemeClr val="tx1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wrap="none" anchor="ctr" anchorCtr="0"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Font typeface="Wingdings" panose="05000000000000000000" pitchFamily="2" charset="2"/>
                  <a:buChar char="v"/>
                  <a:defRPr sz="2800" b="1" kern="120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SzPct val="60000"/>
                  <a:buFont typeface="Wingdings" panose="05000000000000000000" pitchFamily="2" charset="2"/>
                  <a:buChar char="n"/>
                  <a:defRPr sz="2400" kern="1200">
                    <a:solidFill>
                      <a:schemeClr val="hlink"/>
                    </a:solidFill>
                    <a:latin typeface="Verdana" panose="020B0604030504040204" pitchFamily="34" charset="0"/>
                    <a:ea typeface="+mn-ea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60000"/>
                  <a:buFont typeface="Wingdings" panose="05000000000000000000" pitchFamily="2" charset="2"/>
                  <a:buChar char="n"/>
                  <a:defRPr sz="2400" kern="1200">
                    <a:solidFill>
                      <a:schemeClr val="hlink"/>
                    </a:solidFill>
                    <a:latin typeface="Verdana" panose="020B0604030504040204" pitchFamily="34" charset="0"/>
                    <a:ea typeface="+mn-ea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60000"/>
                  <a:buFont typeface="Wingdings" panose="05000000000000000000" pitchFamily="2" charset="2"/>
                  <a:buChar char="n"/>
                  <a:defRPr sz="2000" kern="1200">
                    <a:solidFill>
                      <a:schemeClr val="hlink"/>
                    </a:solidFill>
                    <a:latin typeface="Verdana" panose="020B0604030504040204" pitchFamily="34" charset="0"/>
                    <a:ea typeface="+mn-ea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60000"/>
                  <a:buFont typeface="Wingdings" panose="05000000000000000000" pitchFamily="2" charset="2"/>
                  <a:buChar char="n"/>
                  <a:defRPr sz="2000" kern="1200">
                    <a:solidFill>
                      <a:schemeClr val="hlink"/>
                    </a:solidFill>
                    <a:latin typeface="Verdana" panose="020B0604030504040204" pitchFamily="34" charset="0"/>
                    <a:ea typeface="+mn-ea"/>
                    <a:cs typeface="+mn-cs"/>
                  </a:defRPr>
                </a:lvl5pPr>
              </a:lstStyle>
              <a:p>
                <a:pPr marL="0" lvl="0" indent="0" algn="ctr" eaLnBrk="1" fontAlgn="ctr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zh-CN" altLang="en-US" sz="1800" b="0" dirty="0">
                    <a:solidFill>
                      <a:srgbClr val="000000"/>
                    </a:solidFill>
                    <a:latin typeface="Tahoma" panose="020B0604030504040204" pitchFamily="34" charset="0"/>
                    <a:ea typeface="宋体" panose="02010600030101010101" pitchFamily="2" charset="-122"/>
                  </a:rPr>
                  <a:t>单    字</a:t>
                </a:r>
                <a:endParaRPr lang="zh-CN" altLang="en-US" sz="1800" b="0" dirty="0">
                  <a:solidFill>
                    <a:srgbClr val="000000"/>
                  </a:solidFill>
                  <a:latin typeface="Tahoma" panose="020B060403050404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40981" name="Rectangle 11"/>
              <p:cNvSpPr/>
              <p:nvPr/>
            </p:nvSpPr>
            <p:spPr>
              <a:xfrm>
                <a:off x="1920" y="2352"/>
                <a:ext cx="864" cy="288"/>
              </a:xfrm>
              <a:prstGeom prst="rect">
                <a:avLst/>
              </a:prstGeom>
              <a:solidFill>
                <a:schemeClr val="accent2"/>
              </a:solidFill>
              <a:ln w="9525" cap="flat" cmpd="sng">
                <a:solidFill>
                  <a:schemeClr val="tx1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wrap="none" anchor="ctr" anchorCtr="0"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Font typeface="Wingdings" panose="05000000000000000000" pitchFamily="2" charset="2"/>
                  <a:buChar char="v"/>
                  <a:defRPr sz="2800" b="1" kern="120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SzPct val="60000"/>
                  <a:buFont typeface="Wingdings" panose="05000000000000000000" pitchFamily="2" charset="2"/>
                  <a:buChar char="n"/>
                  <a:defRPr sz="2400" kern="1200">
                    <a:solidFill>
                      <a:schemeClr val="hlink"/>
                    </a:solidFill>
                    <a:latin typeface="Verdana" panose="020B0604030504040204" pitchFamily="34" charset="0"/>
                    <a:ea typeface="+mn-ea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60000"/>
                  <a:buFont typeface="Wingdings" panose="05000000000000000000" pitchFamily="2" charset="2"/>
                  <a:buChar char="n"/>
                  <a:defRPr sz="2400" kern="1200">
                    <a:solidFill>
                      <a:schemeClr val="hlink"/>
                    </a:solidFill>
                    <a:latin typeface="Verdana" panose="020B0604030504040204" pitchFamily="34" charset="0"/>
                    <a:ea typeface="+mn-ea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60000"/>
                  <a:buFont typeface="Wingdings" panose="05000000000000000000" pitchFamily="2" charset="2"/>
                  <a:buChar char="n"/>
                  <a:defRPr sz="2000" kern="1200">
                    <a:solidFill>
                      <a:schemeClr val="hlink"/>
                    </a:solidFill>
                    <a:latin typeface="Verdana" panose="020B0604030504040204" pitchFamily="34" charset="0"/>
                    <a:ea typeface="+mn-ea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60000"/>
                  <a:buFont typeface="Wingdings" panose="05000000000000000000" pitchFamily="2" charset="2"/>
                  <a:buChar char="n"/>
                  <a:defRPr sz="2000" kern="1200">
                    <a:solidFill>
                      <a:schemeClr val="hlink"/>
                    </a:solidFill>
                    <a:latin typeface="Verdana" panose="020B0604030504040204" pitchFamily="34" charset="0"/>
                    <a:ea typeface="+mn-ea"/>
                    <a:cs typeface="+mn-cs"/>
                  </a:defRPr>
                </a:lvl5pPr>
              </a:lstStyle>
              <a:p>
                <a:pPr marL="0" lvl="0" indent="0" algn="ctr" eaLnBrk="1" fontAlgn="ctr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zh-CN" altLang="en-US" sz="1800" b="0" dirty="0">
                    <a:solidFill>
                      <a:srgbClr val="000000"/>
                    </a:solidFill>
                    <a:latin typeface="Tahoma" panose="020B0604030504040204" pitchFamily="34" charset="0"/>
                    <a:ea typeface="宋体" panose="02010600030101010101" pitchFamily="2" charset="-122"/>
                  </a:rPr>
                  <a:t>单</a:t>
                </a:r>
                <a:endParaRPr lang="zh-CN" altLang="en-US" sz="1800" b="0" dirty="0">
                  <a:solidFill>
                    <a:srgbClr val="000000"/>
                  </a:solidFill>
                  <a:latin typeface="Tahoma" panose="020B060403050404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40982" name="Rectangle 12"/>
              <p:cNvSpPr/>
              <p:nvPr/>
            </p:nvSpPr>
            <p:spPr>
              <a:xfrm>
                <a:off x="480" y="2064"/>
                <a:ext cx="288" cy="288"/>
              </a:xfrm>
              <a:prstGeom prst="rect">
                <a:avLst/>
              </a:prstGeom>
              <a:solidFill>
                <a:schemeClr val="accent2"/>
              </a:solidFill>
              <a:ln w="9525" cap="flat" cmpd="sng">
                <a:solidFill>
                  <a:schemeClr val="tx1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wrap="none" anchor="ctr" anchorCtr="0"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Font typeface="Wingdings" panose="05000000000000000000" pitchFamily="2" charset="2"/>
                  <a:buChar char="v"/>
                  <a:defRPr sz="2800" b="1" kern="120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SzPct val="60000"/>
                  <a:buFont typeface="Wingdings" panose="05000000000000000000" pitchFamily="2" charset="2"/>
                  <a:buChar char="n"/>
                  <a:defRPr sz="2400" kern="1200">
                    <a:solidFill>
                      <a:schemeClr val="hlink"/>
                    </a:solidFill>
                    <a:latin typeface="Verdana" panose="020B0604030504040204" pitchFamily="34" charset="0"/>
                    <a:ea typeface="+mn-ea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60000"/>
                  <a:buFont typeface="Wingdings" panose="05000000000000000000" pitchFamily="2" charset="2"/>
                  <a:buChar char="n"/>
                  <a:defRPr sz="2400" kern="1200">
                    <a:solidFill>
                      <a:schemeClr val="hlink"/>
                    </a:solidFill>
                    <a:latin typeface="Verdana" panose="020B0604030504040204" pitchFamily="34" charset="0"/>
                    <a:ea typeface="+mn-ea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60000"/>
                  <a:buFont typeface="Wingdings" panose="05000000000000000000" pitchFamily="2" charset="2"/>
                  <a:buChar char="n"/>
                  <a:defRPr sz="2000" kern="1200">
                    <a:solidFill>
                      <a:schemeClr val="hlink"/>
                    </a:solidFill>
                    <a:latin typeface="Verdana" panose="020B0604030504040204" pitchFamily="34" charset="0"/>
                    <a:ea typeface="+mn-ea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60000"/>
                  <a:buFont typeface="Wingdings" panose="05000000000000000000" pitchFamily="2" charset="2"/>
                  <a:buChar char="n"/>
                  <a:defRPr sz="2000" kern="1200">
                    <a:solidFill>
                      <a:schemeClr val="hlink"/>
                    </a:solidFill>
                    <a:latin typeface="Verdana" panose="020B0604030504040204" pitchFamily="34" charset="0"/>
                    <a:ea typeface="+mn-ea"/>
                    <a:cs typeface="+mn-cs"/>
                  </a:defRPr>
                </a:lvl5pPr>
              </a:lstStyle>
              <a:p>
                <a:pPr marL="0" lvl="0" indent="0" algn="ctr" eaLnBrk="1" fontAlgn="ctr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zh-CN" altLang="en-US" sz="1800" b="0" dirty="0">
                    <a:solidFill>
                      <a:srgbClr val="000000"/>
                    </a:solidFill>
                    <a:latin typeface="Tahoma" panose="020B0604030504040204" pitchFamily="34" charset="0"/>
                    <a:ea typeface="宋体" panose="02010600030101010101" pitchFamily="2" charset="-122"/>
                  </a:rPr>
                  <a:t>字</a:t>
                </a:r>
                <a:endParaRPr lang="zh-CN" altLang="en-US" sz="1800" b="0" dirty="0">
                  <a:solidFill>
                    <a:srgbClr val="000000"/>
                  </a:solidFill>
                  <a:latin typeface="Tahoma" panose="020B060403050404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40983" name="Rectangle 13"/>
              <p:cNvSpPr/>
              <p:nvPr/>
            </p:nvSpPr>
            <p:spPr>
              <a:xfrm>
                <a:off x="768" y="2064"/>
                <a:ext cx="2016" cy="288"/>
              </a:xfrm>
              <a:prstGeom prst="rect">
                <a:avLst/>
              </a:prstGeom>
              <a:solidFill>
                <a:schemeClr val="accent2"/>
              </a:solidFill>
              <a:ln w="9525" cap="flat" cmpd="sng">
                <a:solidFill>
                  <a:schemeClr val="tx1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wrap="none" anchor="ctr" anchorCtr="0"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Font typeface="Wingdings" panose="05000000000000000000" pitchFamily="2" charset="2"/>
                  <a:buChar char="v"/>
                  <a:defRPr sz="2800" b="1" kern="120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SzPct val="60000"/>
                  <a:buFont typeface="Wingdings" panose="05000000000000000000" pitchFamily="2" charset="2"/>
                  <a:buChar char="n"/>
                  <a:defRPr sz="2400" kern="1200">
                    <a:solidFill>
                      <a:schemeClr val="hlink"/>
                    </a:solidFill>
                    <a:latin typeface="Verdana" panose="020B0604030504040204" pitchFamily="34" charset="0"/>
                    <a:ea typeface="+mn-ea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60000"/>
                  <a:buFont typeface="Wingdings" panose="05000000000000000000" pitchFamily="2" charset="2"/>
                  <a:buChar char="n"/>
                  <a:defRPr sz="2400" kern="1200">
                    <a:solidFill>
                      <a:schemeClr val="hlink"/>
                    </a:solidFill>
                    <a:latin typeface="Verdana" panose="020B0604030504040204" pitchFamily="34" charset="0"/>
                    <a:ea typeface="+mn-ea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60000"/>
                  <a:buFont typeface="Wingdings" panose="05000000000000000000" pitchFamily="2" charset="2"/>
                  <a:buChar char="n"/>
                  <a:defRPr sz="2000" kern="1200">
                    <a:solidFill>
                      <a:schemeClr val="hlink"/>
                    </a:solidFill>
                    <a:latin typeface="Verdana" panose="020B0604030504040204" pitchFamily="34" charset="0"/>
                    <a:ea typeface="+mn-ea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60000"/>
                  <a:buFont typeface="Wingdings" panose="05000000000000000000" pitchFamily="2" charset="2"/>
                  <a:buChar char="n"/>
                  <a:defRPr sz="2000" kern="1200">
                    <a:solidFill>
                      <a:schemeClr val="hlink"/>
                    </a:solidFill>
                    <a:latin typeface="Verdana" panose="020B0604030504040204" pitchFamily="34" charset="0"/>
                    <a:ea typeface="+mn-ea"/>
                    <a:cs typeface="+mn-cs"/>
                  </a:defRPr>
                </a:lvl5pPr>
              </a:lstStyle>
              <a:p>
                <a:pPr marL="0" lvl="0" indent="0" algn="ctr" eaLnBrk="1" fontAlgn="ctr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zh-CN" altLang="en-US" sz="1800" b="0" dirty="0">
                    <a:solidFill>
                      <a:srgbClr val="000000"/>
                    </a:solidFill>
                    <a:latin typeface="Tahoma" panose="020B0604030504040204" pitchFamily="34" charset="0"/>
                    <a:ea typeface="宋体" panose="02010600030101010101" pitchFamily="2" charset="-122"/>
                  </a:rPr>
                  <a:t>双</a:t>
                </a:r>
                <a:endParaRPr lang="zh-CN" altLang="en-US" sz="1800" b="0" dirty="0">
                  <a:solidFill>
                    <a:srgbClr val="000000"/>
                  </a:solidFill>
                  <a:latin typeface="Tahoma" panose="020B060403050404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40984" name="Rectangle 14"/>
              <p:cNvSpPr/>
              <p:nvPr/>
            </p:nvSpPr>
            <p:spPr>
              <a:xfrm>
                <a:off x="2496" y="1776"/>
                <a:ext cx="288" cy="288"/>
              </a:xfrm>
              <a:prstGeom prst="rect">
                <a:avLst/>
              </a:prstGeom>
              <a:solidFill>
                <a:schemeClr val="accent2"/>
              </a:solidFill>
              <a:ln w="9525" cap="flat" cmpd="sng">
                <a:solidFill>
                  <a:schemeClr val="tx1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wrap="none" anchor="ctr" anchorCtr="0"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Font typeface="Wingdings" panose="05000000000000000000" pitchFamily="2" charset="2"/>
                  <a:buChar char="v"/>
                  <a:defRPr sz="2800" b="1" kern="120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SzPct val="60000"/>
                  <a:buFont typeface="Wingdings" panose="05000000000000000000" pitchFamily="2" charset="2"/>
                  <a:buChar char="n"/>
                  <a:defRPr sz="2400" kern="1200">
                    <a:solidFill>
                      <a:schemeClr val="hlink"/>
                    </a:solidFill>
                    <a:latin typeface="Verdana" panose="020B0604030504040204" pitchFamily="34" charset="0"/>
                    <a:ea typeface="+mn-ea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60000"/>
                  <a:buFont typeface="Wingdings" panose="05000000000000000000" pitchFamily="2" charset="2"/>
                  <a:buChar char="n"/>
                  <a:defRPr sz="2400" kern="1200">
                    <a:solidFill>
                      <a:schemeClr val="hlink"/>
                    </a:solidFill>
                    <a:latin typeface="Verdana" panose="020B0604030504040204" pitchFamily="34" charset="0"/>
                    <a:ea typeface="+mn-ea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60000"/>
                  <a:buFont typeface="Wingdings" panose="05000000000000000000" pitchFamily="2" charset="2"/>
                  <a:buChar char="n"/>
                  <a:defRPr sz="2000" kern="1200">
                    <a:solidFill>
                      <a:schemeClr val="hlink"/>
                    </a:solidFill>
                    <a:latin typeface="Verdana" panose="020B0604030504040204" pitchFamily="34" charset="0"/>
                    <a:ea typeface="+mn-ea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60000"/>
                  <a:buFont typeface="Wingdings" panose="05000000000000000000" pitchFamily="2" charset="2"/>
                  <a:buChar char="n"/>
                  <a:defRPr sz="2000" kern="1200">
                    <a:solidFill>
                      <a:schemeClr val="hlink"/>
                    </a:solidFill>
                    <a:latin typeface="Verdana" panose="020B0604030504040204" pitchFamily="34" charset="0"/>
                    <a:ea typeface="+mn-ea"/>
                    <a:cs typeface="+mn-cs"/>
                  </a:defRPr>
                </a:lvl5pPr>
              </a:lstStyle>
              <a:p>
                <a:pPr marL="0" lvl="0" indent="0" algn="ctr" eaLnBrk="1" fontAlgn="ctr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zh-CN" altLang="en-US" sz="1800" b="0" dirty="0">
                    <a:solidFill>
                      <a:srgbClr val="000000"/>
                    </a:solidFill>
                    <a:latin typeface="Tahoma" panose="020B0604030504040204" pitchFamily="34" charset="0"/>
                    <a:ea typeface="宋体" panose="02010600030101010101" pitchFamily="2" charset="-122"/>
                  </a:rPr>
                  <a:t>半</a:t>
                </a:r>
                <a:endParaRPr lang="zh-CN" altLang="en-US" sz="1800" b="0" dirty="0">
                  <a:solidFill>
                    <a:srgbClr val="000000"/>
                  </a:solidFill>
                  <a:latin typeface="Tahoma" panose="020B060403050404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40985" name="Rectangle 15"/>
              <p:cNvSpPr/>
              <p:nvPr/>
            </p:nvSpPr>
            <p:spPr>
              <a:xfrm>
                <a:off x="2208" y="1776"/>
                <a:ext cx="288" cy="288"/>
              </a:xfrm>
              <a:prstGeom prst="rect">
                <a:avLst/>
              </a:prstGeom>
              <a:solidFill>
                <a:schemeClr val="accent2"/>
              </a:solidFill>
              <a:ln w="9525" cap="flat" cmpd="sng">
                <a:solidFill>
                  <a:schemeClr val="tx1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wrap="none" anchor="ctr" anchorCtr="0"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Font typeface="Wingdings" panose="05000000000000000000" pitchFamily="2" charset="2"/>
                  <a:buChar char="v"/>
                  <a:defRPr sz="2800" b="1" kern="120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SzPct val="60000"/>
                  <a:buFont typeface="Wingdings" panose="05000000000000000000" pitchFamily="2" charset="2"/>
                  <a:buChar char="n"/>
                  <a:defRPr sz="2400" kern="1200">
                    <a:solidFill>
                      <a:schemeClr val="hlink"/>
                    </a:solidFill>
                    <a:latin typeface="Verdana" panose="020B0604030504040204" pitchFamily="34" charset="0"/>
                    <a:ea typeface="+mn-ea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60000"/>
                  <a:buFont typeface="Wingdings" panose="05000000000000000000" pitchFamily="2" charset="2"/>
                  <a:buChar char="n"/>
                  <a:defRPr sz="2400" kern="1200">
                    <a:solidFill>
                      <a:schemeClr val="hlink"/>
                    </a:solidFill>
                    <a:latin typeface="Verdana" panose="020B0604030504040204" pitchFamily="34" charset="0"/>
                    <a:ea typeface="+mn-ea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60000"/>
                  <a:buFont typeface="Wingdings" panose="05000000000000000000" pitchFamily="2" charset="2"/>
                  <a:buChar char="n"/>
                  <a:defRPr sz="2000" kern="1200">
                    <a:solidFill>
                      <a:schemeClr val="hlink"/>
                    </a:solidFill>
                    <a:latin typeface="Verdana" panose="020B0604030504040204" pitchFamily="34" charset="0"/>
                    <a:ea typeface="+mn-ea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60000"/>
                  <a:buFont typeface="Wingdings" panose="05000000000000000000" pitchFamily="2" charset="2"/>
                  <a:buChar char="n"/>
                  <a:defRPr sz="2000" kern="1200">
                    <a:solidFill>
                      <a:schemeClr val="hlink"/>
                    </a:solidFill>
                    <a:latin typeface="Verdana" panose="020B0604030504040204" pitchFamily="34" charset="0"/>
                    <a:ea typeface="+mn-ea"/>
                    <a:cs typeface="+mn-cs"/>
                  </a:defRPr>
                </a:lvl5pPr>
              </a:lstStyle>
              <a:p>
                <a:pPr marL="0" lvl="0" indent="0" algn="ctr" eaLnBrk="1" fontAlgn="ctr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zh-CN" altLang="en-US" sz="1800" b="0" dirty="0">
                    <a:solidFill>
                      <a:srgbClr val="000000"/>
                    </a:solidFill>
                    <a:latin typeface="Tahoma" panose="020B0604030504040204" pitchFamily="34" charset="0"/>
                    <a:ea typeface="宋体" panose="02010600030101010101" pitchFamily="2" charset="-122"/>
                  </a:rPr>
                  <a:t>字节</a:t>
                </a:r>
                <a:endParaRPr lang="zh-CN" altLang="en-US" sz="1800" b="0" dirty="0">
                  <a:solidFill>
                    <a:srgbClr val="000000"/>
                  </a:solidFill>
                  <a:latin typeface="Tahoma" panose="020B060403050404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40986" name="Rectangle 16"/>
              <p:cNvSpPr/>
              <p:nvPr/>
            </p:nvSpPr>
            <p:spPr>
              <a:xfrm>
                <a:off x="480" y="1776"/>
                <a:ext cx="1728" cy="288"/>
              </a:xfrm>
              <a:prstGeom prst="rect">
                <a:avLst/>
              </a:prstGeom>
              <a:solidFill>
                <a:schemeClr val="accent1"/>
              </a:solidFill>
              <a:ln w="9525" cap="flat" cmpd="sng">
                <a:solidFill>
                  <a:schemeClr val="tx1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wrap="none" anchor="ctr" anchorCtr="0"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Font typeface="Wingdings" panose="05000000000000000000" pitchFamily="2" charset="2"/>
                  <a:buChar char="v"/>
                  <a:defRPr sz="2800" b="1" kern="120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SzPct val="60000"/>
                  <a:buFont typeface="Wingdings" panose="05000000000000000000" pitchFamily="2" charset="2"/>
                  <a:buChar char="n"/>
                  <a:defRPr sz="2400" kern="1200">
                    <a:solidFill>
                      <a:schemeClr val="hlink"/>
                    </a:solidFill>
                    <a:latin typeface="Verdana" panose="020B0604030504040204" pitchFamily="34" charset="0"/>
                    <a:ea typeface="+mn-ea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60000"/>
                  <a:buFont typeface="Wingdings" panose="05000000000000000000" pitchFamily="2" charset="2"/>
                  <a:buChar char="n"/>
                  <a:defRPr sz="2400" kern="1200">
                    <a:solidFill>
                      <a:schemeClr val="hlink"/>
                    </a:solidFill>
                    <a:latin typeface="Verdana" panose="020B0604030504040204" pitchFamily="34" charset="0"/>
                    <a:ea typeface="+mn-ea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60000"/>
                  <a:buFont typeface="Wingdings" panose="05000000000000000000" pitchFamily="2" charset="2"/>
                  <a:buChar char="n"/>
                  <a:defRPr sz="2000" kern="1200">
                    <a:solidFill>
                      <a:schemeClr val="hlink"/>
                    </a:solidFill>
                    <a:latin typeface="Verdana" panose="020B0604030504040204" pitchFamily="34" charset="0"/>
                    <a:ea typeface="+mn-ea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60000"/>
                  <a:buFont typeface="Wingdings" panose="05000000000000000000" pitchFamily="2" charset="2"/>
                  <a:buChar char="n"/>
                  <a:defRPr sz="2000" kern="1200">
                    <a:solidFill>
                      <a:schemeClr val="hlink"/>
                    </a:solidFill>
                    <a:latin typeface="Verdana" panose="020B0604030504040204" pitchFamily="34" charset="0"/>
                    <a:ea typeface="+mn-ea"/>
                    <a:cs typeface="+mn-cs"/>
                  </a:defRPr>
                </a:lvl5pPr>
              </a:lstStyle>
              <a:p>
                <a:pPr marL="0" lvl="0" indent="0" algn="r">
                  <a:spcBef>
                    <a:spcPct val="0"/>
                  </a:spcBef>
                  <a:buClrTx/>
                  <a:buFontTx/>
                  <a:buNone/>
                </a:pPr>
                <a:endParaRPr lang="zh-CN" altLang="en-US" sz="1800" b="0" dirty="0">
                  <a:solidFill>
                    <a:schemeClr val="tx1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40987" name="Text Box 17"/>
              <p:cNvSpPr txBox="1"/>
              <p:nvPr/>
            </p:nvSpPr>
            <p:spPr>
              <a:xfrm>
                <a:off x="758" y="1338"/>
                <a:ext cx="1556" cy="288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>
                <a:spAutoFit/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Font typeface="Wingdings" panose="05000000000000000000" pitchFamily="2" charset="2"/>
                  <a:buChar char="v"/>
                  <a:defRPr sz="2800" b="1" kern="120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SzPct val="60000"/>
                  <a:buFont typeface="Wingdings" panose="05000000000000000000" pitchFamily="2" charset="2"/>
                  <a:buChar char="n"/>
                  <a:defRPr sz="2400" kern="1200">
                    <a:solidFill>
                      <a:schemeClr val="hlink"/>
                    </a:solidFill>
                    <a:latin typeface="Verdana" panose="020B0604030504040204" pitchFamily="34" charset="0"/>
                    <a:ea typeface="+mn-ea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60000"/>
                  <a:buFont typeface="Wingdings" panose="05000000000000000000" pitchFamily="2" charset="2"/>
                  <a:buChar char="n"/>
                  <a:defRPr sz="2400" kern="1200">
                    <a:solidFill>
                      <a:schemeClr val="hlink"/>
                    </a:solidFill>
                    <a:latin typeface="Verdana" panose="020B0604030504040204" pitchFamily="34" charset="0"/>
                    <a:ea typeface="+mn-ea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60000"/>
                  <a:buFont typeface="Wingdings" panose="05000000000000000000" pitchFamily="2" charset="2"/>
                  <a:buChar char="n"/>
                  <a:defRPr sz="2000" kern="1200">
                    <a:solidFill>
                      <a:schemeClr val="hlink"/>
                    </a:solidFill>
                    <a:latin typeface="Verdana" panose="020B0604030504040204" pitchFamily="34" charset="0"/>
                    <a:ea typeface="+mn-ea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60000"/>
                  <a:buFont typeface="Wingdings" panose="05000000000000000000" pitchFamily="2" charset="2"/>
                  <a:buChar char="n"/>
                  <a:defRPr sz="2000" kern="1200">
                    <a:solidFill>
                      <a:schemeClr val="hlink"/>
                    </a:solidFill>
                    <a:latin typeface="Verdana" panose="020B0604030504040204" pitchFamily="34" charset="0"/>
                    <a:ea typeface="+mn-ea"/>
                    <a:cs typeface="+mn-cs"/>
                  </a:defRPr>
                </a:lvl5pPr>
              </a:lstStyle>
              <a:p>
                <a:pPr marL="0" lvl="0" indent="0" algn="ctr" eaLnBrk="1" fontAlgn="ctr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2400" b="0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8</a:t>
                </a:r>
                <a:r>
                  <a:rPr lang="zh-CN" altLang="en-US" sz="2400" b="0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个字节主存宽度</a:t>
                </a:r>
                <a:endParaRPr lang="zh-CN" altLang="en-US" sz="1800" b="0" dirty="0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40988" name="Text Box 18"/>
              <p:cNvSpPr txBox="1"/>
              <p:nvPr/>
            </p:nvSpPr>
            <p:spPr>
              <a:xfrm>
                <a:off x="419" y="3056"/>
                <a:ext cx="2157" cy="233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>
                <a:spAutoFit/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Font typeface="Wingdings" panose="05000000000000000000" pitchFamily="2" charset="2"/>
                  <a:buChar char="v"/>
                  <a:defRPr sz="2800" b="1" kern="120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SzPct val="60000"/>
                  <a:buFont typeface="Wingdings" panose="05000000000000000000" pitchFamily="2" charset="2"/>
                  <a:buChar char="n"/>
                  <a:defRPr sz="2400" kern="1200">
                    <a:solidFill>
                      <a:schemeClr val="hlink"/>
                    </a:solidFill>
                    <a:latin typeface="Verdana" panose="020B0604030504040204" pitchFamily="34" charset="0"/>
                    <a:ea typeface="+mn-ea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60000"/>
                  <a:buFont typeface="Wingdings" panose="05000000000000000000" pitchFamily="2" charset="2"/>
                  <a:buChar char="n"/>
                  <a:defRPr sz="2400" kern="1200">
                    <a:solidFill>
                      <a:schemeClr val="hlink"/>
                    </a:solidFill>
                    <a:latin typeface="Verdana" panose="020B0604030504040204" pitchFamily="34" charset="0"/>
                    <a:ea typeface="+mn-ea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60000"/>
                  <a:buFont typeface="Wingdings" panose="05000000000000000000" pitchFamily="2" charset="2"/>
                  <a:buChar char="n"/>
                  <a:defRPr sz="2000" kern="1200">
                    <a:solidFill>
                      <a:schemeClr val="hlink"/>
                    </a:solidFill>
                    <a:latin typeface="Verdana" panose="020B0604030504040204" pitchFamily="34" charset="0"/>
                    <a:ea typeface="+mn-ea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60000"/>
                  <a:buFont typeface="Wingdings" panose="05000000000000000000" pitchFamily="2" charset="2"/>
                  <a:buChar char="n"/>
                  <a:defRPr sz="2000" kern="1200">
                    <a:solidFill>
                      <a:schemeClr val="hlink"/>
                    </a:solidFill>
                    <a:latin typeface="Verdana" panose="020B0604030504040204" pitchFamily="34" charset="0"/>
                    <a:ea typeface="+mn-ea"/>
                    <a:cs typeface="+mn-cs"/>
                  </a:defRPr>
                </a:lvl5pPr>
              </a:lstStyle>
              <a:p>
                <a:pPr marL="0" lvl="0" indent="0" algn="ctr" eaLnBrk="1" fontAlgn="ctr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zh-CN" altLang="en-US" sz="1800" b="0" dirty="0">
                    <a:solidFill>
                      <a:srgbClr val="000000"/>
                    </a:solidFill>
                    <a:latin typeface="Tahoma" panose="020B0604030504040204" pitchFamily="34" charset="0"/>
                    <a:ea typeface="宋体" panose="02010600030101010101" pitchFamily="2" charset="-122"/>
                  </a:rPr>
                  <a:t>信息在存储器中</a:t>
                </a:r>
                <a:r>
                  <a:rPr lang="zh-CN" altLang="en-US" sz="1800" dirty="0">
                    <a:solidFill>
                      <a:srgbClr val="FF0000"/>
                    </a:solidFill>
                    <a:latin typeface="Tahoma" panose="020B0604030504040204" pitchFamily="34" charset="0"/>
                    <a:ea typeface="宋体" panose="02010600030101010101" pitchFamily="2" charset="-122"/>
                  </a:rPr>
                  <a:t>按任意位置</a:t>
                </a:r>
                <a:r>
                  <a:rPr lang="zh-CN" altLang="en-US" sz="1800" b="0" dirty="0">
                    <a:solidFill>
                      <a:srgbClr val="000000"/>
                    </a:solidFill>
                    <a:latin typeface="Tahoma" panose="020B0604030504040204" pitchFamily="34" charset="0"/>
                    <a:ea typeface="宋体" panose="02010600030101010101" pitchFamily="2" charset="-122"/>
                  </a:rPr>
                  <a:t>存储</a:t>
                </a:r>
                <a:endParaRPr lang="zh-CN" altLang="en-US" sz="1800" b="0" dirty="0">
                  <a:solidFill>
                    <a:srgbClr val="000000"/>
                  </a:solidFill>
                  <a:latin typeface="Tahoma" panose="020B0604030504040204" pitchFamily="34" charset="0"/>
                  <a:ea typeface="宋体" panose="02010600030101010101" pitchFamily="2" charset="-122"/>
                </a:endParaRPr>
              </a:p>
            </p:txBody>
          </p:sp>
        </p:grpSp>
        <p:grpSp>
          <p:nvGrpSpPr>
            <p:cNvPr id="40966" name="Group 19"/>
            <p:cNvGrpSpPr/>
            <p:nvPr/>
          </p:nvGrpSpPr>
          <p:grpSpPr>
            <a:xfrm>
              <a:off x="3120" y="1385"/>
              <a:ext cx="2304" cy="1952"/>
              <a:chOff x="3120" y="1385"/>
              <a:chExt cx="2304" cy="1952"/>
            </a:xfrm>
          </p:grpSpPr>
          <p:sp>
            <p:nvSpPr>
              <p:cNvPr id="40967" name="Rectangle 20"/>
              <p:cNvSpPr/>
              <p:nvPr/>
            </p:nvSpPr>
            <p:spPr>
              <a:xfrm>
                <a:off x="3120" y="2640"/>
                <a:ext cx="1152" cy="288"/>
              </a:xfrm>
              <a:prstGeom prst="rect">
                <a:avLst/>
              </a:prstGeom>
              <a:solidFill>
                <a:schemeClr val="accent2"/>
              </a:solidFill>
              <a:ln w="9525" cap="flat" cmpd="sng">
                <a:solidFill>
                  <a:schemeClr val="tx1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wrap="none" anchor="ctr" anchorCtr="0"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Font typeface="Wingdings" panose="05000000000000000000" pitchFamily="2" charset="2"/>
                  <a:buChar char="v"/>
                  <a:defRPr sz="2800" b="1" kern="120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SzPct val="60000"/>
                  <a:buFont typeface="Wingdings" panose="05000000000000000000" pitchFamily="2" charset="2"/>
                  <a:buChar char="n"/>
                  <a:defRPr sz="2400" kern="1200">
                    <a:solidFill>
                      <a:schemeClr val="hlink"/>
                    </a:solidFill>
                    <a:latin typeface="Verdana" panose="020B0604030504040204" pitchFamily="34" charset="0"/>
                    <a:ea typeface="+mn-ea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60000"/>
                  <a:buFont typeface="Wingdings" panose="05000000000000000000" pitchFamily="2" charset="2"/>
                  <a:buChar char="n"/>
                  <a:defRPr sz="2400" kern="1200">
                    <a:solidFill>
                      <a:schemeClr val="hlink"/>
                    </a:solidFill>
                    <a:latin typeface="Verdana" panose="020B0604030504040204" pitchFamily="34" charset="0"/>
                    <a:ea typeface="+mn-ea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60000"/>
                  <a:buFont typeface="Wingdings" panose="05000000000000000000" pitchFamily="2" charset="2"/>
                  <a:buChar char="n"/>
                  <a:defRPr sz="2000" kern="1200">
                    <a:solidFill>
                      <a:schemeClr val="hlink"/>
                    </a:solidFill>
                    <a:latin typeface="Verdana" panose="020B0604030504040204" pitchFamily="34" charset="0"/>
                    <a:ea typeface="+mn-ea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60000"/>
                  <a:buFont typeface="Wingdings" panose="05000000000000000000" pitchFamily="2" charset="2"/>
                  <a:buChar char="n"/>
                  <a:defRPr sz="2000" kern="1200">
                    <a:solidFill>
                      <a:schemeClr val="hlink"/>
                    </a:solidFill>
                    <a:latin typeface="Verdana" panose="020B0604030504040204" pitchFamily="34" charset="0"/>
                    <a:ea typeface="+mn-ea"/>
                    <a:cs typeface="+mn-cs"/>
                  </a:defRPr>
                </a:lvl5pPr>
              </a:lstStyle>
              <a:p>
                <a:pPr marL="0" lvl="0" indent="0" algn="ctr" eaLnBrk="1" fontAlgn="ctr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zh-CN" altLang="en-US" sz="1800" b="0" dirty="0">
                    <a:solidFill>
                      <a:srgbClr val="000000"/>
                    </a:solidFill>
                    <a:latin typeface="Tahoma" panose="020B0604030504040204" pitchFamily="34" charset="0"/>
                    <a:ea typeface="宋体" panose="02010600030101010101" pitchFamily="2" charset="-122"/>
                  </a:rPr>
                  <a:t>单    字</a:t>
                </a:r>
                <a:endParaRPr lang="zh-CN" altLang="en-US" sz="1800" b="0" dirty="0">
                  <a:solidFill>
                    <a:srgbClr val="000000"/>
                  </a:solidFill>
                  <a:latin typeface="Tahoma" panose="020B060403050404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40968" name="Rectangle 21"/>
              <p:cNvSpPr/>
              <p:nvPr/>
            </p:nvSpPr>
            <p:spPr>
              <a:xfrm>
                <a:off x="4272" y="2640"/>
                <a:ext cx="1152" cy="288"/>
              </a:xfrm>
              <a:prstGeom prst="rect">
                <a:avLst/>
              </a:prstGeom>
              <a:solidFill>
                <a:schemeClr val="accent2"/>
              </a:solidFill>
              <a:ln w="9525" cap="flat" cmpd="sng">
                <a:solidFill>
                  <a:schemeClr val="tx1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wrap="none" anchor="ctr" anchorCtr="0"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Font typeface="Wingdings" panose="05000000000000000000" pitchFamily="2" charset="2"/>
                  <a:buChar char="v"/>
                  <a:defRPr sz="2800" b="1" kern="120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SzPct val="60000"/>
                  <a:buFont typeface="Wingdings" panose="05000000000000000000" pitchFamily="2" charset="2"/>
                  <a:buChar char="n"/>
                  <a:defRPr sz="2400" kern="1200">
                    <a:solidFill>
                      <a:schemeClr val="hlink"/>
                    </a:solidFill>
                    <a:latin typeface="Verdana" panose="020B0604030504040204" pitchFamily="34" charset="0"/>
                    <a:ea typeface="+mn-ea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60000"/>
                  <a:buFont typeface="Wingdings" panose="05000000000000000000" pitchFamily="2" charset="2"/>
                  <a:buChar char="n"/>
                  <a:defRPr sz="2400" kern="1200">
                    <a:solidFill>
                      <a:schemeClr val="hlink"/>
                    </a:solidFill>
                    <a:latin typeface="Verdana" panose="020B0604030504040204" pitchFamily="34" charset="0"/>
                    <a:ea typeface="+mn-ea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60000"/>
                  <a:buFont typeface="Wingdings" panose="05000000000000000000" pitchFamily="2" charset="2"/>
                  <a:buChar char="n"/>
                  <a:defRPr sz="2000" kern="1200">
                    <a:solidFill>
                      <a:schemeClr val="hlink"/>
                    </a:solidFill>
                    <a:latin typeface="Verdana" panose="020B0604030504040204" pitchFamily="34" charset="0"/>
                    <a:ea typeface="+mn-ea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60000"/>
                  <a:buFont typeface="Wingdings" panose="05000000000000000000" pitchFamily="2" charset="2"/>
                  <a:buChar char="n"/>
                  <a:defRPr sz="2000" kern="1200">
                    <a:solidFill>
                      <a:schemeClr val="hlink"/>
                    </a:solidFill>
                    <a:latin typeface="Verdana" panose="020B0604030504040204" pitchFamily="34" charset="0"/>
                    <a:ea typeface="+mn-ea"/>
                    <a:cs typeface="+mn-cs"/>
                  </a:defRPr>
                </a:lvl5pPr>
              </a:lstStyle>
              <a:p>
                <a:pPr marL="0" lvl="0" indent="0" algn="ctr" eaLnBrk="1" fontAlgn="ctr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zh-CN" altLang="en-US" sz="1800" b="0" dirty="0">
                    <a:solidFill>
                      <a:srgbClr val="000000"/>
                    </a:solidFill>
                    <a:latin typeface="Tahoma" panose="020B0604030504040204" pitchFamily="34" charset="0"/>
                    <a:ea typeface="宋体" panose="02010600030101010101" pitchFamily="2" charset="-122"/>
                  </a:rPr>
                  <a:t>单    字</a:t>
                </a:r>
                <a:endParaRPr lang="zh-CN" altLang="en-US" sz="1800" b="0" dirty="0">
                  <a:solidFill>
                    <a:srgbClr val="000000"/>
                  </a:solidFill>
                  <a:latin typeface="Tahoma" panose="020B060403050404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40969" name="Rectangle 22"/>
              <p:cNvSpPr/>
              <p:nvPr/>
            </p:nvSpPr>
            <p:spPr>
              <a:xfrm>
                <a:off x="3120" y="2352"/>
                <a:ext cx="2304" cy="288"/>
              </a:xfrm>
              <a:prstGeom prst="rect">
                <a:avLst/>
              </a:prstGeom>
              <a:solidFill>
                <a:schemeClr val="accent2"/>
              </a:solidFill>
              <a:ln w="9525" cap="flat" cmpd="sng">
                <a:solidFill>
                  <a:schemeClr val="tx1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wrap="none" anchor="ctr" anchorCtr="0"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Font typeface="Wingdings" panose="05000000000000000000" pitchFamily="2" charset="2"/>
                  <a:buChar char="v"/>
                  <a:defRPr sz="2800" b="1" kern="120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SzPct val="60000"/>
                  <a:buFont typeface="Wingdings" panose="05000000000000000000" pitchFamily="2" charset="2"/>
                  <a:buChar char="n"/>
                  <a:defRPr sz="2400" kern="1200">
                    <a:solidFill>
                      <a:schemeClr val="hlink"/>
                    </a:solidFill>
                    <a:latin typeface="Verdana" panose="020B0604030504040204" pitchFamily="34" charset="0"/>
                    <a:ea typeface="+mn-ea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60000"/>
                  <a:buFont typeface="Wingdings" panose="05000000000000000000" pitchFamily="2" charset="2"/>
                  <a:buChar char="n"/>
                  <a:defRPr sz="2400" kern="1200">
                    <a:solidFill>
                      <a:schemeClr val="hlink"/>
                    </a:solidFill>
                    <a:latin typeface="Verdana" panose="020B0604030504040204" pitchFamily="34" charset="0"/>
                    <a:ea typeface="+mn-ea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60000"/>
                  <a:buFont typeface="Wingdings" panose="05000000000000000000" pitchFamily="2" charset="2"/>
                  <a:buChar char="n"/>
                  <a:defRPr sz="2000" kern="1200">
                    <a:solidFill>
                      <a:schemeClr val="hlink"/>
                    </a:solidFill>
                    <a:latin typeface="Verdana" panose="020B0604030504040204" pitchFamily="34" charset="0"/>
                    <a:ea typeface="+mn-ea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60000"/>
                  <a:buFont typeface="Wingdings" panose="05000000000000000000" pitchFamily="2" charset="2"/>
                  <a:buChar char="n"/>
                  <a:defRPr sz="2000" kern="1200">
                    <a:solidFill>
                      <a:schemeClr val="hlink"/>
                    </a:solidFill>
                    <a:latin typeface="Verdana" panose="020B0604030504040204" pitchFamily="34" charset="0"/>
                    <a:ea typeface="+mn-ea"/>
                    <a:cs typeface="+mn-cs"/>
                  </a:defRPr>
                </a:lvl5pPr>
              </a:lstStyle>
              <a:p>
                <a:pPr marL="0" lvl="0" indent="0" algn="ctr" eaLnBrk="1" fontAlgn="ctr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zh-CN" altLang="en-US" sz="1800" b="0" dirty="0">
                    <a:solidFill>
                      <a:srgbClr val="000000"/>
                    </a:solidFill>
                    <a:latin typeface="Tahoma" panose="020B0604030504040204" pitchFamily="34" charset="0"/>
                    <a:ea typeface="宋体" panose="02010600030101010101" pitchFamily="2" charset="-122"/>
                  </a:rPr>
                  <a:t>双   字</a:t>
                </a:r>
                <a:endParaRPr lang="zh-CN" altLang="en-US" sz="1800" b="0" dirty="0">
                  <a:solidFill>
                    <a:srgbClr val="000000"/>
                  </a:solidFill>
                  <a:latin typeface="Tahoma" panose="020B060403050404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40970" name="Rectangle 23"/>
              <p:cNvSpPr/>
              <p:nvPr/>
            </p:nvSpPr>
            <p:spPr>
              <a:xfrm>
                <a:off x="4848" y="1776"/>
                <a:ext cx="288" cy="288"/>
              </a:xfrm>
              <a:prstGeom prst="rect">
                <a:avLst/>
              </a:prstGeom>
              <a:solidFill>
                <a:schemeClr val="accent2"/>
              </a:solidFill>
              <a:ln w="9525" cap="flat" cmpd="sng">
                <a:solidFill>
                  <a:schemeClr val="tx1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wrap="none" anchor="ctr" anchorCtr="0"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Font typeface="Wingdings" panose="05000000000000000000" pitchFamily="2" charset="2"/>
                  <a:buChar char="v"/>
                  <a:defRPr sz="2800" b="1" kern="120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SzPct val="60000"/>
                  <a:buFont typeface="Wingdings" panose="05000000000000000000" pitchFamily="2" charset="2"/>
                  <a:buChar char="n"/>
                  <a:defRPr sz="2400" kern="1200">
                    <a:solidFill>
                      <a:schemeClr val="hlink"/>
                    </a:solidFill>
                    <a:latin typeface="Verdana" panose="020B0604030504040204" pitchFamily="34" charset="0"/>
                    <a:ea typeface="+mn-ea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60000"/>
                  <a:buFont typeface="Wingdings" panose="05000000000000000000" pitchFamily="2" charset="2"/>
                  <a:buChar char="n"/>
                  <a:defRPr sz="2400" kern="1200">
                    <a:solidFill>
                      <a:schemeClr val="hlink"/>
                    </a:solidFill>
                    <a:latin typeface="Verdana" panose="020B0604030504040204" pitchFamily="34" charset="0"/>
                    <a:ea typeface="+mn-ea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60000"/>
                  <a:buFont typeface="Wingdings" panose="05000000000000000000" pitchFamily="2" charset="2"/>
                  <a:buChar char="n"/>
                  <a:defRPr sz="2000" kern="1200">
                    <a:solidFill>
                      <a:schemeClr val="hlink"/>
                    </a:solidFill>
                    <a:latin typeface="Verdana" panose="020B0604030504040204" pitchFamily="34" charset="0"/>
                    <a:ea typeface="+mn-ea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60000"/>
                  <a:buFont typeface="Wingdings" panose="05000000000000000000" pitchFamily="2" charset="2"/>
                  <a:buChar char="n"/>
                  <a:defRPr sz="2000" kern="1200">
                    <a:solidFill>
                      <a:schemeClr val="hlink"/>
                    </a:solidFill>
                    <a:latin typeface="Verdana" panose="020B0604030504040204" pitchFamily="34" charset="0"/>
                    <a:ea typeface="+mn-ea"/>
                    <a:cs typeface="+mn-cs"/>
                  </a:defRPr>
                </a:lvl5pPr>
              </a:lstStyle>
              <a:p>
                <a:pPr marL="0" lvl="0" indent="0" algn="ctr" eaLnBrk="1" fontAlgn="ctr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zh-CN" altLang="en-US" sz="1800" b="0" dirty="0">
                    <a:solidFill>
                      <a:srgbClr val="000000"/>
                    </a:solidFill>
                    <a:latin typeface="Tahoma" panose="020B0604030504040204" pitchFamily="34" charset="0"/>
                    <a:ea typeface="宋体" panose="02010600030101010101" pitchFamily="2" charset="-122"/>
                  </a:rPr>
                  <a:t>字节</a:t>
                </a:r>
                <a:endParaRPr lang="zh-CN" altLang="en-US" sz="1800" b="0" dirty="0">
                  <a:solidFill>
                    <a:srgbClr val="000000"/>
                  </a:solidFill>
                  <a:latin typeface="Tahoma" panose="020B060403050404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40971" name="Rectangle 24"/>
              <p:cNvSpPr/>
              <p:nvPr/>
            </p:nvSpPr>
            <p:spPr>
              <a:xfrm>
                <a:off x="5136" y="1776"/>
                <a:ext cx="288" cy="288"/>
              </a:xfrm>
              <a:prstGeom prst="rect">
                <a:avLst/>
              </a:prstGeom>
              <a:solidFill>
                <a:schemeClr val="hlink"/>
              </a:solidFill>
              <a:ln w="9525" cap="flat" cmpd="sng">
                <a:solidFill>
                  <a:schemeClr val="tx1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wrap="none" anchor="ctr" anchorCtr="0"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Font typeface="Wingdings" panose="05000000000000000000" pitchFamily="2" charset="2"/>
                  <a:buChar char="v"/>
                  <a:defRPr sz="2800" b="1" kern="120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SzPct val="60000"/>
                  <a:buFont typeface="Wingdings" panose="05000000000000000000" pitchFamily="2" charset="2"/>
                  <a:buChar char="n"/>
                  <a:defRPr sz="2400" kern="1200">
                    <a:solidFill>
                      <a:schemeClr val="hlink"/>
                    </a:solidFill>
                    <a:latin typeface="Verdana" panose="020B0604030504040204" pitchFamily="34" charset="0"/>
                    <a:ea typeface="+mn-ea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60000"/>
                  <a:buFont typeface="Wingdings" panose="05000000000000000000" pitchFamily="2" charset="2"/>
                  <a:buChar char="n"/>
                  <a:defRPr sz="2400" kern="1200">
                    <a:solidFill>
                      <a:schemeClr val="hlink"/>
                    </a:solidFill>
                    <a:latin typeface="Verdana" panose="020B0604030504040204" pitchFamily="34" charset="0"/>
                    <a:ea typeface="+mn-ea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60000"/>
                  <a:buFont typeface="Wingdings" panose="05000000000000000000" pitchFamily="2" charset="2"/>
                  <a:buChar char="n"/>
                  <a:defRPr sz="2000" kern="1200">
                    <a:solidFill>
                      <a:schemeClr val="hlink"/>
                    </a:solidFill>
                    <a:latin typeface="Verdana" panose="020B0604030504040204" pitchFamily="34" charset="0"/>
                    <a:ea typeface="+mn-ea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60000"/>
                  <a:buFont typeface="Wingdings" panose="05000000000000000000" pitchFamily="2" charset="2"/>
                  <a:buChar char="n"/>
                  <a:defRPr sz="2000" kern="1200">
                    <a:solidFill>
                      <a:schemeClr val="hlink"/>
                    </a:solidFill>
                    <a:latin typeface="Verdana" panose="020B0604030504040204" pitchFamily="34" charset="0"/>
                    <a:ea typeface="+mn-ea"/>
                    <a:cs typeface="+mn-cs"/>
                  </a:defRPr>
                </a:lvl5pPr>
              </a:lstStyle>
              <a:p>
                <a:pPr marL="0" lvl="0" indent="0" algn="ctr" eaLnBrk="1" fontAlgn="ctr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zh-CN" altLang="en-US" sz="1800" b="0" dirty="0">
                    <a:solidFill>
                      <a:srgbClr val="000000"/>
                    </a:solidFill>
                    <a:latin typeface="Tahoma" panose="020B0604030504040204" pitchFamily="34" charset="0"/>
                    <a:ea typeface="宋体" panose="02010600030101010101" pitchFamily="2" charset="-122"/>
                  </a:rPr>
                  <a:t>浪费</a:t>
                </a:r>
                <a:endParaRPr lang="zh-CN" altLang="en-US" sz="1800" b="0" dirty="0">
                  <a:solidFill>
                    <a:srgbClr val="000000"/>
                  </a:solidFill>
                  <a:latin typeface="Tahoma" panose="020B060403050404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40972" name="Rectangle 25"/>
              <p:cNvSpPr/>
              <p:nvPr/>
            </p:nvSpPr>
            <p:spPr>
              <a:xfrm>
                <a:off x="3120" y="2063"/>
                <a:ext cx="576" cy="288"/>
              </a:xfrm>
              <a:prstGeom prst="rect">
                <a:avLst/>
              </a:prstGeom>
              <a:solidFill>
                <a:schemeClr val="accent2"/>
              </a:solidFill>
              <a:ln w="9525" cap="flat" cmpd="sng">
                <a:solidFill>
                  <a:schemeClr val="tx1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wrap="none" anchor="ctr" anchorCtr="0"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Font typeface="Wingdings" panose="05000000000000000000" pitchFamily="2" charset="2"/>
                  <a:buChar char="v"/>
                  <a:defRPr sz="2800" b="1" kern="120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SzPct val="60000"/>
                  <a:buFont typeface="Wingdings" panose="05000000000000000000" pitchFamily="2" charset="2"/>
                  <a:buChar char="n"/>
                  <a:defRPr sz="2400" kern="1200">
                    <a:solidFill>
                      <a:schemeClr val="hlink"/>
                    </a:solidFill>
                    <a:latin typeface="Verdana" panose="020B0604030504040204" pitchFamily="34" charset="0"/>
                    <a:ea typeface="+mn-ea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60000"/>
                  <a:buFont typeface="Wingdings" panose="05000000000000000000" pitchFamily="2" charset="2"/>
                  <a:buChar char="n"/>
                  <a:defRPr sz="2400" kern="1200">
                    <a:solidFill>
                      <a:schemeClr val="hlink"/>
                    </a:solidFill>
                    <a:latin typeface="Verdana" panose="020B0604030504040204" pitchFamily="34" charset="0"/>
                    <a:ea typeface="+mn-ea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60000"/>
                  <a:buFont typeface="Wingdings" panose="05000000000000000000" pitchFamily="2" charset="2"/>
                  <a:buChar char="n"/>
                  <a:defRPr sz="2000" kern="1200">
                    <a:solidFill>
                      <a:schemeClr val="hlink"/>
                    </a:solidFill>
                    <a:latin typeface="Verdana" panose="020B0604030504040204" pitchFamily="34" charset="0"/>
                    <a:ea typeface="+mn-ea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60000"/>
                  <a:buFont typeface="Wingdings" panose="05000000000000000000" pitchFamily="2" charset="2"/>
                  <a:buChar char="n"/>
                  <a:defRPr sz="2000" kern="1200">
                    <a:solidFill>
                      <a:schemeClr val="hlink"/>
                    </a:solidFill>
                    <a:latin typeface="Verdana" panose="020B0604030504040204" pitchFamily="34" charset="0"/>
                    <a:ea typeface="+mn-ea"/>
                    <a:cs typeface="+mn-cs"/>
                  </a:defRPr>
                </a:lvl5pPr>
              </a:lstStyle>
              <a:p>
                <a:pPr marL="0" lvl="0" indent="0" algn="ctr" eaLnBrk="1" fontAlgn="ctr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zh-CN" altLang="en-US" sz="1800" b="0" dirty="0">
                    <a:solidFill>
                      <a:srgbClr val="000000"/>
                    </a:solidFill>
                    <a:latin typeface="Tahoma" panose="020B0604030504040204" pitchFamily="34" charset="0"/>
                    <a:ea typeface="宋体" panose="02010600030101010101" pitchFamily="2" charset="-122"/>
                  </a:rPr>
                  <a:t>半字</a:t>
                </a:r>
                <a:endParaRPr lang="zh-CN" altLang="en-US" sz="1800" b="0" dirty="0">
                  <a:solidFill>
                    <a:srgbClr val="000000"/>
                  </a:solidFill>
                  <a:latin typeface="Tahoma" panose="020B060403050404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40973" name="Rectangle 26"/>
              <p:cNvSpPr/>
              <p:nvPr/>
            </p:nvSpPr>
            <p:spPr>
              <a:xfrm>
                <a:off x="3696" y="2064"/>
                <a:ext cx="1728" cy="288"/>
              </a:xfrm>
              <a:prstGeom prst="rect">
                <a:avLst/>
              </a:prstGeom>
              <a:solidFill>
                <a:schemeClr val="hlink"/>
              </a:solidFill>
              <a:ln w="9525" cap="flat" cmpd="sng">
                <a:solidFill>
                  <a:schemeClr val="tx1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wrap="none" anchor="ctr" anchorCtr="0"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Font typeface="Wingdings" panose="05000000000000000000" pitchFamily="2" charset="2"/>
                  <a:buChar char="v"/>
                  <a:defRPr sz="2800" b="1" kern="120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SzPct val="60000"/>
                  <a:buFont typeface="Wingdings" panose="05000000000000000000" pitchFamily="2" charset="2"/>
                  <a:buChar char="n"/>
                  <a:defRPr sz="2400" kern="1200">
                    <a:solidFill>
                      <a:schemeClr val="hlink"/>
                    </a:solidFill>
                    <a:latin typeface="Verdana" panose="020B0604030504040204" pitchFamily="34" charset="0"/>
                    <a:ea typeface="+mn-ea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60000"/>
                  <a:buFont typeface="Wingdings" panose="05000000000000000000" pitchFamily="2" charset="2"/>
                  <a:buChar char="n"/>
                  <a:defRPr sz="2400" kern="1200">
                    <a:solidFill>
                      <a:schemeClr val="hlink"/>
                    </a:solidFill>
                    <a:latin typeface="Verdana" panose="020B0604030504040204" pitchFamily="34" charset="0"/>
                    <a:ea typeface="+mn-ea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60000"/>
                  <a:buFont typeface="Wingdings" panose="05000000000000000000" pitchFamily="2" charset="2"/>
                  <a:buChar char="n"/>
                  <a:defRPr sz="2000" kern="1200">
                    <a:solidFill>
                      <a:schemeClr val="hlink"/>
                    </a:solidFill>
                    <a:latin typeface="Verdana" panose="020B0604030504040204" pitchFamily="34" charset="0"/>
                    <a:ea typeface="+mn-ea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60000"/>
                  <a:buFont typeface="Wingdings" panose="05000000000000000000" pitchFamily="2" charset="2"/>
                  <a:buChar char="n"/>
                  <a:defRPr sz="2000" kern="1200">
                    <a:solidFill>
                      <a:schemeClr val="hlink"/>
                    </a:solidFill>
                    <a:latin typeface="Verdana" panose="020B0604030504040204" pitchFamily="34" charset="0"/>
                    <a:ea typeface="+mn-ea"/>
                    <a:cs typeface="+mn-cs"/>
                  </a:defRPr>
                </a:lvl5pPr>
              </a:lstStyle>
              <a:p>
                <a:pPr marL="0" lvl="0" indent="0" algn="ctr" eaLnBrk="1" fontAlgn="ctr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zh-CN" altLang="en-US" sz="1800" b="0" dirty="0">
                    <a:solidFill>
                      <a:srgbClr val="000000"/>
                    </a:solidFill>
                    <a:latin typeface="Tahoma" panose="020B0604030504040204" pitchFamily="34" charset="0"/>
                    <a:ea typeface="宋体" panose="02010600030101010101" pitchFamily="2" charset="-122"/>
                  </a:rPr>
                  <a:t>浪     费</a:t>
                </a:r>
                <a:endParaRPr lang="zh-CN" altLang="en-US" sz="1800" b="0" dirty="0">
                  <a:solidFill>
                    <a:srgbClr val="000000"/>
                  </a:solidFill>
                  <a:latin typeface="Tahoma" panose="020B060403050404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40974" name="Rectangle 27"/>
              <p:cNvSpPr/>
              <p:nvPr/>
            </p:nvSpPr>
            <p:spPr>
              <a:xfrm>
                <a:off x="3120" y="1776"/>
                <a:ext cx="1728" cy="288"/>
              </a:xfrm>
              <a:prstGeom prst="rect">
                <a:avLst/>
              </a:prstGeom>
              <a:solidFill>
                <a:schemeClr val="accent1"/>
              </a:solidFill>
              <a:ln w="9525" cap="flat" cmpd="sng">
                <a:solidFill>
                  <a:schemeClr val="tx1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wrap="none" anchor="ctr" anchorCtr="0"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Font typeface="Wingdings" panose="05000000000000000000" pitchFamily="2" charset="2"/>
                  <a:buChar char="v"/>
                  <a:defRPr sz="2800" b="1" kern="120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SzPct val="60000"/>
                  <a:buFont typeface="Wingdings" panose="05000000000000000000" pitchFamily="2" charset="2"/>
                  <a:buChar char="n"/>
                  <a:defRPr sz="2400" kern="1200">
                    <a:solidFill>
                      <a:schemeClr val="hlink"/>
                    </a:solidFill>
                    <a:latin typeface="Verdana" panose="020B0604030504040204" pitchFamily="34" charset="0"/>
                    <a:ea typeface="+mn-ea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60000"/>
                  <a:buFont typeface="Wingdings" panose="05000000000000000000" pitchFamily="2" charset="2"/>
                  <a:buChar char="n"/>
                  <a:defRPr sz="2400" kern="1200">
                    <a:solidFill>
                      <a:schemeClr val="hlink"/>
                    </a:solidFill>
                    <a:latin typeface="Verdana" panose="020B0604030504040204" pitchFamily="34" charset="0"/>
                    <a:ea typeface="+mn-ea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60000"/>
                  <a:buFont typeface="Wingdings" panose="05000000000000000000" pitchFamily="2" charset="2"/>
                  <a:buChar char="n"/>
                  <a:defRPr sz="2000" kern="1200">
                    <a:solidFill>
                      <a:schemeClr val="hlink"/>
                    </a:solidFill>
                    <a:latin typeface="Verdana" panose="020B0604030504040204" pitchFamily="34" charset="0"/>
                    <a:ea typeface="+mn-ea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60000"/>
                  <a:buFont typeface="Wingdings" panose="05000000000000000000" pitchFamily="2" charset="2"/>
                  <a:buChar char="n"/>
                  <a:defRPr sz="2000" kern="1200">
                    <a:solidFill>
                      <a:schemeClr val="hlink"/>
                    </a:solidFill>
                    <a:latin typeface="Verdana" panose="020B0604030504040204" pitchFamily="34" charset="0"/>
                    <a:ea typeface="+mn-ea"/>
                    <a:cs typeface="+mn-cs"/>
                  </a:defRPr>
                </a:lvl5pPr>
              </a:lstStyle>
              <a:p>
                <a:pPr marL="0" lvl="0" indent="0" algn="r">
                  <a:spcBef>
                    <a:spcPct val="0"/>
                  </a:spcBef>
                  <a:buClrTx/>
                  <a:buFontTx/>
                  <a:buNone/>
                </a:pPr>
                <a:endParaRPr lang="zh-CN" altLang="en-US" sz="1800" b="0" dirty="0">
                  <a:solidFill>
                    <a:schemeClr val="tx1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40975" name="Text Box 28"/>
              <p:cNvSpPr txBox="1"/>
              <p:nvPr/>
            </p:nvSpPr>
            <p:spPr>
              <a:xfrm>
                <a:off x="3412" y="1385"/>
                <a:ext cx="1556" cy="288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>
                <a:spAutoFit/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Font typeface="Wingdings" panose="05000000000000000000" pitchFamily="2" charset="2"/>
                  <a:buChar char="v"/>
                  <a:defRPr sz="2800" b="1" kern="120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SzPct val="60000"/>
                  <a:buFont typeface="Wingdings" panose="05000000000000000000" pitchFamily="2" charset="2"/>
                  <a:buChar char="n"/>
                  <a:defRPr sz="2400" kern="1200">
                    <a:solidFill>
                      <a:schemeClr val="hlink"/>
                    </a:solidFill>
                    <a:latin typeface="Verdana" panose="020B0604030504040204" pitchFamily="34" charset="0"/>
                    <a:ea typeface="+mn-ea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60000"/>
                  <a:buFont typeface="Wingdings" panose="05000000000000000000" pitchFamily="2" charset="2"/>
                  <a:buChar char="n"/>
                  <a:defRPr sz="2400" kern="1200">
                    <a:solidFill>
                      <a:schemeClr val="hlink"/>
                    </a:solidFill>
                    <a:latin typeface="Verdana" panose="020B0604030504040204" pitchFamily="34" charset="0"/>
                    <a:ea typeface="+mn-ea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60000"/>
                  <a:buFont typeface="Wingdings" panose="05000000000000000000" pitchFamily="2" charset="2"/>
                  <a:buChar char="n"/>
                  <a:defRPr sz="2000" kern="1200">
                    <a:solidFill>
                      <a:schemeClr val="hlink"/>
                    </a:solidFill>
                    <a:latin typeface="Verdana" panose="020B0604030504040204" pitchFamily="34" charset="0"/>
                    <a:ea typeface="+mn-ea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60000"/>
                  <a:buFont typeface="Wingdings" panose="05000000000000000000" pitchFamily="2" charset="2"/>
                  <a:buChar char="n"/>
                  <a:defRPr sz="2000" kern="1200">
                    <a:solidFill>
                      <a:schemeClr val="hlink"/>
                    </a:solidFill>
                    <a:latin typeface="Verdana" panose="020B0604030504040204" pitchFamily="34" charset="0"/>
                    <a:ea typeface="+mn-ea"/>
                    <a:cs typeface="+mn-cs"/>
                  </a:defRPr>
                </a:lvl5pPr>
              </a:lstStyle>
              <a:p>
                <a:pPr marL="0" lvl="0" indent="0" algn="ctr" eaLnBrk="1" fontAlgn="ctr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2400" b="0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8</a:t>
                </a:r>
                <a:r>
                  <a:rPr lang="zh-CN" altLang="en-US" sz="2400" b="0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个字节主存宽度</a:t>
                </a:r>
                <a:endParaRPr lang="zh-CN" altLang="en-US" sz="2400" b="0" dirty="0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40976" name="Text Box 29"/>
              <p:cNvSpPr txBox="1"/>
              <p:nvPr/>
            </p:nvSpPr>
            <p:spPr>
              <a:xfrm>
                <a:off x="3203" y="3104"/>
                <a:ext cx="2157" cy="233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>
                <a:spAutoFit/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Font typeface="Wingdings" panose="05000000000000000000" pitchFamily="2" charset="2"/>
                  <a:buChar char="v"/>
                  <a:defRPr sz="2800" b="1" kern="120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SzPct val="60000"/>
                  <a:buFont typeface="Wingdings" panose="05000000000000000000" pitchFamily="2" charset="2"/>
                  <a:buChar char="n"/>
                  <a:defRPr sz="2400" kern="1200">
                    <a:solidFill>
                      <a:schemeClr val="hlink"/>
                    </a:solidFill>
                    <a:latin typeface="Verdana" panose="020B0604030504040204" pitchFamily="34" charset="0"/>
                    <a:ea typeface="+mn-ea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60000"/>
                  <a:buFont typeface="Wingdings" panose="05000000000000000000" pitchFamily="2" charset="2"/>
                  <a:buChar char="n"/>
                  <a:defRPr sz="2400" kern="1200">
                    <a:solidFill>
                      <a:schemeClr val="hlink"/>
                    </a:solidFill>
                    <a:latin typeface="Verdana" panose="020B0604030504040204" pitchFamily="34" charset="0"/>
                    <a:ea typeface="+mn-ea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60000"/>
                  <a:buFont typeface="Wingdings" panose="05000000000000000000" pitchFamily="2" charset="2"/>
                  <a:buChar char="n"/>
                  <a:defRPr sz="2000" kern="1200">
                    <a:solidFill>
                      <a:schemeClr val="hlink"/>
                    </a:solidFill>
                    <a:latin typeface="Verdana" panose="020B0604030504040204" pitchFamily="34" charset="0"/>
                    <a:ea typeface="+mn-ea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60000"/>
                  <a:buFont typeface="Wingdings" panose="05000000000000000000" pitchFamily="2" charset="2"/>
                  <a:buChar char="n"/>
                  <a:defRPr sz="2000" kern="1200">
                    <a:solidFill>
                      <a:schemeClr val="hlink"/>
                    </a:solidFill>
                    <a:latin typeface="Verdana" panose="020B0604030504040204" pitchFamily="34" charset="0"/>
                    <a:ea typeface="+mn-ea"/>
                    <a:cs typeface="+mn-cs"/>
                  </a:defRPr>
                </a:lvl5pPr>
              </a:lstStyle>
              <a:p>
                <a:pPr marL="0" lvl="0" indent="0" algn="ctr" eaLnBrk="1" fontAlgn="ctr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zh-CN" altLang="en-US" sz="1800" b="0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信息在存储器中</a:t>
                </a:r>
                <a:r>
                  <a:rPr lang="zh-CN" altLang="en-US" sz="1800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按整数边界</a:t>
                </a:r>
                <a:r>
                  <a:rPr lang="zh-CN" altLang="en-US" sz="1800" b="0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存储</a:t>
                </a:r>
                <a:endParaRPr lang="zh-CN" altLang="en-US" sz="1800" b="0" dirty="0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</p:grpSp>
      </p:grpSp>
      <p:sp>
        <p:nvSpPr>
          <p:cNvPr id="40964" name="Rectangle 2"/>
          <p:cNvSpPr>
            <a:spLocks noGrp="1"/>
          </p:cNvSpPr>
          <p:nvPr>
            <p:ph type="title"/>
          </p:nvPr>
        </p:nvSpPr>
        <p:spPr/>
        <p:txBody>
          <a:bodyPr vert="horz" wrap="square" lIns="91440" tIns="45720" rIns="91440" bIns="45720" anchor="ctr" anchorCtr="0"/>
          <a:p>
            <a:pPr eaLnBrk="1" hangingPunct="1">
              <a:buNone/>
            </a:pPr>
            <a:r>
              <a:rPr lang="en-US" altLang="zh-CN" dirty="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2.2.4 </a:t>
            </a:r>
            <a:r>
              <a:rPr lang="zh-CN" altLang="en-US" dirty="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物理主存中信息的存储分布</a:t>
            </a:r>
            <a:endParaRPr lang="zh-CN" altLang="en-US" dirty="0">
              <a:latin typeface="Times New Roman" panose="02020603050405020304" pitchFamily="18" charset="0"/>
              <a:ea typeface="楷体_GB2312" pitchFamily="49" charset="-122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0964" name="Rectangle 2"/>
          <p:cNvSpPr>
            <a:spLocks noGrp="1"/>
          </p:cNvSpPr>
          <p:nvPr>
            <p:ph type="title"/>
          </p:nvPr>
        </p:nvSpPr>
        <p:spPr/>
        <p:txBody>
          <a:bodyPr vert="horz" wrap="square" lIns="91440" tIns="45720" rIns="91440" bIns="45720" anchor="ctr" anchorCtr="0"/>
          <a:p>
            <a:pPr eaLnBrk="1" hangingPunct="1">
              <a:buNone/>
            </a:pPr>
            <a:r>
              <a:rPr lang="en-US" altLang="zh-CN" dirty="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2.2.4 </a:t>
            </a:r>
            <a:r>
              <a:rPr lang="zh-CN" altLang="en-US" dirty="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物理主存中信息的存储分布</a:t>
            </a:r>
            <a:endParaRPr lang="zh-CN" altLang="en-US" dirty="0">
              <a:latin typeface="Times New Roman" panose="02020603050405020304" pitchFamily="18" charset="0"/>
              <a:ea typeface="楷体_GB2312" pitchFamily="49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865" y="1430020"/>
            <a:ext cx="8217535" cy="4594225"/>
          </a:xfrm>
          <a:prstGeom prst="rect">
            <a:avLst/>
          </a:prstGeom>
        </p:spPr>
      </p:pic>
      <p:sp>
        <p:nvSpPr>
          <p:cNvPr id="6" name="Rectangle 3"/>
          <p:cNvSpPr>
            <a:spLocks noGrp="1"/>
          </p:cNvSpPr>
          <p:nvPr>
            <p:ph idx="1" hasCustomPrompt="1"/>
          </p:nvPr>
        </p:nvSpPr>
        <p:spPr>
          <a:xfrm>
            <a:off x="304800" y="893445"/>
            <a:ext cx="8229600" cy="4953000"/>
          </a:xfrm>
        </p:spPr>
        <p:txBody>
          <a:bodyPr vert="horz" wrap="square" lIns="91440" tIns="45720" rIns="91440" bIns="45720" anchor="t" anchorCtr="0"/>
          <a:p>
            <a:pPr eaLnBrk="1" hangingPunct="1"/>
            <a:r>
              <a:rPr lang="zh-CN" altLang="en-US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  <a:sym typeface="+mn-ea"/>
              </a:rPr>
              <a:t>信息在存储器中</a:t>
            </a:r>
            <a:r>
              <a:rPr lang="zh-CN" altLang="en-US" dirty="0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  <a:sym typeface="+mn-ea"/>
              </a:rPr>
              <a:t>按整数边界</a:t>
            </a:r>
            <a:r>
              <a:rPr lang="zh-CN" altLang="en-US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  <a:sym typeface="+mn-ea"/>
              </a:rPr>
              <a:t>存储</a:t>
            </a:r>
            <a:endParaRPr lang="zh-CN" altLang="en-US"/>
          </a:p>
          <a:p>
            <a:pPr eaLnBrk="1" hangingPunct="1"/>
            <a:endParaRPr lang="zh-CN" altLang="en-US" dirty="0">
              <a:solidFill>
                <a:srgbClr val="000000"/>
              </a:solidFill>
              <a:latin typeface="Times New Roman" panose="02020603050405020304" pitchFamily="18" charset="0"/>
              <a:ea typeface="楷体_GB2312" pitchFamily="49" charset="-122"/>
            </a:endParaRPr>
          </a:p>
          <a:p>
            <a:pPr eaLnBrk="1" hangingPunct="1"/>
            <a:endParaRPr lang="zh-CN" altLang="en-US" dirty="0">
              <a:solidFill>
                <a:srgbClr val="000000"/>
              </a:solidFill>
              <a:latin typeface="Times New Roman" panose="02020603050405020304" pitchFamily="18" charset="0"/>
              <a:ea typeface="楷体_GB2312" pitchFamily="49" charset="-122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1986" name="Rectangle 2"/>
          <p:cNvSpPr>
            <a:spLocks noGrp="1"/>
          </p:cNvSpPr>
          <p:nvPr>
            <p:ph type="title"/>
          </p:nvPr>
        </p:nvSpPr>
        <p:spPr/>
        <p:txBody>
          <a:bodyPr vert="horz" wrap="square" lIns="91440" tIns="45720" rIns="91440" bIns="45720" anchor="ctr" anchorCtr="0"/>
          <a:p>
            <a:pPr eaLnBrk="1" hangingPunct="1">
              <a:buNone/>
            </a:pPr>
            <a:r>
              <a:rPr lang="en-US" altLang="zh-CN" sz="3200" dirty="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2.2.4 </a:t>
            </a:r>
            <a:r>
              <a:rPr lang="zh-CN" altLang="en-US" sz="3200" dirty="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物理主存中信息的存储分布</a:t>
            </a:r>
            <a:endParaRPr lang="zh-CN" altLang="en-US" sz="3200" dirty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41987" name="Rectangle 3"/>
          <p:cNvSpPr>
            <a:spLocks noGrp="1"/>
          </p:cNvSpPr>
          <p:nvPr>
            <p:ph idx="1" hasCustomPrompt="1"/>
          </p:nvPr>
        </p:nvSpPr>
        <p:spPr/>
        <p:txBody>
          <a:bodyPr vert="horz" wrap="square" lIns="91440" tIns="45720" rIns="91440" bIns="45720" anchor="t" anchorCtr="0"/>
          <a:p>
            <a:pPr eaLnBrk="1" hangingPunct="1"/>
            <a:r>
              <a:rPr lang="zh-CN" altLang="en-US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信息在存储器中</a:t>
            </a:r>
            <a:r>
              <a:rPr lang="zh-CN" altLang="en-US" dirty="0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</a:rPr>
              <a:t>按整数边界</a:t>
            </a:r>
            <a:r>
              <a:rPr lang="zh-CN" altLang="en-US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存储</a:t>
            </a:r>
            <a:endParaRPr lang="zh-CN" altLang="en-US" dirty="0">
              <a:solidFill>
                <a:srgbClr val="000000"/>
              </a:solidFill>
              <a:latin typeface="楷体_GB2312" pitchFamily="49" charset="-122"/>
              <a:ea typeface="楷体_GB2312" pitchFamily="49" charset="-122"/>
            </a:endParaRPr>
          </a:p>
          <a:p>
            <a:pPr lvl="1" eaLnBrk="1" hangingPunct="1">
              <a:spcBef>
                <a:spcPts val="1800"/>
              </a:spcBef>
            </a:pPr>
            <a:r>
              <a:rPr lang="zh-CN" altLang="en-US" b="1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信息在主存中存放的地址必须是</a:t>
            </a:r>
            <a:r>
              <a:rPr lang="zh-CN" altLang="en-US" b="1" dirty="0">
                <a:solidFill>
                  <a:srgbClr val="0000CC"/>
                </a:solidFill>
                <a:latin typeface="楷体_GB2312" pitchFamily="49" charset="-122"/>
                <a:ea typeface="楷体_GB2312" pitchFamily="49" charset="-122"/>
              </a:rPr>
              <a:t>该信息宽度</a:t>
            </a:r>
            <a:r>
              <a:rPr lang="en-US" altLang="zh-CN" b="1" dirty="0">
                <a:solidFill>
                  <a:srgbClr val="0000CC"/>
                </a:solidFill>
                <a:latin typeface="楷体_GB2312" pitchFamily="49" charset="-122"/>
                <a:ea typeface="楷体_GB2312" pitchFamily="49" charset="-122"/>
              </a:rPr>
              <a:t>(</a:t>
            </a:r>
            <a:r>
              <a:rPr lang="zh-CN" altLang="en-US" b="1" dirty="0">
                <a:solidFill>
                  <a:srgbClr val="0000CC"/>
                </a:solidFill>
                <a:latin typeface="楷体_GB2312" pitchFamily="49" charset="-122"/>
                <a:ea typeface="楷体_GB2312" pitchFamily="49" charset="-122"/>
              </a:rPr>
              <a:t>字节数）的整数倍</a:t>
            </a:r>
            <a:r>
              <a:rPr lang="zh-CN" altLang="en-US" b="1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，否则发生信息跨主存边界存放；</a:t>
            </a:r>
            <a:endParaRPr lang="en-US" altLang="zh-CN" b="1" dirty="0">
              <a:solidFill>
                <a:srgbClr val="000000"/>
              </a:solidFill>
              <a:latin typeface="楷体_GB2312" pitchFamily="49" charset="-122"/>
              <a:ea typeface="楷体_GB2312" pitchFamily="49" charset="-122"/>
            </a:endParaRPr>
          </a:p>
          <a:p>
            <a:pPr lvl="1" eaLnBrk="1" hangingPunct="1">
              <a:spcBef>
                <a:spcPts val="1800"/>
              </a:spcBef>
            </a:pPr>
            <a:r>
              <a:rPr lang="zh-CN" altLang="en-US" b="1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字节信息地址为 </a:t>
            </a:r>
            <a:r>
              <a:rPr lang="en-US" altLang="zh-CN" b="1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× </a:t>
            </a:r>
            <a:r>
              <a:rPr lang="en-US" altLang="zh-CN" b="1" dirty="0">
                <a:solidFill>
                  <a:srgbClr val="000000"/>
                </a:solidFill>
                <a:ea typeface="楷体_GB2312" pitchFamily="49" charset="-122"/>
              </a:rPr>
              <a:t>… </a:t>
            </a:r>
            <a:r>
              <a:rPr lang="en-US" altLang="zh-CN" b="1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××××</a:t>
            </a:r>
            <a:endParaRPr lang="en-US" altLang="zh-CN" b="1" dirty="0">
              <a:solidFill>
                <a:srgbClr val="000000"/>
              </a:solidFill>
              <a:latin typeface="楷体_GB2312" pitchFamily="49" charset="-122"/>
              <a:ea typeface="楷体_GB2312" pitchFamily="49" charset="-122"/>
            </a:endParaRPr>
          </a:p>
          <a:p>
            <a:pPr lvl="1" eaLnBrk="1" hangingPunct="1">
              <a:spcBef>
                <a:spcPts val="1800"/>
              </a:spcBef>
            </a:pPr>
            <a:r>
              <a:rPr lang="zh-CN" altLang="en-US" b="1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半字信息地址为 </a:t>
            </a:r>
            <a:r>
              <a:rPr lang="en-US" altLang="zh-CN" b="1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× </a:t>
            </a:r>
            <a:r>
              <a:rPr lang="en-US" altLang="zh-CN" b="1" dirty="0">
                <a:solidFill>
                  <a:srgbClr val="000000"/>
                </a:solidFill>
                <a:ea typeface="楷体_GB2312" pitchFamily="49" charset="-122"/>
              </a:rPr>
              <a:t>… </a:t>
            </a:r>
            <a:r>
              <a:rPr lang="en-US" altLang="zh-CN" b="1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××× 0</a:t>
            </a:r>
            <a:endParaRPr lang="en-US" altLang="zh-CN" b="1" dirty="0">
              <a:solidFill>
                <a:srgbClr val="000000"/>
              </a:solidFill>
              <a:latin typeface="楷体_GB2312" pitchFamily="49" charset="-122"/>
              <a:ea typeface="楷体_GB2312" pitchFamily="49" charset="-122"/>
            </a:endParaRPr>
          </a:p>
          <a:p>
            <a:pPr lvl="1" eaLnBrk="1" hangingPunct="1">
              <a:spcBef>
                <a:spcPts val="1800"/>
              </a:spcBef>
            </a:pPr>
            <a:r>
              <a:rPr lang="zh-CN" altLang="en-US" b="1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单字信息地址为 </a:t>
            </a:r>
            <a:r>
              <a:rPr lang="en-US" altLang="zh-CN" b="1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× </a:t>
            </a:r>
            <a:r>
              <a:rPr lang="en-US" altLang="zh-CN" b="1" dirty="0">
                <a:solidFill>
                  <a:srgbClr val="000000"/>
                </a:solidFill>
                <a:ea typeface="楷体_GB2312" pitchFamily="49" charset="-122"/>
              </a:rPr>
              <a:t>… </a:t>
            </a:r>
            <a:r>
              <a:rPr lang="en-US" altLang="zh-CN" b="1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×× 0 0</a:t>
            </a:r>
            <a:endParaRPr lang="en-US" altLang="zh-CN" b="1" dirty="0">
              <a:solidFill>
                <a:srgbClr val="000000"/>
              </a:solidFill>
              <a:latin typeface="楷体_GB2312" pitchFamily="49" charset="-122"/>
              <a:ea typeface="楷体_GB2312" pitchFamily="49" charset="-122"/>
            </a:endParaRPr>
          </a:p>
          <a:p>
            <a:pPr lvl="1" eaLnBrk="1" hangingPunct="1">
              <a:spcBef>
                <a:spcPts val="1800"/>
              </a:spcBef>
            </a:pPr>
            <a:r>
              <a:rPr lang="zh-CN" altLang="en-US" b="1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双字信息地址为 </a:t>
            </a:r>
            <a:r>
              <a:rPr lang="en-US" altLang="zh-CN" b="1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× </a:t>
            </a:r>
            <a:r>
              <a:rPr lang="en-US" altLang="zh-CN" b="1" dirty="0">
                <a:solidFill>
                  <a:srgbClr val="000000"/>
                </a:solidFill>
                <a:ea typeface="楷体_GB2312" pitchFamily="49" charset="-122"/>
              </a:rPr>
              <a:t>… </a:t>
            </a:r>
            <a:r>
              <a:rPr lang="en-US" altLang="zh-CN" b="1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× 0 0 0</a:t>
            </a:r>
            <a:endParaRPr lang="zh-CN" altLang="en-US" b="1" dirty="0">
              <a:solidFill>
                <a:srgbClr val="000000"/>
              </a:solidFill>
              <a:latin typeface="楷体_GB2312" pitchFamily="49" charset="-122"/>
              <a:ea typeface="楷体_GB2312" pitchFamily="49" charset="-122"/>
            </a:endParaRPr>
          </a:p>
          <a:p>
            <a:pPr eaLnBrk="1" hangingPunct="1"/>
            <a:endParaRPr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09650" y="4881245"/>
            <a:ext cx="7124700" cy="1976755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Corporation">
  <a:themeElements>
    <a:clrScheme name="Corporation 1">
      <a:dk1>
        <a:srgbClr val="FFCC00"/>
      </a:dk1>
      <a:lt1>
        <a:srgbClr val="FFFFFF"/>
      </a:lt1>
      <a:dk2>
        <a:srgbClr val="DDDDDD"/>
      </a:dk2>
      <a:lt2>
        <a:srgbClr val="C0C0C0"/>
      </a:lt2>
      <a:accent1>
        <a:srgbClr val="0092CC"/>
      </a:accent1>
      <a:accent2>
        <a:srgbClr val="C7E6FD"/>
      </a:accent2>
      <a:accent3>
        <a:srgbClr val="FFFFFF"/>
      </a:accent3>
      <a:accent4>
        <a:srgbClr val="DAAE00"/>
      </a:accent4>
      <a:accent5>
        <a:srgbClr val="AAC7E2"/>
      </a:accent5>
      <a:accent6>
        <a:srgbClr val="B4D0E5"/>
      </a:accent6>
      <a:hlink>
        <a:srgbClr val="333399"/>
      </a:hlink>
      <a:folHlink>
        <a:srgbClr val="02C4DE"/>
      </a:folHlink>
    </a:clrScheme>
    <a:fontScheme name="Corporation">
      <a:majorFont>
        <a:latin typeface="隶书"/>
        <a:ea typeface="隶书"/>
        <a:cs typeface=""/>
      </a:majorFont>
      <a:minorFont>
        <a:latin typeface="隶书"/>
        <a:ea typeface="隶书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en-US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en-US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lnDef>
  </a:objectDefaults>
  <a:extraClrSchemeLst>
    <a:extraClrScheme>
      <a:clrScheme name="Corporation 1">
        <a:dk1>
          <a:srgbClr val="FFCC00"/>
        </a:dk1>
        <a:lt1>
          <a:srgbClr val="FFFFFF"/>
        </a:lt1>
        <a:dk2>
          <a:srgbClr val="DDDDDD"/>
        </a:dk2>
        <a:lt2>
          <a:srgbClr val="C0C0C0"/>
        </a:lt2>
        <a:accent1>
          <a:srgbClr val="0092CC"/>
        </a:accent1>
        <a:accent2>
          <a:srgbClr val="C7E6FD"/>
        </a:accent2>
        <a:accent3>
          <a:srgbClr val="FFFFFF"/>
        </a:accent3>
        <a:accent4>
          <a:srgbClr val="DAAE00"/>
        </a:accent4>
        <a:accent5>
          <a:srgbClr val="AAC7E2"/>
        </a:accent5>
        <a:accent6>
          <a:srgbClr val="B4D0E5"/>
        </a:accent6>
        <a:hlink>
          <a:srgbClr val="333399"/>
        </a:hlink>
        <a:folHlink>
          <a:srgbClr val="02C4D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rporation 2">
        <a:dk1>
          <a:srgbClr val="E1DC00"/>
        </a:dk1>
        <a:lt1>
          <a:srgbClr val="FFFFFF"/>
        </a:lt1>
        <a:dk2>
          <a:srgbClr val="DDDDDD"/>
        </a:dk2>
        <a:lt2>
          <a:srgbClr val="C0C0C0"/>
        </a:lt2>
        <a:accent1>
          <a:srgbClr val="008800"/>
        </a:accent1>
        <a:accent2>
          <a:srgbClr val="E0F5C7"/>
        </a:accent2>
        <a:accent3>
          <a:srgbClr val="FFFFFF"/>
        </a:accent3>
        <a:accent4>
          <a:srgbClr val="C0BC00"/>
        </a:accent4>
        <a:accent5>
          <a:srgbClr val="AAC3AA"/>
        </a:accent5>
        <a:accent6>
          <a:srgbClr val="CBDEB4"/>
        </a:accent6>
        <a:hlink>
          <a:srgbClr val="003300"/>
        </a:hlink>
        <a:folHlink>
          <a:srgbClr val="00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rporation 3">
        <a:dk1>
          <a:srgbClr val="00CC66"/>
        </a:dk1>
        <a:lt1>
          <a:srgbClr val="FFFFFF"/>
        </a:lt1>
        <a:dk2>
          <a:srgbClr val="DDDDDD"/>
        </a:dk2>
        <a:lt2>
          <a:srgbClr val="C0C0C0"/>
        </a:lt2>
        <a:accent1>
          <a:srgbClr val="BD9633"/>
        </a:accent1>
        <a:accent2>
          <a:srgbClr val="FFEDC9"/>
        </a:accent2>
        <a:accent3>
          <a:srgbClr val="FFFFFF"/>
        </a:accent3>
        <a:accent4>
          <a:srgbClr val="00AE56"/>
        </a:accent4>
        <a:accent5>
          <a:srgbClr val="DBC9AD"/>
        </a:accent5>
        <a:accent6>
          <a:srgbClr val="E7D7B6"/>
        </a:accent6>
        <a:hlink>
          <a:srgbClr val="68452A"/>
        </a:hlink>
        <a:folHlink>
          <a:srgbClr val="FF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Corporation">
  <a:themeElements>
    <a:clrScheme name="Corporation 1">
      <a:dk1>
        <a:srgbClr val="FFCC00"/>
      </a:dk1>
      <a:lt1>
        <a:srgbClr val="FFFFFF"/>
      </a:lt1>
      <a:dk2>
        <a:srgbClr val="DDDDDD"/>
      </a:dk2>
      <a:lt2>
        <a:srgbClr val="C0C0C0"/>
      </a:lt2>
      <a:accent1>
        <a:srgbClr val="0092CC"/>
      </a:accent1>
      <a:accent2>
        <a:srgbClr val="C7E6FD"/>
      </a:accent2>
      <a:accent3>
        <a:srgbClr val="FFFFFF"/>
      </a:accent3>
      <a:accent4>
        <a:srgbClr val="DAAE00"/>
      </a:accent4>
      <a:accent5>
        <a:srgbClr val="AAC7E2"/>
      </a:accent5>
      <a:accent6>
        <a:srgbClr val="B4D0E5"/>
      </a:accent6>
      <a:hlink>
        <a:srgbClr val="333399"/>
      </a:hlink>
      <a:folHlink>
        <a:srgbClr val="02C4DE"/>
      </a:folHlink>
    </a:clrScheme>
    <a:fontScheme name="Corporation">
      <a:majorFont>
        <a:latin typeface="隶书"/>
        <a:ea typeface="隶书"/>
        <a:cs typeface=""/>
      </a:majorFont>
      <a:minorFont>
        <a:latin typeface="隶书"/>
        <a:ea typeface="隶书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en-US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en-US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lnDef>
  </a:objectDefaults>
  <a:extraClrSchemeLst>
    <a:extraClrScheme>
      <a:clrScheme name="Corporation 1">
        <a:dk1>
          <a:srgbClr val="FFCC00"/>
        </a:dk1>
        <a:lt1>
          <a:srgbClr val="FFFFFF"/>
        </a:lt1>
        <a:dk2>
          <a:srgbClr val="DDDDDD"/>
        </a:dk2>
        <a:lt2>
          <a:srgbClr val="C0C0C0"/>
        </a:lt2>
        <a:accent1>
          <a:srgbClr val="0092CC"/>
        </a:accent1>
        <a:accent2>
          <a:srgbClr val="C7E6FD"/>
        </a:accent2>
        <a:accent3>
          <a:srgbClr val="FFFFFF"/>
        </a:accent3>
        <a:accent4>
          <a:srgbClr val="DAAE00"/>
        </a:accent4>
        <a:accent5>
          <a:srgbClr val="AAC7E2"/>
        </a:accent5>
        <a:accent6>
          <a:srgbClr val="B4D0E5"/>
        </a:accent6>
        <a:hlink>
          <a:srgbClr val="333399"/>
        </a:hlink>
        <a:folHlink>
          <a:srgbClr val="02C4D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rporation 2">
        <a:dk1>
          <a:srgbClr val="E1DC00"/>
        </a:dk1>
        <a:lt1>
          <a:srgbClr val="FFFFFF"/>
        </a:lt1>
        <a:dk2>
          <a:srgbClr val="DDDDDD"/>
        </a:dk2>
        <a:lt2>
          <a:srgbClr val="C0C0C0"/>
        </a:lt2>
        <a:accent1>
          <a:srgbClr val="008800"/>
        </a:accent1>
        <a:accent2>
          <a:srgbClr val="E0F5C7"/>
        </a:accent2>
        <a:accent3>
          <a:srgbClr val="FFFFFF"/>
        </a:accent3>
        <a:accent4>
          <a:srgbClr val="C0BC00"/>
        </a:accent4>
        <a:accent5>
          <a:srgbClr val="AAC3AA"/>
        </a:accent5>
        <a:accent6>
          <a:srgbClr val="CBDEB4"/>
        </a:accent6>
        <a:hlink>
          <a:srgbClr val="003300"/>
        </a:hlink>
        <a:folHlink>
          <a:srgbClr val="00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rporation 3">
        <a:dk1>
          <a:srgbClr val="00CC66"/>
        </a:dk1>
        <a:lt1>
          <a:srgbClr val="FFFFFF"/>
        </a:lt1>
        <a:dk2>
          <a:srgbClr val="DDDDDD"/>
        </a:dk2>
        <a:lt2>
          <a:srgbClr val="C0C0C0"/>
        </a:lt2>
        <a:accent1>
          <a:srgbClr val="BD9633"/>
        </a:accent1>
        <a:accent2>
          <a:srgbClr val="FFEDC9"/>
        </a:accent2>
        <a:accent3>
          <a:srgbClr val="FFFFFF"/>
        </a:accent3>
        <a:accent4>
          <a:srgbClr val="00AE56"/>
        </a:accent4>
        <a:accent5>
          <a:srgbClr val="DBC9AD"/>
        </a:accent5>
        <a:accent6>
          <a:srgbClr val="E7D7B6"/>
        </a:accent6>
        <a:hlink>
          <a:srgbClr val="68452A"/>
        </a:hlink>
        <a:folHlink>
          <a:srgbClr val="FF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​​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2553</Words>
  <Application>WPS 演示</Application>
  <PresentationFormat>全屏显示(4:3)</PresentationFormat>
  <Paragraphs>204</Paragraphs>
  <Slides>22</Slides>
  <Notes>8</Notes>
  <HiddenSlides>0</HiddenSlides>
  <MMClips>0</MMClips>
  <ScaleCrop>false</ScaleCrop>
  <HeadingPairs>
    <vt:vector size="6" baseType="variant">
      <vt:variant>
        <vt:lpstr>已用的字体</vt:lpstr>
      </vt:variant>
      <vt:variant>
        <vt:i4>16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22</vt:i4>
      </vt:variant>
    </vt:vector>
  </HeadingPairs>
  <TitlesOfParts>
    <vt:vector size="40" baseType="lpstr">
      <vt:lpstr>Arial</vt:lpstr>
      <vt:lpstr>宋体</vt:lpstr>
      <vt:lpstr>Wingdings</vt:lpstr>
      <vt:lpstr>Times New Roman</vt:lpstr>
      <vt:lpstr>隶书</vt:lpstr>
      <vt:lpstr>Verdana</vt:lpstr>
      <vt:lpstr>Gulim</vt:lpstr>
      <vt:lpstr>Malgun Gothic</vt:lpstr>
      <vt:lpstr>华文新魏</vt:lpstr>
      <vt:lpstr>黑体</vt:lpstr>
      <vt:lpstr>楷体_GB2312</vt:lpstr>
      <vt:lpstr>新宋体</vt:lpstr>
      <vt:lpstr>微软雅黑</vt:lpstr>
      <vt:lpstr>Arial Unicode MS</vt:lpstr>
      <vt:lpstr>等线</vt:lpstr>
      <vt:lpstr>Tahoma</vt:lpstr>
      <vt:lpstr>Corporation</vt:lpstr>
      <vt:lpstr>1_Corporation</vt:lpstr>
      <vt:lpstr>第2章  数据表示、寻址方式与指令系统</vt:lpstr>
      <vt:lpstr>第2章 数据表示、寻址方式与指令系统</vt:lpstr>
      <vt:lpstr>第2章 数据表示、寻址方式与指令系统</vt:lpstr>
      <vt:lpstr>第2章 数据表示、寻址方式与指令系统</vt:lpstr>
      <vt:lpstr>第2章 数据表示、寻址方式与指令系统</vt:lpstr>
      <vt:lpstr>2.2 寻址方式</vt:lpstr>
      <vt:lpstr>2.2.1 寻址方式的三种面向</vt:lpstr>
      <vt:lpstr>2.2.1 寻址方式的三种面向</vt:lpstr>
      <vt:lpstr>2.2.1 寻址方式的三种面向</vt:lpstr>
      <vt:lpstr>2.2.2 寻址方式在指令中的指明方式</vt:lpstr>
      <vt:lpstr>2.2.3 程序在主存中的定位技术</vt:lpstr>
      <vt:lpstr>2.2.3 程序在主存中的定位技术</vt:lpstr>
      <vt:lpstr>2.2.3 程序在主存中的定位技术</vt:lpstr>
      <vt:lpstr>2.2.3 程序在主存中的定位技术</vt:lpstr>
      <vt:lpstr>2.2.3 程序在主存中的定位技术</vt:lpstr>
      <vt:lpstr>基址寻址</vt:lpstr>
      <vt:lpstr>变址寻址与基址寻址比较</vt:lpstr>
      <vt:lpstr>第2章 数据表示、寻址方式与指令系统</vt:lpstr>
      <vt:lpstr>2.2.4 物理主存中信息的存储分布</vt:lpstr>
      <vt:lpstr>2.2.4 物理主存中信息的存储分布</vt:lpstr>
      <vt:lpstr>2.2.4 物理主存中信息的存储分布</vt:lpstr>
      <vt:lpstr>2.2.4 物理主存中信息的存储分布</vt:lpstr>
    </vt:vector>
  </TitlesOfParts>
  <Company>Guilddesign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040TGp_time_mono</dc:title>
  <dc:creator>ThemeGallery</dc:creator>
  <cp:lastModifiedBy>申林山</cp:lastModifiedBy>
  <cp:revision>2223</cp:revision>
  <dcterms:created xsi:type="dcterms:W3CDTF">2003-08-21T08:11:00Z</dcterms:created>
  <dcterms:modified xsi:type="dcterms:W3CDTF">2022-03-10T05:50:31Z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4A8DDC128C0C453D8C3136BB8F7F349E</vt:lpwstr>
  </property>
  <property fmtid="{D5CDD505-2E9C-101B-9397-08002B2CF9AE}" pid="3" name="KSOProductBuildVer">
    <vt:lpwstr>2052-11.1.0.11365</vt:lpwstr>
  </property>
</Properties>
</file>