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ppt" ContentType="application/vnd.ms-powerpoint"/>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9" r:id="rId1"/>
  </p:sldMasterIdLst>
  <p:notesMasterIdLst>
    <p:notesMasterId r:id="rId237"/>
  </p:notesMasterIdLst>
  <p:sldIdLst>
    <p:sldId id="645" r:id="rId2"/>
    <p:sldId id="646" r:id="rId3"/>
    <p:sldId id="647" r:id="rId4"/>
    <p:sldId id="648" r:id="rId5"/>
    <p:sldId id="649" r:id="rId6"/>
    <p:sldId id="650" r:id="rId7"/>
    <p:sldId id="651" r:id="rId8"/>
    <p:sldId id="652" r:id="rId9"/>
    <p:sldId id="653" r:id="rId10"/>
    <p:sldId id="654" r:id="rId11"/>
    <p:sldId id="655" r:id="rId12"/>
    <p:sldId id="656" r:id="rId13"/>
    <p:sldId id="657" r:id="rId14"/>
    <p:sldId id="658" r:id="rId15"/>
    <p:sldId id="659" r:id="rId16"/>
    <p:sldId id="660" r:id="rId17"/>
    <p:sldId id="661" r:id="rId18"/>
    <p:sldId id="662" r:id="rId19"/>
    <p:sldId id="663" r:id="rId20"/>
    <p:sldId id="664" r:id="rId21"/>
    <p:sldId id="665" r:id="rId22"/>
    <p:sldId id="666" r:id="rId23"/>
    <p:sldId id="667" r:id="rId24"/>
    <p:sldId id="668" r:id="rId25"/>
    <p:sldId id="669" r:id="rId26"/>
    <p:sldId id="670" r:id="rId27"/>
    <p:sldId id="671" r:id="rId28"/>
    <p:sldId id="672" r:id="rId29"/>
    <p:sldId id="673" r:id="rId30"/>
    <p:sldId id="674" r:id="rId31"/>
    <p:sldId id="675" r:id="rId32"/>
    <p:sldId id="676" r:id="rId33"/>
    <p:sldId id="677" r:id="rId34"/>
    <p:sldId id="678" r:id="rId35"/>
    <p:sldId id="679" r:id="rId36"/>
    <p:sldId id="680" r:id="rId37"/>
    <p:sldId id="681" r:id="rId38"/>
    <p:sldId id="682" r:id="rId39"/>
    <p:sldId id="683" r:id="rId40"/>
    <p:sldId id="684" r:id="rId41"/>
    <p:sldId id="685" r:id="rId42"/>
    <p:sldId id="686" r:id="rId43"/>
    <p:sldId id="687" r:id="rId44"/>
    <p:sldId id="688" r:id="rId45"/>
    <p:sldId id="689" r:id="rId46"/>
    <p:sldId id="690" r:id="rId47"/>
    <p:sldId id="691" r:id="rId48"/>
    <p:sldId id="692" r:id="rId49"/>
    <p:sldId id="693" r:id="rId50"/>
    <p:sldId id="694" r:id="rId51"/>
    <p:sldId id="695" r:id="rId52"/>
    <p:sldId id="696" r:id="rId53"/>
    <p:sldId id="697" r:id="rId54"/>
    <p:sldId id="698" r:id="rId55"/>
    <p:sldId id="699" r:id="rId56"/>
    <p:sldId id="700" r:id="rId57"/>
    <p:sldId id="701" r:id="rId58"/>
    <p:sldId id="702" r:id="rId59"/>
    <p:sldId id="703" r:id="rId60"/>
    <p:sldId id="704" r:id="rId61"/>
    <p:sldId id="705" r:id="rId62"/>
    <p:sldId id="706" r:id="rId63"/>
    <p:sldId id="707" r:id="rId64"/>
    <p:sldId id="708" r:id="rId65"/>
    <p:sldId id="709" r:id="rId66"/>
    <p:sldId id="710" r:id="rId67"/>
    <p:sldId id="711" r:id="rId68"/>
    <p:sldId id="712" r:id="rId69"/>
    <p:sldId id="713" r:id="rId70"/>
    <p:sldId id="714" r:id="rId71"/>
    <p:sldId id="715" r:id="rId72"/>
    <p:sldId id="716" r:id="rId73"/>
    <p:sldId id="717" r:id="rId74"/>
    <p:sldId id="718" r:id="rId75"/>
    <p:sldId id="719" r:id="rId76"/>
    <p:sldId id="720" r:id="rId77"/>
    <p:sldId id="721" r:id="rId78"/>
    <p:sldId id="722" r:id="rId79"/>
    <p:sldId id="723" r:id="rId80"/>
    <p:sldId id="724" r:id="rId81"/>
    <p:sldId id="725" r:id="rId82"/>
    <p:sldId id="726" r:id="rId83"/>
    <p:sldId id="727" r:id="rId84"/>
    <p:sldId id="728" r:id="rId85"/>
    <p:sldId id="729" r:id="rId86"/>
    <p:sldId id="730" r:id="rId87"/>
    <p:sldId id="731" r:id="rId88"/>
    <p:sldId id="732" r:id="rId89"/>
    <p:sldId id="733" r:id="rId90"/>
    <p:sldId id="734" r:id="rId91"/>
    <p:sldId id="735" r:id="rId92"/>
    <p:sldId id="736" r:id="rId93"/>
    <p:sldId id="737" r:id="rId94"/>
    <p:sldId id="738" r:id="rId95"/>
    <p:sldId id="739" r:id="rId96"/>
    <p:sldId id="740" r:id="rId97"/>
    <p:sldId id="741" r:id="rId98"/>
    <p:sldId id="742" r:id="rId99"/>
    <p:sldId id="743" r:id="rId100"/>
    <p:sldId id="744" r:id="rId101"/>
    <p:sldId id="745" r:id="rId102"/>
    <p:sldId id="746" r:id="rId103"/>
    <p:sldId id="747" r:id="rId104"/>
    <p:sldId id="748" r:id="rId105"/>
    <p:sldId id="749" r:id="rId106"/>
    <p:sldId id="750" r:id="rId107"/>
    <p:sldId id="751" r:id="rId108"/>
    <p:sldId id="752" r:id="rId109"/>
    <p:sldId id="753" r:id="rId110"/>
    <p:sldId id="754" r:id="rId111"/>
    <p:sldId id="755" r:id="rId112"/>
    <p:sldId id="756" r:id="rId113"/>
    <p:sldId id="757" r:id="rId114"/>
    <p:sldId id="758" r:id="rId115"/>
    <p:sldId id="759" r:id="rId116"/>
    <p:sldId id="760" r:id="rId117"/>
    <p:sldId id="761" r:id="rId118"/>
    <p:sldId id="762" r:id="rId119"/>
    <p:sldId id="763" r:id="rId120"/>
    <p:sldId id="764" r:id="rId121"/>
    <p:sldId id="765" r:id="rId122"/>
    <p:sldId id="766" r:id="rId123"/>
    <p:sldId id="767" r:id="rId124"/>
    <p:sldId id="768" r:id="rId125"/>
    <p:sldId id="769" r:id="rId126"/>
    <p:sldId id="770" r:id="rId127"/>
    <p:sldId id="771" r:id="rId128"/>
    <p:sldId id="772" r:id="rId129"/>
    <p:sldId id="773" r:id="rId130"/>
    <p:sldId id="774" r:id="rId131"/>
    <p:sldId id="775" r:id="rId132"/>
    <p:sldId id="776" r:id="rId133"/>
    <p:sldId id="777" r:id="rId134"/>
    <p:sldId id="778" r:id="rId135"/>
    <p:sldId id="779" r:id="rId136"/>
    <p:sldId id="780" r:id="rId137"/>
    <p:sldId id="781" r:id="rId138"/>
    <p:sldId id="782" r:id="rId139"/>
    <p:sldId id="783" r:id="rId140"/>
    <p:sldId id="784" r:id="rId141"/>
    <p:sldId id="785" r:id="rId142"/>
    <p:sldId id="786" r:id="rId143"/>
    <p:sldId id="787" r:id="rId144"/>
    <p:sldId id="788" r:id="rId145"/>
    <p:sldId id="789" r:id="rId146"/>
    <p:sldId id="790" r:id="rId147"/>
    <p:sldId id="791" r:id="rId148"/>
    <p:sldId id="792" r:id="rId149"/>
    <p:sldId id="793" r:id="rId150"/>
    <p:sldId id="794" r:id="rId151"/>
    <p:sldId id="795" r:id="rId152"/>
    <p:sldId id="796" r:id="rId153"/>
    <p:sldId id="797" r:id="rId154"/>
    <p:sldId id="798" r:id="rId155"/>
    <p:sldId id="799" r:id="rId156"/>
    <p:sldId id="800" r:id="rId157"/>
    <p:sldId id="801" r:id="rId158"/>
    <p:sldId id="802" r:id="rId159"/>
    <p:sldId id="803" r:id="rId160"/>
    <p:sldId id="804" r:id="rId161"/>
    <p:sldId id="805" r:id="rId162"/>
    <p:sldId id="806" r:id="rId163"/>
    <p:sldId id="807" r:id="rId164"/>
    <p:sldId id="808" r:id="rId165"/>
    <p:sldId id="809" r:id="rId166"/>
    <p:sldId id="810" r:id="rId167"/>
    <p:sldId id="811" r:id="rId168"/>
    <p:sldId id="812" r:id="rId169"/>
    <p:sldId id="813" r:id="rId170"/>
    <p:sldId id="814" r:id="rId171"/>
    <p:sldId id="815" r:id="rId172"/>
    <p:sldId id="816" r:id="rId173"/>
    <p:sldId id="817" r:id="rId174"/>
    <p:sldId id="818" r:id="rId175"/>
    <p:sldId id="819" r:id="rId176"/>
    <p:sldId id="820" r:id="rId177"/>
    <p:sldId id="821" r:id="rId178"/>
    <p:sldId id="822" r:id="rId179"/>
    <p:sldId id="823" r:id="rId180"/>
    <p:sldId id="824" r:id="rId181"/>
    <p:sldId id="825" r:id="rId182"/>
    <p:sldId id="826" r:id="rId183"/>
    <p:sldId id="827" r:id="rId184"/>
    <p:sldId id="828" r:id="rId185"/>
    <p:sldId id="829" r:id="rId186"/>
    <p:sldId id="830" r:id="rId187"/>
    <p:sldId id="831" r:id="rId188"/>
    <p:sldId id="832" r:id="rId189"/>
    <p:sldId id="833" r:id="rId190"/>
    <p:sldId id="834" r:id="rId191"/>
    <p:sldId id="835" r:id="rId192"/>
    <p:sldId id="836" r:id="rId193"/>
    <p:sldId id="837" r:id="rId194"/>
    <p:sldId id="838" r:id="rId195"/>
    <p:sldId id="839" r:id="rId196"/>
    <p:sldId id="840" r:id="rId197"/>
    <p:sldId id="841" r:id="rId198"/>
    <p:sldId id="842" r:id="rId199"/>
    <p:sldId id="843" r:id="rId200"/>
    <p:sldId id="844" r:id="rId201"/>
    <p:sldId id="845" r:id="rId202"/>
    <p:sldId id="846" r:id="rId203"/>
    <p:sldId id="847" r:id="rId204"/>
    <p:sldId id="848" r:id="rId205"/>
    <p:sldId id="849" r:id="rId206"/>
    <p:sldId id="850" r:id="rId207"/>
    <p:sldId id="851" r:id="rId208"/>
    <p:sldId id="852" r:id="rId209"/>
    <p:sldId id="853" r:id="rId210"/>
    <p:sldId id="854" r:id="rId211"/>
    <p:sldId id="855" r:id="rId212"/>
    <p:sldId id="856" r:id="rId213"/>
    <p:sldId id="857" r:id="rId214"/>
    <p:sldId id="858" r:id="rId215"/>
    <p:sldId id="859" r:id="rId216"/>
    <p:sldId id="860" r:id="rId217"/>
    <p:sldId id="861" r:id="rId218"/>
    <p:sldId id="862" r:id="rId219"/>
    <p:sldId id="863" r:id="rId220"/>
    <p:sldId id="864" r:id="rId221"/>
    <p:sldId id="865" r:id="rId222"/>
    <p:sldId id="866" r:id="rId223"/>
    <p:sldId id="867" r:id="rId224"/>
    <p:sldId id="868" r:id="rId225"/>
    <p:sldId id="869" r:id="rId226"/>
    <p:sldId id="870" r:id="rId227"/>
    <p:sldId id="871" r:id="rId228"/>
    <p:sldId id="872" r:id="rId229"/>
    <p:sldId id="873" r:id="rId230"/>
    <p:sldId id="874" r:id="rId231"/>
    <p:sldId id="875" r:id="rId232"/>
    <p:sldId id="876" r:id="rId233"/>
    <p:sldId id="877" r:id="rId234"/>
    <p:sldId id="878" r:id="rId235"/>
    <p:sldId id="879" r:id="rId236"/>
  </p:sldIdLst>
  <p:sldSz cx="9906000" cy="6858000" type="A4"/>
  <p:notesSz cx="6858000" cy="9144000"/>
  <p:defaultTextStyle>
    <a:defPPr>
      <a:defRPr lang="zh-CN"/>
    </a:defPPr>
    <a:lvl1pPr algn="l" rtl="0" fontAlgn="base">
      <a:spcBef>
        <a:spcPct val="0"/>
      </a:spcBef>
      <a:spcAft>
        <a:spcPct val="0"/>
      </a:spcAft>
      <a:defRPr sz="2400" kern="1200">
        <a:solidFill>
          <a:schemeClr val="tx1"/>
        </a:solidFill>
        <a:latin typeface="Tahoma" pitchFamily="34" charset="0"/>
        <a:ea typeface="宋体" charset="-122"/>
        <a:cs typeface="+mn-cs"/>
      </a:defRPr>
    </a:lvl1pPr>
    <a:lvl2pPr marL="457200" algn="l" rtl="0" fontAlgn="base">
      <a:spcBef>
        <a:spcPct val="0"/>
      </a:spcBef>
      <a:spcAft>
        <a:spcPct val="0"/>
      </a:spcAft>
      <a:defRPr sz="2400" kern="1200">
        <a:solidFill>
          <a:schemeClr val="tx1"/>
        </a:solidFill>
        <a:latin typeface="Tahoma" pitchFamily="34" charset="0"/>
        <a:ea typeface="宋体" charset="-122"/>
        <a:cs typeface="+mn-cs"/>
      </a:defRPr>
    </a:lvl2pPr>
    <a:lvl3pPr marL="914400" algn="l" rtl="0" fontAlgn="base">
      <a:spcBef>
        <a:spcPct val="0"/>
      </a:spcBef>
      <a:spcAft>
        <a:spcPct val="0"/>
      </a:spcAft>
      <a:defRPr sz="2400" kern="1200">
        <a:solidFill>
          <a:schemeClr val="tx1"/>
        </a:solidFill>
        <a:latin typeface="Tahoma" pitchFamily="34" charset="0"/>
        <a:ea typeface="宋体" charset="-122"/>
        <a:cs typeface="+mn-cs"/>
      </a:defRPr>
    </a:lvl3pPr>
    <a:lvl4pPr marL="1371600" algn="l" rtl="0" fontAlgn="base">
      <a:spcBef>
        <a:spcPct val="0"/>
      </a:spcBef>
      <a:spcAft>
        <a:spcPct val="0"/>
      </a:spcAft>
      <a:defRPr sz="2400" kern="1200">
        <a:solidFill>
          <a:schemeClr val="tx1"/>
        </a:solidFill>
        <a:latin typeface="Tahoma" pitchFamily="34" charset="0"/>
        <a:ea typeface="宋体" charset="-122"/>
        <a:cs typeface="+mn-cs"/>
      </a:defRPr>
    </a:lvl4pPr>
    <a:lvl5pPr marL="1828800" algn="l" rtl="0" fontAlgn="base">
      <a:spcBef>
        <a:spcPct val="0"/>
      </a:spcBef>
      <a:spcAft>
        <a:spcPct val="0"/>
      </a:spcAft>
      <a:defRPr sz="2400" kern="1200">
        <a:solidFill>
          <a:schemeClr val="tx1"/>
        </a:solidFill>
        <a:latin typeface="Tahoma" pitchFamily="34" charset="0"/>
        <a:ea typeface="宋体" charset="-122"/>
        <a:cs typeface="+mn-cs"/>
      </a:defRPr>
    </a:lvl5pPr>
    <a:lvl6pPr marL="2286000" algn="l" defTabSz="914400" rtl="0" eaLnBrk="1" latinLnBrk="0" hangingPunct="1">
      <a:defRPr sz="2400" kern="1200">
        <a:solidFill>
          <a:schemeClr val="tx1"/>
        </a:solidFill>
        <a:latin typeface="Tahoma" pitchFamily="34" charset="0"/>
        <a:ea typeface="宋体" charset="-122"/>
        <a:cs typeface="+mn-cs"/>
      </a:defRPr>
    </a:lvl6pPr>
    <a:lvl7pPr marL="2743200" algn="l" defTabSz="914400" rtl="0" eaLnBrk="1" latinLnBrk="0" hangingPunct="1">
      <a:defRPr sz="2400" kern="1200">
        <a:solidFill>
          <a:schemeClr val="tx1"/>
        </a:solidFill>
        <a:latin typeface="Tahoma" pitchFamily="34" charset="0"/>
        <a:ea typeface="宋体" charset="-122"/>
        <a:cs typeface="+mn-cs"/>
      </a:defRPr>
    </a:lvl7pPr>
    <a:lvl8pPr marL="3200400" algn="l" defTabSz="914400" rtl="0" eaLnBrk="1" latinLnBrk="0" hangingPunct="1">
      <a:defRPr sz="2400" kern="1200">
        <a:solidFill>
          <a:schemeClr val="tx1"/>
        </a:solidFill>
        <a:latin typeface="Tahoma" pitchFamily="34" charset="0"/>
        <a:ea typeface="宋体" charset="-122"/>
        <a:cs typeface="+mn-cs"/>
      </a:defRPr>
    </a:lvl8pPr>
    <a:lvl9pPr marL="3657600" algn="l" defTabSz="914400" rtl="0" eaLnBrk="1" latinLnBrk="0" hangingPunct="1">
      <a:defRPr sz="2400" kern="1200">
        <a:solidFill>
          <a:schemeClr val="tx1"/>
        </a:solidFill>
        <a:latin typeface="Tahoma" pitchFamily="34" charset="0"/>
        <a:ea typeface="宋体"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99"/>
    <a:srgbClr val="0000FF"/>
    <a:srgbClr val="FFCC00"/>
    <a:srgbClr val="000066"/>
    <a:srgbClr val="FFFF66"/>
    <a:srgbClr val="FF99FF"/>
    <a:srgbClr val="66FFFF"/>
    <a:srgbClr val="FF9900"/>
    <a:srgbClr val="000000"/>
    <a:srgbClr val="9999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autoAdjust="0"/>
    <p:restoredTop sz="94611" autoAdjust="0"/>
  </p:normalViewPr>
  <p:slideViewPr>
    <p:cSldViewPr>
      <p:cViewPr>
        <p:scale>
          <a:sx n="59" d="100"/>
          <a:sy n="59" d="100"/>
        </p:scale>
        <p:origin x="-1242" y="-198"/>
      </p:cViewPr>
      <p:guideLst>
        <p:guide orient="horz" pos="2160"/>
        <p:guide pos="3120"/>
      </p:guideLst>
    </p:cSldViewPr>
  </p:slideViewPr>
  <p:notesTextViewPr>
    <p:cViewPr>
      <p:scale>
        <a:sx n="100" d="100"/>
        <a:sy n="100" d="100"/>
      </p:scale>
      <p:origin x="0" y="0"/>
    </p:cViewPr>
  </p:notesTextViewPr>
  <p:sorterViewPr>
    <p:cViewPr>
      <p:scale>
        <a:sx n="66" d="100"/>
        <a:sy n="66" d="100"/>
      </p:scale>
      <p:origin x="0" y="22926"/>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notesMaster" Target="notesMasters/notesMaster1.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01" Type="http://schemas.openxmlformats.org/officeDocument/2006/relationships/slide" Target="slides/slide200.xml"/><Relationship Id="rId222" Type="http://schemas.openxmlformats.org/officeDocument/2006/relationships/slide" Target="slides/slide221.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82" Type="http://schemas.openxmlformats.org/officeDocument/2006/relationships/slide" Target="slides/slide181.xml"/><Relationship Id="rId187" Type="http://schemas.openxmlformats.org/officeDocument/2006/relationships/slide" Target="slides/slide186.xml"/><Relationship Id="rId217" Type="http://schemas.openxmlformats.org/officeDocument/2006/relationships/slide" Target="slides/slide216.xml"/><Relationship Id="rId1" Type="http://schemas.openxmlformats.org/officeDocument/2006/relationships/slideMaster" Target="slideMasters/slideMaster1.xml"/><Relationship Id="rId6" Type="http://schemas.openxmlformats.org/officeDocument/2006/relationships/slide" Target="slides/slide5.xml"/><Relationship Id="rId212" Type="http://schemas.openxmlformats.org/officeDocument/2006/relationships/slide" Target="slides/slide211.xml"/><Relationship Id="rId233" Type="http://schemas.openxmlformats.org/officeDocument/2006/relationships/slide" Target="slides/slide232.xml"/><Relationship Id="rId238" Type="http://schemas.openxmlformats.org/officeDocument/2006/relationships/presProps" Target="presProps.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172" Type="http://schemas.openxmlformats.org/officeDocument/2006/relationships/slide" Target="slides/slide171.xml"/><Relationship Id="rId193" Type="http://schemas.openxmlformats.org/officeDocument/2006/relationships/slide" Target="slides/slide192.xml"/><Relationship Id="rId202" Type="http://schemas.openxmlformats.org/officeDocument/2006/relationships/slide" Target="slides/slide201.xml"/><Relationship Id="rId207" Type="http://schemas.openxmlformats.org/officeDocument/2006/relationships/slide" Target="slides/slide206.xml"/><Relationship Id="rId223" Type="http://schemas.openxmlformats.org/officeDocument/2006/relationships/slide" Target="slides/slide222.xml"/><Relationship Id="rId228" Type="http://schemas.openxmlformats.org/officeDocument/2006/relationships/slide" Target="slides/slide227.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13" Type="http://schemas.openxmlformats.org/officeDocument/2006/relationships/slide" Target="slides/slide212.xml"/><Relationship Id="rId218" Type="http://schemas.openxmlformats.org/officeDocument/2006/relationships/slide" Target="slides/slide217.xml"/><Relationship Id="rId234" Type="http://schemas.openxmlformats.org/officeDocument/2006/relationships/slide" Target="slides/slide233.xml"/><Relationship Id="rId239" Type="http://schemas.openxmlformats.org/officeDocument/2006/relationships/viewProps" Target="viewProp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slide" Target="slides/slide207.xml"/><Relationship Id="rId229" Type="http://schemas.openxmlformats.org/officeDocument/2006/relationships/slide" Target="slides/slide228.xml"/><Relationship Id="rId19" Type="http://schemas.openxmlformats.org/officeDocument/2006/relationships/slide" Target="slides/slide18.xml"/><Relationship Id="rId224" Type="http://schemas.openxmlformats.org/officeDocument/2006/relationships/slide" Target="slides/slide223.xml"/><Relationship Id="rId240" Type="http://schemas.openxmlformats.org/officeDocument/2006/relationships/theme" Target="theme/theme1.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30" Type="http://schemas.openxmlformats.org/officeDocument/2006/relationships/slide" Target="slides/slide229.xml"/><Relationship Id="rId235" Type="http://schemas.openxmlformats.org/officeDocument/2006/relationships/slide" Target="slides/slide234.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tableStyles" Target="tableStyle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6" Type="http://schemas.openxmlformats.org/officeDocument/2006/relationships/slide" Target="slides/slide25.xml"/><Relationship Id="rId231" Type="http://schemas.openxmlformats.org/officeDocument/2006/relationships/slide" Target="slides/slide230.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2.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D91705B7-8C8A-42C4-AB17-1CFFB083E057}" type="datetimeFigureOut">
              <a:rPr lang="zh-CN" altLang="en-US" smtClean="0"/>
              <a:pPr/>
              <a:t>2016-11-6</a:t>
            </a:fld>
            <a:endParaRPr lang="zh-CN" altLang="en-US"/>
          </a:p>
        </p:txBody>
      </p:sp>
      <p:sp>
        <p:nvSpPr>
          <p:cNvPr id="4" name="幻灯片图像占位符 3"/>
          <p:cNvSpPr>
            <a:spLocks noGrp="1" noRot="1" noChangeAspect="1"/>
          </p:cNvSpPr>
          <p:nvPr>
            <p:ph type="sldImg" idx="2"/>
          </p:nvPr>
        </p:nvSpPr>
        <p:spPr>
          <a:xfrm>
            <a:off x="952500" y="685800"/>
            <a:ext cx="4953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03D7E5C-22A0-4D6E-B6E0-612BC81E1703}" type="slidenum">
              <a:rPr lang="zh-CN" altLang="en-US" smtClean="0"/>
              <a:pPr/>
              <a:t>‹#›</a:t>
            </a:fld>
            <a:endParaRPr lang="zh-CN" altLang="en-US"/>
          </a:p>
        </p:txBody>
      </p:sp>
    </p:spTree>
    <p:extLst>
      <p:ext uri="{BB962C8B-B14F-4D97-AF65-F5344CB8AC3E}">
        <p14:creationId xmlns:p14="http://schemas.microsoft.com/office/powerpoint/2010/main" val="253433800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A10E362-DE88-4268-9FFD-6CE729E4A76A}" type="slidenum">
              <a:rPr lang="en-US" altLang="zh-CN" sz="1200">
                <a:latin typeface="Arial" charset="0"/>
              </a:rPr>
              <a:pPr/>
              <a:t>3</a:t>
            </a:fld>
            <a:endParaRPr lang="en-US" altLang="zh-CN" sz="1200">
              <a:latin typeface="Arial" charset="0"/>
            </a:endParaRPr>
          </a:p>
        </p:txBody>
      </p:sp>
      <p:sp>
        <p:nvSpPr>
          <p:cNvPr id="28675" name="Rectangle 2"/>
          <p:cNvSpPr>
            <a:spLocks noGrp="1" noRot="1" noChangeAspect="1" noChangeArrowheads="1" noTextEdit="1"/>
          </p:cNvSpPr>
          <p:nvPr>
            <p:ph type="sldImg"/>
          </p:nvPr>
        </p:nvSpPr>
        <p:spPr>
          <a:ln/>
        </p:spPr>
      </p:sp>
      <p:sp>
        <p:nvSpPr>
          <p:cNvPr id="2867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62318B5-3A8E-4CC1-951F-506CEE882461}" type="slidenum">
              <a:rPr lang="en-US" altLang="zh-CN" sz="1200">
                <a:latin typeface="Arial" charset="0"/>
              </a:rPr>
              <a:pPr/>
              <a:t>5</a:t>
            </a:fld>
            <a:endParaRPr lang="en-US" altLang="zh-CN" sz="1200">
              <a:latin typeface="Arial" charset="0"/>
            </a:endParaRPr>
          </a:p>
        </p:txBody>
      </p:sp>
      <p:sp>
        <p:nvSpPr>
          <p:cNvPr id="31747" name="Rectangle 2"/>
          <p:cNvSpPr>
            <a:spLocks noGrp="1" noRot="1" noChangeAspect="1" noChangeArrowheads="1" noTextEdit="1"/>
          </p:cNvSpPr>
          <p:nvPr>
            <p:ph type="sldImg"/>
          </p:nvPr>
        </p:nvSpPr>
        <p:spPr>
          <a:ln/>
        </p:spPr>
      </p:sp>
      <p:sp>
        <p:nvSpPr>
          <p:cNvPr id="3174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948000D-7B90-4030-8BBA-A050511F1FCD}" type="slidenum">
              <a:rPr lang="en-US" altLang="zh-CN" sz="1200">
                <a:latin typeface="Arial" charset="0"/>
              </a:rPr>
              <a:pPr/>
              <a:t>6</a:t>
            </a:fld>
            <a:endParaRPr lang="en-US" altLang="zh-CN" sz="1200">
              <a:latin typeface="Arial" charset="0"/>
            </a:endParaRPr>
          </a:p>
        </p:txBody>
      </p:sp>
      <p:sp>
        <p:nvSpPr>
          <p:cNvPr id="33795" name="Rectangle 2"/>
          <p:cNvSpPr>
            <a:spLocks noGrp="1" noRot="1" noChangeAspect="1" noChangeArrowheads="1" noTextEdit="1"/>
          </p:cNvSpPr>
          <p:nvPr>
            <p:ph type="sldImg"/>
          </p:nvPr>
        </p:nvSpPr>
        <p:spPr>
          <a:ln/>
        </p:spPr>
      </p:sp>
      <p:sp>
        <p:nvSpPr>
          <p:cNvPr id="337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258536F-3E42-4A32-A403-80B99AAFE183}" type="slidenum">
              <a:rPr lang="en-US" altLang="zh-CN" sz="1200">
                <a:latin typeface="Arial" charset="0"/>
              </a:rPr>
              <a:pPr/>
              <a:t>8</a:t>
            </a:fld>
            <a:endParaRPr lang="en-US" altLang="zh-CN" sz="1200">
              <a:latin typeface="Arial" charset="0"/>
            </a:endParaRPr>
          </a:p>
        </p:txBody>
      </p:sp>
      <p:sp>
        <p:nvSpPr>
          <p:cNvPr id="36867" name="Rectangle 2"/>
          <p:cNvSpPr>
            <a:spLocks noGrp="1" noRot="1" noChangeAspect="1" noChangeArrowheads="1" noTextEdit="1"/>
          </p:cNvSpPr>
          <p:nvPr>
            <p:ph type="sldImg"/>
          </p:nvPr>
        </p:nvSpPr>
        <p:spPr>
          <a:ln/>
        </p:spPr>
      </p:sp>
      <p:sp>
        <p:nvSpPr>
          <p:cNvPr id="3686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258536F-3E42-4A32-A403-80B99AAFE183}" type="slidenum">
              <a:rPr lang="en-US" altLang="zh-CN" sz="1200">
                <a:latin typeface="Arial" charset="0"/>
              </a:rPr>
              <a:pPr/>
              <a:t>9</a:t>
            </a:fld>
            <a:endParaRPr lang="en-US" altLang="zh-CN" sz="1200">
              <a:latin typeface="Arial" charset="0"/>
            </a:endParaRPr>
          </a:p>
        </p:txBody>
      </p:sp>
      <p:sp>
        <p:nvSpPr>
          <p:cNvPr id="36867" name="Rectangle 2"/>
          <p:cNvSpPr>
            <a:spLocks noGrp="1" noRot="1" noChangeAspect="1" noChangeArrowheads="1" noTextEdit="1"/>
          </p:cNvSpPr>
          <p:nvPr>
            <p:ph type="sldImg"/>
          </p:nvPr>
        </p:nvSpPr>
        <p:spPr>
          <a:ln/>
        </p:spPr>
      </p:sp>
      <p:sp>
        <p:nvSpPr>
          <p:cNvPr id="3686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6FFD0F2-9519-4030-92F0-ED93B4D89C25}" type="slidenum">
              <a:rPr lang="en-US" altLang="zh-CN" sz="1200">
                <a:latin typeface="Arial" charset="0"/>
              </a:rPr>
              <a:pPr/>
              <a:t>10</a:t>
            </a:fld>
            <a:endParaRPr lang="en-US" altLang="zh-CN" sz="1200">
              <a:latin typeface="Arial" charset="0"/>
            </a:endParaRPr>
          </a:p>
        </p:txBody>
      </p:sp>
      <p:sp>
        <p:nvSpPr>
          <p:cNvPr id="38915" name="Rectangle 2"/>
          <p:cNvSpPr>
            <a:spLocks noGrp="1" noRot="1" noChangeAspect="1" noChangeArrowheads="1" noTextEdit="1"/>
          </p:cNvSpPr>
          <p:nvPr>
            <p:ph type="sldImg"/>
          </p:nvPr>
        </p:nvSpPr>
        <p:spPr>
          <a:ln/>
        </p:spPr>
      </p:sp>
      <p:sp>
        <p:nvSpPr>
          <p:cNvPr id="3891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ACBF8C6-E7F9-4CF9-A77A-31F71F14A7AD}" type="slidenum">
              <a:rPr lang="en-US" altLang="zh-CN" sz="1200">
                <a:latin typeface="Arial" charset="0"/>
              </a:rPr>
              <a:pPr/>
              <a:t>11</a:t>
            </a:fld>
            <a:endParaRPr lang="en-US" altLang="zh-CN" sz="1200">
              <a:latin typeface="Arial" charset="0"/>
            </a:endParaRPr>
          </a:p>
        </p:txBody>
      </p:sp>
      <p:sp>
        <p:nvSpPr>
          <p:cNvPr id="40963" name="Rectangle 2"/>
          <p:cNvSpPr>
            <a:spLocks noGrp="1" noRot="1" noChangeAspect="1" noChangeArrowheads="1" noTextEdit="1"/>
          </p:cNvSpPr>
          <p:nvPr>
            <p:ph type="sldImg"/>
          </p:nvPr>
        </p:nvSpPr>
        <p:spPr>
          <a:ln/>
        </p:spPr>
      </p:sp>
      <p:sp>
        <p:nvSpPr>
          <p:cNvPr id="4096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3A18536-26F4-43ED-B59F-3172FDDA804F}" type="slidenum">
              <a:rPr lang="en-US" altLang="zh-CN" sz="1200">
                <a:latin typeface="Arial" charset="0"/>
              </a:rPr>
              <a:pPr/>
              <a:t>12</a:t>
            </a:fld>
            <a:endParaRPr lang="en-US" altLang="zh-CN" sz="1200">
              <a:latin typeface="Arial" charset="0"/>
            </a:endParaRPr>
          </a:p>
        </p:txBody>
      </p:sp>
      <p:sp>
        <p:nvSpPr>
          <p:cNvPr id="43011" name="Rectangle 2"/>
          <p:cNvSpPr>
            <a:spLocks noGrp="1" noRot="1" noChangeAspect="1" noChangeArrowheads="1" noTextEdit="1"/>
          </p:cNvSpPr>
          <p:nvPr>
            <p:ph type="sldImg"/>
          </p:nvPr>
        </p:nvSpPr>
        <p:spPr>
          <a:ln/>
        </p:spPr>
      </p:sp>
      <p:sp>
        <p:nvSpPr>
          <p:cNvPr id="4301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893004CF-C4E9-4FE5-9D99-759CC71DBC68}" type="slidenum">
              <a:rPr lang="en-US" altLang="zh-CN" sz="1200">
                <a:latin typeface="Arial" charset="0"/>
              </a:rPr>
              <a:pPr/>
              <a:t>27</a:t>
            </a:fld>
            <a:endParaRPr lang="en-US" altLang="zh-CN" sz="1200">
              <a:latin typeface="Arial" charset="0"/>
            </a:endParaRPr>
          </a:p>
        </p:txBody>
      </p:sp>
      <p:sp>
        <p:nvSpPr>
          <p:cNvPr id="59395" name="Rectangle 2"/>
          <p:cNvSpPr>
            <a:spLocks noGrp="1" noRot="1" noChangeAspect="1" noChangeArrowheads="1" noTextEdit="1"/>
          </p:cNvSpPr>
          <p:nvPr>
            <p:ph type="sldImg"/>
          </p:nvPr>
        </p:nvSpPr>
        <p:spPr>
          <a:ln/>
        </p:spPr>
      </p:sp>
      <p:sp>
        <p:nvSpPr>
          <p:cNvPr id="593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248F76C-79FF-4117-8CD6-9846BF3985DB}" type="slidenum">
              <a:rPr lang="en-US" altLang="zh-CN" sz="1200">
                <a:latin typeface="Arial" charset="0"/>
              </a:rPr>
              <a:pPr/>
              <a:t>30</a:t>
            </a:fld>
            <a:endParaRPr lang="en-US" altLang="zh-CN" sz="1200">
              <a:latin typeface="Arial" charset="0"/>
            </a:endParaRPr>
          </a:p>
        </p:txBody>
      </p:sp>
      <p:sp>
        <p:nvSpPr>
          <p:cNvPr id="63491" name="Rectangle 2"/>
          <p:cNvSpPr>
            <a:spLocks noGrp="1" noRot="1" noChangeAspect="1" noChangeArrowheads="1" noTextEdit="1"/>
          </p:cNvSpPr>
          <p:nvPr>
            <p:ph type="sldImg"/>
          </p:nvPr>
        </p:nvSpPr>
        <p:spPr>
          <a:ln/>
        </p:spPr>
      </p:sp>
      <p:sp>
        <p:nvSpPr>
          <p:cNvPr id="634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91443D9-3092-4671-8580-2CD899024FC1}" type="slidenum">
              <a:rPr lang="en-US" altLang="zh-CN" sz="1200">
                <a:latin typeface="Arial" charset="0"/>
              </a:rPr>
              <a:pPr/>
              <a:t>31</a:t>
            </a:fld>
            <a:endParaRPr lang="en-US" altLang="zh-CN" sz="1200">
              <a:latin typeface="Arial" charset="0"/>
            </a:endParaRPr>
          </a:p>
        </p:txBody>
      </p:sp>
      <p:sp>
        <p:nvSpPr>
          <p:cNvPr id="65539" name="Rectangle 2"/>
          <p:cNvSpPr>
            <a:spLocks noGrp="1" noRot="1" noChangeAspect="1" noChangeArrowheads="1" noTextEdit="1"/>
          </p:cNvSpPr>
          <p:nvPr>
            <p:ph type="sldImg"/>
          </p:nvPr>
        </p:nvSpPr>
        <p:spPr>
          <a:ln/>
        </p:spPr>
      </p:sp>
      <p:sp>
        <p:nvSpPr>
          <p:cNvPr id="6554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20938E8-3B98-474C-B0C7-62543C12BFBA}" type="slidenum">
              <a:rPr lang="en-US" altLang="zh-CN" sz="1200">
                <a:latin typeface="Arial" charset="0"/>
              </a:rPr>
              <a:pPr/>
              <a:t>32</a:t>
            </a:fld>
            <a:endParaRPr lang="en-US" altLang="zh-CN" sz="1200">
              <a:latin typeface="Arial" charset="0"/>
            </a:endParaRPr>
          </a:p>
        </p:txBody>
      </p:sp>
      <p:sp>
        <p:nvSpPr>
          <p:cNvPr id="67587" name="Rectangle 2"/>
          <p:cNvSpPr>
            <a:spLocks noGrp="1" noRot="1" noChangeAspect="1" noChangeArrowheads="1" noTextEdit="1"/>
          </p:cNvSpPr>
          <p:nvPr>
            <p:ph type="sldImg"/>
          </p:nvPr>
        </p:nvSpPr>
        <p:spPr>
          <a:ln/>
        </p:spPr>
      </p:sp>
      <p:sp>
        <p:nvSpPr>
          <p:cNvPr id="6758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32816AA-DD7C-43F0-B6A4-543DAB586352}" type="slidenum">
              <a:rPr lang="en-US" altLang="zh-CN" sz="1200">
                <a:latin typeface="Arial" charset="0"/>
              </a:rPr>
              <a:pPr/>
              <a:t>33</a:t>
            </a:fld>
            <a:endParaRPr lang="en-US" altLang="zh-CN" sz="1200">
              <a:latin typeface="Arial" charset="0"/>
            </a:endParaRPr>
          </a:p>
        </p:txBody>
      </p:sp>
      <p:sp>
        <p:nvSpPr>
          <p:cNvPr id="69635" name="Rectangle 2"/>
          <p:cNvSpPr>
            <a:spLocks noGrp="1" noRot="1" noChangeAspect="1" noChangeArrowheads="1" noTextEdit="1"/>
          </p:cNvSpPr>
          <p:nvPr>
            <p:ph type="sldImg"/>
          </p:nvPr>
        </p:nvSpPr>
        <p:spPr>
          <a:ln/>
        </p:spPr>
      </p:sp>
      <p:sp>
        <p:nvSpPr>
          <p:cNvPr id="6963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EEB81C12-D2E4-4BCF-9FF7-5054A45A182D}" type="slidenum">
              <a:rPr lang="en-US" altLang="zh-CN" sz="1200">
                <a:latin typeface="Arial" charset="0"/>
              </a:rPr>
              <a:pPr/>
              <a:t>34</a:t>
            </a:fld>
            <a:endParaRPr lang="en-US" altLang="zh-CN" sz="1200">
              <a:latin typeface="Arial" charset="0"/>
            </a:endParaRPr>
          </a:p>
        </p:txBody>
      </p:sp>
      <p:sp>
        <p:nvSpPr>
          <p:cNvPr id="71683" name="Rectangle 2"/>
          <p:cNvSpPr>
            <a:spLocks noGrp="1" noRot="1" noChangeAspect="1" noChangeArrowheads="1" noTextEdit="1"/>
          </p:cNvSpPr>
          <p:nvPr>
            <p:ph type="sldImg"/>
          </p:nvPr>
        </p:nvSpPr>
        <p:spPr>
          <a:ln/>
        </p:spPr>
      </p:sp>
      <p:sp>
        <p:nvSpPr>
          <p:cNvPr id="7168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86A94FF-2F9E-4AFA-9F90-633DA29DAACA}" type="slidenum">
              <a:rPr lang="en-US" altLang="zh-CN" sz="1200">
                <a:latin typeface="Arial" charset="0"/>
              </a:rPr>
              <a:pPr/>
              <a:t>35</a:t>
            </a:fld>
            <a:endParaRPr lang="en-US" altLang="zh-CN" sz="1200">
              <a:latin typeface="Arial" charset="0"/>
            </a:endParaRPr>
          </a:p>
        </p:txBody>
      </p:sp>
      <p:sp>
        <p:nvSpPr>
          <p:cNvPr id="73731" name="Rectangle 2"/>
          <p:cNvSpPr>
            <a:spLocks noGrp="1" noRot="1" noChangeAspect="1" noChangeArrowheads="1" noTextEdit="1"/>
          </p:cNvSpPr>
          <p:nvPr>
            <p:ph type="sldImg"/>
          </p:nvPr>
        </p:nvSpPr>
        <p:spPr>
          <a:ln/>
        </p:spPr>
      </p:sp>
      <p:sp>
        <p:nvSpPr>
          <p:cNvPr id="7373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A580F8E-BCEC-426D-BA29-A6FB7AF83238}" type="slidenum">
              <a:rPr lang="en-US" altLang="zh-CN" sz="1200">
                <a:latin typeface="Arial" charset="0"/>
              </a:rPr>
              <a:pPr/>
              <a:t>36</a:t>
            </a:fld>
            <a:endParaRPr lang="en-US" altLang="zh-CN" sz="1200">
              <a:latin typeface="Arial" charset="0"/>
            </a:endParaRPr>
          </a:p>
        </p:txBody>
      </p:sp>
      <p:sp>
        <p:nvSpPr>
          <p:cNvPr id="75779" name="Rectangle 2"/>
          <p:cNvSpPr>
            <a:spLocks noGrp="1" noRot="1" noChangeAspect="1" noChangeArrowheads="1" noTextEdit="1"/>
          </p:cNvSpPr>
          <p:nvPr>
            <p:ph type="sldImg"/>
          </p:nvPr>
        </p:nvSpPr>
        <p:spPr>
          <a:ln/>
        </p:spPr>
      </p:sp>
      <p:sp>
        <p:nvSpPr>
          <p:cNvPr id="7578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FD4080E-F21B-4454-BB02-FA212BBC2067}" type="slidenum">
              <a:rPr lang="en-US" altLang="zh-CN" sz="1200">
                <a:latin typeface="Arial" charset="0"/>
              </a:rPr>
              <a:pPr/>
              <a:t>37</a:t>
            </a:fld>
            <a:endParaRPr lang="en-US" altLang="zh-CN" sz="1200">
              <a:latin typeface="Arial" charset="0"/>
            </a:endParaRPr>
          </a:p>
        </p:txBody>
      </p:sp>
      <p:sp>
        <p:nvSpPr>
          <p:cNvPr id="77827" name="Rectangle 2"/>
          <p:cNvSpPr>
            <a:spLocks noGrp="1" noRot="1" noChangeAspect="1" noChangeArrowheads="1" noTextEdit="1"/>
          </p:cNvSpPr>
          <p:nvPr>
            <p:ph type="sldImg"/>
          </p:nvPr>
        </p:nvSpPr>
        <p:spPr>
          <a:ln/>
        </p:spPr>
      </p:sp>
      <p:sp>
        <p:nvSpPr>
          <p:cNvPr id="7782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06191B7-56D0-45C8-B107-16465332A8CF}" type="slidenum">
              <a:rPr lang="en-US" altLang="zh-CN" sz="1200">
                <a:latin typeface="Arial" charset="0"/>
              </a:rPr>
              <a:pPr/>
              <a:t>38</a:t>
            </a:fld>
            <a:endParaRPr lang="en-US" altLang="zh-CN" sz="1200">
              <a:latin typeface="Arial" charset="0"/>
            </a:endParaRPr>
          </a:p>
        </p:txBody>
      </p:sp>
      <p:sp>
        <p:nvSpPr>
          <p:cNvPr id="79875" name="Rectangle 2"/>
          <p:cNvSpPr>
            <a:spLocks noGrp="1" noRot="1" noChangeAspect="1" noChangeArrowheads="1" noTextEdit="1"/>
          </p:cNvSpPr>
          <p:nvPr>
            <p:ph type="sldImg"/>
          </p:nvPr>
        </p:nvSpPr>
        <p:spPr>
          <a:ln/>
        </p:spPr>
      </p:sp>
      <p:sp>
        <p:nvSpPr>
          <p:cNvPr id="7987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48666EF-6F43-42A5-B9F9-D1377626D037}" type="slidenum">
              <a:rPr lang="en-US" altLang="zh-CN" sz="1200">
                <a:latin typeface="Arial" charset="0"/>
              </a:rPr>
              <a:pPr/>
              <a:t>39</a:t>
            </a:fld>
            <a:endParaRPr lang="en-US" altLang="zh-CN" sz="1200">
              <a:latin typeface="Arial" charset="0"/>
            </a:endParaRPr>
          </a:p>
        </p:txBody>
      </p:sp>
      <p:sp>
        <p:nvSpPr>
          <p:cNvPr id="81923" name="Rectangle 2"/>
          <p:cNvSpPr>
            <a:spLocks noGrp="1" noRot="1" noChangeAspect="1" noChangeArrowheads="1" noTextEdit="1"/>
          </p:cNvSpPr>
          <p:nvPr>
            <p:ph type="sldImg"/>
          </p:nvPr>
        </p:nvSpPr>
        <p:spPr>
          <a:ln/>
        </p:spPr>
      </p:sp>
      <p:sp>
        <p:nvSpPr>
          <p:cNvPr id="8192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E5B562E-30A2-4F0E-AE87-2B6B71349ED6}" type="slidenum">
              <a:rPr lang="en-US" altLang="zh-CN" sz="1200">
                <a:latin typeface="Arial" charset="0"/>
              </a:rPr>
              <a:pPr/>
              <a:t>40</a:t>
            </a:fld>
            <a:endParaRPr lang="en-US" altLang="zh-CN" sz="1200">
              <a:latin typeface="Arial" charset="0"/>
            </a:endParaRPr>
          </a:p>
        </p:txBody>
      </p:sp>
      <p:sp>
        <p:nvSpPr>
          <p:cNvPr id="83971" name="Rectangle 2"/>
          <p:cNvSpPr>
            <a:spLocks noGrp="1" noRot="1" noChangeAspect="1" noChangeArrowheads="1" noTextEdit="1"/>
          </p:cNvSpPr>
          <p:nvPr>
            <p:ph type="sldImg"/>
          </p:nvPr>
        </p:nvSpPr>
        <p:spPr>
          <a:ln/>
        </p:spPr>
      </p:sp>
      <p:sp>
        <p:nvSpPr>
          <p:cNvPr id="8397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1F09341-E80A-4C0F-8738-9D402DB96E6B}" type="slidenum">
              <a:rPr lang="en-US" altLang="zh-CN" sz="1200">
                <a:latin typeface="Arial" charset="0"/>
              </a:rPr>
              <a:pPr/>
              <a:t>41</a:t>
            </a:fld>
            <a:endParaRPr lang="en-US" altLang="zh-CN" sz="1200">
              <a:latin typeface="Arial" charset="0"/>
            </a:endParaRPr>
          </a:p>
        </p:txBody>
      </p:sp>
      <p:sp>
        <p:nvSpPr>
          <p:cNvPr id="86019" name="Rectangle 2"/>
          <p:cNvSpPr>
            <a:spLocks noGrp="1" noRot="1" noChangeAspect="1" noChangeArrowheads="1" noTextEdit="1"/>
          </p:cNvSpPr>
          <p:nvPr>
            <p:ph type="sldImg"/>
          </p:nvPr>
        </p:nvSpPr>
        <p:spPr>
          <a:ln/>
        </p:spPr>
      </p:sp>
      <p:sp>
        <p:nvSpPr>
          <p:cNvPr id="8602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B997681-1BFE-4C40-81E7-9DC6FB109D1C}" type="slidenum">
              <a:rPr lang="en-US" altLang="zh-CN" sz="1200">
                <a:latin typeface="Arial" charset="0"/>
              </a:rPr>
              <a:pPr/>
              <a:t>42</a:t>
            </a:fld>
            <a:endParaRPr lang="en-US" altLang="zh-CN" sz="1200">
              <a:latin typeface="Arial" charset="0"/>
            </a:endParaRPr>
          </a:p>
        </p:txBody>
      </p:sp>
      <p:sp>
        <p:nvSpPr>
          <p:cNvPr id="88067" name="Rectangle 2"/>
          <p:cNvSpPr>
            <a:spLocks noGrp="1" noRot="1" noChangeAspect="1" noChangeArrowheads="1" noTextEdit="1"/>
          </p:cNvSpPr>
          <p:nvPr>
            <p:ph type="sldImg"/>
          </p:nvPr>
        </p:nvSpPr>
        <p:spPr>
          <a:ln/>
        </p:spPr>
      </p:sp>
      <p:sp>
        <p:nvSpPr>
          <p:cNvPr id="8806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8978A247-E2BC-4D1F-9EE4-F63700ECD764}" type="slidenum">
              <a:rPr lang="en-US" altLang="zh-CN" sz="1200">
                <a:latin typeface="Arial" charset="0"/>
              </a:rPr>
              <a:pPr/>
              <a:t>43</a:t>
            </a:fld>
            <a:endParaRPr lang="en-US" altLang="zh-CN" sz="1200">
              <a:latin typeface="Arial" charset="0"/>
            </a:endParaRPr>
          </a:p>
        </p:txBody>
      </p:sp>
      <p:sp>
        <p:nvSpPr>
          <p:cNvPr id="90115" name="Rectangle 2"/>
          <p:cNvSpPr>
            <a:spLocks noGrp="1" noRot="1" noChangeAspect="1" noChangeArrowheads="1" noTextEdit="1"/>
          </p:cNvSpPr>
          <p:nvPr>
            <p:ph type="sldImg"/>
          </p:nvPr>
        </p:nvSpPr>
        <p:spPr>
          <a:ln/>
        </p:spPr>
      </p:sp>
      <p:sp>
        <p:nvSpPr>
          <p:cNvPr id="9011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1EE2260-B556-44DE-A21F-B5A8DDD13C41}" type="slidenum">
              <a:rPr lang="en-US" altLang="zh-CN" sz="1200">
                <a:latin typeface="Arial" charset="0"/>
              </a:rPr>
              <a:pPr/>
              <a:t>44</a:t>
            </a:fld>
            <a:endParaRPr lang="en-US" altLang="zh-CN" sz="1200">
              <a:latin typeface="Arial" charset="0"/>
            </a:endParaRPr>
          </a:p>
        </p:txBody>
      </p:sp>
      <p:sp>
        <p:nvSpPr>
          <p:cNvPr id="92163" name="Rectangle 2"/>
          <p:cNvSpPr>
            <a:spLocks noGrp="1" noRot="1" noChangeAspect="1" noChangeArrowheads="1" noTextEdit="1"/>
          </p:cNvSpPr>
          <p:nvPr>
            <p:ph type="sldImg"/>
          </p:nvPr>
        </p:nvSpPr>
        <p:spPr>
          <a:ln/>
        </p:spPr>
      </p:sp>
      <p:sp>
        <p:nvSpPr>
          <p:cNvPr id="9216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3EF73E7-D4E0-4FE8-985D-F32260EEC02D}" type="slidenum">
              <a:rPr lang="en-US" altLang="zh-CN" sz="1200">
                <a:latin typeface="Arial" charset="0"/>
              </a:rPr>
              <a:pPr/>
              <a:t>45</a:t>
            </a:fld>
            <a:endParaRPr lang="en-US" altLang="zh-CN" sz="1200">
              <a:latin typeface="Arial" charset="0"/>
            </a:endParaRPr>
          </a:p>
        </p:txBody>
      </p:sp>
      <p:sp>
        <p:nvSpPr>
          <p:cNvPr id="94211" name="Rectangle 2"/>
          <p:cNvSpPr>
            <a:spLocks noGrp="1" noRot="1" noChangeAspect="1" noChangeArrowheads="1" noTextEdit="1"/>
          </p:cNvSpPr>
          <p:nvPr>
            <p:ph type="sldImg"/>
          </p:nvPr>
        </p:nvSpPr>
        <p:spPr>
          <a:ln/>
        </p:spPr>
      </p:sp>
      <p:sp>
        <p:nvSpPr>
          <p:cNvPr id="9421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7865316-07B5-4FC3-94D8-72852969412A}" type="slidenum">
              <a:rPr lang="en-US" altLang="zh-CN" sz="1200">
                <a:latin typeface="Arial" charset="0"/>
              </a:rPr>
              <a:pPr/>
              <a:t>46</a:t>
            </a:fld>
            <a:endParaRPr lang="en-US" altLang="zh-CN" sz="1200">
              <a:latin typeface="Arial" charset="0"/>
            </a:endParaRPr>
          </a:p>
        </p:txBody>
      </p:sp>
      <p:sp>
        <p:nvSpPr>
          <p:cNvPr id="96259" name="Rectangle 2"/>
          <p:cNvSpPr>
            <a:spLocks noGrp="1" noRot="1" noChangeAspect="1" noChangeArrowheads="1" noTextEdit="1"/>
          </p:cNvSpPr>
          <p:nvPr>
            <p:ph type="sldImg"/>
          </p:nvPr>
        </p:nvSpPr>
        <p:spPr>
          <a:ln/>
        </p:spPr>
      </p:sp>
      <p:sp>
        <p:nvSpPr>
          <p:cNvPr id="9626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96758432-00AD-4FB1-9218-07AA9E0F8719}" type="slidenum">
              <a:rPr lang="en-US" altLang="zh-CN" sz="1200">
                <a:latin typeface="Arial" charset="0"/>
              </a:rPr>
              <a:pPr/>
              <a:t>48</a:t>
            </a:fld>
            <a:endParaRPr lang="en-US" altLang="zh-CN" sz="1200">
              <a:latin typeface="Arial" charset="0"/>
            </a:endParaRPr>
          </a:p>
        </p:txBody>
      </p:sp>
      <p:sp>
        <p:nvSpPr>
          <p:cNvPr id="99331" name="Rectangle 2"/>
          <p:cNvSpPr>
            <a:spLocks noGrp="1" noRot="1" noChangeAspect="1" noChangeArrowheads="1" noTextEdit="1"/>
          </p:cNvSpPr>
          <p:nvPr>
            <p:ph type="sldImg"/>
          </p:nvPr>
        </p:nvSpPr>
        <p:spPr>
          <a:ln/>
        </p:spPr>
      </p:sp>
      <p:sp>
        <p:nvSpPr>
          <p:cNvPr id="9933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E54D266-0709-4BAC-880C-A85B5865C5AA}" type="slidenum">
              <a:rPr lang="en-US" altLang="zh-CN" sz="1200">
                <a:latin typeface="Arial" charset="0"/>
              </a:rPr>
              <a:pPr/>
              <a:t>49</a:t>
            </a:fld>
            <a:endParaRPr lang="en-US" altLang="zh-CN" sz="1200">
              <a:latin typeface="Arial" charset="0"/>
            </a:endParaRPr>
          </a:p>
        </p:txBody>
      </p:sp>
      <p:sp>
        <p:nvSpPr>
          <p:cNvPr id="101379" name="Rectangle 2"/>
          <p:cNvSpPr>
            <a:spLocks noGrp="1" noRot="1" noChangeAspect="1" noChangeArrowheads="1" noTextEdit="1"/>
          </p:cNvSpPr>
          <p:nvPr>
            <p:ph type="sldImg"/>
          </p:nvPr>
        </p:nvSpPr>
        <p:spPr>
          <a:ln/>
        </p:spPr>
      </p:sp>
      <p:sp>
        <p:nvSpPr>
          <p:cNvPr id="10138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736AD0BF-44DA-4D8C-8C53-122691BA6C1E}" type="slidenum">
              <a:rPr lang="en-US" altLang="zh-CN" sz="1200">
                <a:latin typeface="Arial" charset="0"/>
              </a:rPr>
              <a:pPr/>
              <a:t>50</a:t>
            </a:fld>
            <a:endParaRPr lang="en-US" altLang="zh-CN" sz="1200">
              <a:latin typeface="Arial" charset="0"/>
            </a:endParaRPr>
          </a:p>
        </p:txBody>
      </p:sp>
      <p:sp>
        <p:nvSpPr>
          <p:cNvPr id="103427" name="Rectangle 2"/>
          <p:cNvSpPr>
            <a:spLocks noGrp="1" noRot="1" noChangeAspect="1" noChangeArrowheads="1" noTextEdit="1"/>
          </p:cNvSpPr>
          <p:nvPr>
            <p:ph type="sldImg"/>
          </p:nvPr>
        </p:nvSpPr>
        <p:spPr>
          <a:ln/>
        </p:spPr>
      </p:sp>
      <p:sp>
        <p:nvSpPr>
          <p:cNvPr id="10342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6316D19-0D7B-45C1-9482-0DD810A93779}" type="slidenum">
              <a:rPr lang="en-US" altLang="zh-CN" sz="1200">
                <a:latin typeface="Arial" charset="0"/>
              </a:rPr>
              <a:pPr/>
              <a:t>51</a:t>
            </a:fld>
            <a:endParaRPr lang="en-US" altLang="zh-CN" sz="1200">
              <a:latin typeface="Arial" charset="0"/>
            </a:endParaRPr>
          </a:p>
        </p:txBody>
      </p:sp>
      <p:sp>
        <p:nvSpPr>
          <p:cNvPr id="105475" name="Rectangle 2"/>
          <p:cNvSpPr>
            <a:spLocks noGrp="1" noRot="1" noChangeAspect="1" noChangeArrowheads="1" noTextEdit="1"/>
          </p:cNvSpPr>
          <p:nvPr>
            <p:ph type="sldImg"/>
          </p:nvPr>
        </p:nvSpPr>
        <p:spPr>
          <a:ln/>
        </p:spPr>
      </p:sp>
      <p:sp>
        <p:nvSpPr>
          <p:cNvPr id="10547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5070B8C-B215-4763-A115-EA3510FAA8EF}" type="slidenum">
              <a:rPr lang="en-US" altLang="zh-CN" sz="1200">
                <a:latin typeface="Arial" charset="0"/>
              </a:rPr>
              <a:pPr/>
              <a:t>52</a:t>
            </a:fld>
            <a:endParaRPr lang="en-US" altLang="zh-CN" sz="1200">
              <a:latin typeface="Arial" charset="0"/>
            </a:endParaRPr>
          </a:p>
        </p:txBody>
      </p:sp>
      <p:sp>
        <p:nvSpPr>
          <p:cNvPr id="107523" name="Rectangle 2"/>
          <p:cNvSpPr>
            <a:spLocks noGrp="1" noRot="1" noChangeAspect="1" noChangeArrowheads="1" noTextEdit="1"/>
          </p:cNvSpPr>
          <p:nvPr>
            <p:ph type="sldImg"/>
          </p:nvPr>
        </p:nvSpPr>
        <p:spPr>
          <a:ln/>
        </p:spPr>
      </p:sp>
      <p:sp>
        <p:nvSpPr>
          <p:cNvPr id="10752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02859AC-47E4-47A9-AD74-48598880F73E}" type="slidenum">
              <a:rPr lang="en-US" altLang="zh-CN" sz="1200">
                <a:latin typeface="Arial" charset="0"/>
              </a:rPr>
              <a:pPr/>
              <a:t>53</a:t>
            </a:fld>
            <a:endParaRPr lang="en-US" altLang="zh-CN" sz="1200">
              <a:latin typeface="Arial" charset="0"/>
            </a:endParaRPr>
          </a:p>
        </p:txBody>
      </p:sp>
      <p:sp>
        <p:nvSpPr>
          <p:cNvPr id="109571" name="Rectangle 2"/>
          <p:cNvSpPr>
            <a:spLocks noGrp="1" noRot="1" noChangeAspect="1" noChangeArrowheads="1" noTextEdit="1"/>
          </p:cNvSpPr>
          <p:nvPr>
            <p:ph type="sldImg"/>
          </p:nvPr>
        </p:nvSpPr>
        <p:spPr>
          <a:ln/>
        </p:spPr>
      </p:sp>
      <p:sp>
        <p:nvSpPr>
          <p:cNvPr id="10957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220E10F-2636-4871-8AA4-8EF5997652C5}" type="slidenum">
              <a:rPr lang="en-US" altLang="zh-CN" sz="1200">
                <a:latin typeface="Arial" charset="0"/>
              </a:rPr>
              <a:pPr/>
              <a:t>54</a:t>
            </a:fld>
            <a:endParaRPr lang="en-US" altLang="zh-CN" sz="1200">
              <a:latin typeface="Arial" charset="0"/>
            </a:endParaRPr>
          </a:p>
        </p:txBody>
      </p:sp>
      <p:sp>
        <p:nvSpPr>
          <p:cNvPr id="111619" name="Rectangle 2"/>
          <p:cNvSpPr>
            <a:spLocks noGrp="1" noRot="1" noChangeAspect="1" noChangeArrowheads="1" noTextEdit="1"/>
          </p:cNvSpPr>
          <p:nvPr>
            <p:ph type="sldImg"/>
          </p:nvPr>
        </p:nvSpPr>
        <p:spPr>
          <a:ln/>
        </p:spPr>
      </p:sp>
      <p:sp>
        <p:nvSpPr>
          <p:cNvPr id="11162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8C006C03-CA6E-465C-8CF4-E99C9A8610CB}" type="slidenum">
              <a:rPr lang="en-US" altLang="zh-CN" sz="1200">
                <a:latin typeface="Arial" charset="0"/>
              </a:rPr>
              <a:pPr/>
              <a:t>55</a:t>
            </a:fld>
            <a:endParaRPr lang="en-US" altLang="zh-CN" sz="1200">
              <a:latin typeface="Arial" charset="0"/>
            </a:endParaRPr>
          </a:p>
        </p:txBody>
      </p:sp>
      <p:sp>
        <p:nvSpPr>
          <p:cNvPr id="113667" name="Rectangle 2"/>
          <p:cNvSpPr>
            <a:spLocks noGrp="1" noRot="1" noChangeAspect="1" noChangeArrowheads="1" noTextEdit="1"/>
          </p:cNvSpPr>
          <p:nvPr>
            <p:ph type="sldImg"/>
          </p:nvPr>
        </p:nvSpPr>
        <p:spPr>
          <a:ln/>
        </p:spPr>
      </p:sp>
      <p:sp>
        <p:nvSpPr>
          <p:cNvPr id="11366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BE057E2-C06C-449E-9055-D0CD63F2EBA2}" type="slidenum">
              <a:rPr lang="en-US" altLang="zh-CN" sz="1200">
                <a:latin typeface="Arial" charset="0"/>
              </a:rPr>
              <a:pPr/>
              <a:t>56</a:t>
            </a:fld>
            <a:endParaRPr lang="en-US" altLang="zh-CN" sz="1200">
              <a:latin typeface="Arial" charset="0"/>
            </a:endParaRPr>
          </a:p>
        </p:txBody>
      </p:sp>
      <p:sp>
        <p:nvSpPr>
          <p:cNvPr id="115715" name="Rectangle 2"/>
          <p:cNvSpPr>
            <a:spLocks noGrp="1" noRot="1" noChangeAspect="1" noChangeArrowheads="1" noTextEdit="1"/>
          </p:cNvSpPr>
          <p:nvPr>
            <p:ph type="sldImg"/>
          </p:nvPr>
        </p:nvSpPr>
        <p:spPr>
          <a:ln/>
        </p:spPr>
      </p:sp>
      <p:sp>
        <p:nvSpPr>
          <p:cNvPr id="11571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3F534B7-FD04-48C5-AEA8-FCACB77411C0}" type="slidenum">
              <a:rPr lang="en-US" altLang="zh-CN" sz="1200">
                <a:latin typeface="Arial" charset="0"/>
              </a:rPr>
              <a:pPr/>
              <a:t>57</a:t>
            </a:fld>
            <a:endParaRPr lang="en-US" altLang="zh-CN" sz="1200">
              <a:latin typeface="Arial" charset="0"/>
            </a:endParaRPr>
          </a:p>
        </p:txBody>
      </p:sp>
      <p:sp>
        <p:nvSpPr>
          <p:cNvPr id="117763" name="Rectangle 2"/>
          <p:cNvSpPr>
            <a:spLocks noGrp="1" noRot="1" noChangeAspect="1" noChangeArrowheads="1" noTextEdit="1"/>
          </p:cNvSpPr>
          <p:nvPr>
            <p:ph type="sldImg"/>
          </p:nvPr>
        </p:nvSpPr>
        <p:spPr>
          <a:ln/>
        </p:spPr>
      </p:sp>
      <p:sp>
        <p:nvSpPr>
          <p:cNvPr id="11776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3F534B7-FD04-48C5-AEA8-FCACB77411C0}" type="slidenum">
              <a:rPr lang="en-US" altLang="zh-CN" sz="1200">
                <a:latin typeface="Arial" charset="0"/>
              </a:rPr>
              <a:pPr/>
              <a:t>58</a:t>
            </a:fld>
            <a:endParaRPr lang="en-US" altLang="zh-CN" sz="1200">
              <a:latin typeface="Arial" charset="0"/>
            </a:endParaRPr>
          </a:p>
        </p:txBody>
      </p:sp>
      <p:sp>
        <p:nvSpPr>
          <p:cNvPr id="117763" name="Rectangle 2"/>
          <p:cNvSpPr>
            <a:spLocks noGrp="1" noRot="1" noChangeAspect="1" noChangeArrowheads="1" noTextEdit="1"/>
          </p:cNvSpPr>
          <p:nvPr>
            <p:ph type="sldImg"/>
          </p:nvPr>
        </p:nvSpPr>
        <p:spPr>
          <a:ln/>
        </p:spPr>
      </p:sp>
      <p:sp>
        <p:nvSpPr>
          <p:cNvPr id="11776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A5EF30D-B635-45D2-938A-298864C3FD41}" type="slidenum">
              <a:rPr lang="en-US" altLang="zh-CN" sz="1200">
                <a:latin typeface="Arial" charset="0"/>
              </a:rPr>
              <a:pPr/>
              <a:t>59</a:t>
            </a:fld>
            <a:endParaRPr lang="en-US" altLang="zh-CN" sz="1200">
              <a:latin typeface="Arial" charset="0"/>
            </a:endParaRPr>
          </a:p>
        </p:txBody>
      </p:sp>
      <p:sp>
        <p:nvSpPr>
          <p:cNvPr id="119811" name="Rectangle 2"/>
          <p:cNvSpPr>
            <a:spLocks noGrp="1" noRot="1" noChangeAspect="1" noChangeArrowheads="1" noTextEdit="1"/>
          </p:cNvSpPr>
          <p:nvPr>
            <p:ph type="sldImg"/>
          </p:nvPr>
        </p:nvSpPr>
        <p:spPr>
          <a:ln/>
        </p:spPr>
      </p:sp>
      <p:sp>
        <p:nvSpPr>
          <p:cNvPr id="11981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75D1D9B8-B121-4CBE-B906-E7E93A7FCA81}" type="slidenum">
              <a:rPr lang="en-US" altLang="zh-CN" sz="1200">
                <a:latin typeface="Arial" charset="0"/>
              </a:rPr>
              <a:pPr/>
              <a:t>60</a:t>
            </a:fld>
            <a:endParaRPr lang="en-US" altLang="zh-CN" sz="1200">
              <a:latin typeface="Arial" charset="0"/>
            </a:endParaRPr>
          </a:p>
        </p:txBody>
      </p:sp>
      <p:sp>
        <p:nvSpPr>
          <p:cNvPr id="121859" name="Rectangle 2"/>
          <p:cNvSpPr>
            <a:spLocks noGrp="1" noRot="1" noChangeAspect="1" noChangeArrowheads="1" noTextEdit="1"/>
          </p:cNvSpPr>
          <p:nvPr>
            <p:ph type="sldImg"/>
          </p:nvPr>
        </p:nvSpPr>
        <p:spPr>
          <a:ln/>
        </p:spPr>
      </p:sp>
      <p:sp>
        <p:nvSpPr>
          <p:cNvPr id="12186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50F311B-F405-428A-BB36-60689CFFC530}" type="slidenum">
              <a:rPr lang="en-US" altLang="zh-CN" sz="1200">
                <a:latin typeface="Arial" charset="0"/>
              </a:rPr>
              <a:pPr/>
              <a:t>62</a:t>
            </a:fld>
            <a:endParaRPr lang="en-US" altLang="zh-CN" sz="1200">
              <a:latin typeface="Arial" charset="0"/>
            </a:endParaRPr>
          </a:p>
        </p:txBody>
      </p:sp>
      <p:sp>
        <p:nvSpPr>
          <p:cNvPr id="123907" name="Rectangle 2"/>
          <p:cNvSpPr>
            <a:spLocks noGrp="1" noRot="1" noChangeAspect="1" noChangeArrowheads="1" noTextEdit="1"/>
          </p:cNvSpPr>
          <p:nvPr>
            <p:ph type="sldImg"/>
          </p:nvPr>
        </p:nvSpPr>
        <p:spPr>
          <a:ln/>
        </p:spPr>
      </p:sp>
      <p:sp>
        <p:nvSpPr>
          <p:cNvPr id="12390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97D76355-5643-4E4B-8F99-ED36B351C6B0}" type="slidenum">
              <a:rPr lang="en-US" altLang="zh-CN" sz="1200">
                <a:latin typeface="Arial" charset="0"/>
              </a:rPr>
              <a:pPr/>
              <a:t>63</a:t>
            </a:fld>
            <a:endParaRPr lang="en-US" altLang="zh-CN" sz="1200">
              <a:latin typeface="Arial" charset="0"/>
            </a:endParaRPr>
          </a:p>
        </p:txBody>
      </p:sp>
      <p:sp>
        <p:nvSpPr>
          <p:cNvPr id="125955" name="Rectangle 2"/>
          <p:cNvSpPr>
            <a:spLocks noGrp="1" noRot="1" noChangeAspect="1" noChangeArrowheads="1" noTextEdit="1"/>
          </p:cNvSpPr>
          <p:nvPr>
            <p:ph type="sldImg"/>
          </p:nvPr>
        </p:nvSpPr>
        <p:spPr>
          <a:ln/>
        </p:spPr>
      </p:sp>
      <p:sp>
        <p:nvSpPr>
          <p:cNvPr id="12595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90827A7C-DD2C-453C-B37D-58FE1ECDDA90}" type="slidenum">
              <a:rPr lang="en-US" altLang="zh-CN" sz="1200">
                <a:latin typeface="Arial" charset="0"/>
              </a:rPr>
              <a:pPr/>
              <a:t>64</a:t>
            </a:fld>
            <a:endParaRPr lang="en-US" altLang="zh-CN" sz="1200">
              <a:latin typeface="Arial" charset="0"/>
            </a:endParaRPr>
          </a:p>
        </p:txBody>
      </p:sp>
      <p:sp>
        <p:nvSpPr>
          <p:cNvPr id="128003" name="Rectangle 2"/>
          <p:cNvSpPr>
            <a:spLocks noGrp="1" noRot="1" noChangeAspect="1" noChangeArrowheads="1" noTextEdit="1"/>
          </p:cNvSpPr>
          <p:nvPr>
            <p:ph type="sldImg"/>
          </p:nvPr>
        </p:nvSpPr>
        <p:spPr>
          <a:ln/>
        </p:spPr>
      </p:sp>
      <p:sp>
        <p:nvSpPr>
          <p:cNvPr id="12800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7AAE894-2A4B-41E6-953A-528D7B92F8BF}" type="slidenum">
              <a:rPr lang="en-US" altLang="zh-CN" sz="1200">
                <a:latin typeface="Arial" charset="0"/>
              </a:rPr>
              <a:pPr/>
              <a:t>65</a:t>
            </a:fld>
            <a:endParaRPr lang="en-US" altLang="zh-CN" sz="1200">
              <a:latin typeface="Arial" charset="0"/>
            </a:endParaRPr>
          </a:p>
        </p:txBody>
      </p:sp>
      <p:sp>
        <p:nvSpPr>
          <p:cNvPr id="130051" name="Rectangle 2"/>
          <p:cNvSpPr>
            <a:spLocks noGrp="1" noRot="1" noChangeAspect="1" noChangeArrowheads="1" noTextEdit="1"/>
          </p:cNvSpPr>
          <p:nvPr>
            <p:ph type="sldImg"/>
          </p:nvPr>
        </p:nvSpPr>
        <p:spPr>
          <a:ln/>
        </p:spPr>
      </p:sp>
      <p:sp>
        <p:nvSpPr>
          <p:cNvPr id="13005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CB25D2C-3153-47EB-A892-1A31BCA69827}" type="slidenum">
              <a:rPr lang="en-US" altLang="zh-CN" sz="1200">
                <a:latin typeface="Arial" charset="0"/>
              </a:rPr>
              <a:pPr/>
              <a:t>66</a:t>
            </a:fld>
            <a:endParaRPr lang="en-US" altLang="zh-CN" sz="1200">
              <a:latin typeface="Arial" charset="0"/>
            </a:endParaRPr>
          </a:p>
        </p:txBody>
      </p:sp>
      <p:sp>
        <p:nvSpPr>
          <p:cNvPr id="132099" name="Rectangle 2"/>
          <p:cNvSpPr>
            <a:spLocks noGrp="1" noRot="1" noChangeAspect="1" noChangeArrowheads="1" noTextEdit="1"/>
          </p:cNvSpPr>
          <p:nvPr>
            <p:ph type="sldImg"/>
          </p:nvPr>
        </p:nvSpPr>
        <p:spPr>
          <a:ln/>
        </p:spPr>
      </p:sp>
      <p:sp>
        <p:nvSpPr>
          <p:cNvPr id="13210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6651D48-E918-474F-8323-3FA9C3FB6EBE}" type="slidenum">
              <a:rPr lang="en-US" altLang="zh-CN" sz="1200">
                <a:latin typeface="Arial" charset="0"/>
              </a:rPr>
              <a:pPr/>
              <a:t>67</a:t>
            </a:fld>
            <a:endParaRPr lang="en-US" altLang="zh-CN" sz="1200">
              <a:latin typeface="Arial" charset="0"/>
            </a:endParaRPr>
          </a:p>
        </p:txBody>
      </p:sp>
      <p:sp>
        <p:nvSpPr>
          <p:cNvPr id="134147" name="Rectangle 2"/>
          <p:cNvSpPr>
            <a:spLocks noGrp="1" noRot="1" noChangeAspect="1" noChangeArrowheads="1" noTextEdit="1"/>
          </p:cNvSpPr>
          <p:nvPr>
            <p:ph type="sldImg"/>
          </p:nvPr>
        </p:nvSpPr>
        <p:spPr>
          <a:ln/>
        </p:spPr>
      </p:sp>
      <p:sp>
        <p:nvSpPr>
          <p:cNvPr id="13414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B79CD6A-4CB8-44D6-A207-E8CE0005241D}" type="slidenum">
              <a:rPr lang="en-US" altLang="zh-CN" sz="1200">
                <a:latin typeface="Arial" charset="0"/>
              </a:rPr>
              <a:pPr/>
              <a:t>68</a:t>
            </a:fld>
            <a:endParaRPr lang="en-US" altLang="zh-CN" sz="1200">
              <a:latin typeface="Arial" charset="0"/>
            </a:endParaRPr>
          </a:p>
        </p:txBody>
      </p:sp>
      <p:sp>
        <p:nvSpPr>
          <p:cNvPr id="136195" name="Rectangle 2"/>
          <p:cNvSpPr>
            <a:spLocks noGrp="1" noRot="1" noChangeAspect="1" noChangeArrowheads="1" noTextEdit="1"/>
          </p:cNvSpPr>
          <p:nvPr>
            <p:ph type="sldImg"/>
          </p:nvPr>
        </p:nvSpPr>
        <p:spPr>
          <a:ln/>
        </p:spPr>
      </p:sp>
      <p:sp>
        <p:nvSpPr>
          <p:cNvPr id="1361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7E6DF5D3-2C5D-4B22-823D-F8CE689E7F90}" type="slidenum">
              <a:rPr lang="en-US" altLang="zh-CN" sz="1200">
                <a:latin typeface="Arial" charset="0"/>
              </a:rPr>
              <a:pPr/>
              <a:t>69</a:t>
            </a:fld>
            <a:endParaRPr lang="en-US" altLang="zh-CN" sz="1200">
              <a:latin typeface="Arial" charset="0"/>
            </a:endParaRPr>
          </a:p>
        </p:txBody>
      </p:sp>
      <p:sp>
        <p:nvSpPr>
          <p:cNvPr id="138243" name="Rectangle 2"/>
          <p:cNvSpPr>
            <a:spLocks noGrp="1" noRot="1" noChangeAspect="1" noChangeArrowheads="1" noTextEdit="1"/>
          </p:cNvSpPr>
          <p:nvPr>
            <p:ph type="sldImg"/>
          </p:nvPr>
        </p:nvSpPr>
        <p:spPr>
          <a:ln/>
        </p:spPr>
      </p:sp>
      <p:sp>
        <p:nvSpPr>
          <p:cNvPr id="13824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AB8C31B-8E74-43E5-8930-F38B968B50DF}" type="slidenum">
              <a:rPr lang="en-US" altLang="zh-CN" sz="1200">
                <a:latin typeface="Arial" charset="0"/>
              </a:rPr>
              <a:pPr/>
              <a:t>70</a:t>
            </a:fld>
            <a:endParaRPr lang="en-US" altLang="zh-CN" sz="1200">
              <a:latin typeface="Arial" charset="0"/>
            </a:endParaRPr>
          </a:p>
        </p:txBody>
      </p:sp>
      <p:sp>
        <p:nvSpPr>
          <p:cNvPr id="140291" name="Rectangle 2"/>
          <p:cNvSpPr>
            <a:spLocks noGrp="1" noRot="1" noChangeAspect="1" noChangeArrowheads="1" noTextEdit="1"/>
          </p:cNvSpPr>
          <p:nvPr>
            <p:ph type="sldImg"/>
          </p:nvPr>
        </p:nvSpPr>
        <p:spPr>
          <a:ln/>
        </p:spPr>
      </p:sp>
      <p:sp>
        <p:nvSpPr>
          <p:cNvPr id="1402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84F2407E-E322-446A-90F6-5882B5370F7B}" type="slidenum">
              <a:rPr lang="en-US" altLang="zh-CN" sz="1200">
                <a:latin typeface="Arial" charset="0"/>
              </a:rPr>
              <a:pPr/>
              <a:t>74</a:t>
            </a:fld>
            <a:endParaRPr lang="en-US" altLang="zh-CN" sz="1200">
              <a:latin typeface="Arial" charset="0"/>
            </a:endParaRPr>
          </a:p>
        </p:txBody>
      </p:sp>
      <p:sp>
        <p:nvSpPr>
          <p:cNvPr id="145411" name="Rectangle 2"/>
          <p:cNvSpPr>
            <a:spLocks noGrp="1" noRot="1" noChangeAspect="1" noChangeArrowheads="1" noTextEdit="1"/>
          </p:cNvSpPr>
          <p:nvPr>
            <p:ph type="sldImg"/>
          </p:nvPr>
        </p:nvSpPr>
        <p:spPr>
          <a:ln/>
        </p:spPr>
      </p:sp>
      <p:sp>
        <p:nvSpPr>
          <p:cNvPr id="14541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8428C97-0D62-47A1-83E2-7506F1162D26}" type="slidenum">
              <a:rPr lang="en-US" altLang="zh-CN" sz="1200">
                <a:latin typeface="Arial" charset="0"/>
              </a:rPr>
              <a:pPr/>
              <a:t>75</a:t>
            </a:fld>
            <a:endParaRPr lang="en-US" altLang="zh-CN" sz="1200">
              <a:latin typeface="Arial" charset="0"/>
            </a:endParaRPr>
          </a:p>
        </p:txBody>
      </p:sp>
      <p:sp>
        <p:nvSpPr>
          <p:cNvPr id="147459" name="Rectangle 2"/>
          <p:cNvSpPr>
            <a:spLocks noGrp="1" noRot="1" noChangeAspect="1" noChangeArrowheads="1" noTextEdit="1"/>
          </p:cNvSpPr>
          <p:nvPr>
            <p:ph type="sldImg"/>
          </p:nvPr>
        </p:nvSpPr>
        <p:spPr>
          <a:ln/>
        </p:spPr>
      </p:sp>
      <p:sp>
        <p:nvSpPr>
          <p:cNvPr id="14746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C45AFDEE-584E-4671-A049-5102E978FCDF}" type="slidenum">
              <a:rPr lang="en-US" altLang="zh-CN" sz="1200">
                <a:latin typeface="Arial" charset="0"/>
              </a:rPr>
              <a:pPr/>
              <a:t>76</a:t>
            </a:fld>
            <a:endParaRPr lang="en-US" altLang="zh-CN" sz="1200">
              <a:latin typeface="Arial" charset="0"/>
            </a:endParaRPr>
          </a:p>
        </p:txBody>
      </p:sp>
      <p:sp>
        <p:nvSpPr>
          <p:cNvPr id="149507" name="Rectangle 2"/>
          <p:cNvSpPr>
            <a:spLocks noGrp="1" noRot="1" noChangeAspect="1" noChangeArrowheads="1" noTextEdit="1"/>
          </p:cNvSpPr>
          <p:nvPr>
            <p:ph type="sldImg"/>
          </p:nvPr>
        </p:nvSpPr>
        <p:spPr>
          <a:ln/>
        </p:spPr>
      </p:sp>
      <p:sp>
        <p:nvSpPr>
          <p:cNvPr id="14950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6DA90B0-E310-4C59-BE33-7FB9DFE184B0}" type="slidenum">
              <a:rPr lang="en-US" altLang="zh-CN" sz="1200">
                <a:latin typeface="Arial" charset="0"/>
              </a:rPr>
              <a:pPr/>
              <a:t>77</a:t>
            </a:fld>
            <a:endParaRPr lang="en-US" altLang="zh-CN" sz="1200">
              <a:latin typeface="Arial" charset="0"/>
            </a:endParaRPr>
          </a:p>
        </p:txBody>
      </p:sp>
      <p:sp>
        <p:nvSpPr>
          <p:cNvPr id="151555" name="Rectangle 2"/>
          <p:cNvSpPr>
            <a:spLocks noGrp="1" noRot="1" noChangeAspect="1" noChangeArrowheads="1" noTextEdit="1"/>
          </p:cNvSpPr>
          <p:nvPr>
            <p:ph type="sldImg"/>
          </p:nvPr>
        </p:nvSpPr>
        <p:spPr>
          <a:ln/>
        </p:spPr>
      </p:sp>
      <p:sp>
        <p:nvSpPr>
          <p:cNvPr id="15155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622A74F-6536-4563-8691-7AAD5DE25117}" type="slidenum">
              <a:rPr lang="en-US" altLang="zh-CN" sz="1200">
                <a:latin typeface="Arial" charset="0"/>
              </a:rPr>
              <a:pPr/>
              <a:t>78</a:t>
            </a:fld>
            <a:endParaRPr lang="en-US" altLang="zh-CN" sz="1200">
              <a:latin typeface="Arial" charset="0"/>
            </a:endParaRPr>
          </a:p>
        </p:txBody>
      </p:sp>
      <p:sp>
        <p:nvSpPr>
          <p:cNvPr id="153603" name="Rectangle 2"/>
          <p:cNvSpPr>
            <a:spLocks noGrp="1" noRot="1" noChangeAspect="1" noChangeArrowheads="1" noTextEdit="1"/>
          </p:cNvSpPr>
          <p:nvPr>
            <p:ph type="sldImg"/>
          </p:nvPr>
        </p:nvSpPr>
        <p:spPr>
          <a:ln/>
        </p:spPr>
      </p:sp>
      <p:sp>
        <p:nvSpPr>
          <p:cNvPr id="15360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9F4657A-2B9B-496F-B68E-E4B2151C2DC4}" type="slidenum">
              <a:rPr lang="en-US" altLang="zh-CN" sz="1200">
                <a:latin typeface="Arial" charset="0"/>
              </a:rPr>
              <a:pPr/>
              <a:t>79</a:t>
            </a:fld>
            <a:endParaRPr lang="en-US" altLang="zh-CN" sz="1200">
              <a:latin typeface="Arial" charset="0"/>
            </a:endParaRPr>
          </a:p>
        </p:txBody>
      </p:sp>
      <p:sp>
        <p:nvSpPr>
          <p:cNvPr id="155651" name="Rectangle 2"/>
          <p:cNvSpPr>
            <a:spLocks noGrp="1" noRot="1" noChangeAspect="1" noChangeArrowheads="1" noTextEdit="1"/>
          </p:cNvSpPr>
          <p:nvPr>
            <p:ph type="sldImg"/>
          </p:nvPr>
        </p:nvSpPr>
        <p:spPr>
          <a:ln/>
        </p:spPr>
      </p:sp>
      <p:sp>
        <p:nvSpPr>
          <p:cNvPr id="15565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19BF4E5-DE2E-4BC9-9F2D-032EE0E3927A}" type="slidenum">
              <a:rPr lang="en-US" altLang="zh-CN" sz="1200">
                <a:latin typeface="Arial" charset="0"/>
              </a:rPr>
              <a:pPr/>
              <a:t>80</a:t>
            </a:fld>
            <a:endParaRPr lang="en-US" altLang="zh-CN" sz="1200">
              <a:latin typeface="Arial" charset="0"/>
            </a:endParaRPr>
          </a:p>
        </p:txBody>
      </p:sp>
      <p:sp>
        <p:nvSpPr>
          <p:cNvPr id="157699" name="Rectangle 2"/>
          <p:cNvSpPr>
            <a:spLocks noGrp="1" noRot="1" noChangeAspect="1" noChangeArrowheads="1" noTextEdit="1"/>
          </p:cNvSpPr>
          <p:nvPr>
            <p:ph type="sldImg"/>
          </p:nvPr>
        </p:nvSpPr>
        <p:spPr>
          <a:ln/>
        </p:spPr>
      </p:sp>
      <p:sp>
        <p:nvSpPr>
          <p:cNvPr id="15770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92BDAD19-7738-4B13-AE9B-E024A223F0CE}" type="slidenum">
              <a:rPr lang="en-US" altLang="zh-CN" sz="1200">
                <a:latin typeface="Arial" charset="0"/>
              </a:rPr>
              <a:pPr/>
              <a:t>81</a:t>
            </a:fld>
            <a:endParaRPr lang="en-US" altLang="zh-CN" sz="1200">
              <a:latin typeface="Arial" charset="0"/>
            </a:endParaRPr>
          </a:p>
        </p:txBody>
      </p:sp>
      <p:sp>
        <p:nvSpPr>
          <p:cNvPr id="159747" name="Rectangle 2"/>
          <p:cNvSpPr>
            <a:spLocks noGrp="1" noRot="1" noChangeAspect="1" noChangeArrowheads="1" noTextEdit="1"/>
          </p:cNvSpPr>
          <p:nvPr>
            <p:ph type="sldImg"/>
          </p:nvPr>
        </p:nvSpPr>
        <p:spPr>
          <a:ln/>
        </p:spPr>
      </p:sp>
      <p:sp>
        <p:nvSpPr>
          <p:cNvPr id="15974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EBCC597-100F-46C5-BE4F-3606F3E09C20}" type="slidenum">
              <a:rPr lang="en-US" altLang="zh-CN" sz="1200">
                <a:latin typeface="Arial" charset="0"/>
              </a:rPr>
              <a:pPr/>
              <a:t>82</a:t>
            </a:fld>
            <a:endParaRPr lang="en-US" altLang="zh-CN" sz="1200">
              <a:latin typeface="Arial" charset="0"/>
            </a:endParaRPr>
          </a:p>
        </p:txBody>
      </p:sp>
      <p:sp>
        <p:nvSpPr>
          <p:cNvPr id="161795" name="Rectangle 2"/>
          <p:cNvSpPr>
            <a:spLocks noGrp="1" noRot="1" noChangeAspect="1" noChangeArrowheads="1" noTextEdit="1"/>
          </p:cNvSpPr>
          <p:nvPr>
            <p:ph type="sldImg"/>
          </p:nvPr>
        </p:nvSpPr>
        <p:spPr>
          <a:ln/>
        </p:spPr>
      </p:sp>
      <p:sp>
        <p:nvSpPr>
          <p:cNvPr id="1617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4C10B18-FB8A-4F2F-9E66-9BFBED64336B}" type="slidenum">
              <a:rPr lang="en-US" altLang="zh-CN" sz="1200">
                <a:latin typeface="Arial" charset="0"/>
              </a:rPr>
              <a:pPr/>
              <a:t>83</a:t>
            </a:fld>
            <a:endParaRPr lang="en-US" altLang="zh-CN" sz="1200">
              <a:latin typeface="Arial" charset="0"/>
            </a:endParaRPr>
          </a:p>
        </p:txBody>
      </p:sp>
      <p:sp>
        <p:nvSpPr>
          <p:cNvPr id="163843" name="Rectangle 2"/>
          <p:cNvSpPr>
            <a:spLocks noGrp="1" noRot="1" noChangeAspect="1" noChangeArrowheads="1" noTextEdit="1"/>
          </p:cNvSpPr>
          <p:nvPr>
            <p:ph type="sldImg"/>
          </p:nvPr>
        </p:nvSpPr>
        <p:spPr>
          <a:ln/>
        </p:spPr>
      </p:sp>
      <p:sp>
        <p:nvSpPr>
          <p:cNvPr id="16384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DF19E45-EE36-47CE-BFAE-8C1F902AA11A}" type="slidenum">
              <a:rPr lang="en-US" altLang="zh-CN" sz="1200">
                <a:latin typeface="Arial" charset="0"/>
              </a:rPr>
              <a:pPr/>
              <a:t>84</a:t>
            </a:fld>
            <a:endParaRPr lang="en-US" altLang="zh-CN" sz="1200">
              <a:latin typeface="Arial" charset="0"/>
            </a:endParaRPr>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28B4623-CAE4-4096-92F5-06EE59583F71}" type="slidenum">
              <a:rPr lang="en-US" altLang="zh-CN" sz="1200">
                <a:latin typeface="Arial" charset="0"/>
              </a:rPr>
              <a:pPr/>
              <a:t>85</a:t>
            </a:fld>
            <a:endParaRPr lang="en-US" altLang="zh-CN" sz="1200">
              <a:latin typeface="Arial" charset="0"/>
            </a:endParaRPr>
          </a:p>
        </p:txBody>
      </p:sp>
      <p:sp>
        <p:nvSpPr>
          <p:cNvPr id="167939" name="Rectangle 2"/>
          <p:cNvSpPr>
            <a:spLocks noGrp="1" noRot="1" noChangeAspect="1" noChangeArrowheads="1" noTextEdit="1"/>
          </p:cNvSpPr>
          <p:nvPr>
            <p:ph type="sldImg"/>
          </p:nvPr>
        </p:nvSpPr>
        <p:spPr>
          <a:ln/>
        </p:spPr>
      </p:sp>
      <p:sp>
        <p:nvSpPr>
          <p:cNvPr id="16794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ECD60F7-C22B-4652-9128-E776820A3BD8}" type="slidenum">
              <a:rPr lang="en-US" altLang="zh-CN" sz="1200">
                <a:latin typeface="Arial" charset="0"/>
              </a:rPr>
              <a:pPr/>
              <a:t>86</a:t>
            </a:fld>
            <a:endParaRPr lang="en-US" altLang="zh-CN" sz="1200">
              <a:latin typeface="Arial" charset="0"/>
            </a:endParaRPr>
          </a:p>
        </p:txBody>
      </p:sp>
      <p:sp>
        <p:nvSpPr>
          <p:cNvPr id="169987" name="Rectangle 2"/>
          <p:cNvSpPr>
            <a:spLocks noGrp="1" noRot="1" noChangeAspect="1" noChangeArrowheads="1" noTextEdit="1"/>
          </p:cNvSpPr>
          <p:nvPr>
            <p:ph type="sldImg"/>
          </p:nvPr>
        </p:nvSpPr>
        <p:spPr>
          <a:ln/>
        </p:spPr>
      </p:sp>
      <p:sp>
        <p:nvSpPr>
          <p:cNvPr id="16998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24E7E24-8E76-4970-B72E-74BC7260EEDB}" type="slidenum">
              <a:rPr lang="en-US" altLang="zh-CN" sz="1200">
                <a:latin typeface="Arial" charset="0"/>
              </a:rPr>
              <a:pPr/>
              <a:t>87</a:t>
            </a:fld>
            <a:endParaRPr lang="en-US" altLang="zh-CN" sz="1200">
              <a:latin typeface="Arial" charset="0"/>
            </a:endParaRPr>
          </a:p>
        </p:txBody>
      </p:sp>
      <p:sp>
        <p:nvSpPr>
          <p:cNvPr id="172035" name="Rectangle 2"/>
          <p:cNvSpPr>
            <a:spLocks noGrp="1" noRot="1" noChangeAspect="1" noChangeArrowheads="1" noTextEdit="1"/>
          </p:cNvSpPr>
          <p:nvPr>
            <p:ph type="sldImg"/>
          </p:nvPr>
        </p:nvSpPr>
        <p:spPr>
          <a:ln/>
        </p:spPr>
      </p:sp>
      <p:sp>
        <p:nvSpPr>
          <p:cNvPr id="17203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331C75F-ABDB-4154-B58A-D8EA341D705C}" type="slidenum">
              <a:rPr lang="en-US" altLang="zh-CN" sz="1200">
                <a:latin typeface="Arial" charset="0"/>
              </a:rPr>
              <a:pPr/>
              <a:t>88</a:t>
            </a:fld>
            <a:endParaRPr lang="en-US" altLang="zh-CN" sz="1200">
              <a:latin typeface="Arial" charset="0"/>
            </a:endParaRPr>
          </a:p>
        </p:txBody>
      </p:sp>
      <p:sp>
        <p:nvSpPr>
          <p:cNvPr id="174083" name="Rectangle 2"/>
          <p:cNvSpPr>
            <a:spLocks noGrp="1" noRot="1" noChangeAspect="1" noChangeArrowheads="1" noTextEdit="1"/>
          </p:cNvSpPr>
          <p:nvPr>
            <p:ph type="sldImg"/>
          </p:nvPr>
        </p:nvSpPr>
        <p:spPr>
          <a:ln/>
        </p:spPr>
      </p:sp>
      <p:sp>
        <p:nvSpPr>
          <p:cNvPr id="17408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9093B38E-BBE4-4D5E-AA52-E3B8E13DAED6}" type="slidenum">
              <a:rPr lang="en-US" altLang="zh-CN" sz="1200">
                <a:latin typeface="Arial" charset="0"/>
              </a:rPr>
              <a:pPr/>
              <a:t>90</a:t>
            </a:fld>
            <a:endParaRPr lang="en-US" altLang="zh-CN" sz="1200">
              <a:latin typeface="Arial" charset="0"/>
            </a:endParaRPr>
          </a:p>
        </p:txBody>
      </p:sp>
      <p:sp>
        <p:nvSpPr>
          <p:cNvPr id="177155" name="Rectangle 2"/>
          <p:cNvSpPr>
            <a:spLocks noGrp="1" noRot="1" noChangeAspect="1" noChangeArrowheads="1" noTextEdit="1"/>
          </p:cNvSpPr>
          <p:nvPr>
            <p:ph type="sldImg"/>
          </p:nvPr>
        </p:nvSpPr>
        <p:spPr>
          <a:ln/>
        </p:spPr>
      </p:sp>
      <p:sp>
        <p:nvSpPr>
          <p:cNvPr id="17715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41258A4-76FA-49B1-85BE-B7677688812A}" type="slidenum">
              <a:rPr lang="en-US" altLang="zh-CN" sz="1200">
                <a:latin typeface="Arial" charset="0"/>
              </a:rPr>
              <a:pPr/>
              <a:t>91</a:t>
            </a:fld>
            <a:endParaRPr lang="en-US" altLang="zh-CN" sz="1200">
              <a:latin typeface="Arial" charset="0"/>
            </a:endParaRPr>
          </a:p>
        </p:txBody>
      </p:sp>
      <p:sp>
        <p:nvSpPr>
          <p:cNvPr id="179203" name="Rectangle 2"/>
          <p:cNvSpPr>
            <a:spLocks noGrp="1" noRot="1" noChangeAspect="1" noChangeArrowheads="1" noTextEdit="1"/>
          </p:cNvSpPr>
          <p:nvPr>
            <p:ph type="sldImg"/>
          </p:nvPr>
        </p:nvSpPr>
        <p:spPr>
          <a:ln/>
        </p:spPr>
      </p:sp>
      <p:sp>
        <p:nvSpPr>
          <p:cNvPr id="17920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2CADAD7B-99F2-4EFA-98AD-B08FAA428576}" type="slidenum">
              <a:rPr lang="en-US" altLang="zh-CN" sz="1200">
                <a:latin typeface="Arial" charset="0"/>
              </a:rPr>
              <a:pPr/>
              <a:t>92</a:t>
            </a:fld>
            <a:endParaRPr lang="en-US" altLang="zh-CN" sz="1200">
              <a:latin typeface="Arial" charset="0"/>
            </a:endParaRPr>
          </a:p>
        </p:txBody>
      </p:sp>
      <p:sp>
        <p:nvSpPr>
          <p:cNvPr id="181251" name="Rectangle 2"/>
          <p:cNvSpPr>
            <a:spLocks noGrp="1" noRot="1" noChangeAspect="1" noChangeArrowheads="1" noTextEdit="1"/>
          </p:cNvSpPr>
          <p:nvPr>
            <p:ph type="sldImg"/>
          </p:nvPr>
        </p:nvSpPr>
        <p:spPr>
          <a:ln/>
        </p:spPr>
      </p:sp>
      <p:sp>
        <p:nvSpPr>
          <p:cNvPr id="18125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009B2F1-FDBF-4A3C-A059-D540E2BECE67}" type="slidenum">
              <a:rPr lang="en-US" altLang="zh-CN" sz="1200">
                <a:latin typeface="Arial" charset="0"/>
              </a:rPr>
              <a:pPr/>
              <a:t>93</a:t>
            </a:fld>
            <a:endParaRPr lang="en-US" altLang="zh-CN" sz="1200">
              <a:latin typeface="Arial" charset="0"/>
            </a:endParaRPr>
          </a:p>
        </p:txBody>
      </p:sp>
      <p:sp>
        <p:nvSpPr>
          <p:cNvPr id="183299" name="Rectangle 2"/>
          <p:cNvSpPr>
            <a:spLocks noGrp="1" noRot="1" noChangeAspect="1" noChangeArrowheads="1" noTextEdit="1"/>
          </p:cNvSpPr>
          <p:nvPr>
            <p:ph type="sldImg"/>
          </p:nvPr>
        </p:nvSpPr>
        <p:spPr>
          <a:ln/>
        </p:spPr>
      </p:sp>
      <p:sp>
        <p:nvSpPr>
          <p:cNvPr id="18330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23497394-BEBA-4360-9FF1-1A6E0470C0B4}" type="slidenum">
              <a:rPr lang="en-US" altLang="zh-CN" sz="1200">
                <a:latin typeface="Arial" charset="0"/>
              </a:rPr>
              <a:pPr/>
              <a:t>94</a:t>
            </a:fld>
            <a:endParaRPr lang="en-US" altLang="zh-CN" sz="1200">
              <a:latin typeface="Arial" charset="0"/>
            </a:endParaRPr>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0D6B18B-A2D8-4FC9-BA97-6573D6B10D0C}" type="slidenum">
              <a:rPr lang="en-US" altLang="zh-CN" sz="1200">
                <a:latin typeface="Arial" charset="0"/>
              </a:rPr>
              <a:pPr/>
              <a:t>95</a:t>
            </a:fld>
            <a:endParaRPr lang="en-US" altLang="zh-CN" sz="1200">
              <a:latin typeface="Arial" charset="0"/>
            </a:endParaRPr>
          </a:p>
        </p:txBody>
      </p:sp>
      <p:sp>
        <p:nvSpPr>
          <p:cNvPr id="187395" name="Rectangle 2"/>
          <p:cNvSpPr>
            <a:spLocks noGrp="1" noRot="1" noChangeAspect="1" noChangeArrowheads="1" noTextEdit="1"/>
          </p:cNvSpPr>
          <p:nvPr>
            <p:ph type="sldImg"/>
          </p:nvPr>
        </p:nvSpPr>
        <p:spPr>
          <a:ln/>
        </p:spPr>
      </p:sp>
      <p:sp>
        <p:nvSpPr>
          <p:cNvPr id="1873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734647F4-BFC1-4732-81C6-81B8879F0CB8}" type="slidenum">
              <a:rPr lang="en-US" altLang="zh-CN" sz="1200">
                <a:latin typeface="Arial" charset="0"/>
              </a:rPr>
              <a:pPr/>
              <a:t>96</a:t>
            </a:fld>
            <a:endParaRPr lang="en-US" altLang="zh-CN" sz="1200">
              <a:latin typeface="Arial" charset="0"/>
            </a:endParaRPr>
          </a:p>
        </p:txBody>
      </p:sp>
      <p:sp>
        <p:nvSpPr>
          <p:cNvPr id="189443" name="Rectangle 2"/>
          <p:cNvSpPr>
            <a:spLocks noGrp="1" noRot="1" noChangeAspect="1" noChangeArrowheads="1" noTextEdit="1"/>
          </p:cNvSpPr>
          <p:nvPr>
            <p:ph type="sldImg"/>
          </p:nvPr>
        </p:nvSpPr>
        <p:spPr>
          <a:ln/>
        </p:spPr>
      </p:sp>
      <p:sp>
        <p:nvSpPr>
          <p:cNvPr id="18944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C4E45FE8-44A3-4399-8ABC-1D554C3F16B5}" type="slidenum">
              <a:rPr lang="en-US" altLang="zh-CN" sz="1200">
                <a:latin typeface="Arial" charset="0"/>
              </a:rPr>
              <a:pPr/>
              <a:t>97</a:t>
            </a:fld>
            <a:endParaRPr lang="en-US" altLang="zh-CN" sz="1200">
              <a:latin typeface="Arial" charset="0"/>
            </a:endParaRPr>
          </a:p>
        </p:txBody>
      </p:sp>
      <p:sp>
        <p:nvSpPr>
          <p:cNvPr id="191491" name="Rectangle 2"/>
          <p:cNvSpPr>
            <a:spLocks noGrp="1" noRot="1" noChangeAspect="1" noChangeArrowheads="1" noTextEdit="1"/>
          </p:cNvSpPr>
          <p:nvPr>
            <p:ph type="sldImg"/>
          </p:nvPr>
        </p:nvSpPr>
        <p:spPr>
          <a:ln/>
        </p:spPr>
      </p:sp>
      <p:sp>
        <p:nvSpPr>
          <p:cNvPr id="1914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7968B0B-CA71-4BD2-A79A-E525EBE2AEA5}" type="slidenum">
              <a:rPr lang="en-US" altLang="zh-CN" sz="1200">
                <a:latin typeface="Arial" charset="0"/>
              </a:rPr>
              <a:pPr/>
              <a:t>98</a:t>
            </a:fld>
            <a:endParaRPr lang="en-US" altLang="zh-CN" sz="1200">
              <a:latin typeface="Arial" charset="0"/>
            </a:endParaRPr>
          </a:p>
        </p:txBody>
      </p:sp>
      <p:sp>
        <p:nvSpPr>
          <p:cNvPr id="193539" name="Rectangle 2"/>
          <p:cNvSpPr>
            <a:spLocks noGrp="1" noRot="1" noChangeAspect="1" noChangeArrowheads="1" noTextEdit="1"/>
          </p:cNvSpPr>
          <p:nvPr>
            <p:ph type="sldImg"/>
          </p:nvPr>
        </p:nvSpPr>
        <p:spPr>
          <a:ln/>
        </p:spPr>
      </p:sp>
      <p:sp>
        <p:nvSpPr>
          <p:cNvPr id="19354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8E6A68DB-0CEA-4046-9A9C-04EC7A9E9715}" type="slidenum">
              <a:rPr lang="en-US" altLang="zh-CN" sz="1200">
                <a:latin typeface="Arial" charset="0"/>
              </a:rPr>
              <a:pPr/>
              <a:t>99</a:t>
            </a:fld>
            <a:endParaRPr lang="en-US" altLang="zh-CN" sz="1200">
              <a:latin typeface="Arial" charset="0"/>
            </a:endParaRPr>
          </a:p>
        </p:txBody>
      </p:sp>
      <p:sp>
        <p:nvSpPr>
          <p:cNvPr id="195587" name="Rectangle 2"/>
          <p:cNvSpPr>
            <a:spLocks noGrp="1" noRot="1" noChangeAspect="1" noChangeArrowheads="1" noTextEdit="1"/>
          </p:cNvSpPr>
          <p:nvPr>
            <p:ph type="sldImg"/>
          </p:nvPr>
        </p:nvSpPr>
        <p:spPr>
          <a:ln/>
        </p:spPr>
      </p:sp>
      <p:sp>
        <p:nvSpPr>
          <p:cNvPr id="19558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82D5FC1-C478-4801-B58B-65DA8ECFDA42}" type="slidenum">
              <a:rPr lang="en-US" altLang="zh-CN" sz="1200">
                <a:latin typeface="Arial" charset="0"/>
              </a:rPr>
              <a:pPr/>
              <a:t>100</a:t>
            </a:fld>
            <a:endParaRPr lang="en-US" altLang="zh-CN" sz="1200">
              <a:latin typeface="Arial" charset="0"/>
            </a:endParaRPr>
          </a:p>
        </p:txBody>
      </p:sp>
      <p:sp>
        <p:nvSpPr>
          <p:cNvPr id="197635" name="Rectangle 2"/>
          <p:cNvSpPr>
            <a:spLocks noGrp="1" noRot="1" noChangeAspect="1" noChangeArrowheads="1" noTextEdit="1"/>
          </p:cNvSpPr>
          <p:nvPr>
            <p:ph type="sldImg"/>
          </p:nvPr>
        </p:nvSpPr>
        <p:spPr>
          <a:ln/>
        </p:spPr>
      </p:sp>
      <p:sp>
        <p:nvSpPr>
          <p:cNvPr id="19763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7B86BFD-3A57-40C5-BFEA-C02EC40CDC28}" type="slidenum">
              <a:rPr lang="en-US" altLang="zh-CN" sz="1200">
                <a:latin typeface="Arial" charset="0"/>
              </a:rPr>
              <a:pPr/>
              <a:t>101</a:t>
            </a:fld>
            <a:endParaRPr lang="en-US" altLang="zh-CN" sz="1200">
              <a:latin typeface="Arial" charset="0"/>
            </a:endParaRPr>
          </a:p>
        </p:txBody>
      </p:sp>
      <p:sp>
        <p:nvSpPr>
          <p:cNvPr id="199683" name="Rectangle 2"/>
          <p:cNvSpPr>
            <a:spLocks noGrp="1" noRot="1" noChangeAspect="1" noChangeArrowheads="1" noTextEdit="1"/>
          </p:cNvSpPr>
          <p:nvPr>
            <p:ph type="sldImg"/>
          </p:nvPr>
        </p:nvSpPr>
        <p:spPr>
          <a:ln/>
        </p:spPr>
      </p:sp>
      <p:sp>
        <p:nvSpPr>
          <p:cNvPr id="19968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5A53176-2942-4D5F-8849-8B8703F6E32D}" type="slidenum">
              <a:rPr lang="en-US" altLang="zh-CN" sz="1200">
                <a:latin typeface="Arial" charset="0"/>
              </a:rPr>
              <a:pPr/>
              <a:t>102</a:t>
            </a:fld>
            <a:endParaRPr lang="en-US" altLang="zh-CN" sz="1200">
              <a:latin typeface="Arial" charset="0"/>
            </a:endParaRPr>
          </a:p>
        </p:txBody>
      </p:sp>
      <p:sp>
        <p:nvSpPr>
          <p:cNvPr id="201731" name="Rectangle 2"/>
          <p:cNvSpPr>
            <a:spLocks noGrp="1" noRot="1" noChangeAspect="1" noChangeArrowheads="1" noTextEdit="1"/>
          </p:cNvSpPr>
          <p:nvPr>
            <p:ph type="sldImg"/>
          </p:nvPr>
        </p:nvSpPr>
        <p:spPr>
          <a:ln/>
        </p:spPr>
      </p:sp>
      <p:sp>
        <p:nvSpPr>
          <p:cNvPr id="20173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C72F2B7-F9DA-4522-AAFE-DC638F04D872}" type="slidenum">
              <a:rPr lang="en-US" altLang="zh-CN" sz="1200">
                <a:latin typeface="Arial" charset="0"/>
              </a:rPr>
              <a:pPr/>
              <a:t>106</a:t>
            </a:fld>
            <a:endParaRPr lang="en-US" altLang="zh-CN" sz="1200">
              <a:latin typeface="Arial" charset="0"/>
            </a:endParaRPr>
          </a:p>
        </p:txBody>
      </p:sp>
      <p:sp>
        <p:nvSpPr>
          <p:cNvPr id="203779" name="Rectangle 2"/>
          <p:cNvSpPr>
            <a:spLocks noGrp="1" noRot="1" noChangeAspect="1" noChangeArrowheads="1" noTextEdit="1"/>
          </p:cNvSpPr>
          <p:nvPr>
            <p:ph type="sldImg"/>
          </p:nvPr>
        </p:nvSpPr>
        <p:spPr>
          <a:ln/>
        </p:spPr>
      </p:sp>
      <p:sp>
        <p:nvSpPr>
          <p:cNvPr id="20378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19DF268-A6F8-4ACB-88B5-4C4739519C82}" type="slidenum">
              <a:rPr lang="en-US" altLang="zh-CN" sz="1200">
                <a:latin typeface="Arial" charset="0"/>
              </a:rPr>
              <a:pPr/>
              <a:t>107</a:t>
            </a:fld>
            <a:endParaRPr lang="en-US" altLang="zh-CN" sz="1200">
              <a:latin typeface="Arial" charset="0"/>
            </a:endParaRPr>
          </a:p>
        </p:txBody>
      </p:sp>
      <p:sp>
        <p:nvSpPr>
          <p:cNvPr id="205827" name="Rectangle 2"/>
          <p:cNvSpPr>
            <a:spLocks noGrp="1" noRot="1" noChangeAspect="1" noChangeArrowheads="1" noTextEdit="1"/>
          </p:cNvSpPr>
          <p:nvPr>
            <p:ph type="sldImg"/>
          </p:nvPr>
        </p:nvSpPr>
        <p:spPr>
          <a:ln/>
        </p:spPr>
      </p:sp>
      <p:sp>
        <p:nvSpPr>
          <p:cNvPr id="20582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4DEF794-6E07-4051-9913-5046CF82ABA7}" type="slidenum">
              <a:rPr lang="en-US" altLang="zh-CN" sz="1200">
                <a:latin typeface="Arial" charset="0"/>
              </a:rPr>
              <a:pPr/>
              <a:t>108</a:t>
            </a:fld>
            <a:endParaRPr lang="en-US" altLang="zh-CN" sz="1200">
              <a:latin typeface="Arial" charset="0"/>
            </a:endParaRPr>
          </a:p>
        </p:txBody>
      </p:sp>
      <p:sp>
        <p:nvSpPr>
          <p:cNvPr id="207875" name="Rectangle 2"/>
          <p:cNvSpPr>
            <a:spLocks noGrp="1" noRot="1" noChangeAspect="1" noChangeArrowheads="1" noTextEdit="1"/>
          </p:cNvSpPr>
          <p:nvPr>
            <p:ph type="sldImg"/>
          </p:nvPr>
        </p:nvSpPr>
        <p:spPr>
          <a:ln/>
        </p:spPr>
      </p:sp>
      <p:sp>
        <p:nvSpPr>
          <p:cNvPr id="20787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06BE70E-EDAC-4B4D-B8D8-AE2F1AC692C9}" type="slidenum">
              <a:rPr lang="en-US" altLang="zh-CN" sz="1200">
                <a:latin typeface="Arial" charset="0"/>
              </a:rPr>
              <a:pPr/>
              <a:t>109</a:t>
            </a:fld>
            <a:endParaRPr lang="en-US" altLang="zh-CN" sz="1200">
              <a:latin typeface="Arial" charset="0"/>
            </a:endParaRPr>
          </a:p>
        </p:txBody>
      </p:sp>
      <p:sp>
        <p:nvSpPr>
          <p:cNvPr id="209923" name="Rectangle 2"/>
          <p:cNvSpPr>
            <a:spLocks noGrp="1" noRot="1" noChangeAspect="1" noChangeArrowheads="1" noTextEdit="1"/>
          </p:cNvSpPr>
          <p:nvPr>
            <p:ph type="sldImg"/>
          </p:nvPr>
        </p:nvSpPr>
        <p:spPr>
          <a:ln/>
        </p:spPr>
      </p:sp>
      <p:sp>
        <p:nvSpPr>
          <p:cNvPr id="20992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5115393-7085-48AF-8310-A8DD7F723C00}" type="slidenum">
              <a:rPr lang="en-US" altLang="zh-CN" sz="1200">
                <a:latin typeface="Arial" charset="0"/>
              </a:rPr>
              <a:pPr/>
              <a:t>110</a:t>
            </a:fld>
            <a:endParaRPr lang="en-US" altLang="zh-CN" sz="1200">
              <a:latin typeface="Arial" charset="0"/>
            </a:endParaRPr>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10CBE93-4CE3-417F-8970-AE53F3553225}" type="slidenum">
              <a:rPr lang="en-US" altLang="zh-CN" sz="1200">
                <a:latin typeface="Arial" charset="0"/>
              </a:rPr>
              <a:pPr/>
              <a:t>111</a:t>
            </a:fld>
            <a:endParaRPr lang="en-US" altLang="zh-CN" sz="1200">
              <a:latin typeface="Arial" charset="0"/>
            </a:endParaRPr>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F8DABAD-55DF-43C6-A474-302746FB9FDB}" type="slidenum">
              <a:rPr lang="en-US" altLang="zh-CN" sz="1200">
                <a:latin typeface="Arial" charset="0"/>
              </a:rPr>
              <a:pPr/>
              <a:t>112</a:t>
            </a:fld>
            <a:endParaRPr lang="en-US" altLang="zh-CN" sz="1200">
              <a:latin typeface="Arial" charset="0"/>
            </a:endParaRPr>
          </a:p>
        </p:txBody>
      </p:sp>
      <p:sp>
        <p:nvSpPr>
          <p:cNvPr id="216067" name="Rectangle 2"/>
          <p:cNvSpPr>
            <a:spLocks noGrp="1" noRot="1" noChangeAspect="1" noChangeArrowheads="1" noTextEdit="1"/>
          </p:cNvSpPr>
          <p:nvPr>
            <p:ph type="sldImg"/>
          </p:nvPr>
        </p:nvSpPr>
        <p:spPr>
          <a:ln/>
        </p:spPr>
      </p:sp>
      <p:sp>
        <p:nvSpPr>
          <p:cNvPr id="21606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FABCB9E-5A8E-4EF0-B91C-AAB5B4EBBFCA}" type="slidenum">
              <a:rPr lang="en-US" altLang="zh-CN" sz="1200">
                <a:latin typeface="Arial" charset="0"/>
              </a:rPr>
              <a:pPr/>
              <a:t>113</a:t>
            </a:fld>
            <a:endParaRPr lang="en-US" altLang="zh-CN" sz="1200">
              <a:latin typeface="Arial" charset="0"/>
            </a:endParaRPr>
          </a:p>
        </p:txBody>
      </p:sp>
      <p:sp>
        <p:nvSpPr>
          <p:cNvPr id="218115" name="Rectangle 2"/>
          <p:cNvSpPr>
            <a:spLocks noGrp="1" noRot="1" noChangeAspect="1" noChangeArrowheads="1" noTextEdit="1"/>
          </p:cNvSpPr>
          <p:nvPr>
            <p:ph type="sldImg"/>
          </p:nvPr>
        </p:nvSpPr>
        <p:spPr>
          <a:ln/>
        </p:spPr>
      </p:sp>
      <p:sp>
        <p:nvSpPr>
          <p:cNvPr id="21811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5910910-F882-4EA0-BDB4-DDAA493426FA}" type="slidenum">
              <a:rPr lang="en-US" altLang="zh-CN" sz="1200">
                <a:latin typeface="Arial" charset="0"/>
              </a:rPr>
              <a:pPr/>
              <a:t>114</a:t>
            </a:fld>
            <a:endParaRPr lang="en-US" altLang="zh-CN" sz="1200">
              <a:latin typeface="Arial" charset="0"/>
            </a:endParaRPr>
          </a:p>
        </p:txBody>
      </p:sp>
      <p:sp>
        <p:nvSpPr>
          <p:cNvPr id="220163" name="Rectangle 2"/>
          <p:cNvSpPr>
            <a:spLocks noGrp="1" noRot="1" noChangeAspect="1" noChangeArrowheads="1" noTextEdit="1"/>
          </p:cNvSpPr>
          <p:nvPr>
            <p:ph type="sldImg"/>
          </p:nvPr>
        </p:nvSpPr>
        <p:spPr>
          <a:ln/>
        </p:spPr>
      </p:sp>
      <p:sp>
        <p:nvSpPr>
          <p:cNvPr id="22016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2B6FBC0-12FD-497D-86E3-BD5D33DD38A7}" type="slidenum">
              <a:rPr lang="en-US" altLang="zh-CN" sz="1200">
                <a:latin typeface="Arial" charset="0"/>
              </a:rPr>
              <a:pPr/>
              <a:t>115</a:t>
            </a:fld>
            <a:endParaRPr lang="en-US" altLang="zh-CN" sz="1200">
              <a:latin typeface="Arial" charset="0"/>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252C8AF-2087-421A-A9E7-F3460D3D27F8}" type="slidenum">
              <a:rPr lang="en-US" altLang="zh-CN" sz="1200">
                <a:latin typeface="Arial" charset="0"/>
              </a:rPr>
              <a:pPr/>
              <a:t>116</a:t>
            </a:fld>
            <a:endParaRPr lang="en-US" altLang="zh-CN" sz="1200">
              <a:latin typeface="Arial" charset="0"/>
            </a:endParaRPr>
          </a:p>
        </p:txBody>
      </p:sp>
      <p:sp>
        <p:nvSpPr>
          <p:cNvPr id="224259" name="Rectangle 2"/>
          <p:cNvSpPr>
            <a:spLocks noGrp="1" noRot="1" noChangeAspect="1" noChangeArrowheads="1" noTextEdit="1"/>
          </p:cNvSpPr>
          <p:nvPr>
            <p:ph type="sldImg"/>
          </p:nvPr>
        </p:nvSpPr>
        <p:spPr>
          <a:ln/>
        </p:spPr>
      </p:sp>
      <p:sp>
        <p:nvSpPr>
          <p:cNvPr id="22426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5517230-753B-4A3F-98BB-72096B5B0B02}" type="slidenum">
              <a:rPr lang="en-US" altLang="zh-CN" sz="1200">
                <a:latin typeface="Arial" charset="0"/>
              </a:rPr>
              <a:pPr/>
              <a:t>117</a:t>
            </a:fld>
            <a:endParaRPr lang="en-US" altLang="zh-CN" sz="1200">
              <a:latin typeface="Arial" charset="0"/>
            </a:endParaRPr>
          </a:p>
        </p:txBody>
      </p:sp>
      <p:sp>
        <p:nvSpPr>
          <p:cNvPr id="226307" name="Rectangle 2"/>
          <p:cNvSpPr>
            <a:spLocks noGrp="1" noRot="1" noChangeAspect="1" noChangeArrowheads="1" noTextEdit="1"/>
          </p:cNvSpPr>
          <p:nvPr>
            <p:ph type="sldImg"/>
          </p:nvPr>
        </p:nvSpPr>
        <p:spPr>
          <a:ln/>
        </p:spPr>
      </p:sp>
      <p:sp>
        <p:nvSpPr>
          <p:cNvPr id="22630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41C277D-E93C-4D71-8F21-B329B2353488}" type="slidenum">
              <a:rPr lang="en-US" altLang="zh-CN" sz="1200">
                <a:latin typeface="Arial" charset="0"/>
              </a:rPr>
              <a:pPr/>
              <a:t>118</a:t>
            </a:fld>
            <a:endParaRPr lang="en-US" altLang="zh-CN" sz="1200">
              <a:latin typeface="Arial" charset="0"/>
            </a:endParaRPr>
          </a:p>
        </p:txBody>
      </p:sp>
      <p:sp>
        <p:nvSpPr>
          <p:cNvPr id="228355" name="Rectangle 2"/>
          <p:cNvSpPr>
            <a:spLocks noGrp="1" noRot="1" noChangeAspect="1" noChangeArrowheads="1" noTextEdit="1"/>
          </p:cNvSpPr>
          <p:nvPr>
            <p:ph type="sldImg"/>
          </p:nvPr>
        </p:nvSpPr>
        <p:spPr>
          <a:ln/>
        </p:spPr>
      </p:sp>
      <p:sp>
        <p:nvSpPr>
          <p:cNvPr id="22835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AB1EA23-F01A-4D09-BDA1-3E14EE4ADC26}" type="slidenum">
              <a:rPr lang="en-US" altLang="zh-CN" sz="1200">
                <a:latin typeface="Arial" charset="0"/>
              </a:rPr>
              <a:pPr/>
              <a:t>120</a:t>
            </a:fld>
            <a:endParaRPr lang="en-US" altLang="zh-CN" sz="1200">
              <a:latin typeface="Arial" charset="0"/>
            </a:endParaRPr>
          </a:p>
        </p:txBody>
      </p:sp>
      <p:sp>
        <p:nvSpPr>
          <p:cNvPr id="231427" name="Rectangle 2"/>
          <p:cNvSpPr>
            <a:spLocks noGrp="1" noRot="1" noChangeAspect="1" noChangeArrowheads="1" noTextEdit="1"/>
          </p:cNvSpPr>
          <p:nvPr>
            <p:ph type="sldImg"/>
          </p:nvPr>
        </p:nvSpPr>
        <p:spPr>
          <a:ln/>
        </p:spPr>
      </p:sp>
      <p:sp>
        <p:nvSpPr>
          <p:cNvPr id="23142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53C188A-D847-4340-A186-E4360F9EAD56}" type="slidenum">
              <a:rPr lang="en-US" altLang="zh-CN" sz="1200">
                <a:latin typeface="Arial" charset="0"/>
              </a:rPr>
              <a:pPr/>
              <a:t>130</a:t>
            </a:fld>
            <a:endParaRPr lang="en-US" altLang="zh-CN" sz="1200">
              <a:latin typeface="Arial" charset="0"/>
            </a:endParaRPr>
          </a:p>
        </p:txBody>
      </p:sp>
      <p:sp>
        <p:nvSpPr>
          <p:cNvPr id="241667" name="Rectangle 2"/>
          <p:cNvSpPr>
            <a:spLocks noGrp="1" noRot="1" noChangeAspect="1" noChangeArrowheads="1" noTextEdit="1"/>
          </p:cNvSpPr>
          <p:nvPr>
            <p:ph type="sldImg"/>
          </p:nvPr>
        </p:nvSpPr>
        <p:spPr>
          <a:ln/>
        </p:spPr>
      </p:sp>
      <p:sp>
        <p:nvSpPr>
          <p:cNvPr id="24166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50FFFAA-8722-462E-8F76-05C862564025}" type="slidenum">
              <a:rPr lang="en-US" altLang="zh-CN" sz="1200">
                <a:latin typeface="Arial" charset="0"/>
              </a:rPr>
              <a:pPr/>
              <a:t>131</a:t>
            </a:fld>
            <a:endParaRPr lang="en-US" altLang="zh-CN" sz="1200">
              <a:latin typeface="Arial" charset="0"/>
            </a:endParaRPr>
          </a:p>
        </p:txBody>
      </p:sp>
      <p:sp>
        <p:nvSpPr>
          <p:cNvPr id="243715" name="Rectangle 2"/>
          <p:cNvSpPr>
            <a:spLocks noGrp="1" noRot="1" noChangeAspect="1" noChangeArrowheads="1" noTextEdit="1"/>
          </p:cNvSpPr>
          <p:nvPr>
            <p:ph type="sldImg"/>
          </p:nvPr>
        </p:nvSpPr>
        <p:spPr>
          <a:ln/>
        </p:spPr>
      </p:sp>
      <p:sp>
        <p:nvSpPr>
          <p:cNvPr id="24371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E0E71AA-33F2-4748-A2FE-2EF8894B4E7F}" type="slidenum">
              <a:rPr lang="en-US" altLang="zh-CN" sz="1200">
                <a:latin typeface="Arial" charset="0"/>
              </a:rPr>
              <a:pPr/>
              <a:t>132</a:t>
            </a:fld>
            <a:endParaRPr lang="en-US" altLang="zh-CN" sz="1200">
              <a:latin typeface="Arial" charset="0"/>
            </a:endParaRPr>
          </a:p>
        </p:txBody>
      </p:sp>
      <p:sp>
        <p:nvSpPr>
          <p:cNvPr id="245763" name="Rectangle 2"/>
          <p:cNvSpPr>
            <a:spLocks noGrp="1" noRot="1" noChangeAspect="1" noChangeArrowheads="1" noTextEdit="1"/>
          </p:cNvSpPr>
          <p:nvPr>
            <p:ph type="sldImg"/>
          </p:nvPr>
        </p:nvSpPr>
        <p:spPr>
          <a:ln/>
        </p:spPr>
      </p:sp>
      <p:sp>
        <p:nvSpPr>
          <p:cNvPr id="24576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704F7B6C-3FF6-46FC-B418-13AFCD4CAED6}" type="slidenum">
              <a:rPr lang="en-US" altLang="zh-CN" sz="1200">
                <a:latin typeface="Arial" charset="0"/>
              </a:rPr>
              <a:pPr/>
              <a:t>133</a:t>
            </a:fld>
            <a:endParaRPr lang="en-US" altLang="zh-CN" sz="1200">
              <a:latin typeface="Arial" charset="0"/>
            </a:endParaRPr>
          </a:p>
        </p:txBody>
      </p:sp>
      <p:sp>
        <p:nvSpPr>
          <p:cNvPr id="247811" name="Rectangle 2"/>
          <p:cNvSpPr>
            <a:spLocks noGrp="1" noRot="1" noChangeAspect="1" noChangeArrowheads="1" noTextEdit="1"/>
          </p:cNvSpPr>
          <p:nvPr>
            <p:ph type="sldImg"/>
          </p:nvPr>
        </p:nvSpPr>
        <p:spPr>
          <a:ln/>
        </p:spPr>
      </p:sp>
      <p:sp>
        <p:nvSpPr>
          <p:cNvPr id="24781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2A31A6F5-B0E4-4CBF-8D23-36E57787A5C2}" type="slidenum">
              <a:rPr lang="en-US" altLang="zh-CN" sz="1200">
                <a:latin typeface="Arial" charset="0"/>
              </a:rPr>
              <a:pPr/>
              <a:t>134</a:t>
            </a:fld>
            <a:endParaRPr lang="en-US" altLang="zh-CN" sz="1200">
              <a:latin typeface="Arial" charset="0"/>
            </a:endParaRPr>
          </a:p>
        </p:txBody>
      </p:sp>
      <p:sp>
        <p:nvSpPr>
          <p:cNvPr id="249859" name="Rectangle 2"/>
          <p:cNvSpPr>
            <a:spLocks noGrp="1" noRot="1" noChangeAspect="1" noChangeArrowheads="1" noTextEdit="1"/>
          </p:cNvSpPr>
          <p:nvPr>
            <p:ph type="sldImg"/>
          </p:nvPr>
        </p:nvSpPr>
        <p:spPr>
          <a:ln/>
        </p:spPr>
      </p:sp>
      <p:sp>
        <p:nvSpPr>
          <p:cNvPr id="24986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3188689-98FF-4461-AC02-69E66E268044}" type="slidenum">
              <a:rPr lang="en-US" altLang="zh-CN" sz="1200">
                <a:latin typeface="Arial" charset="0"/>
              </a:rPr>
              <a:pPr/>
              <a:t>137</a:t>
            </a:fld>
            <a:endParaRPr lang="en-US" altLang="zh-CN" sz="1200">
              <a:latin typeface="Arial" charset="0"/>
            </a:endParaRPr>
          </a:p>
        </p:txBody>
      </p:sp>
      <p:sp>
        <p:nvSpPr>
          <p:cNvPr id="253955" name="Rectangle 2"/>
          <p:cNvSpPr>
            <a:spLocks noGrp="1" noRot="1" noChangeAspect="1" noChangeArrowheads="1" noTextEdit="1"/>
          </p:cNvSpPr>
          <p:nvPr>
            <p:ph type="sldImg"/>
          </p:nvPr>
        </p:nvSpPr>
        <p:spPr>
          <a:ln/>
        </p:spPr>
      </p:sp>
      <p:sp>
        <p:nvSpPr>
          <p:cNvPr id="25395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578DEF0-EE48-48ED-824B-9C07BB837FDA}" type="slidenum">
              <a:rPr lang="en-US" altLang="zh-CN" sz="1200">
                <a:latin typeface="Arial" charset="0"/>
              </a:rPr>
              <a:pPr/>
              <a:t>138</a:t>
            </a:fld>
            <a:endParaRPr lang="en-US" altLang="zh-CN" sz="1200">
              <a:latin typeface="Arial" charset="0"/>
            </a:endParaRPr>
          </a:p>
        </p:txBody>
      </p:sp>
      <p:sp>
        <p:nvSpPr>
          <p:cNvPr id="256003" name="Rectangle 2"/>
          <p:cNvSpPr>
            <a:spLocks noGrp="1" noRot="1" noChangeAspect="1" noChangeArrowheads="1" noTextEdit="1"/>
          </p:cNvSpPr>
          <p:nvPr>
            <p:ph type="sldImg"/>
          </p:nvPr>
        </p:nvSpPr>
        <p:spPr>
          <a:ln/>
        </p:spPr>
      </p:sp>
      <p:sp>
        <p:nvSpPr>
          <p:cNvPr id="25600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5E768BE-045A-4CB9-AA66-832D5213DF59}" type="slidenum">
              <a:rPr lang="en-US" altLang="zh-CN" sz="1200">
                <a:latin typeface="Arial" charset="0"/>
              </a:rPr>
              <a:pPr/>
              <a:t>139</a:t>
            </a:fld>
            <a:endParaRPr lang="en-US" altLang="zh-CN" sz="1200">
              <a:latin typeface="Arial" charset="0"/>
            </a:endParaRPr>
          </a:p>
        </p:txBody>
      </p:sp>
      <p:sp>
        <p:nvSpPr>
          <p:cNvPr id="258051" name="Rectangle 2"/>
          <p:cNvSpPr>
            <a:spLocks noGrp="1" noRot="1" noChangeAspect="1" noChangeArrowheads="1" noTextEdit="1"/>
          </p:cNvSpPr>
          <p:nvPr>
            <p:ph type="sldImg"/>
          </p:nvPr>
        </p:nvSpPr>
        <p:spPr>
          <a:ln/>
        </p:spPr>
      </p:sp>
      <p:sp>
        <p:nvSpPr>
          <p:cNvPr id="25805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48A09F0-33E5-4FCF-93E7-C1E8DC7315C2}" type="slidenum">
              <a:rPr lang="en-US" altLang="zh-CN" sz="1200">
                <a:latin typeface="Arial" charset="0"/>
              </a:rPr>
              <a:pPr/>
              <a:t>140</a:t>
            </a:fld>
            <a:endParaRPr lang="en-US" altLang="zh-CN" sz="1200">
              <a:latin typeface="Arial" charset="0"/>
            </a:endParaRPr>
          </a:p>
        </p:txBody>
      </p:sp>
      <p:sp>
        <p:nvSpPr>
          <p:cNvPr id="260099" name="Rectangle 2"/>
          <p:cNvSpPr>
            <a:spLocks noGrp="1" noRot="1" noChangeAspect="1" noChangeArrowheads="1" noTextEdit="1"/>
          </p:cNvSpPr>
          <p:nvPr>
            <p:ph type="sldImg"/>
          </p:nvPr>
        </p:nvSpPr>
        <p:spPr>
          <a:ln/>
        </p:spPr>
      </p:sp>
      <p:sp>
        <p:nvSpPr>
          <p:cNvPr id="26010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76FC4CB0-EF66-4EAB-B1C1-FFF379729148}" type="slidenum">
              <a:rPr lang="en-US" altLang="zh-CN" sz="1200">
                <a:latin typeface="Arial" charset="0"/>
              </a:rPr>
              <a:pPr/>
              <a:t>141</a:t>
            </a:fld>
            <a:endParaRPr lang="en-US" altLang="zh-CN" sz="1200">
              <a:latin typeface="Arial" charset="0"/>
            </a:endParaRPr>
          </a:p>
        </p:txBody>
      </p:sp>
      <p:sp>
        <p:nvSpPr>
          <p:cNvPr id="262147" name="Rectangle 2"/>
          <p:cNvSpPr>
            <a:spLocks noGrp="1" noRot="1" noChangeAspect="1" noChangeArrowheads="1" noTextEdit="1"/>
          </p:cNvSpPr>
          <p:nvPr>
            <p:ph type="sldImg"/>
          </p:nvPr>
        </p:nvSpPr>
        <p:spPr>
          <a:ln/>
        </p:spPr>
      </p:sp>
      <p:sp>
        <p:nvSpPr>
          <p:cNvPr id="26214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3CE72CF-0CC1-4FF6-A91E-E638A9EAC889}" type="slidenum">
              <a:rPr lang="en-US" altLang="zh-CN" sz="1200">
                <a:latin typeface="Arial" charset="0"/>
              </a:rPr>
              <a:pPr/>
              <a:t>142</a:t>
            </a:fld>
            <a:endParaRPr lang="en-US" altLang="zh-CN" sz="1200">
              <a:latin typeface="Arial" charset="0"/>
            </a:endParaRPr>
          </a:p>
        </p:txBody>
      </p:sp>
      <p:sp>
        <p:nvSpPr>
          <p:cNvPr id="264195" name="Rectangle 2"/>
          <p:cNvSpPr>
            <a:spLocks noGrp="1" noRot="1" noChangeAspect="1" noChangeArrowheads="1" noTextEdit="1"/>
          </p:cNvSpPr>
          <p:nvPr>
            <p:ph type="sldImg"/>
          </p:nvPr>
        </p:nvSpPr>
        <p:spPr>
          <a:ln/>
        </p:spPr>
      </p:sp>
      <p:sp>
        <p:nvSpPr>
          <p:cNvPr id="2641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9AD057EE-5C3A-428A-A200-21E19ED34053}" type="slidenum">
              <a:rPr lang="en-US" altLang="zh-CN" sz="1200">
                <a:latin typeface="Arial" charset="0"/>
              </a:rPr>
              <a:pPr/>
              <a:t>143</a:t>
            </a:fld>
            <a:endParaRPr lang="en-US" altLang="zh-CN" sz="1200">
              <a:latin typeface="Arial" charset="0"/>
            </a:endParaRPr>
          </a:p>
        </p:txBody>
      </p:sp>
      <p:sp>
        <p:nvSpPr>
          <p:cNvPr id="266243" name="Rectangle 2"/>
          <p:cNvSpPr>
            <a:spLocks noGrp="1" noRot="1" noChangeAspect="1" noChangeArrowheads="1" noTextEdit="1"/>
          </p:cNvSpPr>
          <p:nvPr>
            <p:ph type="sldImg"/>
          </p:nvPr>
        </p:nvSpPr>
        <p:spPr>
          <a:ln/>
        </p:spPr>
      </p:sp>
      <p:sp>
        <p:nvSpPr>
          <p:cNvPr id="26624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51ADA2A-E34E-4B4B-9BA0-6AC6FC1FF4C8}" type="slidenum">
              <a:rPr lang="en-US" altLang="zh-CN" sz="1200">
                <a:latin typeface="Arial" charset="0"/>
              </a:rPr>
              <a:pPr/>
              <a:t>144</a:t>
            </a:fld>
            <a:endParaRPr lang="en-US" altLang="zh-CN" sz="1200">
              <a:latin typeface="Arial" charset="0"/>
            </a:endParaRPr>
          </a:p>
        </p:txBody>
      </p:sp>
      <p:sp>
        <p:nvSpPr>
          <p:cNvPr id="268291" name="Rectangle 2"/>
          <p:cNvSpPr>
            <a:spLocks noGrp="1" noRot="1" noChangeAspect="1" noChangeArrowheads="1" noTextEdit="1"/>
          </p:cNvSpPr>
          <p:nvPr>
            <p:ph type="sldImg"/>
          </p:nvPr>
        </p:nvSpPr>
        <p:spPr>
          <a:ln/>
        </p:spPr>
      </p:sp>
      <p:sp>
        <p:nvSpPr>
          <p:cNvPr id="2682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79ACA04-3DAC-4BEC-B6E9-67756EE2474E}" type="slidenum">
              <a:rPr lang="en-US" altLang="zh-CN" sz="1200">
                <a:latin typeface="Arial" charset="0"/>
              </a:rPr>
              <a:pPr/>
              <a:t>145</a:t>
            </a:fld>
            <a:endParaRPr lang="en-US" altLang="zh-CN" sz="1200">
              <a:latin typeface="Arial" charset="0"/>
            </a:endParaRPr>
          </a:p>
        </p:txBody>
      </p:sp>
      <p:sp>
        <p:nvSpPr>
          <p:cNvPr id="270339" name="Rectangle 2"/>
          <p:cNvSpPr>
            <a:spLocks noGrp="1" noRot="1" noChangeAspect="1" noChangeArrowheads="1" noTextEdit="1"/>
          </p:cNvSpPr>
          <p:nvPr>
            <p:ph type="sldImg"/>
          </p:nvPr>
        </p:nvSpPr>
        <p:spPr>
          <a:ln/>
        </p:spPr>
      </p:sp>
      <p:sp>
        <p:nvSpPr>
          <p:cNvPr id="27034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81EE98E2-6E06-498C-BB41-2943D05B75D9}" type="slidenum">
              <a:rPr lang="en-US" altLang="zh-CN" sz="1200">
                <a:latin typeface="Arial" charset="0"/>
              </a:rPr>
              <a:pPr/>
              <a:t>146</a:t>
            </a:fld>
            <a:endParaRPr lang="en-US" altLang="zh-CN" sz="1200">
              <a:latin typeface="Arial" charset="0"/>
            </a:endParaRPr>
          </a:p>
        </p:txBody>
      </p:sp>
      <p:sp>
        <p:nvSpPr>
          <p:cNvPr id="272387" name="Rectangle 2"/>
          <p:cNvSpPr>
            <a:spLocks noGrp="1" noRot="1" noChangeAspect="1" noChangeArrowheads="1" noTextEdit="1"/>
          </p:cNvSpPr>
          <p:nvPr>
            <p:ph type="sldImg"/>
          </p:nvPr>
        </p:nvSpPr>
        <p:spPr>
          <a:ln/>
        </p:spPr>
      </p:sp>
      <p:sp>
        <p:nvSpPr>
          <p:cNvPr id="27238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8EE2513B-AB90-4E27-AC7A-FFFE94A48A0B}" type="slidenum">
              <a:rPr lang="en-US" altLang="zh-CN" sz="1200">
                <a:latin typeface="Arial" charset="0"/>
              </a:rPr>
              <a:pPr/>
              <a:t>148</a:t>
            </a:fld>
            <a:endParaRPr lang="en-US" altLang="zh-CN" sz="1200">
              <a:latin typeface="Arial" charset="0"/>
            </a:endParaRPr>
          </a:p>
        </p:txBody>
      </p:sp>
      <p:sp>
        <p:nvSpPr>
          <p:cNvPr id="275459" name="Rectangle 2"/>
          <p:cNvSpPr>
            <a:spLocks noGrp="1" noRot="1" noChangeAspect="1" noChangeArrowheads="1" noTextEdit="1"/>
          </p:cNvSpPr>
          <p:nvPr>
            <p:ph type="sldImg"/>
          </p:nvPr>
        </p:nvSpPr>
        <p:spPr>
          <a:ln/>
        </p:spPr>
      </p:sp>
      <p:sp>
        <p:nvSpPr>
          <p:cNvPr id="27546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8D9360C5-330A-425B-9C2C-D5F74892BE77}" type="slidenum">
              <a:rPr lang="en-US" altLang="zh-CN" sz="1200">
                <a:latin typeface="Arial" charset="0"/>
              </a:rPr>
              <a:pPr/>
              <a:t>149</a:t>
            </a:fld>
            <a:endParaRPr lang="en-US" altLang="zh-CN" sz="1200">
              <a:latin typeface="Arial" charset="0"/>
            </a:endParaRPr>
          </a:p>
        </p:txBody>
      </p:sp>
      <p:sp>
        <p:nvSpPr>
          <p:cNvPr id="277507" name="Rectangle 2"/>
          <p:cNvSpPr>
            <a:spLocks noGrp="1" noRot="1" noChangeAspect="1" noChangeArrowheads="1" noTextEdit="1"/>
          </p:cNvSpPr>
          <p:nvPr>
            <p:ph type="sldImg"/>
          </p:nvPr>
        </p:nvSpPr>
        <p:spPr>
          <a:ln/>
        </p:spPr>
      </p:sp>
      <p:sp>
        <p:nvSpPr>
          <p:cNvPr id="27750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97F5BF5E-8BBC-49D6-86EA-5A64FAF70514}" type="slidenum">
              <a:rPr lang="en-US" altLang="zh-CN" sz="1200">
                <a:latin typeface="Arial" charset="0"/>
              </a:rPr>
              <a:pPr/>
              <a:t>150</a:t>
            </a:fld>
            <a:endParaRPr lang="en-US" altLang="zh-CN" sz="1200">
              <a:latin typeface="Arial" charset="0"/>
            </a:endParaRPr>
          </a:p>
        </p:txBody>
      </p:sp>
      <p:sp>
        <p:nvSpPr>
          <p:cNvPr id="279555" name="Rectangle 2"/>
          <p:cNvSpPr>
            <a:spLocks noGrp="1" noRot="1" noChangeAspect="1" noChangeArrowheads="1" noTextEdit="1"/>
          </p:cNvSpPr>
          <p:nvPr>
            <p:ph type="sldImg"/>
          </p:nvPr>
        </p:nvSpPr>
        <p:spPr>
          <a:ln/>
        </p:spPr>
      </p:sp>
      <p:sp>
        <p:nvSpPr>
          <p:cNvPr id="27955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0DF3673-9502-4B52-A2E6-CDE7D0BD4BD6}" type="slidenum">
              <a:rPr lang="en-US" altLang="zh-CN" sz="1200">
                <a:latin typeface="Arial" charset="0"/>
              </a:rPr>
              <a:pPr/>
              <a:t>151</a:t>
            </a:fld>
            <a:endParaRPr lang="en-US" altLang="zh-CN" sz="1200">
              <a:latin typeface="Arial" charset="0"/>
            </a:endParaRPr>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778C5C8F-E0DE-43BA-86ED-515B8E8783E7}" type="slidenum">
              <a:rPr lang="en-US" altLang="zh-CN" sz="1200">
                <a:latin typeface="Arial" charset="0"/>
              </a:rPr>
              <a:pPr/>
              <a:t>152</a:t>
            </a:fld>
            <a:endParaRPr lang="en-US" altLang="zh-CN" sz="1200">
              <a:latin typeface="Arial" charset="0"/>
            </a:endParaRPr>
          </a:p>
        </p:txBody>
      </p:sp>
      <p:sp>
        <p:nvSpPr>
          <p:cNvPr id="283651" name="Rectangle 2"/>
          <p:cNvSpPr>
            <a:spLocks noGrp="1" noRot="1" noChangeAspect="1" noChangeArrowheads="1" noTextEdit="1"/>
          </p:cNvSpPr>
          <p:nvPr>
            <p:ph type="sldImg"/>
          </p:nvPr>
        </p:nvSpPr>
        <p:spPr>
          <a:ln/>
        </p:spPr>
      </p:sp>
      <p:sp>
        <p:nvSpPr>
          <p:cNvPr id="28365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88BE5C2-DA41-41EE-B0D9-8FD47C8B95DF}" type="slidenum">
              <a:rPr lang="en-US" altLang="zh-CN" sz="1200">
                <a:latin typeface="Arial" charset="0"/>
              </a:rPr>
              <a:pPr/>
              <a:t>153</a:t>
            </a:fld>
            <a:endParaRPr lang="en-US" altLang="zh-CN" sz="1200">
              <a:latin typeface="Arial" charset="0"/>
            </a:endParaRPr>
          </a:p>
        </p:txBody>
      </p:sp>
      <p:sp>
        <p:nvSpPr>
          <p:cNvPr id="285699" name="Rectangle 2"/>
          <p:cNvSpPr>
            <a:spLocks noGrp="1" noRot="1" noChangeAspect="1" noChangeArrowheads="1" noTextEdit="1"/>
          </p:cNvSpPr>
          <p:nvPr>
            <p:ph type="sldImg"/>
          </p:nvPr>
        </p:nvSpPr>
        <p:spPr>
          <a:ln/>
        </p:spPr>
      </p:sp>
      <p:sp>
        <p:nvSpPr>
          <p:cNvPr id="28570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5051F38-C4B6-4724-A9B3-BC5E0FDD4A82}" type="slidenum">
              <a:rPr lang="en-US" altLang="zh-CN" sz="1200">
                <a:latin typeface="Arial" charset="0"/>
              </a:rPr>
              <a:pPr/>
              <a:t>154</a:t>
            </a:fld>
            <a:endParaRPr lang="en-US" altLang="zh-CN" sz="1200">
              <a:latin typeface="Arial" charset="0"/>
            </a:endParaRPr>
          </a:p>
        </p:txBody>
      </p:sp>
      <p:sp>
        <p:nvSpPr>
          <p:cNvPr id="287747" name="Rectangle 2"/>
          <p:cNvSpPr>
            <a:spLocks noGrp="1" noRot="1" noChangeAspect="1" noChangeArrowheads="1" noTextEdit="1"/>
          </p:cNvSpPr>
          <p:nvPr>
            <p:ph type="sldImg"/>
          </p:nvPr>
        </p:nvSpPr>
        <p:spPr>
          <a:ln/>
        </p:spPr>
      </p:sp>
      <p:sp>
        <p:nvSpPr>
          <p:cNvPr id="28774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E00C91B-D874-46A0-AB61-1FD0703D3CC0}" type="slidenum">
              <a:rPr lang="en-US" altLang="zh-CN" sz="1200">
                <a:latin typeface="Arial" charset="0"/>
              </a:rPr>
              <a:pPr/>
              <a:t>156</a:t>
            </a:fld>
            <a:endParaRPr lang="en-US" altLang="zh-CN" sz="1200">
              <a:latin typeface="Arial" charset="0"/>
            </a:endParaRPr>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EF53DDF-16D4-4E9F-B2ED-0F10C96FEC03}" type="slidenum">
              <a:rPr lang="en-US" altLang="zh-CN" sz="1200">
                <a:latin typeface="Arial" charset="0"/>
              </a:rPr>
              <a:pPr/>
              <a:t>157</a:t>
            </a:fld>
            <a:endParaRPr lang="en-US" altLang="zh-CN" sz="1200">
              <a:latin typeface="Arial" charset="0"/>
            </a:endParaRPr>
          </a:p>
        </p:txBody>
      </p:sp>
      <p:sp>
        <p:nvSpPr>
          <p:cNvPr id="291843" name="Rectangle 2"/>
          <p:cNvSpPr>
            <a:spLocks noGrp="1" noRot="1" noChangeAspect="1" noChangeArrowheads="1" noTextEdit="1"/>
          </p:cNvSpPr>
          <p:nvPr>
            <p:ph type="sldImg"/>
          </p:nvPr>
        </p:nvSpPr>
        <p:spPr>
          <a:ln/>
        </p:spPr>
      </p:sp>
      <p:sp>
        <p:nvSpPr>
          <p:cNvPr id="29184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D2CFAA8-9136-46BA-B8CF-6DE586EFC7B8}" type="slidenum">
              <a:rPr lang="en-US" altLang="zh-CN" sz="1200">
                <a:latin typeface="Arial" charset="0"/>
              </a:rPr>
              <a:pPr/>
              <a:t>158</a:t>
            </a:fld>
            <a:endParaRPr lang="en-US" altLang="zh-CN" sz="1200">
              <a:latin typeface="Arial" charset="0"/>
            </a:endParaRPr>
          </a:p>
        </p:txBody>
      </p:sp>
      <p:sp>
        <p:nvSpPr>
          <p:cNvPr id="293891" name="Rectangle 2"/>
          <p:cNvSpPr>
            <a:spLocks noGrp="1" noRot="1" noChangeAspect="1" noChangeArrowheads="1" noTextEdit="1"/>
          </p:cNvSpPr>
          <p:nvPr>
            <p:ph type="sldImg"/>
          </p:nvPr>
        </p:nvSpPr>
        <p:spPr>
          <a:ln/>
        </p:spPr>
      </p:sp>
      <p:sp>
        <p:nvSpPr>
          <p:cNvPr id="2938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23C525B-354C-4852-BCF7-4727C57ACF36}" type="slidenum">
              <a:rPr lang="en-US" altLang="zh-CN" sz="1200">
                <a:latin typeface="Arial" charset="0"/>
              </a:rPr>
              <a:pPr/>
              <a:t>159</a:t>
            </a:fld>
            <a:endParaRPr lang="en-US" altLang="zh-CN" sz="1200">
              <a:latin typeface="Arial" charset="0"/>
            </a:endParaRPr>
          </a:p>
        </p:txBody>
      </p:sp>
      <p:sp>
        <p:nvSpPr>
          <p:cNvPr id="295939" name="Rectangle 2"/>
          <p:cNvSpPr>
            <a:spLocks noGrp="1" noRot="1" noChangeAspect="1" noChangeArrowheads="1" noTextEdit="1"/>
          </p:cNvSpPr>
          <p:nvPr>
            <p:ph type="sldImg"/>
          </p:nvPr>
        </p:nvSpPr>
        <p:spPr>
          <a:ln/>
        </p:spPr>
      </p:sp>
      <p:sp>
        <p:nvSpPr>
          <p:cNvPr id="29594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269AAE18-608F-4584-A5BD-3611F9469C20}" type="slidenum">
              <a:rPr lang="en-US" altLang="zh-CN" sz="1200">
                <a:latin typeface="Arial" charset="0"/>
              </a:rPr>
              <a:pPr/>
              <a:t>160</a:t>
            </a:fld>
            <a:endParaRPr lang="en-US" altLang="zh-CN" sz="1200">
              <a:latin typeface="Arial" charset="0"/>
            </a:endParaRPr>
          </a:p>
        </p:txBody>
      </p:sp>
      <p:sp>
        <p:nvSpPr>
          <p:cNvPr id="297987" name="Rectangle 2"/>
          <p:cNvSpPr>
            <a:spLocks noGrp="1" noRot="1" noChangeAspect="1" noChangeArrowheads="1" noTextEdit="1"/>
          </p:cNvSpPr>
          <p:nvPr>
            <p:ph type="sldImg"/>
          </p:nvPr>
        </p:nvSpPr>
        <p:spPr>
          <a:ln/>
        </p:spPr>
      </p:sp>
      <p:sp>
        <p:nvSpPr>
          <p:cNvPr id="29798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FD223DB-77A9-4E23-8057-9B145EE8D612}" type="slidenum">
              <a:rPr lang="en-US" altLang="zh-CN" sz="1200">
                <a:latin typeface="Arial" charset="0"/>
              </a:rPr>
              <a:pPr/>
              <a:t>161</a:t>
            </a:fld>
            <a:endParaRPr lang="en-US" altLang="zh-CN" sz="1200">
              <a:latin typeface="Arial" charset="0"/>
            </a:endParaRPr>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0AFA689-EAA9-419C-9AF3-12D6AC39E85E}" type="slidenum">
              <a:rPr lang="en-US" altLang="zh-CN" sz="1200">
                <a:latin typeface="Arial" charset="0"/>
              </a:rPr>
              <a:pPr/>
              <a:t>162</a:t>
            </a:fld>
            <a:endParaRPr lang="en-US" altLang="zh-CN" sz="1200">
              <a:latin typeface="Arial" charset="0"/>
            </a:endParaRPr>
          </a:p>
        </p:txBody>
      </p:sp>
      <p:sp>
        <p:nvSpPr>
          <p:cNvPr id="302083" name="Rectangle 2"/>
          <p:cNvSpPr>
            <a:spLocks noGrp="1" noRot="1" noChangeAspect="1" noChangeArrowheads="1" noTextEdit="1"/>
          </p:cNvSpPr>
          <p:nvPr>
            <p:ph type="sldImg"/>
          </p:nvPr>
        </p:nvSpPr>
        <p:spPr>
          <a:ln/>
        </p:spPr>
      </p:sp>
      <p:sp>
        <p:nvSpPr>
          <p:cNvPr id="30208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3B23192-A0FD-4E2F-9D3A-AF272ACD9A76}" type="slidenum">
              <a:rPr lang="en-US" altLang="zh-CN" sz="1200">
                <a:latin typeface="Arial" charset="0"/>
              </a:rPr>
              <a:pPr/>
              <a:t>163</a:t>
            </a:fld>
            <a:endParaRPr lang="en-US" altLang="zh-CN" sz="1200">
              <a:latin typeface="Arial" charset="0"/>
            </a:endParaRPr>
          </a:p>
        </p:txBody>
      </p:sp>
      <p:sp>
        <p:nvSpPr>
          <p:cNvPr id="304131" name="Rectangle 2"/>
          <p:cNvSpPr>
            <a:spLocks noGrp="1" noRot="1" noChangeAspect="1" noChangeArrowheads="1" noTextEdit="1"/>
          </p:cNvSpPr>
          <p:nvPr>
            <p:ph type="sldImg"/>
          </p:nvPr>
        </p:nvSpPr>
        <p:spPr>
          <a:ln/>
        </p:spPr>
      </p:sp>
      <p:sp>
        <p:nvSpPr>
          <p:cNvPr id="30413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BDBA080-0E9A-4B82-B404-22F90B62DF46}" type="slidenum">
              <a:rPr lang="en-US" altLang="zh-CN" sz="1200">
                <a:latin typeface="Arial" charset="0"/>
              </a:rPr>
              <a:pPr/>
              <a:t>164</a:t>
            </a:fld>
            <a:endParaRPr lang="en-US" altLang="zh-CN" sz="1200">
              <a:latin typeface="Arial" charset="0"/>
            </a:endParaRPr>
          </a:p>
        </p:txBody>
      </p:sp>
      <p:sp>
        <p:nvSpPr>
          <p:cNvPr id="306179" name="Rectangle 2"/>
          <p:cNvSpPr>
            <a:spLocks noGrp="1" noRot="1" noChangeAspect="1" noChangeArrowheads="1" noTextEdit="1"/>
          </p:cNvSpPr>
          <p:nvPr>
            <p:ph type="sldImg"/>
          </p:nvPr>
        </p:nvSpPr>
        <p:spPr>
          <a:ln/>
        </p:spPr>
      </p:sp>
      <p:sp>
        <p:nvSpPr>
          <p:cNvPr id="30618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2E72B09D-92D2-4F7E-811F-87BA0EEE863F}" type="slidenum">
              <a:rPr lang="en-US" altLang="zh-CN" sz="1200">
                <a:latin typeface="Arial" charset="0"/>
              </a:rPr>
              <a:pPr/>
              <a:t>165</a:t>
            </a:fld>
            <a:endParaRPr lang="en-US" altLang="zh-CN" sz="1200">
              <a:latin typeface="Arial" charset="0"/>
            </a:endParaRPr>
          </a:p>
        </p:txBody>
      </p:sp>
      <p:sp>
        <p:nvSpPr>
          <p:cNvPr id="308227" name="Rectangle 2"/>
          <p:cNvSpPr>
            <a:spLocks noGrp="1" noRot="1" noChangeAspect="1" noChangeArrowheads="1" noTextEdit="1"/>
          </p:cNvSpPr>
          <p:nvPr>
            <p:ph type="sldImg"/>
          </p:nvPr>
        </p:nvSpPr>
        <p:spPr>
          <a:ln/>
        </p:spPr>
      </p:sp>
      <p:sp>
        <p:nvSpPr>
          <p:cNvPr id="30822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CE74B998-35EB-472B-9BA6-8C4B5793B188}" type="slidenum">
              <a:rPr lang="en-US" altLang="zh-CN" sz="1200">
                <a:latin typeface="Arial" charset="0"/>
              </a:rPr>
              <a:pPr/>
              <a:t>166</a:t>
            </a:fld>
            <a:endParaRPr lang="en-US" altLang="zh-CN" sz="1200">
              <a:latin typeface="Arial" charset="0"/>
            </a:endParaRPr>
          </a:p>
        </p:txBody>
      </p:sp>
      <p:sp>
        <p:nvSpPr>
          <p:cNvPr id="310275" name="Rectangle 2"/>
          <p:cNvSpPr>
            <a:spLocks noGrp="1" noRot="1" noChangeAspect="1" noChangeArrowheads="1" noTextEdit="1"/>
          </p:cNvSpPr>
          <p:nvPr>
            <p:ph type="sldImg"/>
          </p:nvPr>
        </p:nvSpPr>
        <p:spPr>
          <a:ln/>
        </p:spPr>
      </p:sp>
      <p:sp>
        <p:nvSpPr>
          <p:cNvPr id="31027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8A9898C-E95E-45EE-B357-2FD84FA38348}" type="slidenum">
              <a:rPr lang="en-US" altLang="zh-CN" sz="1200">
                <a:latin typeface="Arial" charset="0"/>
              </a:rPr>
              <a:pPr/>
              <a:t>167</a:t>
            </a:fld>
            <a:endParaRPr lang="en-US" altLang="zh-CN" sz="1200">
              <a:latin typeface="Arial" charset="0"/>
            </a:endParaRPr>
          </a:p>
        </p:txBody>
      </p:sp>
      <p:sp>
        <p:nvSpPr>
          <p:cNvPr id="312323" name="Rectangle 2"/>
          <p:cNvSpPr>
            <a:spLocks noGrp="1" noRot="1" noChangeAspect="1" noChangeArrowheads="1" noTextEdit="1"/>
          </p:cNvSpPr>
          <p:nvPr>
            <p:ph type="sldImg"/>
          </p:nvPr>
        </p:nvSpPr>
        <p:spPr>
          <a:ln/>
        </p:spPr>
      </p:sp>
      <p:sp>
        <p:nvSpPr>
          <p:cNvPr id="31232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F9C7F13-3F90-40EE-8992-D81FFC8A9658}" type="slidenum">
              <a:rPr lang="en-US" altLang="zh-CN" sz="1200">
                <a:latin typeface="Arial" charset="0"/>
              </a:rPr>
              <a:pPr/>
              <a:t>168</a:t>
            </a:fld>
            <a:endParaRPr lang="en-US" altLang="zh-CN" sz="1200">
              <a:latin typeface="Arial" charset="0"/>
            </a:endParaRPr>
          </a:p>
        </p:txBody>
      </p:sp>
      <p:sp>
        <p:nvSpPr>
          <p:cNvPr id="314371" name="Rectangle 2"/>
          <p:cNvSpPr>
            <a:spLocks noGrp="1" noRot="1" noChangeAspect="1" noChangeArrowheads="1" noTextEdit="1"/>
          </p:cNvSpPr>
          <p:nvPr>
            <p:ph type="sldImg"/>
          </p:nvPr>
        </p:nvSpPr>
        <p:spPr>
          <a:ln/>
        </p:spPr>
      </p:sp>
      <p:sp>
        <p:nvSpPr>
          <p:cNvPr id="31437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D08F3CA-D9E0-441C-8CFA-C463CFB60712}" type="slidenum">
              <a:rPr lang="en-US" altLang="zh-CN" sz="1200">
                <a:latin typeface="Arial" charset="0"/>
              </a:rPr>
              <a:pPr/>
              <a:t>169</a:t>
            </a:fld>
            <a:endParaRPr lang="en-US" altLang="zh-CN" sz="1200">
              <a:latin typeface="Arial" charset="0"/>
            </a:endParaRPr>
          </a:p>
        </p:txBody>
      </p:sp>
      <p:sp>
        <p:nvSpPr>
          <p:cNvPr id="316419" name="Rectangle 2"/>
          <p:cNvSpPr>
            <a:spLocks noGrp="1" noRot="1" noChangeAspect="1" noChangeArrowheads="1" noTextEdit="1"/>
          </p:cNvSpPr>
          <p:nvPr>
            <p:ph type="sldImg"/>
          </p:nvPr>
        </p:nvSpPr>
        <p:spPr>
          <a:ln/>
        </p:spPr>
      </p:sp>
      <p:sp>
        <p:nvSpPr>
          <p:cNvPr id="31642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82ABD7E-7CA1-4553-8CC3-9EF1314C4111}" type="slidenum">
              <a:rPr lang="en-US" altLang="zh-CN" sz="1200">
                <a:latin typeface="Arial" charset="0"/>
              </a:rPr>
              <a:pPr/>
              <a:t>170</a:t>
            </a:fld>
            <a:endParaRPr lang="en-US" altLang="zh-CN" sz="1200">
              <a:latin typeface="Arial" charset="0"/>
            </a:endParaRPr>
          </a:p>
        </p:txBody>
      </p:sp>
      <p:sp>
        <p:nvSpPr>
          <p:cNvPr id="318467" name="Rectangle 2"/>
          <p:cNvSpPr>
            <a:spLocks noGrp="1" noRot="1" noChangeAspect="1" noChangeArrowheads="1" noTextEdit="1"/>
          </p:cNvSpPr>
          <p:nvPr>
            <p:ph type="sldImg"/>
          </p:nvPr>
        </p:nvSpPr>
        <p:spPr>
          <a:ln/>
        </p:spPr>
      </p:sp>
      <p:sp>
        <p:nvSpPr>
          <p:cNvPr id="31846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26BE2D8-AD6A-40DC-A2EE-35BD8F021AC3}" type="slidenum">
              <a:rPr lang="en-US" altLang="zh-CN" sz="1200">
                <a:latin typeface="Arial" charset="0"/>
              </a:rPr>
              <a:pPr/>
              <a:t>171</a:t>
            </a:fld>
            <a:endParaRPr lang="en-US" altLang="zh-CN" sz="1200">
              <a:latin typeface="Arial" charset="0"/>
            </a:endParaRPr>
          </a:p>
        </p:txBody>
      </p:sp>
      <p:sp>
        <p:nvSpPr>
          <p:cNvPr id="320515" name="Rectangle 2"/>
          <p:cNvSpPr>
            <a:spLocks noGrp="1" noRot="1" noChangeAspect="1" noChangeArrowheads="1" noTextEdit="1"/>
          </p:cNvSpPr>
          <p:nvPr>
            <p:ph type="sldImg"/>
          </p:nvPr>
        </p:nvSpPr>
        <p:spPr>
          <a:ln/>
        </p:spPr>
      </p:sp>
      <p:sp>
        <p:nvSpPr>
          <p:cNvPr id="32051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5150274-48F5-4171-AA70-FF5FAFF334A2}" type="slidenum">
              <a:rPr lang="en-US" altLang="zh-CN" sz="1200">
                <a:latin typeface="Arial" charset="0"/>
              </a:rPr>
              <a:pPr/>
              <a:t>172</a:t>
            </a:fld>
            <a:endParaRPr lang="en-US" altLang="zh-CN" sz="1200">
              <a:latin typeface="Arial" charset="0"/>
            </a:endParaRPr>
          </a:p>
        </p:txBody>
      </p:sp>
      <p:sp>
        <p:nvSpPr>
          <p:cNvPr id="322563" name="Rectangle 2"/>
          <p:cNvSpPr>
            <a:spLocks noGrp="1" noRot="1" noChangeAspect="1" noChangeArrowheads="1" noTextEdit="1"/>
          </p:cNvSpPr>
          <p:nvPr>
            <p:ph type="sldImg"/>
          </p:nvPr>
        </p:nvSpPr>
        <p:spPr>
          <a:ln/>
        </p:spPr>
      </p:sp>
      <p:sp>
        <p:nvSpPr>
          <p:cNvPr id="32256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DAA30E0-880A-41D7-8C75-A640FE36B39C}" type="slidenum">
              <a:rPr lang="en-US" altLang="zh-CN" sz="1200">
                <a:latin typeface="Arial" charset="0"/>
              </a:rPr>
              <a:pPr/>
              <a:t>173</a:t>
            </a:fld>
            <a:endParaRPr lang="en-US" altLang="zh-CN" sz="1200">
              <a:latin typeface="Arial" charset="0"/>
            </a:endParaRPr>
          </a:p>
        </p:txBody>
      </p:sp>
      <p:sp>
        <p:nvSpPr>
          <p:cNvPr id="324611" name="Rectangle 2"/>
          <p:cNvSpPr>
            <a:spLocks noGrp="1" noRot="1" noChangeAspect="1" noChangeArrowheads="1" noTextEdit="1"/>
          </p:cNvSpPr>
          <p:nvPr>
            <p:ph type="sldImg"/>
          </p:nvPr>
        </p:nvSpPr>
        <p:spPr>
          <a:ln/>
        </p:spPr>
      </p:sp>
      <p:sp>
        <p:nvSpPr>
          <p:cNvPr id="32461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2C93BA9-B194-4C7E-BE2C-4DB71047404B}" type="slidenum">
              <a:rPr lang="en-US" altLang="zh-CN" sz="1200">
                <a:latin typeface="Arial" charset="0"/>
              </a:rPr>
              <a:pPr/>
              <a:t>174</a:t>
            </a:fld>
            <a:endParaRPr lang="en-US" altLang="zh-CN" sz="1200">
              <a:latin typeface="Arial" charset="0"/>
            </a:endParaRPr>
          </a:p>
        </p:txBody>
      </p:sp>
      <p:sp>
        <p:nvSpPr>
          <p:cNvPr id="326659" name="Rectangle 2"/>
          <p:cNvSpPr>
            <a:spLocks noGrp="1" noRot="1" noChangeAspect="1" noChangeArrowheads="1" noTextEdit="1"/>
          </p:cNvSpPr>
          <p:nvPr>
            <p:ph type="sldImg"/>
          </p:nvPr>
        </p:nvSpPr>
        <p:spPr>
          <a:ln/>
        </p:spPr>
      </p:sp>
      <p:sp>
        <p:nvSpPr>
          <p:cNvPr id="32666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20AF5A93-9BBD-494C-848E-6808A5CADFEF}" type="slidenum">
              <a:rPr lang="en-US" altLang="zh-CN" sz="1200">
                <a:latin typeface="Arial" charset="0"/>
              </a:rPr>
              <a:pPr/>
              <a:t>176</a:t>
            </a:fld>
            <a:endParaRPr lang="en-US" altLang="zh-CN" sz="1200">
              <a:latin typeface="Arial" charset="0"/>
            </a:endParaRPr>
          </a:p>
        </p:txBody>
      </p:sp>
      <p:sp>
        <p:nvSpPr>
          <p:cNvPr id="329731" name="Rectangle 2"/>
          <p:cNvSpPr>
            <a:spLocks noGrp="1" noRot="1" noChangeAspect="1" noChangeArrowheads="1" noTextEdit="1"/>
          </p:cNvSpPr>
          <p:nvPr>
            <p:ph type="sldImg"/>
          </p:nvPr>
        </p:nvSpPr>
        <p:spPr>
          <a:ln/>
        </p:spPr>
      </p:sp>
      <p:sp>
        <p:nvSpPr>
          <p:cNvPr id="32973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C70DB95B-30CD-474D-B7F9-3F4DBD56AFE5}" type="slidenum">
              <a:rPr lang="en-US" altLang="zh-CN" sz="1200">
                <a:latin typeface="Arial" charset="0"/>
              </a:rPr>
              <a:pPr/>
              <a:t>177</a:t>
            </a:fld>
            <a:endParaRPr lang="en-US" altLang="zh-CN" sz="1200">
              <a:latin typeface="Arial" charset="0"/>
            </a:endParaRPr>
          </a:p>
        </p:txBody>
      </p:sp>
      <p:sp>
        <p:nvSpPr>
          <p:cNvPr id="331779" name="Rectangle 2"/>
          <p:cNvSpPr>
            <a:spLocks noGrp="1" noRot="1" noChangeAspect="1" noChangeArrowheads="1" noTextEdit="1"/>
          </p:cNvSpPr>
          <p:nvPr>
            <p:ph type="sldImg"/>
          </p:nvPr>
        </p:nvSpPr>
        <p:spPr>
          <a:ln/>
        </p:spPr>
      </p:sp>
      <p:sp>
        <p:nvSpPr>
          <p:cNvPr id="33178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0FEB62B3-EB51-44A0-9835-CB1869552AA0}" type="slidenum">
              <a:rPr lang="en-US" altLang="zh-CN" sz="1200">
                <a:latin typeface="Arial" charset="0"/>
              </a:rPr>
              <a:pPr/>
              <a:t>178</a:t>
            </a:fld>
            <a:endParaRPr lang="en-US" altLang="zh-CN" sz="1200">
              <a:latin typeface="Arial" charset="0"/>
            </a:endParaRPr>
          </a:p>
        </p:txBody>
      </p:sp>
      <p:sp>
        <p:nvSpPr>
          <p:cNvPr id="333827" name="Rectangle 2"/>
          <p:cNvSpPr>
            <a:spLocks noGrp="1" noRot="1" noChangeAspect="1" noChangeArrowheads="1" noTextEdit="1"/>
          </p:cNvSpPr>
          <p:nvPr>
            <p:ph type="sldImg"/>
          </p:nvPr>
        </p:nvSpPr>
        <p:spPr>
          <a:ln/>
        </p:spPr>
      </p:sp>
      <p:sp>
        <p:nvSpPr>
          <p:cNvPr id="33382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F85DC96-C2C4-4273-A90F-F0150C388033}" type="slidenum">
              <a:rPr lang="en-US" altLang="zh-CN" sz="1200">
                <a:latin typeface="Arial" charset="0"/>
              </a:rPr>
              <a:pPr/>
              <a:t>179</a:t>
            </a:fld>
            <a:endParaRPr lang="en-US" altLang="zh-CN" sz="1200">
              <a:latin typeface="Arial" charset="0"/>
            </a:endParaRPr>
          </a:p>
        </p:txBody>
      </p:sp>
      <p:sp>
        <p:nvSpPr>
          <p:cNvPr id="335875" name="Rectangle 2"/>
          <p:cNvSpPr>
            <a:spLocks noGrp="1" noRot="1" noChangeAspect="1" noChangeArrowheads="1" noTextEdit="1"/>
          </p:cNvSpPr>
          <p:nvPr>
            <p:ph type="sldImg"/>
          </p:nvPr>
        </p:nvSpPr>
        <p:spPr>
          <a:ln/>
        </p:spPr>
      </p:sp>
      <p:sp>
        <p:nvSpPr>
          <p:cNvPr id="33587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F9116E2-3CA6-4DE6-BE82-E7720FCE458C}" type="slidenum">
              <a:rPr lang="en-US" altLang="zh-CN" sz="1200">
                <a:latin typeface="Arial" charset="0"/>
              </a:rPr>
              <a:pPr/>
              <a:t>180</a:t>
            </a:fld>
            <a:endParaRPr lang="en-US" altLang="zh-CN" sz="1200">
              <a:latin typeface="Arial" charset="0"/>
            </a:endParaRPr>
          </a:p>
        </p:txBody>
      </p:sp>
      <p:sp>
        <p:nvSpPr>
          <p:cNvPr id="337923" name="Rectangle 2"/>
          <p:cNvSpPr>
            <a:spLocks noGrp="1" noRot="1" noChangeAspect="1" noChangeArrowheads="1" noTextEdit="1"/>
          </p:cNvSpPr>
          <p:nvPr>
            <p:ph type="sldImg"/>
          </p:nvPr>
        </p:nvSpPr>
        <p:spPr>
          <a:ln/>
        </p:spPr>
      </p:sp>
      <p:sp>
        <p:nvSpPr>
          <p:cNvPr id="33792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FDD5297-861A-428F-A97F-8BBB9E83B097}" type="slidenum">
              <a:rPr lang="en-US" altLang="zh-CN" sz="1200">
                <a:latin typeface="Arial" charset="0"/>
              </a:rPr>
              <a:pPr/>
              <a:t>181</a:t>
            </a:fld>
            <a:endParaRPr lang="en-US" altLang="zh-CN" sz="1200">
              <a:latin typeface="Arial" charset="0"/>
            </a:endParaRPr>
          </a:p>
        </p:txBody>
      </p:sp>
      <p:sp>
        <p:nvSpPr>
          <p:cNvPr id="339971" name="Rectangle 2"/>
          <p:cNvSpPr>
            <a:spLocks noGrp="1" noRot="1" noChangeAspect="1" noChangeArrowheads="1" noTextEdit="1"/>
          </p:cNvSpPr>
          <p:nvPr>
            <p:ph type="sldImg"/>
          </p:nvPr>
        </p:nvSpPr>
        <p:spPr>
          <a:ln/>
        </p:spPr>
      </p:sp>
      <p:sp>
        <p:nvSpPr>
          <p:cNvPr id="33997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FB637A15-967B-4AE2-8880-765797FA21EA}" type="slidenum">
              <a:rPr lang="en-US" altLang="zh-CN" sz="1200">
                <a:latin typeface="Arial" charset="0"/>
              </a:rPr>
              <a:pPr/>
              <a:t>182</a:t>
            </a:fld>
            <a:endParaRPr lang="en-US" altLang="zh-CN" sz="1200">
              <a:latin typeface="Arial" charset="0"/>
            </a:endParaRPr>
          </a:p>
        </p:txBody>
      </p:sp>
      <p:sp>
        <p:nvSpPr>
          <p:cNvPr id="342019" name="Rectangle 2"/>
          <p:cNvSpPr>
            <a:spLocks noGrp="1" noRot="1" noChangeAspect="1" noChangeArrowheads="1" noTextEdit="1"/>
          </p:cNvSpPr>
          <p:nvPr>
            <p:ph type="sldImg"/>
          </p:nvPr>
        </p:nvSpPr>
        <p:spPr>
          <a:ln/>
        </p:spPr>
      </p:sp>
      <p:sp>
        <p:nvSpPr>
          <p:cNvPr id="34202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8E413D0-3467-4D3E-9AF4-438AAA0BDA4C}" type="slidenum">
              <a:rPr lang="en-US" altLang="zh-CN" sz="1200">
                <a:latin typeface="Arial" charset="0"/>
              </a:rPr>
              <a:pPr/>
              <a:t>184</a:t>
            </a:fld>
            <a:endParaRPr lang="en-US" altLang="zh-CN" sz="1200">
              <a:latin typeface="Arial" charset="0"/>
            </a:endParaRPr>
          </a:p>
        </p:txBody>
      </p:sp>
      <p:sp>
        <p:nvSpPr>
          <p:cNvPr id="345091" name="Rectangle 2"/>
          <p:cNvSpPr>
            <a:spLocks noGrp="1" noRot="1" noChangeAspect="1" noChangeArrowheads="1" noTextEdit="1"/>
          </p:cNvSpPr>
          <p:nvPr>
            <p:ph type="sldImg"/>
          </p:nvPr>
        </p:nvSpPr>
        <p:spPr>
          <a:ln/>
        </p:spPr>
      </p:sp>
      <p:sp>
        <p:nvSpPr>
          <p:cNvPr id="3450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C2FE2CC4-C9CF-4D40-BD35-F679DDF0823E}" type="slidenum">
              <a:rPr lang="en-US" altLang="zh-CN" sz="1200">
                <a:latin typeface="Arial" charset="0"/>
              </a:rPr>
              <a:pPr/>
              <a:t>185</a:t>
            </a:fld>
            <a:endParaRPr lang="en-US" altLang="zh-CN" sz="1200">
              <a:latin typeface="Arial" charset="0"/>
            </a:endParaRPr>
          </a:p>
        </p:txBody>
      </p:sp>
      <p:sp>
        <p:nvSpPr>
          <p:cNvPr id="347139" name="Rectangle 2"/>
          <p:cNvSpPr>
            <a:spLocks noGrp="1" noRot="1" noChangeAspect="1" noChangeArrowheads="1" noTextEdit="1"/>
          </p:cNvSpPr>
          <p:nvPr>
            <p:ph type="sldImg"/>
          </p:nvPr>
        </p:nvSpPr>
        <p:spPr>
          <a:ln/>
        </p:spPr>
      </p:sp>
      <p:sp>
        <p:nvSpPr>
          <p:cNvPr id="34714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214B92C5-54D3-4893-936E-391EED876CDE}" type="slidenum">
              <a:rPr lang="en-US" altLang="zh-CN" sz="1200">
                <a:latin typeface="Arial" charset="0"/>
              </a:rPr>
              <a:pPr/>
              <a:t>191</a:t>
            </a:fld>
            <a:endParaRPr lang="en-US" altLang="zh-CN" sz="1200">
              <a:latin typeface="Arial" charset="0"/>
            </a:endParaRPr>
          </a:p>
        </p:txBody>
      </p:sp>
      <p:sp>
        <p:nvSpPr>
          <p:cNvPr id="354307" name="Rectangle 2"/>
          <p:cNvSpPr>
            <a:spLocks noGrp="1" noRot="1" noChangeAspect="1" noChangeArrowheads="1" noTextEdit="1"/>
          </p:cNvSpPr>
          <p:nvPr>
            <p:ph type="sldImg"/>
          </p:nvPr>
        </p:nvSpPr>
        <p:spPr>
          <a:ln/>
        </p:spPr>
      </p:sp>
      <p:sp>
        <p:nvSpPr>
          <p:cNvPr id="35430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1B4543C-F3F2-4FB5-B933-C5DE3C1E23D4}" type="slidenum">
              <a:rPr lang="en-US" altLang="zh-CN" sz="1200">
                <a:latin typeface="Arial" charset="0"/>
              </a:rPr>
              <a:pPr/>
              <a:t>192</a:t>
            </a:fld>
            <a:endParaRPr lang="en-US" altLang="zh-CN" sz="1200">
              <a:latin typeface="Arial" charset="0"/>
            </a:endParaRPr>
          </a:p>
        </p:txBody>
      </p:sp>
      <p:sp>
        <p:nvSpPr>
          <p:cNvPr id="356355" name="Rectangle 2"/>
          <p:cNvSpPr>
            <a:spLocks noGrp="1" noRot="1" noChangeAspect="1" noChangeArrowheads="1" noTextEdit="1"/>
          </p:cNvSpPr>
          <p:nvPr>
            <p:ph type="sldImg"/>
          </p:nvPr>
        </p:nvSpPr>
        <p:spPr>
          <a:ln/>
        </p:spPr>
      </p:sp>
      <p:sp>
        <p:nvSpPr>
          <p:cNvPr id="35635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E231DB39-0727-4C7F-9D22-FEA4B4D015EA}" type="slidenum">
              <a:rPr lang="en-US" altLang="zh-CN" sz="1200">
                <a:latin typeface="Arial" charset="0"/>
              </a:rPr>
              <a:pPr/>
              <a:t>193</a:t>
            </a:fld>
            <a:endParaRPr lang="en-US" altLang="zh-CN" sz="1200">
              <a:latin typeface="Arial" charset="0"/>
            </a:endParaRPr>
          </a:p>
        </p:txBody>
      </p:sp>
      <p:sp>
        <p:nvSpPr>
          <p:cNvPr id="358403" name="Rectangle 2"/>
          <p:cNvSpPr>
            <a:spLocks noGrp="1" noRot="1" noChangeAspect="1" noChangeArrowheads="1" noTextEdit="1"/>
          </p:cNvSpPr>
          <p:nvPr>
            <p:ph type="sldImg"/>
          </p:nvPr>
        </p:nvSpPr>
        <p:spPr>
          <a:ln/>
        </p:spPr>
      </p:sp>
      <p:sp>
        <p:nvSpPr>
          <p:cNvPr id="35840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AB31DEF-738F-43AD-8EBC-EFE9E76C7FA0}" type="slidenum">
              <a:rPr lang="en-US" altLang="zh-CN" sz="1200">
                <a:latin typeface="Arial" charset="0"/>
              </a:rPr>
              <a:pPr/>
              <a:t>194</a:t>
            </a:fld>
            <a:endParaRPr lang="en-US" altLang="zh-CN" sz="1200">
              <a:latin typeface="Arial" charset="0"/>
            </a:endParaRPr>
          </a:p>
        </p:txBody>
      </p:sp>
      <p:sp>
        <p:nvSpPr>
          <p:cNvPr id="360451" name="Rectangle 2"/>
          <p:cNvSpPr>
            <a:spLocks noGrp="1" noRot="1" noChangeAspect="1" noChangeArrowheads="1" noTextEdit="1"/>
          </p:cNvSpPr>
          <p:nvPr>
            <p:ph type="sldImg"/>
          </p:nvPr>
        </p:nvSpPr>
        <p:spPr>
          <a:ln/>
        </p:spPr>
      </p:sp>
      <p:sp>
        <p:nvSpPr>
          <p:cNvPr id="36045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3894E14-9970-4503-A72D-A4D732AE9F9C}" type="slidenum">
              <a:rPr lang="en-US" altLang="zh-CN" sz="1200">
                <a:latin typeface="Arial" charset="0"/>
              </a:rPr>
              <a:pPr/>
              <a:t>195</a:t>
            </a:fld>
            <a:endParaRPr lang="en-US" altLang="zh-CN" sz="1200">
              <a:latin typeface="Arial" charset="0"/>
            </a:endParaRPr>
          </a:p>
        </p:txBody>
      </p:sp>
      <p:sp>
        <p:nvSpPr>
          <p:cNvPr id="362499" name="Rectangle 2"/>
          <p:cNvSpPr>
            <a:spLocks noGrp="1" noRot="1" noChangeAspect="1" noChangeArrowheads="1" noTextEdit="1"/>
          </p:cNvSpPr>
          <p:nvPr>
            <p:ph type="sldImg"/>
          </p:nvPr>
        </p:nvSpPr>
        <p:spPr>
          <a:ln/>
        </p:spPr>
      </p:sp>
      <p:sp>
        <p:nvSpPr>
          <p:cNvPr id="36250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F55F792-F672-4618-BEA1-FEE332277788}" type="slidenum">
              <a:rPr lang="en-US" altLang="zh-CN" sz="1200">
                <a:latin typeface="Arial" charset="0"/>
              </a:rPr>
              <a:pPr/>
              <a:t>198</a:t>
            </a:fld>
            <a:endParaRPr lang="en-US" altLang="zh-CN" sz="1200">
              <a:latin typeface="Arial" charset="0"/>
            </a:endParaRPr>
          </a:p>
        </p:txBody>
      </p:sp>
      <p:sp>
        <p:nvSpPr>
          <p:cNvPr id="366595" name="Rectangle 2"/>
          <p:cNvSpPr>
            <a:spLocks noGrp="1" noRot="1" noChangeAspect="1" noChangeArrowheads="1" noTextEdit="1"/>
          </p:cNvSpPr>
          <p:nvPr>
            <p:ph type="sldImg"/>
          </p:nvPr>
        </p:nvSpPr>
        <p:spPr>
          <a:ln/>
        </p:spPr>
      </p:sp>
      <p:sp>
        <p:nvSpPr>
          <p:cNvPr id="3665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F597611-C5DB-4500-B27A-5AB1E833FFBC}" type="slidenum">
              <a:rPr lang="en-US" altLang="zh-CN" sz="1200">
                <a:latin typeface="Arial" charset="0"/>
              </a:rPr>
              <a:pPr/>
              <a:t>200</a:t>
            </a:fld>
            <a:endParaRPr lang="en-US" altLang="zh-CN" sz="1200">
              <a:latin typeface="Arial" charset="0"/>
            </a:endParaRPr>
          </a:p>
        </p:txBody>
      </p:sp>
      <p:sp>
        <p:nvSpPr>
          <p:cNvPr id="368643" name="Rectangle 2"/>
          <p:cNvSpPr>
            <a:spLocks noGrp="1" noRot="1" noChangeAspect="1" noChangeArrowheads="1" noTextEdit="1"/>
          </p:cNvSpPr>
          <p:nvPr>
            <p:ph type="sldImg"/>
          </p:nvPr>
        </p:nvSpPr>
        <p:spPr>
          <a:ln/>
        </p:spPr>
      </p:sp>
      <p:sp>
        <p:nvSpPr>
          <p:cNvPr id="36864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387818A-251C-4B22-8C24-2D60B8F29C69}" type="slidenum">
              <a:rPr lang="en-US" altLang="zh-CN" sz="1200">
                <a:latin typeface="Arial" charset="0"/>
              </a:rPr>
              <a:pPr/>
              <a:t>201</a:t>
            </a:fld>
            <a:endParaRPr lang="en-US" altLang="zh-CN" sz="1200">
              <a:latin typeface="Arial" charset="0"/>
            </a:endParaRPr>
          </a:p>
        </p:txBody>
      </p:sp>
      <p:sp>
        <p:nvSpPr>
          <p:cNvPr id="370691" name="Rectangle 2"/>
          <p:cNvSpPr>
            <a:spLocks noGrp="1" noRot="1" noChangeAspect="1" noChangeArrowheads="1" noTextEdit="1"/>
          </p:cNvSpPr>
          <p:nvPr>
            <p:ph type="sldImg"/>
          </p:nvPr>
        </p:nvSpPr>
        <p:spPr>
          <a:ln/>
        </p:spPr>
      </p:sp>
      <p:sp>
        <p:nvSpPr>
          <p:cNvPr id="3706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C5D46AAE-8484-454C-AA88-78B9FE1EA56C}" type="slidenum">
              <a:rPr lang="en-US" altLang="zh-CN" sz="1200">
                <a:latin typeface="Arial" charset="0"/>
              </a:rPr>
              <a:pPr/>
              <a:t>202</a:t>
            </a:fld>
            <a:endParaRPr lang="en-US" altLang="zh-CN" sz="1200">
              <a:latin typeface="Arial" charset="0"/>
            </a:endParaRPr>
          </a:p>
        </p:txBody>
      </p:sp>
      <p:sp>
        <p:nvSpPr>
          <p:cNvPr id="372739" name="Rectangle 2"/>
          <p:cNvSpPr>
            <a:spLocks noGrp="1" noRot="1" noChangeAspect="1" noChangeArrowheads="1" noTextEdit="1"/>
          </p:cNvSpPr>
          <p:nvPr>
            <p:ph type="sldImg"/>
          </p:nvPr>
        </p:nvSpPr>
        <p:spPr>
          <a:ln/>
        </p:spPr>
      </p:sp>
      <p:sp>
        <p:nvSpPr>
          <p:cNvPr id="37274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6690E914-220D-4700-B233-3C141D677A1B}" type="slidenum">
              <a:rPr lang="en-US" altLang="zh-CN" sz="1200">
                <a:latin typeface="Arial" charset="0"/>
              </a:rPr>
              <a:pPr/>
              <a:t>203</a:t>
            </a:fld>
            <a:endParaRPr lang="en-US" altLang="zh-CN" sz="1200">
              <a:latin typeface="Arial" charset="0"/>
            </a:endParaRPr>
          </a:p>
        </p:txBody>
      </p:sp>
      <p:sp>
        <p:nvSpPr>
          <p:cNvPr id="374787" name="Rectangle 2"/>
          <p:cNvSpPr>
            <a:spLocks noGrp="1" noRot="1" noChangeAspect="1" noChangeArrowheads="1" noTextEdit="1"/>
          </p:cNvSpPr>
          <p:nvPr>
            <p:ph type="sldImg"/>
          </p:nvPr>
        </p:nvSpPr>
        <p:spPr>
          <a:ln/>
        </p:spPr>
      </p:sp>
      <p:sp>
        <p:nvSpPr>
          <p:cNvPr id="37478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DDFDE6DF-6576-48A6-80E8-67E1C62BEA21}" type="slidenum">
              <a:rPr lang="en-US" altLang="zh-CN" sz="1200">
                <a:latin typeface="Arial" charset="0"/>
              </a:rPr>
              <a:pPr/>
              <a:t>204</a:t>
            </a:fld>
            <a:endParaRPr lang="en-US" altLang="zh-CN" sz="1200">
              <a:latin typeface="Arial" charset="0"/>
            </a:endParaRPr>
          </a:p>
        </p:txBody>
      </p:sp>
      <p:sp>
        <p:nvSpPr>
          <p:cNvPr id="376835" name="Rectangle 2"/>
          <p:cNvSpPr>
            <a:spLocks noGrp="1" noRot="1" noChangeAspect="1" noChangeArrowheads="1" noTextEdit="1"/>
          </p:cNvSpPr>
          <p:nvPr>
            <p:ph type="sldImg"/>
          </p:nvPr>
        </p:nvSpPr>
        <p:spPr>
          <a:ln/>
        </p:spPr>
      </p:sp>
      <p:sp>
        <p:nvSpPr>
          <p:cNvPr id="37683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C0B5233-D30A-4ED6-878B-2CB2A3581B28}" type="slidenum">
              <a:rPr lang="en-US" altLang="zh-CN" sz="1200">
                <a:latin typeface="Arial" charset="0"/>
              </a:rPr>
              <a:pPr/>
              <a:t>205</a:t>
            </a:fld>
            <a:endParaRPr lang="en-US" altLang="zh-CN" sz="1200">
              <a:latin typeface="Arial" charset="0"/>
            </a:endParaRPr>
          </a:p>
        </p:txBody>
      </p:sp>
      <p:sp>
        <p:nvSpPr>
          <p:cNvPr id="378883" name="Rectangle 2"/>
          <p:cNvSpPr>
            <a:spLocks noGrp="1" noRot="1" noChangeAspect="1" noChangeArrowheads="1" noTextEdit="1"/>
          </p:cNvSpPr>
          <p:nvPr>
            <p:ph type="sldImg"/>
          </p:nvPr>
        </p:nvSpPr>
        <p:spPr>
          <a:ln/>
        </p:spPr>
      </p:sp>
      <p:sp>
        <p:nvSpPr>
          <p:cNvPr id="37888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CBCE108-33FF-4FBB-8C83-832D9126F08A}" type="slidenum">
              <a:rPr lang="en-US" altLang="zh-CN" sz="1200">
                <a:latin typeface="Arial" charset="0"/>
              </a:rPr>
              <a:pPr/>
              <a:t>206</a:t>
            </a:fld>
            <a:endParaRPr lang="en-US" altLang="zh-CN" sz="1200">
              <a:latin typeface="Arial" charset="0"/>
            </a:endParaRPr>
          </a:p>
        </p:txBody>
      </p:sp>
      <p:sp>
        <p:nvSpPr>
          <p:cNvPr id="380931" name="Rectangle 2"/>
          <p:cNvSpPr>
            <a:spLocks noGrp="1" noRot="1" noChangeAspect="1" noChangeArrowheads="1" noTextEdit="1"/>
          </p:cNvSpPr>
          <p:nvPr>
            <p:ph type="sldImg"/>
          </p:nvPr>
        </p:nvSpPr>
        <p:spPr>
          <a:ln/>
        </p:spPr>
      </p:sp>
      <p:sp>
        <p:nvSpPr>
          <p:cNvPr id="38093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E8BBACAF-D809-4EAD-8FF9-83446D8EAD3D}" type="slidenum">
              <a:rPr lang="en-US" altLang="zh-CN" sz="1200">
                <a:latin typeface="Arial" charset="0"/>
              </a:rPr>
              <a:pPr/>
              <a:t>207</a:t>
            </a:fld>
            <a:endParaRPr lang="en-US" altLang="zh-CN" sz="1200">
              <a:latin typeface="Arial" charset="0"/>
            </a:endParaRPr>
          </a:p>
        </p:txBody>
      </p:sp>
      <p:sp>
        <p:nvSpPr>
          <p:cNvPr id="382979" name="Rectangle 2"/>
          <p:cNvSpPr>
            <a:spLocks noGrp="1" noRot="1" noChangeAspect="1" noChangeArrowheads="1" noTextEdit="1"/>
          </p:cNvSpPr>
          <p:nvPr>
            <p:ph type="sldImg"/>
          </p:nvPr>
        </p:nvSpPr>
        <p:spPr>
          <a:ln/>
        </p:spPr>
      </p:sp>
      <p:sp>
        <p:nvSpPr>
          <p:cNvPr id="38298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B5773619-CABD-4341-9D81-56C6FBEE8812}" type="slidenum">
              <a:rPr lang="en-US" altLang="zh-CN" sz="1200">
                <a:latin typeface="Arial" charset="0"/>
              </a:rPr>
              <a:pPr/>
              <a:t>209</a:t>
            </a:fld>
            <a:endParaRPr lang="en-US" altLang="zh-CN" sz="1200">
              <a:latin typeface="Arial" charset="0"/>
            </a:endParaRPr>
          </a:p>
        </p:txBody>
      </p:sp>
      <p:sp>
        <p:nvSpPr>
          <p:cNvPr id="386051" name="Rectangle 2"/>
          <p:cNvSpPr>
            <a:spLocks noGrp="1" noRot="1" noChangeAspect="1" noChangeArrowheads="1" noTextEdit="1"/>
          </p:cNvSpPr>
          <p:nvPr>
            <p:ph type="sldImg"/>
          </p:nvPr>
        </p:nvSpPr>
        <p:spPr>
          <a:ln/>
        </p:spPr>
      </p:sp>
      <p:sp>
        <p:nvSpPr>
          <p:cNvPr id="38605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B8D6D7B-5C7A-4766-803F-B229D299399F}" type="slidenum">
              <a:rPr lang="en-US" altLang="zh-CN" sz="1200">
                <a:latin typeface="Arial" charset="0"/>
              </a:rPr>
              <a:pPr/>
              <a:t>210</a:t>
            </a:fld>
            <a:endParaRPr lang="en-US" altLang="zh-CN" sz="1200">
              <a:latin typeface="Arial" charset="0"/>
            </a:endParaRPr>
          </a:p>
        </p:txBody>
      </p:sp>
      <p:sp>
        <p:nvSpPr>
          <p:cNvPr id="388099" name="Rectangle 2"/>
          <p:cNvSpPr>
            <a:spLocks noGrp="1" noRot="1" noChangeAspect="1" noChangeArrowheads="1" noTextEdit="1"/>
          </p:cNvSpPr>
          <p:nvPr>
            <p:ph type="sldImg"/>
          </p:nvPr>
        </p:nvSpPr>
        <p:spPr>
          <a:ln/>
        </p:spPr>
      </p:sp>
      <p:sp>
        <p:nvSpPr>
          <p:cNvPr id="388100"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4BD817B5-FFEF-4C23-AAC5-CEBDA11BD6DF}" type="slidenum">
              <a:rPr lang="en-US" altLang="zh-CN" sz="1200">
                <a:latin typeface="Arial" charset="0"/>
              </a:rPr>
              <a:pPr/>
              <a:t>211</a:t>
            </a:fld>
            <a:endParaRPr lang="en-US" altLang="zh-CN" sz="1200">
              <a:latin typeface="Arial" charset="0"/>
            </a:endParaRPr>
          </a:p>
        </p:txBody>
      </p:sp>
      <p:sp>
        <p:nvSpPr>
          <p:cNvPr id="390147" name="Rectangle 2"/>
          <p:cNvSpPr>
            <a:spLocks noGrp="1" noRot="1" noChangeAspect="1" noChangeArrowheads="1" noTextEdit="1"/>
          </p:cNvSpPr>
          <p:nvPr>
            <p:ph type="sldImg"/>
          </p:nvPr>
        </p:nvSpPr>
        <p:spPr>
          <a:ln/>
        </p:spPr>
      </p:sp>
      <p:sp>
        <p:nvSpPr>
          <p:cNvPr id="390148"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C6258EF6-7A4F-4FDD-AF30-3B2DC5F211A8}" type="slidenum">
              <a:rPr lang="en-US" altLang="zh-CN" sz="1200">
                <a:latin typeface="Arial" charset="0"/>
              </a:rPr>
              <a:pPr/>
              <a:t>212</a:t>
            </a:fld>
            <a:endParaRPr lang="en-US" altLang="zh-CN" sz="1200">
              <a:latin typeface="Arial" charset="0"/>
            </a:endParaRPr>
          </a:p>
        </p:txBody>
      </p:sp>
      <p:sp>
        <p:nvSpPr>
          <p:cNvPr id="392195" name="Rectangle 2"/>
          <p:cNvSpPr>
            <a:spLocks noGrp="1" noRot="1" noChangeAspect="1" noChangeArrowheads="1" noTextEdit="1"/>
          </p:cNvSpPr>
          <p:nvPr>
            <p:ph type="sldImg"/>
          </p:nvPr>
        </p:nvSpPr>
        <p:spPr>
          <a:ln/>
        </p:spPr>
      </p:sp>
      <p:sp>
        <p:nvSpPr>
          <p:cNvPr id="39219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A186B5D8-9060-4300-9FAB-9435319CD0F5}" type="slidenum">
              <a:rPr lang="en-US" altLang="zh-CN" sz="1200">
                <a:latin typeface="Arial" charset="0"/>
              </a:rPr>
              <a:pPr/>
              <a:t>213</a:t>
            </a:fld>
            <a:endParaRPr lang="en-US" altLang="zh-CN" sz="1200">
              <a:latin typeface="Arial" charset="0"/>
            </a:endParaRPr>
          </a:p>
        </p:txBody>
      </p:sp>
      <p:sp>
        <p:nvSpPr>
          <p:cNvPr id="394243" name="Rectangle 2"/>
          <p:cNvSpPr>
            <a:spLocks noGrp="1" noRot="1" noChangeAspect="1" noChangeArrowheads="1" noTextEdit="1"/>
          </p:cNvSpPr>
          <p:nvPr>
            <p:ph type="sldImg"/>
          </p:nvPr>
        </p:nvSpPr>
        <p:spPr>
          <a:ln/>
        </p:spPr>
      </p:sp>
      <p:sp>
        <p:nvSpPr>
          <p:cNvPr id="39424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5E0224CD-D103-485E-ADB4-A37F7F3016E0}" type="slidenum">
              <a:rPr lang="en-US" altLang="zh-CN" sz="1200">
                <a:latin typeface="Arial" charset="0"/>
              </a:rPr>
              <a:pPr/>
              <a:t>214</a:t>
            </a:fld>
            <a:endParaRPr lang="en-US" altLang="zh-CN" sz="1200">
              <a:latin typeface="Arial" charset="0"/>
            </a:endParaRPr>
          </a:p>
        </p:txBody>
      </p:sp>
      <p:sp>
        <p:nvSpPr>
          <p:cNvPr id="396291" name="Rectangle 2"/>
          <p:cNvSpPr>
            <a:spLocks noGrp="1" noRot="1" noChangeAspect="1" noChangeArrowheads="1" noTextEdit="1"/>
          </p:cNvSpPr>
          <p:nvPr>
            <p:ph type="sldImg"/>
          </p:nvPr>
        </p:nvSpPr>
        <p:spPr>
          <a:ln/>
        </p:spPr>
      </p:sp>
      <p:sp>
        <p:nvSpPr>
          <p:cNvPr id="396292"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3B22E553-BA67-46DB-999F-53332153AB35}" type="slidenum">
              <a:rPr lang="en-US" altLang="zh-CN" sz="1200">
                <a:latin typeface="Arial" charset="0"/>
              </a:rPr>
              <a:pPr/>
              <a:t>216</a:t>
            </a:fld>
            <a:endParaRPr lang="en-US" altLang="zh-CN" sz="1200">
              <a:latin typeface="Arial" charset="0"/>
            </a:endParaRPr>
          </a:p>
        </p:txBody>
      </p:sp>
      <p:sp>
        <p:nvSpPr>
          <p:cNvPr id="399363" name="Rectangle 2"/>
          <p:cNvSpPr>
            <a:spLocks noGrp="1" noRot="1" noChangeAspect="1" noChangeArrowheads="1" noTextEdit="1"/>
          </p:cNvSpPr>
          <p:nvPr>
            <p:ph type="sldImg"/>
          </p:nvPr>
        </p:nvSpPr>
        <p:spPr>
          <a:ln/>
        </p:spPr>
      </p:sp>
      <p:sp>
        <p:nvSpPr>
          <p:cNvPr id="399364"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Rectangle 7"/>
          <p:cNvSpPr>
            <a:spLocks noGrp="1" noChangeArrowheads="1"/>
          </p:cNvSpPr>
          <p:nvPr>
            <p:ph type="sldNum" sz="quarter" idx="5"/>
          </p:nvPr>
        </p:nvSpPr>
        <p:spPr>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fld id="{17D5C9BB-85EB-42BE-99DC-9C8D2A3DFF00}" type="slidenum">
              <a:rPr lang="en-US" altLang="zh-CN" sz="1200">
                <a:latin typeface="Arial" charset="0"/>
              </a:rPr>
              <a:pPr/>
              <a:t>220</a:t>
            </a:fld>
            <a:endParaRPr lang="en-US" altLang="zh-CN" sz="1200">
              <a:latin typeface="Arial" charset="0"/>
            </a:endParaRPr>
          </a:p>
        </p:txBody>
      </p:sp>
      <p:sp>
        <p:nvSpPr>
          <p:cNvPr id="402435" name="Rectangle 2"/>
          <p:cNvSpPr>
            <a:spLocks noGrp="1" noRot="1" noChangeAspect="1" noChangeArrowheads="1" noTextEdit="1"/>
          </p:cNvSpPr>
          <p:nvPr>
            <p:ph type="sldImg"/>
          </p:nvPr>
        </p:nvSpPr>
        <p:spPr>
          <a:ln/>
        </p:spPr>
      </p:sp>
      <p:sp>
        <p:nvSpPr>
          <p:cNvPr id="402436" name="Rectangle 3"/>
          <p:cNvSpPr>
            <a:spLocks noGrp="1" noChangeArrowheads="1"/>
          </p:cNvSpPr>
          <p:nvPr>
            <p:ph type="body" idx="1"/>
          </p:nvPr>
        </p:nvSpPr>
        <p:spPr>
          <a:noFill/>
        </p:spPr>
        <p:txBody>
          <a:bodyPr/>
          <a:lstStyle/>
          <a:p>
            <a:pPr eaLnBrk="1" hangingPunct="1"/>
            <a:endParaRPr lang="zh-CN" altLang="zh-CN" smtClean="0">
              <a:latin typeface="Arial" charset="0"/>
              <a:ea typeface="宋体" charset="-122"/>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25612" name="Rectangle 12"/>
          <p:cNvSpPr>
            <a:spLocks noGrp="1" noChangeArrowheads="1"/>
          </p:cNvSpPr>
          <p:nvPr>
            <p:ph type="ctrTitle"/>
          </p:nvPr>
        </p:nvSpPr>
        <p:spPr>
          <a:xfrm>
            <a:off x="741600" y="620689"/>
            <a:ext cx="8424936" cy="2160240"/>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ctr">
              <a:defRPr lang="zh-CN" altLang="en-US" sz="5400" noProof="0" smtClean="0">
                <a:latin typeface="+mj-lt"/>
                <a:ea typeface="黑体" pitchFamily="2" charset="-122"/>
              </a:defRPr>
            </a:lvl1pPr>
          </a:lstStyle>
          <a:p>
            <a:pPr lvl="0" algn="ctr" eaLnBrk="1" hangingPunct="1"/>
            <a:r>
              <a:rPr lang="zh-CN" altLang="en-US" noProof="0" smtClean="0"/>
              <a:t>单击此处编辑母版标题样式</a:t>
            </a:r>
            <a:endParaRPr lang="zh-CN" altLang="en-US" noProof="0" dirty="0" smtClean="0"/>
          </a:p>
        </p:txBody>
      </p:sp>
      <p:sp>
        <p:nvSpPr>
          <p:cNvPr id="25613" name="Rectangle 13"/>
          <p:cNvSpPr>
            <a:spLocks noGrp="1" noChangeArrowheads="1"/>
          </p:cNvSpPr>
          <p:nvPr>
            <p:ph type="subTitle" idx="1"/>
          </p:nvPr>
        </p:nvSpPr>
        <p:spPr>
          <a:xfrm>
            <a:off x="1486800" y="3268800"/>
            <a:ext cx="6922800" cy="2210400"/>
          </a:xfrm>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lang="zh-CN" altLang="en-US" sz="3600" noProof="0" smtClean="0">
                <a:solidFill>
                  <a:schemeClr val="tx1"/>
                </a:solidFill>
                <a:latin typeface="+mj-lt"/>
                <a:ea typeface="黑体" pitchFamily="2" charset="-122"/>
              </a:defRPr>
            </a:lvl1pPr>
          </a:lstStyle>
          <a:p>
            <a:pPr marL="0" lvl="0" indent="0" algn="ctr" eaLnBrk="1" hangingPunct="1">
              <a:lnSpc>
                <a:spcPct val="110000"/>
              </a:lnSpc>
              <a:spcBef>
                <a:spcPts val="600"/>
              </a:spcBef>
              <a:buNone/>
            </a:pPr>
            <a:r>
              <a:rPr lang="zh-CN" altLang="en-US" noProof="0" smtClean="0"/>
              <a:t>单击此处编辑母版副标题样式</a:t>
            </a:r>
            <a:endParaRPr lang="zh-CN" altLang="en-US" noProof="0" dirty="0" smtClean="0"/>
          </a:p>
        </p:txBody>
      </p:sp>
      <p:sp>
        <p:nvSpPr>
          <p:cNvPr id="20" name="Rectangle 8" descr="Gold bar"/>
          <p:cNvSpPr>
            <a:spLocks noChangeArrowheads="1"/>
          </p:cNvSpPr>
          <p:nvPr userDrawn="1"/>
        </p:nvSpPr>
        <p:spPr bwMode="auto">
          <a:xfrm>
            <a:off x="247650" y="2889250"/>
            <a:ext cx="3109913" cy="201613"/>
          </a:xfrm>
          <a:prstGeom prst="rect">
            <a:avLst/>
          </a:prstGeom>
          <a:solidFill>
            <a:srgbClr val="FFCC00"/>
          </a:solidFill>
          <a:ln>
            <a:noFill/>
          </a:ln>
          <a:effectLst/>
          <a:extLst/>
        </p:spPr>
        <p:txBody>
          <a:bodyPr wrap="none" anchor="ctr"/>
          <a:lstStyle/>
          <a:p>
            <a:endParaRPr lang="zh-CN" altLang="en-US"/>
          </a:p>
        </p:txBody>
      </p:sp>
      <p:sp>
        <p:nvSpPr>
          <p:cNvPr id="21" name="Rectangle 9" descr="Orange bar"/>
          <p:cNvSpPr>
            <a:spLocks noChangeArrowheads="1"/>
          </p:cNvSpPr>
          <p:nvPr userDrawn="1"/>
        </p:nvSpPr>
        <p:spPr bwMode="auto">
          <a:xfrm>
            <a:off x="3357563" y="2889250"/>
            <a:ext cx="3108325" cy="201613"/>
          </a:xfrm>
          <a:prstGeom prst="rect">
            <a:avLst/>
          </a:prstGeom>
          <a:solidFill>
            <a:srgbClr val="FF9900"/>
          </a:solidFill>
          <a:ln>
            <a:noFill/>
          </a:ln>
          <a:effectLst/>
          <a:extLst/>
        </p:spPr>
        <p:txBody>
          <a:bodyPr wrap="none" anchor="ctr"/>
          <a:lstStyle/>
          <a:p>
            <a:endParaRPr lang="zh-CN" altLang="en-US"/>
          </a:p>
        </p:txBody>
      </p:sp>
      <p:sp>
        <p:nvSpPr>
          <p:cNvPr id="22" name="Rectangle 10" descr="Slate bar"/>
          <p:cNvSpPr>
            <a:spLocks noChangeArrowheads="1"/>
          </p:cNvSpPr>
          <p:nvPr userDrawn="1"/>
        </p:nvSpPr>
        <p:spPr bwMode="auto">
          <a:xfrm>
            <a:off x="6465888" y="2889250"/>
            <a:ext cx="3109912" cy="201613"/>
          </a:xfrm>
          <a:prstGeom prst="rect">
            <a:avLst/>
          </a:prstGeom>
          <a:solidFill>
            <a:srgbClr val="333399"/>
          </a:solidFill>
          <a:ln>
            <a:noFill/>
          </a:ln>
          <a:effectLst/>
        </p:spPr>
        <p:txBody>
          <a:bodyPr wrap="none" anchor="ctr"/>
          <a:lstStyle/>
          <a:p>
            <a:endParaRPr lang="zh-CN" altLang="en-US">
              <a:solidFill>
                <a:srgbClr val="333399"/>
              </a:solidFill>
            </a:endParaRPr>
          </a:p>
        </p:txBody>
      </p:sp>
      <p:sp>
        <p:nvSpPr>
          <p:cNvPr id="23" name="Rectangle 4"/>
          <p:cNvSpPr>
            <a:spLocks noGrp="1" noChangeArrowheads="1"/>
          </p:cNvSpPr>
          <p:nvPr>
            <p:ph type="dt" sz="half" idx="2"/>
          </p:nvPr>
        </p:nvSpPr>
        <p:spPr>
          <a:xfrm>
            <a:off x="495300" y="6356176"/>
            <a:ext cx="2311400" cy="457200"/>
          </a:xfrm>
          <a:prstGeom prst="rect">
            <a:avLst/>
          </a:prstGeom>
        </p:spPr>
        <p:txBody>
          <a:bodyPr/>
          <a:lstStyle>
            <a:lvl1pPr>
              <a:defRPr/>
            </a:lvl1pPr>
          </a:lstStyle>
          <a:p>
            <a:endParaRPr lang="en-US" altLang="zh-CN"/>
          </a:p>
        </p:txBody>
      </p:sp>
      <p:sp>
        <p:nvSpPr>
          <p:cNvPr id="24" name="Rectangle 5"/>
          <p:cNvSpPr>
            <a:spLocks noGrp="1" noChangeArrowheads="1"/>
          </p:cNvSpPr>
          <p:nvPr>
            <p:ph type="ftr" sz="quarter" idx="3"/>
          </p:nvPr>
        </p:nvSpPr>
        <p:spPr>
          <a:xfrm>
            <a:off x="3384550" y="6356176"/>
            <a:ext cx="3136900" cy="457200"/>
          </a:xfrm>
          <a:prstGeom prst="rect">
            <a:avLst/>
          </a:prstGeom>
        </p:spPr>
        <p:txBody>
          <a:bodyPr/>
          <a:lstStyle>
            <a:lvl1pPr>
              <a:defRPr/>
            </a:lvl1pPr>
          </a:lstStyle>
          <a:p>
            <a:endParaRPr lang="en-US" altLang="zh-CN"/>
          </a:p>
        </p:txBody>
      </p:sp>
      <p:sp>
        <p:nvSpPr>
          <p:cNvPr id="25" name="Rectangle 6"/>
          <p:cNvSpPr>
            <a:spLocks noGrp="1" noChangeArrowheads="1"/>
          </p:cNvSpPr>
          <p:nvPr>
            <p:ph type="sldNum" sz="quarter" idx="4"/>
          </p:nvPr>
        </p:nvSpPr>
        <p:spPr>
          <a:xfrm>
            <a:off x="7099300" y="6356176"/>
            <a:ext cx="2311400" cy="457200"/>
          </a:xfrm>
          <a:prstGeom prst="rect">
            <a:avLst/>
          </a:prstGeom>
        </p:spPr>
        <p:txBody>
          <a:bodyPr/>
          <a:lstStyle>
            <a:lvl1pPr>
              <a:defRPr/>
            </a:lvl1pPr>
          </a:lstStyle>
          <a:p>
            <a:fld id="{AC80574E-8B94-4515-ADE1-BF6C35829DF0}" type="slidenum">
              <a:rPr lang="zh-CN" altLang="en-US"/>
              <a:pPr/>
              <a:t>‹#›</a:t>
            </a:fld>
            <a:endParaRPr lang="en-US" altLang="zh-CN"/>
          </a:p>
        </p:txBody>
      </p:sp>
    </p:spTree>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496800" y="188640"/>
            <a:ext cx="9064800" cy="792000"/>
          </a:xfrm>
        </p:spPr>
        <p:txBody>
          <a:bodyPr/>
          <a:lstStyle/>
          <a:p>
            <a:r>
              <a:rPr lang="zh-CN" altLang="en-US" smtClean="0"/>
              <a:t>单击此处编辑母版标题样式</a:t>
            </a:r>
            <a:endParaRPr lang="zh-CN" altLang="en-US" dirty="0"/>
          </a:p>
        </p:txBody>
      </p:sp>
      <p:sp>
        <p:nvSpPr>
          <p:cNvPr id="3" name="内容占位符 2"/>
          <p:cNvSpPr>
            <a:spLocks noGrp="1"/>
          </p:cNvSpPr>
          <p:nvPr>
            <p:ph idx="1"/>
          </p:nvPr>
        </p:nvSpPr>
        <p:spPr>
          <a:xfrm>
            <a:off x="496800" y="1195200"/>
            <a:ext cx="9064800" cy="49356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dirty="0"/>
          </a:p>
        </p:txBody>
      </p:sp>
      <p:sp>
        <p:nvSpPr>
          <p:cNvPr id="7" name="Line 8"/>
          <p:cNvSpPr>
            <a:spLocks noChangeShapeType="1"/>
          </p:cNvSpPr>
          <p:nvPr userDrawn="1"/>
        </p:nvSpPr>
        <p:spPr bwMode="auto">
          <a:xfrm>
            <a:off x="495300" y="1051200"/>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 name="日期占位符 3"/>
          <p:cNvSpPr>
            <a:spLocks noGrp="1"/>
          </p:cNvSpPr>
          <p:nvPr>
            <p:ph type="dt" sz="half" idx="10"/>
          </p:nvPr>
        </p:nvSpPr>
        <p:spPr>
          <a:xfrm>
            <a:off x="495300" y="6356176"/>
            <a:ext cx="2311400" cy="457200"/>
          </a:xfrm>
          <a:prstGeom prst="rect">
            <a:avLst/>
          </a:prstGeom>
        </p:spPr>
        <p:txBody>
          <a:bodyPr/>
          <a:lstStyle>
            <a:lvl1pPr>
              <a:defRPr/>
            </a:lvl1pPr>
          </a:lstStyle>
          <a:p>
            <a:endParaRPr lang="en-US" altLang="zh-CN" dirty="0"/>
          </a:p>
        </p:txBody>
      </p:sp>
      <p:sp>
        <p:nvSpPr>
          <p:cNvPr id="9" name="页脚占位符 4"/>
          <p:cNvSpPr>
            <a:spLocks noGrp="1"/>
          </p:cNvSpPr>
          <p:nvPr>
            <p:ph type="ftr" sz="quarter" idx="11"/>
          </p:nvPr>
        </p:nvSpPr>
        <p:spPr>
          <a:xfrm>
            <a:off x="3384550" y="6356176"/>
            <a:ext cx="3136900" cy="457200"/>
          </a:xfrm>
          <a:prstGeom prst="rect">
            <a:avLst/>
          </a:prstGeom>
        </p:spPr>
        <p:txBody>
          <a:bodyPr/>
          <a:lstStyle>
            <a:lvl1pPr>
              <a:defRPr/>
            </a:lvl1pPr>
          </a:lstStyle>
          <a:p>
            <a:endParaRPr lang="en-US" altLang="zh-CN"/>
          </a:p>
        </p:txBody>
      </p:sp>
      <p:sp>
        <p:nvSpPr>
          <p:cNvPr id="10" name="灯片编号占位符 5"/>
          <p:cNvSpPr>
            <a:spLocks noGrp="1"/>
          </p:cNvSpPr>
          <p:nvPr>
            <p:ph type="sldNum" sz="quarter" idx="12"/>
          </p:nvPr>
        </p:nvSpPr>
        <p:spPr>
          <a:xfrm>
            <a:off x="7099300" y="6356176"/>
            <a:ext cx="2311400" cy="457200"/>
          </a:xfrm>
          <a:prstGeom prst="rect">
            <a:avLst/>
          </a:prstGeom>
        </p:spPr>
        <p:txBody>
          <a:bodyPr/>
          <a:lstStyle>
            <a:lvl1pPr>
              <a:defRPr/>
            </a:lvl1pPr>
          </a:lstStyle>
          <a:p>
            <a:fld id="{7AC79822-BC0D-4DE8-A7E5-90A3732A2B82}" type="slidenum">
              <a:rPr lang="zh-CN" altLang="en-US"/>
              <a:pPr/>
              <a:t>‹#›</a:t>
            </a:fld>
            <a:endParaRPr lang="en-US" altLang="zh-CN"/>
          </a:p>
        </p:txBody>
      </p:sp>
    </p:spTree>
    <p:extLst>
      <p:ext uri="{BB962C8B-B14F-4D97-AF65-F5344CB8AC3E}">
        <p14:creationId xmlns:p14="http://schemas.microsoft.com/office/powerpoint/2010/main" val="761292234"/>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82506" y="4406901"/>
            <a:ext cx="8420100" cy="1362075"/>
          </a:xfr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82506" y="2906713"/>
            <a:ext cx="84201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smtClean="0"/>
              <a:t>单击此处编辑母版文本样式</a:t>
            </a:r>
          </a:p>
        </p:txBody>
      </p:sp>
      <p:sp>
        <p:nvSpPr>
          <p:cNvPr id="4" name="日期占位符 3"/>
          <p:cNvSpPr>
            <a:spLocks noGrp="1"/>
          </p:cNvSpPr>
          <p:nvPr>
            <p:ph type="dt" sz="half" idx="10"/>
          </p:nvPr>
        </p:nvSpPr>
        <p:spPr>
          <a:xfrm>
            <a:off x="1258888" y="6243638"/>
            <a:ext cx="2063750" cy="457200"/>
          </a:xfrm>
          <a:prstGeom prst="rect">
            <a:avLst/>
          </a:prstGeom>
        </p:spPr>
        <p:txBody>
          <a:bodyPr/>
          <a:lstStyle>
            <a:lvl1pPr>
              <a:defRPr/>
            </a:lvl1pPr>
          </a:lstStyle>
          <a:p>
            <a:endParaRPr lang="en-US" altLang="zh-CN"/>
          </a:p>
        </p:txBody>
      </p:sp>
      <p:sp>
        <p:nvSpPr>
          <p:cNvPr id="5" name="页脚占位符 4"/>
          <p:cNvSpPr>
            <a:spLocks noGrp="1"/>
          </p:cNvSpPr>
          <p:nvPr>
            <p:ph type="ftr" sz="quarter" idx="11"/>
          </p:nvPr>
        </p:nvSpPr>
        <p:spPr>
          <a:xfrm>
            <a:off x="6769100" y="6237288"/>
            <a:ext cx="3136900" cy="457200"/>
          </a:xfrm>
          <a:prstGeom prst="rect">
            <a:avLst/>
          </a:prstGeom>
        </p:spPr>
        <p:txBody>
          <a:bodyPr/>
          <a:lstStyle>
            <a:lvl1pPr>
              <a:defRPr/>
            </a:lvl1pPr>
          </a:lstStyle>
          <a:p>
            <a:r>
              <a:rPr lang="zh-CN" altLang="en-US"/>
              <a:t>课件制作人：谢希仁</a:t>
            </a:r>
          </a:p>
        </p:txBody>
      </p:sp>
      <p:sp>
        <p:nvSpPr>
          <p:cNvPr id="6" name="灯片编号占位符 5"/>
          <p:cNvSpPr>
            <a:spLocks noGrp="1"/>
          </p:cNvSpPr>
          <p:nvPr>
            <p:ph type="sldNum" sz="quarter" idx="12"/>
          </p:nvPr>
        </p:nvSpPr>
        <p:spPr>
          <a:xfrm>
            <a:off x="7628996" y="6243638"/>
            <a:ext cx="2063750" cy="457200"/>
          </a:xfrm>
          <a:prstGeom prst="rect">
            <a:avLst/>
          </a:prstGeom>
        </p:spPr>
        <p:txBody>
          <a:bodyPr/>
          <a:lstStyle>
            <a:lvl1pPr>
              <a:defRPr/>
            </a:lvl1pPr>
          </a:lstStyle>
          <a:p>
            <a:fld id="{DB64909C-A723-4592-96C4-A002F19CFC87}" type="slidenum">
              <a:rPr lang="en-US" altLang="zh-CN"/>
              <a:pPr/>
              <a:t>‹#›</a:t>
            </a:fld>
            <a:endParaRPr lang="en-US" altLang="zh-CN"/>
          </a:p>
        </p:txBody>
      </p:sp>
    </p:spTree>
    <p:extLst>
      <p:ext uri="{BB962C8B-B14F-4D97-AF65-F5344CB8AC3E}">
        <p14:creationId xmlns:p14="http://schemas.microsoft.com/office/powerpoint/2010/main" val="361999111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96800" y="188640"/>
            <a:ext cx="9064800" cy="792000"/>
          </a:xfrm>
        </p:spPr>
        <p:txBody>
          <a:bodyPr/>
          <a:lstStyle/>
          <a:p>
            <a:r>
              <a:rPr lang="zh-CN" altLang="en-US" smtClean="0"/>
              <a:t>单击此处编辑母版标题样式</a:t>
            </a:r>
            <a:endParaRPr lang="zh-CN" altLang="en-US" dirty="0"/>
          </a:p>
        </p:txBody>
      </p:sp>
      <p:sp>
        <p:nvSpPr>
          <p:cNvPr id="3" name="内容占位符 2"/>
          <p:cNvSpPr>
            <a:spLocks noGrp="1"/>
          </p:cNvSpPr>
          <p:nvPr>
            <p:ph sz="half" idx="1"/>
          </p:nvPr>
        </p:nvSpPr>
        <p:spPr>
          <a:xfrm>
            <a:off x="495300" y="1196752"/>
            <a:ext cx="4460400" cy="4935600"/>
          </a:xfrm>
        </p:spPr>
        <p:txBody>
          <a:bodyPr/>
          <a:lstStyle>
            <a:lvl1pPr>
              <a:defRPr sz="3200"/>
            </a:lvl1pPr>
            <a:lvl2pPr>
              <a:defRPr sz="2800"/>
            </a:lvl2pPr>
            <a:lvl3pPr>
              <a:defRPr sz="2400"/>
            </a:lvl3pPr>
            <a:lvl4pPr>
              <a:defRPr sz="2000"/>
            </a:lvl4pPr>
            <a:lvl5pPr>
              <a:defRPr sz="20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dirty="0"/>
          </a:p>
        </p:txBody>
      </p:sp>
      <p:sp>
        <p:nvSpPr>
          <p:cNvPr id="4" name="内容占位符 3"/>
          <p:cNvSpPr>
            <a:spLocks noGrp="1"/>
          </p:cNvSpPr>
          <p:nvPr>
            <p:ph sz="half" idx="2"/>
          </p:nvPr>
        </p:nvSpPr>
        <p:spPr>
          <a:xfrm>
            <a:off x="5101200" y="1196752"/>
            <a:ext cx="4460400" cy="4935600"/>
          </a:xfrm>
        </p:spPr>
        <p:txBody>
          <a:bodyPr/>
          <a:lstStyle>
            <a:lvl1pPr>
              <a:defRPr sz="3200"/>
            </a:lvl1pPr>
            <a:lvl2pPr>
              <a:defRPr sz="2800"/>
            </a:lvl2pPr>
            <a:lvl3pPr>
              <a:defRPr sz="2400"/>
            </a:lvl3pPr>
            <a:lvl4pPr>
              <a:defRPr sz="2000"/>
            </a:lvl4pPr>
            <a:lvl5pPr>
              <a:defRPr sz="20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dirty="0"/>
          </a:p>
        </p:txBody>
      </p:sp>
      <p:sp>
        <p:nvSpPr>
          <p:cNvPr id="8" name="日期占位符 4"/>
          <p:cNvSpPr>
            <a:spLocks noGrp="1"/>
          </p:cNvSpPr>
          <p:nvPr>
            <p:ph type="dt" sz="half" idx="10"/>
          </p:nvPr>
        </p:nvSpPr>
        <p:spPr>
          <a:xfrm>
            <a:off x="495300" y="6356176"/>
            <a:ext cx="2311400" cy="457200"/>
          </a:xfrm>
        </p:spPr>
        <p:txBody>
          <a:bodyPr/>
          <a:lstStyle>
            <a:lvl1pPr>
              <a:defRPr/>
            </a:lvl1pPr>
          </a:lstStyle>
          <a:p>
            <a:endParaRPr lang="en-US" altLang="zh-CN"/>
          </a:p>
        </p:txBody>
      </p:sp>
      <p:sp>
        <p:nvSpPr>
          <p:cNvPr id="9" name="页脚占位符 5"/>
          <p:cNvSpPr>
            <a:spLocks noGrp="1"/>
          </p:cNvSpPr>
          <p:nvPr>
            <p:ph type="ftr" sz="quarter" idx="11"/>
          </p:nvPr>
        </p:nvSpPr>
        <p:spPr>
          <a:xfrm>
            <a:off x="3384550" y="6356176"/>
            <a:ext cx="3136900" cy="457200"/>
          </a:xfrm>
        </p:spPr>
        <p:txBody>
          <a:bodyPr/>
          <a:lstStyle>
            <a:lvl1pPr>
              <a:defRPr/>
            </a:lvl1pPr>
          </a:lstStyle>
          <a:p>
            <a:endParaRPr lang="en-US" altLang="zh-CN"/>
          </a:p>
        </p:txBody>
      </p:sp>
      <p:sp>
        <p:nvSpPr>
          <p:cNvPr id="10" name="灯片编号占位符 6"/>
          <p:cNvSpPr>
            <a:spLocks noGrp="1"/>
          </p:cNvSpPr>
          <p:nvPr>
            <p:ph type="sldNum" sz="quarter" idx="12"/>
          </p:nvPr>
        </p:nvSpPr>
        <p:spPr>
          <a:xfrm>
            <a:off x="7099300" y="6356176"/>
            <a:ext cx="2311400" cy="457200"/>
          </a:xfrm>
        </p:spPr>
        <p:txBody>
          <a:bodyPr/>
          <a:lstStyle>
            <a:lvl1pPr>
              <a:defRPr/>
            </a:lvl1pPr>
          </a:lstStyle>
          <a:p>
            <a:fld id="{40B52295-AD8D-47A8-A4D5-D2F6B9F48E3F}" type="slidenum">
              <a:rPr lang="zh-CN" altLang="en-US"/>
              <a:pPr/>
              <a:t>‹#›</a:t>
            </a:fld>
            <a:endParaRPr lang="en-US" altLang="zh-CN"/>
          </a:p>
        </p:txBody>
      </p:sp>
      <p:sp>
        <p:nvSpPr>
          <p:cNvPr id="11"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1543534573"/>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95300" y="274638"/>
            <a:ext cx="8915400" cy="1143000"/>
          </a:xfr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95300" y="1535113"/>
            <a:ext cx="437687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95300" y="2174875"/>
            <a:ext cx="437687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5032111" y="1535113"/>
            <a:ext cx="437859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5032111" y="2174875"/>
            <a:ext cx="437859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a:xfrm>
            <a:off x="1258888" y="6243638"/>
            <a:ext cx="2063750" cy="457200"/>
          </a:xfrm>
          <a:prstGeom prst="rect">
            <a:avLst/>
          </a:prstGeom>
        </p:spPr>
        <p:txBody>
          <a:bodyPr/>
          <a:lstStyle>
            <a:lvl1pPr>
              <a:defRPr/>
            </a:lvl1pPr>
          </a:lstStyle>
          <a:p>
            <a:endParaRPr lang="en-US" altLang="zh-CN"/>
          </a:p>
        </p:txBody>
      </p:sp>
      <p:sp>
        <p:nvSpPr>
          <p:cNvPr id="8" name="页脚占位符 7"/>
          <p:cNvSpPr>
            <a:spLocks noGrp="1"/>
          </p:cNvSpPr>
          <p:nvPr>
            <p:ph type="ftr" sz="quarter" idx="11"/>
          </p:nvPr>
        </p:nvSpPr>
        <p:spPr>
          <a:xfrm>
            <a:off x="6769100" y="6237288"/>
            <a:ext cx="3136900" cy="457200"/>
          </a:xfrm>
          <a:prstGeom prst="rect">
            <a:avLst/>
          </a:prstGeom>
        </p:spPr>
        <p:txBody>
          <a:bodyPr/>
          <a:lstStyle>
            <a:lvl1pPr>
              <a:defRPr/>
            </a:lvl1pPr>
          </a:lstStyle>
          <a:p>
            <a:r>
              <a:rPr lang="zh-CN" altLang="en-US"/>
              <a:t>课件制作人：谢希仁</a:t>
            </a:r>
          </a:p>
        </p:txBody>
      </p:sp>
      <p:sp>
        <p:nvSpPr>
          <p:cNvPr id="9" name="灯片编号占位符 8"/>
          <p:cNvSpPr>
            <a:spLocks noGrp="1"/>
          </p:cNvSpPr>
          <p:nvPr>
            <p:ph type="sldNum" sz="quarter" idx="12"/>
          </p:nvPr>
        </p:nvSpPr>
        <p:spPr>
          <a:xfrm>
            <a:off x="7628996" y="6243638"/>
            <a:ext cx="2063750" cy="457200"/>
          </a:xfrm>
          <a:prstGeom prst="rect">
            <a:avLst/>
          </a:prstGeom>
        </p:spPr>
        <p:txBody>
          <a:bodyPr/>
          <a:lstStyle>
            <a:lvl1pPr>
              <a:defRPr/>
            </a:lvl1pPr>
          </a:lstStyle>
          <a:p>
            <a:fld id="{03C3AFE9-B973-41B6-92DA-FDC8626D61B1}" type="slidenum">
              <a:rPr lang="en-US" altLang="zh-CN"/>
              <a:pPr/>
              <a:t>‹#›</a:t>
            </a:fld>
            <a:endParaRPr lang="en-US" altLang="zh-CN"/>
          </a:p>
        </p:txBody>
      </p:sp>
    </p:spTree>
    <p:extLst>
      <p:ext uri="{BB962C8B-B14F-4D97-AF65-F5344CB8AC3E}">
        <p14:creationId xmlns:p14="http://schemas.microsoft.com/office/powerpoint/2010/main" val="2131893585"/>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dirty="0"/>
          </a:p>
        </p:txBody>
      </p:sp>
      <p:sp>
        <p:nvSpPr>
          <p:cNvPr id="6" name="Line 8"/>
          <p:cNvSpPr>
            <a:spLocks noChangeShapeType="1"/>
          </p:cNvSpPr>
          <p:nvPr userDrawn="1"/>
        </p:nvSpPr>
        <p:spPr bwMode="auto">
          <a:xfrm>
            <a:off x="495300" y="1052736"/>
            <a:ext cx="906621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 name="Rectangle 4"/>
          <p:cNvSpPr>
            <a:spLocks noGrp="1" noChangeArrowheads="1"/>
          </p:cNvSpPr>
          <p:nvPr>
            <p:ph type="dt" sz="half" idx="2"/>
          </p:nvPr>
        </p:nvSpPr>
        <p:spPr bwMode="auto">
          <a:xfrm>
            <a:off x="495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00">
                <a:ea typeface="宋体" pitchFamily="2" charset="-122"/>
              </a:defRPr>
            </a:lvl1pPr>
          </a:lstStyle>
          <a:p>
            <a:endParaRPr lang="en-US" altLang="zh-CN" dirty="0"/>
          </a:p>
        </p:txBody>
      </p:sp>
      <p:sp>
        <p:nvSpPr>
          <p:cNvPr id="8" name="Rectangle 5"/>
          <p:cNvSpPr>
            <a:spLocks noGrp="1" noChangeArrowheads="1"/>
          </p:cNvSpPr>
          <p:nvPr>
            <p:ph type="ftr" sz="quarter" idx="3"/>
          </p:nvPr>
        </p:nvSpPr>
        <p:spPr bwMode="auto">
          <a:xfrm>
            <a:off x="3384550" y="6356176"/>
            <a:ext cx="3136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000">
                <a:ea typeface="宋体" pitchFamily="2" charset="-122"/>
              </a:defRPr>
            </a:lvl1pPr>
          </a:lstStyle>
          <a:p>
            <a:endParaRPr lang="en-US" altLang="zh-CN"/>
          </a:p>
        </p:txBody>
      </p:sp>
      <p:sp>
        <p:nvSpPr>
          <p:cNvPr id="9" name="Rectangle 6"/>
          <p:cNvSpPr>
            <a:spLocks noGrp="1" noChangeArrowheads="1"/>
          </p:cNvSpPr>
          <p:nvPr>
            <p:ph type="sldNum" sz="quarter" idx="4"/>
          </p:nvPr>
        </p:nvSpPr>
        <p:spPr bwMode="auto">
          <a:xfrm>
            <a:off x="7099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00">
                <a:ea typeface="宋体" pitchFamily="2" charset="-122"/>
              </a:defRPr>
            </a:lvl1pPr>
          </a:lstStyle>
          <a:p>
            <a:fld id="{67B052E9-C54A-4603-AE2F-EB72B006DB6C}" type="slidenum">
              <a:rPr lang="zh-CN" altLang="en-US"/>
              <a:pPr/>
              <a:t>‹#›</a:t>
            </a:fld>
            <a:endParaRPr lang="en-US" altLang="zh-CN"/>
          </a:p>
        </p:txBody>
      </p:sp>
    </p:spTree>
    <p:extLst>
      <p:ext uri="{BB962C8B-B14F-4D97-AF65-F5344CB8AC3E}">
        <p14:creationId xmlns:p14="http://schemas.microsoft.com/office/powerpoint/2010/main" val="503304638"/>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5" name="Rectangle 4"/>
          <p:cNvSpPr>
            <a:spLocks noGrp="1" noChangeArrowheads="1"/>
          </p:cNvSpPr>
          <p:nvPr>
            <p:ph type="dt" sz="half" idx="2"/>
          </p:nvPr>
        </p:nvSpPr>
        <p:spPr bwMode="auto">
          <a:xfrm>
            <a:off x="495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00">
                <a:ea typeface="宋体" pitchFamily="2" charset="-122"/>
              </a:defRPr>
            </a:lvl1pPr>
          </a:lstStyle>
          <a:p>
            <a:endParaRPr lang="en-US" altLang="zh-CN" dirty="0"/>
          </a:p>
        </p:txBody>
      </p:sp>
      <p:sp>
        <p:nvSpPr>
          <p:cNvPr id="6" name="Rectangle 5"/>
          <p:cNvSpPr>
            <a:spLocks noGrp="1" noChangeArrowheads="1"/>
          </p:cNvSpPr>
          <p:nvPr>
            <p:ph type="ftr" sz="quarter" idx="3"/>
          </p:nvPr>
        </p:nvSpPr>
        <p:spPr bwMode="auto">
          <a:xfrm>
            <a:off x="3384550" y="6356176"/>
            <a:ext cx="3136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000">
                <a:ea typeface="宋体" pitchFamily="2" charset="-122"/>
              </a:defRPr>
            </a:lvl1pPr>
          </a:lstStyle>
          <a:p>
            <a:endParaRPr lang="en-US" altLang="zh-CN"/>
          </a:p>
        </p:txBody>
      </p:sp>
      <p:sp>
        <p:nvSpPr>
          <p:cNvPr id="7" name="Rectangle 6"/>
          <p:cNvSpPr>
            <a:spLocks noGrp="1" noChangeArrowheads="1"/>
          </p:cNvSpPr>
          <p:nvPr>
            <p:ph type="sldNum" sz="quarter" idx="4"/>
          </p:nvPr>
        </p:nvSpPr>
        <p:spPr bwMode="auto">
          <a:xfrm>
            <a:off x="7099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00">
                <a:ea typeface="宋体" pitchFamily="2" charset="-122"/>
              </a:defRPr>
            </a:lvl1pPr>
          </a:lstStyle>
          <a:p>
            <a:fld id="{67B052E9-C54A-4603-AE2F-EB72B006DB6C}" type="slidenum">
              <a:rPr lang="zh-CN" altLang="en-US"/>
              <a:pPr/>
              <a:t>‹#›</a:t>
            </a:fld>
            <a:endParaRPr lang="en-US" altLang="zh-CN"/>
          </a:p>
        </p:txBody>
      </p:sp>
    </p:spTree>
    <p:extLst>
      <p:ext uri="{BB962C8B-B14F-4D97-AF65-F5344CB8AC3E}">
        <p14:creationId xmlns:p14="http://schemas.microsoft.com/office/powerpoint/2010/main" val="2670024900"/>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95300" y="273050"/>
            <a:ext cx="3259006" cy="1162050"/>
          </a:xfrm>
        </p:spPr>
        <p:txBody>
          <a:bodyPr/>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872971" y="273051"/>
            <a:ext cx="5537729"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95300" y="1435101"/>
            <a:ext cx="3259006"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日期占位符 4"/>
          <p:cNvSpPr>
            <a:spLocks noGrp="1"/>
          </p:cNvSpPr>
          <p:nvPr>
            <p:ph type="dt" sz="half" idx="10"/>
          </p:nvPr>
        </p:nvSpPr>
        <p:spPr>
          <a:xfrm>
            <a:off x="1258888" y="6243638"/>
            <a:ext cx="2063750" cy="457200"/>
          </a:xfrm>
          <a:prstGeom prst="rect">
            <a:avLst/>
          </a:prstGeom>
        </p:spPr>
        <p:txBody>
          <a:bodyPr/>
          <a:lstStyle>
            <a:lvl1pPr>
              <a:defRPr/>
            </a:lvl1pPr>
          </a:lstStyle>
          <a:p>
            <a:endParaRPr lang="en-US" altLang="zh-CN"/>
          </a:p>
        </p:txBody>
      </p:sp>
      <p:sp>
        <p:nvSpPr>
          <p:cNvPr id="6" name="页脚占位符 5"/>
          <p:cNvSpPr>
            <a:spLocks noGrp="1"/>
          </p:cNvSpPr>
          <p:nvPr>
            <p:ph type="ftr" sz="quarter" idx="11"/>
          </p:nvPr>
        </p:nvSpPr>
        <p:spPr>
          <a:xfrm>
            <a:off x="6769100" y="6237288"/>
            <a:ext cx="3136900" cy="457200"/>
          </a:xfrm>
          <a:prstGeom prst="rect">
            <a:avLst/>
          </a:prstGeom>
        </p:spPr>
        <p:txBody>
          <a:bodyPr/>
          <a:lstStyle>
            <a:lvl1pPr>
              <a:defRPr/>
            </a:lvl1pPr>
          </a:lstStyle>
          <a:p>
            <a:r>
              <a:rPr lang="zh-CN" altLang="en-US"/>
              <a:t>课件制作人：谢希仁</a:t>
            </a:r>
          </a:p>
        </p:txBody>
      </p:sp>
      <p:sp>
        <p:nvSpPr>
          <p:cNvPr id="7" name="灯片编号占位符 6"/>
          <p:cNvSpPr>
            <a:spLocks noGrp="1"/>
          </p:cNvSpPr>
          <p:nvPr>
            <p:ph type="sldNum" sz="quarter" idx="12"/>
          </p:nvPr>
        </p:nvSpPr>
        <p:spPr>
          <a:xfrm>
            <a:off x="7628996" y="6243638"/>
            <a:ext cx="2063750" cy="457200"/>
          </a:xfrm>
          <a:prstGeom prst="rect">
            <a:avLst/>
          </a:prstGeom>
        </p:spPr>
        <p:txBody>
          <a:bodyPr/>
          <a:lstStyle>
            <a:lvl1pPr>
              <a:defRPr/>
            </a:lvl1pPr>
          </a:lstStyle>
          <a:p>
            <a:fld id="{A14D14F2-2223-435E-8478-3AA8EA550D60}" type="slidenum">
              <a:rPr lang="en-US" altLang="zh-CN"/>
              <a:pPr/>
              <a:t>‹#›</a:t>
            </a:fld>
            <a:endParaRPr lang="en-US" altLang="zh-CN"/>
          </a:p>
        </p:txBody>
      </p:sp>
    </p:spTree>
    <p:extLst>
      <p:ext uri="{BB962C8B-B14F-4D97-AF65-F5344CB8AC3E}">
        <p14:creationId xmlns:p14="http://schemas.microsoft.com/office/powerpoint/2010/main" val="3309545020"/>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941645" y="4800600"/>
            <a:ext cx="5943600" cy="566738"/>
          </a:xfrm>
        </p:spPr>
        <p:txBody>
          <a:bodyPr/>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941645" y="612775"/>
            <a:ext cx="59436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smtClean="0"/>
              <a:t>单击图标添加图片</a:t>
            </a:r>
            <a:endParaRPr lang="zh-CN" altLang="en-US"/>
          </a:p>
        </p:txBody>
      </p:sp>
      <p:sp>
        <p:nvSpPr>
          <p:cNvPr id="4" name="文本占位符 3"/>
          <p:cNvSpPr>
            <a:spLocks noGrp="1"/>
          </p:cNvSpPr>
          <p:nvPr>
            <p:ph type="body" sz="half" idx="2"/>
          </p:nvPr>
        </p:nvSpPr>
        <p:spPr>
          <a:xfrm>
            <a:off x="1941645" y="5367338"/>
            <a:ext cx="59436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日期占位符 4"/>
          <p:cNvSpPr>
            <a:spLocks noGrp="1"/>
          </p:cNvSpPr>
          <p:nvPr>
            <p:ph type="dt" sz="half" idx="10"/>
          </p:nvPr>
        </p:nvSpPr>
        <p:spPr>
          <a:xfrm>
            <a:off x="1258888" y="6243638"/>
            <a:ext cx="2063750" cy="457200"/>
          </a:xfrm>
          <a:prstGeom prst="rect">
            <a:avLst/>
          </a:prstGeom>
        </p:spPr>
        <p:txBody>
          <a:bodyPr/>
          <a:lstStyle>
            <a:lvl1pPr>
              <a:defRPr/>
            </a:lvl1pPr>
          </a:lstStyle>
          <a:p>
            <a:endParaRPr lang="en-US" altLang="zh-CN"/>
          </a:p>
        </p:txBody>
      </p:sp>
      <p:sp>
        <p:nvSpPr>
          <p:cNvPr id="6" name="页脚占位符 5"/>
          <p:cNvSpPr>
            <a:spLocks noGrp="1"/>
          </p:cNvSpPr>
          <p:nvPr>
            <p:ph type="ftr" sz="quarter" idx="11"/>
          </p:nvPr>
        </p:nvSpPr>
        <p:spPr>
          <a:xfrm>
            <a:off x="6769100" y="6237288"/>
            <a:ext cx="3136900" cy="457200"/>
          </a:xfrm>
          <a:prstGeom prst="rect">
            <a:avLst/>
          </a:prstGeom>
        </p:spPr>
        <p:txBody>
          <a:bodyPr/>
          <a:lstStyle>
            <a:lvl1pPr>
              <a:defRPr/>
            </a:lvl1pPr>
          </a:lstStyle>
          <a:p>
            <a:r>
              <a:rPr lang="zh-CN" altLang="en-US"/>
              <a:t>课件制作人：谢希仁</a:t>
            </a:r>
          </a:p>
        </p:txBody>
      </p:sp>
      <p:sp>
        <p:nvSpPr>
          <p:cNvPr id="7" name="灯片编号占位符 6"/>
          <p:cNvSpPr>
            <a:spLocks noGrp="1"/>
          </p:cNvSpPr>
          <p:nvPr>
            <p:ph type="sldNum" sz="quarter" idx="12"/>
          </p:nvPr>
        </p:nvSpPr>
        <p:spPr>
          <a:xfrm>
            <a:off x="7628996" y="6243638"/>
            <a:ext cx="2063750" cy="457200"/>
          </a:xfrm>
          <a:prstGeom prst="rect">
            <a:avLst/>
          </a:prstGeom>
        </p:spPr>
        <p:txBody>
          <a:bodyPr/>
          <a:lstStyle>
            <a:lvl1pPr>
              <a:defRPr/>
            </a:lvl1pPr>
          </a:lstStyle>
          <a:p>
            <a:fld id="{BF4D1B2F-1A08-44D8-8AC4-BBE6BFB00621}" type="slidenum">
              <a:rPr lang="en-US" altLang="zh-CN"/>
              <a:pPr/>
              <a:t>‹#›</a:t>
            </a:fld>
            <a:endParaRPr lang="en-US" altLang="zh-CN"/>
          </a:p>
        </p:txBody>
      </p:sp>
    </p:spTree>
    <p:extLst>
      <p:ext uri="{BB962C8B-B14F-4D97-AF65-F5344CB8AC3E}">
        <p14:creationId xmlns:p14="http://schemas.microsoft.com/office/powerpoint/2010/main" val="3347210494"/>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a:xfrm>
            <a:off x="1258888" y="6243638"/>
            <a:ext cx="2063750" cy="457200"/>
          </a:xfrm>
          <a:prstGeom prst="rect">
            <a:avLst/>
          </a:prstGeom>
        </p:spPr>
        <p:txBody>
          <a:bodyPr/>
          <a:lstStyle>
            <a:lvl1pPr>
              <a:defRPr/>
            </a:lvl1pPr>
          </a:lstStyle>
          <a:p>
            <a:endParaRPr lang="en-US" altLang="zh-CN"/>
          </a:p>
        </p:txBody>
      </p:sp>
      <p:sp>
        <p:nvSpPr>
          <p:cNvPr id="5" name="页脚占位符 4"/>
          <p:cNvSpPr>
            <a:spLocks noGrp="1"/>
          </p:cNvSpPr>
          <p:nvPr>
            <p:ph type="ftr" sz="quarter" idx="11"/>
          </p:nvPr>
        </p:nvSpPr>
        <p:spPr>
          <a:xfrm>
            <a:off x="6769100" y="6237288"/>
            <a:ext cx="3136900" cy="457200"/>
          </a:xfrm>
          <a:prstGeom prst="rect">
            <a:avLst/>
          </a:prstGeom>
        </p:spPr>
        <p:txBody>
          <a:bodyPr/>
          <a:lstStyle>
            <a:lvl1pPr>
              <a:defRPr/>
            </a:lvl1pPr>
          </a:lstStyle>
          <a:p>
            <a:r>
              <a:rPr lang="zh-CN" altLang="en-US"/>
              <a:t>课件制作人：谢希仁</a:t>
            </a:r>
          </a:p>
        </p:txBody>
      </p:sp>
      <p:sp>
        <p:nvSpPr>
          <p:cNvPr id="6" name="灯片编号占位符 5"/>
          <p:cNvSpPr>
            <a:spLocks noGrp="1"/>
          </p:cNvSpPr>
          <p:nvPr>
            <p:ph type="sldNum" sz="quarter" idx="12"/>
          </p:nvPr>
        </p:nvSpPr>
        <p:spPr>
          <a:xfrm>
            <a:off x="7628996" y="6243638"/>
            <a:ext cx="2063750" cy="457200"/>
          </a:xfrm>
          <a:prstGeom prst="rect">
            <a:avLst/>
          </a:prstGeom>
        </p:spPr>
        <p:txBody>
          <a:bodyPr/>
          <a:lstStyle>
            <a:lvl1pPr>
              <a:defRPr/>
            </a:lvl1pPr>
          </a:lstStyle>
          <a:p>
            <a:fld id="{81941DFB-0DC7-4247-A055-DA5B724D952B}" type="slidenum">
              <a:rPr lang="en-US" altLang="zh-CN"/>
              <a:pPr/>
              <a:t>‹#›</a:t>
            </a:fld>
            <a:endParaRPr lang="en-US" altLang="zh-CN"/>
          </a:p>
        </p:txBody>
      </p:sp>
    </p:spTree>
    <p:extLst>
      <p:ext uri="{BB962C8B-B14F-4D97-AF65-F5344CB8AC3E}">
        <p14:creationId xmlns:p14="http://schemas.microsoft.com/office/powerpoint/2010/main" val="3292116827"/>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7549885" y="214314"/>
            <a:ext cx="2139421" cy="5673725"/>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1129904" y="214314"/>
            <a:ext cx="6254882" cy="5673725"/>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a:xfrm>
            <a:off x="1258888" y="6243638"/>
            <a:ext cx="2063750" cy="457200"/>
          </a:xfrm>
          <a:prstGeom prst="rect">
            <a:avLst/>
          </a:prstGeom>
        </p:spPr>
        <p:txBody>
          <a:bodyPr/>
          <a:lstStyle>
            <a:lvl1pPr>
              <a:defRPr/>
            </a:lvl1pPr>
          </a:lstStyle>
          <a:p>
            <a:endParaRPr lang="en-US" altLang="zh-CN"/>
          </a:p>
        </p:txBody>
      </p:sp>
      <p:sp>
        <p:nvSpPr>
          <p:cNvPr id="5" name="页脚占位符 4"/>
          <p:cNvSpPr>
            <a:spLocks noGrp="1"/>
          </p:cNvSpPr>
          <p:nvPr>
            <p:ph type="ftr" sz="quarter" idx="11"/>
          </p:nvPr>
        </p:nvSpPr>
        <p:spPr>
          <a:xfrm>
            <a:off x="6769100" y="6237288"/>
            <a:ext cx="3136900" cy="457200"/>
          </a:xfrm>
          <a:prstGeom prst="rect">
            <a:avLst/>
          </a:prstGeom>
        </p:spPr>
        <p:txBody>
          <a:bodyPr/>
          <a:lstStyle>
            <a:lvl1pPr>
              <a:defRPr/>
            </a:lvl1pPr>
          </a:lstStyle>
          <a:p>
            <a:r>
              <a:rPr lang="zh-CN" altLang="en-US"/>
              <a:t>课件制作人：谢希仁</a:t>
            </a:r>
          </a:p>
        </p:txBody>
      </p:sp>
      <p:sp>
        <p:nvSpPr>
          <p:cNvPr id="6" name="灯片编号占位符 5"/>
          <p:cNvSpPr>
            <a:spLocks noGrp="1"/>
          </p:cNvSpPr>
          <p:nvPr>
            <p:ph type="sldNum" sz="quarter" idx="12"/>
          </p:nvPr>
        </p:nvSpPr>
        <p:spPr>
          <a:xfrm>
            <a:off x="7628996" y="6243638"/>
            <a:ext cx="2063750" cy="457200"/>
          </a:xfrm>
          <a:prstGeom prst="rect">
            <a:avLst/>
          </a:prstGeom>
        </p:spPr>
        <p:txBody>
          <a:bodyPr/>
          <a:lstStyle>
            <a:lvl1pPr>
              <a:defRPr/>
            </a:lvl1pPr>
          </a:lstStyle>
          <a:p>
            <a:fld id="{0EC116B4-4516-4E04-856D-1B650B77BF68}" type="slidenum">
              <a:rPr lang="en-US" altLang="zh-CN"/>
              <a:pPr/>
              <a:t>‹#›</a:t>
            </a:fld>
            <a:endParaRPr lang="en-US" altLang="zh-CN"/>
          </a:p>
        </p:txBody>
      </p:sp>
    </p:spTree>
    <p:extLst>
      <p:ext uri="{BB962C8B-B14F-4D97-AF65-F5344CB8AC3E}">
        <p14:creationId xmlns:p14="http://schemas.microsoft.com/office/powerpoint/2010/main" val="3603319222"/>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85" name="Rectangle 9"/>
          <p:cNvSpPr>
            <a:spLocks noGrp="1" noChangeArrowheads="1"/>
          </p:cNvSpPr>
          <p:nvPr>
            <p:ph type="title"/>
          </p:nvPr>
        </p:nvSpPr>
        <p:spPr bwMode="auto">
          <a:xfrm>
            <a:off x="506507" y="188640"/>
            <a:ext cx="9049005" cy="812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lvl="0" eaLnBrk="1" hangingPunct="1"/>
            <a:r>
              <a:rPr lang="zh-CN" altLang="en-US" dirty="0" smtClean="0"/>
              <a:t>单击此处编辑母版标题样式</a:t>
            </a:r>
          </a:p>
        </p:txBody>
      </p:sp>
      <p:sp>
        <p:nvSpPr>
          <p:cNvPr id="24586" name="Rectangle 10"/>
          <p:cNvSpPr>
            <a:spLocks noGrp="1" noChangeArrowheads="1"/>
          </p:cNvSpPr>
          <p:nvPr>
            <p:ph type="body" idx="1"/>
          </p:nvPr>
        </p:nvSpPr>
        <p:spPr bwMode="auto">
          <a:xfrm>
            <a:off x="496800" y="1195200"/>
            <a:ext cx="9049005" cy="493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zh-CN" altLang="en-US" dirty="0" smtClean="0"/>
              <a:t>单击此处编辑母版文本样式</a:t>
            </a:r>
          </a:p>
          <a:p>
            <a:pPr lvl="1"/>
            <a:r>
              <a:rPr lang="zh-CN" altLang="en-US" dirty="0" smtClean="0"/>
              <a:t>第二级</a:t>
            </a:r>
          </a:p>
          <a:p>
            <a:pPr lvl="2"/>
            <a:r>
              <a:rPr lang="zh-CN" altLang="en-US" dirty="0" smtClean="0"/>
              <a:t>第三级</a:t>
            </a:r>
          </a:p>
          <a:p>
            <a:pPr lvl="3"/>
            <a:r>
              <a:rPr lang="zh-CN" altLang="en-US" dirty="0" smtClean="0"/>
              <a:t>第四级</a:t>
            </a:r>
          </a:p>
          <a:p>
            <a:pPr lvl="4"/>
            <a:r>
              <a:rPr lang="zh-CN" altLang="en-US" dirty="0" smtClean="0"/>
              <a:t>第五级</a:t>
            </a:r>
          </a:p>
        </p:txBody>
      </p:sp>
      <p:sp>
        <p:nvSpPr>
          <p:cNvPr id="14" name="Rectangle 7" descr="Gold bar"/>
          <p:cNvSpPr>
            <a:spLocks noChangeArrowheads="1"/>
          </p:cNvSpPr>
          <p:nvPr/>
        </p:nvSpPr>
        <p:spPr bwMode="auto">
          <a:xfrm>
            <a:off x="0" y="0"/>
            <a:ext cx="248400" cy="2286000"/>
          </a:xfrm>
          <a:prstGeom prst="rect">
            <a:avLst/>
          </a:prstGeom>
          <a:solidFill>
            <a:srgbClr val="FFCC00"/>
          </a:solidFill>
          <a:ln>
            <a:noFill/>
          </a:ln>
          <a:effectLst/>
          <a:extLst/>
        </p:spPr>
        <p:txBody>
          <a:bodyPr wrap="none" anchor="ctr"/>
          <a:lstStyle/>
          <a:p>
            <a:pPr lvl="0" algn="ctr" eaLnBrk="1" hangingPunct="1"/>
            <a:endParaRPr lang="zh-CN" altLang="en-US">
              <a:latin typeface="Times New Roman" pitchFamily="18" charset="0"/>
              <a:ea typeface="宋体" pitchFamily="2" charset="-122"/>
            </a:endParaRPr>
          </a:p>
        </p:txBody>
      </p:sp>
      <p:sp>
        <p:nvSpPr>
          <p:cNvPr id="15" name="Rectangle 9" descr="Orange bar"/>
          <p:cNvSpPr>
            <a:spLocks noChangeArrowheads="1"/>
          </p:cNvSpPr>
          <p:nvPr/>
        </p:nvSpPr>
        <p:spPr bwMode="auto">
          <a:xfrm>
            <a:off x="0" y="2286000"/>
            <a:ext cx="248400" cy="2286000"/>
          </a:xfrm>
          <a:prstGeom prst="rect">
            <a:avLst/>
          </a:prstGeom>
          <a:solidFill>
            <a:srgbClr val="FF9900"/>
          </a:solidFill>
          <a:ln>
            <a:noFill/>
          </a:ln>
          <a:effectLst/>
          <a:extLst/>
        </p:spPr>
        <p:txBody>
          <a:bodyPr wrap="none" anchor="ctr"/>
          <a:lstStyle/>
          <a:p>
            <a:pPr algn="ctr" eaLnBrk="1" hangingPunct="1"/>
            <a:endParaRPr lang="zh-CN" altLang="en-US" sz="2400">
              <a:latin typeface="Times New Roman" pitchFamily="18" charset="0"/>
              <a:ea typeface="宋体" pitchFamily="2" charset="-122"/>
            </a:endParaRPr>
          </a:p>
        </p:txBody>
      </p:sp>
      <p:sp>
        <p:nvSpPr>
          <p:cNvPr id="16" name="Rectangle 10" descr="Slate bar"/>
          <p:cNvSpPr>
            <a:spLocks noChangeArrowheads="1"/>
          </p:cNvSpPr>
          <p:nvPr/>
        </p:nvSpPr>
        <p:spPr bwMode="auto">
          <a:xfrm>
            <a:off x="0" y="4572000"/>
            <a:ext cx="248400" cy="2286000"/>
          </a:xfrm>
          <a:prstGeom prst="rect">
            <a:avLst/>
          </a:prstGeom>
          <a:solidFill>
            <a:srgbClr val="333399"/>
          </a:solidFill>
          <a:ln>
            <a:noFill/>
          </a:ln>
          <a:effectLst/>
        </p:spPr>
        <p:txBody>
          <a:bodyPr wrap="none" anchor="ctr"/>
          <a:lstStyle/>
          <a:p>
            <a:pPr algn="ctr" eaLnBrk="1" hangingPunct="1"/>
            <a:endParaRPr lang="zh-CN" altLang="en-US" sz="2400">
              <a:latin typeface="Times New Roman" pitchFamily="18" charset="0"/>
              <a:ea typeface="宋体" pitchFamily="2" charset="-122"/>
            </a:endParaRPr>
          </a:p>
        </p:txBody>
      </p:sp>
      <p:pic>
        <p:nvPicPr>
          <p:cNvPr id="21" name="Picture 2" descr="computer networking 的图像结果"/>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8769424" y="188640"/>
            <a:ext cx="1124935" cy="812453"/>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4"/>
          <p:cNvSpPr>
            <a:spLocks noGrp="1" noChangeArrowheads="1"/>
          </p:cNvSpPr>
          <p:nvPr>
            <p:ph type="dt" sz="half" idx="2"/>
          </p:nvPr>
        </p:nvSpPr>
        <p:spPr bwMode="auto">
          <a:xfrm>
            <a:off x="495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00">
                <a:ea typeface="宋体" pitchFamily="2" charset="-122"/>
              </a:defRPr>
            </a:lvl1pPr>
          </a:lstStyle>
          <a:p>
            <a:endParaRPr lang="en-US" altLang="zh-CN" dirty="0"/>
          </a:p>
        </p:txBody>
      </p:sp>
      <p:sp>
        <p:nvSpPr>
          <p:cNvPr id="23" name="Rectangle 5"/>
          <p:cNvSpPr>
            <a:spLocks noGrp="1" noChangeArrowheads="1"/>
          </p:cNvSpPr>
          <p:nvPr>
            <p:ph type="ftr" sz="quarter" idx="3"/>
          </p:nvPr>
        </p:nvSpPr>
        <p:spPr bwMode="auto">
          <a:xfrm>
            <a:off x="3384550" y="6356176"/>
            <a:ext cx="3136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000">
                <a:ea typeface="宋体" pitchFamily="2" charset="-122"/>
              </a:defRPr>
            </a:lvl1pPr>
          </a:lstStyle>
          <a:p>
            <a:endParaRPr lang="en-US" altLang="zh-CN"/>
          </a:p>
        </p:txBody>
      </p:sp>
      <p:sp>
        <p:nvSpPr>
          <p:cNvPr id="24" name="Rectangle 6"/>
          <p:cNvSpPr>
            <a:spLocks noGrp="1" noChangeArrowheads="1"/>
          </p:cNvSpPr>
          <p:nvPr>
            <p:ph type="sldNum" sz="quarter" idx="4"/>
          </p:nvPr>
        </p:nvSpPr>
        <p:spPr bwMode="auto">
          <a:xfrm>
            <a:off x="7099300" y="6356176"/>
            <a:ext cx="231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00">
                <a:ea typeface="宋体" pitchFamily="2" charset="-122"/>
              </a:defRPr>
            </a:lvl1pPr>
          </a:lstStyle>
          <a:p>
            <a:fld id="{67B052E9-C54A-4603-AE2F-EB72B006DB6C}" type="slidenum">
              <a:rPr lang="zh-CN" altLang="en-US"/>
              <a:pPr/>
              <a:t>‹#›</a:t>
            </a:fld>
            <a:endParaRPr lang="en-US" altLang="zh-CN"/>
          </a:p>
        </p:txBody>
      </p:sp>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Lst>
  <p:timing>
    <p:tnLst>
      <p:par>
        <p:cTn id="1" dur="indefinite" restart="never" nodeType="tmRoot"/>
      </p:par>
    </p:tnLst>
  </p:timing>
  <p:hf sldNum="0" hdr="0" dt="0"/>
  <p:txStyles>
    <p:titleStyle>
      <a:lvl1pPr algn="l" rtl="0" eaLnBrk="1" fontAlgn="base" hangingPunct="1">
        <a:spcBef>
          <a:spcPct val="0"/>
        </a:spcBef>
        <a:spcAft>
          <a:spcPct val="0"/>
        </a:spcAft>
        <a:defRPr lang="zh-CN" altLang="en-US" sz="4400" b="1" smtClean="0">
          <a:solidFill>
            <a:srgbClr val="333399"/>
          </a:solidFill>
          <a:latin typeface="+mj-lt"/>
          <a:ea typeface="+mj-ea"/>
          <a:cs typeface="+mj-cs"/>
        </a:defRPr>
      </a:lvl1pPr>
      <a:lvl2pPr algn="l" rtl="0" eaLnBrk="1" fontAlgn="base" hangingPunct="1">
        <a:spcBef>
          <a:spcPct val="0"/>
        </a:spcBef>
        <a:spcAft>
          <a:spcPct val="0"/>
        </a:spcAft>
        <a:defRPr sz="4400">
          <a:solidFill>
            <a:srgbClr val="333399"/>
          </a:solidFill>
          <a:latin typeface="Arial" charset="0"/>
          <a:ea typeface="黑体" pitchFamily="2" charset="-122"/>
        </a:defRPr>
      </a:lvl2pPr>
      <a:lvl3pPr algn="l" rtl="0" eaLnBrk="1" fontAlgn="base" hangingPunct="1">
        <a:spcBef>
          <a:spcPct val="0"/>
        </a:spcBef>
        <a:spcAft>
          <a:spcPct val="0"/>
        </a:spcAft>
        <a:defRPr sz="4400">
          <a:solidFill>
            <a:srgbClr val="333399"/>
          </a:solidFill>
          <a:latin typeface="Arial" charset="0"/>
          <a:ea typeface="黑体" pitchFamily="2" charset="-122"/>
        </a:defRPr>
      </a:lvl3pPr>
      <a:lvl4pPr algn="l" rtl="0" eaLnBrk="1" fontAlgn="base" hangingPunct="1">
        <a:spcBef>
          <a:spcPct val="0"/>
        </a:spcBef>
        <a:spcAft>
          <a:spcPct val="0"/>
        </a:spcAft>
        <a:defRPr sz="4400">
          <a:solidFill>
            <a:srgbClr val="333399"/>
          </a:solidFill>
          <a:latin typeface="Arial" charset="0"/>
          <a:ea typeface="黑体" pitchFamily="2" charset="-122"/>
        </a:defRPr>
      </a:lvl4pPr>
      <a:lvl5pPr algn="l" rtl="0" eaLnBrk="1" fontAlgn="base" hangingPunct="1">
        <a:spcBef>
          <a:spcPct val="0"/>
        </a:spcBef>
        <a:spcAft>
          <a:spcPct val="0"/>
        </a:spcAft>
        <a:defRPr sz="4400">
          <a:solidFill>
            <a:srgbClr val="333399"/>
          </a:solidFill>
          <a:latin typeface="Arial" charset="0"/>
          <a:ea typeface="黑体" pitchFamily="2" charset="-122"/>
        </a:defRPr>
      </a:lvl5pPr>
      <a:lvl6pPr marL="457200" algn="l" rtl="0" eaLnBrk="1" fontAlgn="base" hangingPunct="1">
        <a:spcBef>
          <a:spcPct val="0"/>
        </a:spcBef>
        <a:spcAft>
          <a:spcPct val="0"/>
        </a:spcAft>
        <a:defRPr sz="4400">
          <a:solidFill>
            <a:srgbClr val="333399"/>
          </a:solidFill>
          <a:latin typeface="Arial" charset="0"/>
          <a:ea typeface="黑体" pitchFamily="2" charset="-122"/>
        </a:defRPr>
      </a:lvl6pPr>
      <a:lvl7pPr marL="914400" algn="l" rtl="0" eaLnBrk="1" fontAlgn="base" hangingPunct="1">
        <a:spcBef>
          <a:spcPct val="0"/>
        </a:spcBef>
        <a:spcAft>
          <a:spcPct val="0"/>
        </a:spcAft>
        <a:defRPr sz="4400">
          <a:solidFill>
            <a:srgbClr val="333399"/>
          </a:solidFill>
          <a:latin typeface="Arial" charset="0"/>
          <a:ea typeface="黑体" pitchFamily="2" charset="-122"/>
        </a:defRPr>
      </a:lvl7pPr>
      <a:lvl8pPr marL="1371600" algn="l" rtl="0" eaLnBrk="1" fontAlgn="base" hangingPunct="1">
        <a:spcBef>
          <a:spcPct val="0"/>
        </a:spcBef>
        <a:spcAft>
          <a:spcPct val="0"/>
        </a:spcAft>
        <a:defRPr sz="4400">
          <a:solidFill>
            <a:srgbClr val="333399"/>
          </a:solidFill>
          <a:latin typeface="Arial" charset="0"/>
          <a:ea typeface="黑体" pitchFamily="2" charset="-122"/>
        </a:defRPr>
      </a:lvl8pPr>
      <a:lvl9pPr marL="1828800" algn="l" rtl="0" eaLnBrk="1" fontAlgn="base" hangingPunct="1">
        <a:spcBef>
          <a:spcPct val="0"/>
        </a:spcBef>
        <a:spcAft>
          <a:spcPct val="0"/>
        </a:spcAft>
        <a:defRPr sz="4400">
          <a:solidFill>
            <a:srgbClr val="333399"/>
          </a:solidFill>
          <a:latin typeface="Arial" charset="0"/>
          <a:ea typeface="黑体" pitchFamily="2" charset="-122"/>
        </a:defRPr>
      </a:lvl9pPr>
    </p:titleStyle>
    <p:bodyStyle>
      <a:lvl1pPr marL="342900" indent="-342900" algn="l" rtl="0" eaLnBrk="1" fontAlgn="base" hangingPunct="1">
        <a:lnSpc>
          <a:spcPct val="110000"/>
        </a:lnSpc>
        <a:spcBef>
          <a:spcPts val="600"/>
        </a:spcBef>
        <a:spcAft>
          <a:spcPct val="0"/>
        </a:spcAft>
        <a:buClr>
          <a:srgbClr val="333399"/>
        </a:buClr>
        <a:buSzPct val="75000"/>
        <a:buFont typeface="Wingdings" pitchFamily="2" charset="2"/>
        <a:buChar char="n"/>
        <a:defRPr sz="3200" b="1">
          <a:solidFill>
            <a:srgbClr val="000000"/>
          </a:solidFill>
          <a:latin typeface="+mn-lt"/>
          <a:ea typeface="+mn-ea"/>
          <a:cs typeface="+mn-cs"/>
        </a:defRPr>
      </a:lvl1pPr>
      <a:lvl2pPr marL="742950" indent="-285750" algn="l" rtl="0" eaLnBrk="1" fontAlgn="base" hangingPunct="1">
        <a:lnSpc>
          <a:spcPct val="110000"/>
        </a:lnSpc>
        <a:spcBef>
          <a:spcPts val="600"/>
        </a:spcBef>
        <a:spcAft>
          <a:spcPct val="0"/>
        </a:spcAft>
        <a:buClr>
          <a:srgbClr val="FF9933"/>
        </a:buClr>
        <a:buSzPct val="70000"/>
        <a:buFont typeface="Wingdings" pitchFamily="2" charset="2"/>
        <a:buChar char="n"/>
        <a:defRPr sz="2800" b="1">
          <a:solidFill>
            <a:srgbClr val="000000"/>
          </a:solidFill>
          <a:latin typeface="+mn-lt"/>
          <a:ea typeface="黑体" pitchFamily="2" charset="-122"/>
        </a:defRPr>
      </a:lvl2pPr>
      <a:lvl3pPr marL="1143000" indent="-228600" algn="l" rtl="0" eaLnBrk="1" fontAlgn="base" hangingPunct="1">
        <a:lnSpc>
          <a:spcPct val="110000"/>
        </a:lnSpc>
        <a:spcBef>
          <a:spcPts val="600"/>
        </a:spcBef>
        <a:spcAft>
          <a:spcPct val="0"/>
        </a:spcAft>
        <a:buClr>
          <a:srgbClr val="333399"/>
        </a:buClr>
        <a:buSzPct val="65000"/>
        <a:buFont typeface="Wingdings" pitchFamily="2" charset="2"/>
        <a:buChar char="p"/>
        <a:defRPr sz="2400" b="1">
          <a:solidFill>
            <a:srgbClr val="000000"/>
          </a:solidFill>
          <a:latin typeface="+mn-lt"/>
          <a:ea typeface="黑体" pitchFamily="2" charset="-122"/>
        </a:defRPr>
      </a:lvl3pPr>
      <a:lvl4pPr marL="1600200" indent="-228600" algn="l" rtl="0" eaLnBrk="1" fontAlgn="base" hangingPunct="1">
        <a:lnSpc>
          <a:spcPct val="110000"/>
        </a:lnSpc>
        <a:spcBef>
          <a:spcPts val="600"/>
        </a:spcBef>
        <a:spcAft>
          <a:spcPct val="0"/>
        </a:spcAft>
        <a:buClr>
          <a:schemeClr val="accent2"/>
        </a:buClr>
        <a:buSzPct val="65000"/>
        <a:buFont typeface="Wingdings" pitchFamily="2" charset="2"/>
        <a:buChar char="n"/>
        <a:defRPr sz="2000" b="1">
          <a:solidFill>
            <a:srgbClr val="000000"/>
          </a:solidFill>
          <a:latin typeface="+mn-lt"/>
          <a:ea typeface="黑体" pitchFamily="2" charset="-122"/>
        </a:defRPr>
      </a:lvl4pPr>
      <a:lvl5pPr marL="2057400" indent="-228600" algn="l" rtl="0" eaLnBrk="1" fontAlgn="base" hangingPunct="1">
        <a:lnSpc>
          <a:spcPct val="110000"/>
        </a:lnSpc>
        <a:spcBef>
          <a:spcPts val="600"/>
        </a:spcBef>
        <a:spcAft>
          <a:spcPct val="0"/>
        </a:spcAft>
        <a:buClr>
          <a:srgbClr val="333399"/>
        </a:buClr>
        <a:buSzPct val="60000"/>
        <a:buFont typeface="Wingdings" pitchFamily="2" charset="2"/>
        <a:buChar char="n"/>
        <a:defRPr sz="2000" b="1">
          <a:solidFill>
            <a:srgbClr val="000000"/>
          </a:solidFill>
          <a:latin typeface="+mn-lt"/>
          <a:ea typeface="黑体" pitchFamily="2" charset="-122"/>
        </a:defRPr>
      </a:lvl5pPr>
      <a:lvl6pPr marL="2514600" indent="-228600" algn="l" rtl="0" eaLnBrk="1" fontAlgn="base" hangingPunct="1">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marL="2971800" indent="-228600" algn="l" rtl="0" eaLnBrk="1" fontAlgn="base" hangingPunct="1">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marL="3429000" indent="-228600" algn="l" rtl="0" eaLnBrk="1" fontAlgn="base" hangingPunct="1">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marL="3886200" indent="-228600" algn="l" rtl="0" eaLnBrk="1" fontAlgn="base" hangingPunct="1">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4.wmf"/><Relationship Id="rId2" Type="http://schemas.openxmlformats.org/officeDocument/2006/relationships/image" Target="../media/image3.wmf"/><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4.wmf"/><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6.xml"/><Relationship Id="rId1" Type="http://schemas.openxmlformats.org/officeDocument/2006/relationships/vmlDrawing" Target="../drawings/vmlDrawing1.vml"/><Relationship Id="rId5" Type="http://schemas.openxmlformats.org/officeDocument/2006/relationships/image" Target="../media/image5.wmf"/><Relationship Id="rId4" Type="http://schemas.openxmlformats.org/officeDocument/2006/relationships/oleObject" Target="../embeddings/oleObject1.bin"/></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25.xml"/><Relationship Id="rId7" Type="http://schemas.openxmlformats.org/officeDocument/2006/relationships/image" Target="../media/image7.wmf"/><Relationship Id="rId2" Type="http://schemas.openxmlformats.org/officeDocument/2006/relationships/slideLayout" Target="../slideLayouts/slideLayout7.xml"/><Relationship Id="rId1" Type="http://schemas.openxmlformats.org/officeDocument/2006/relationships/vmlDrawing" Target="../drawings/vmlDrawing2.vml"/><Relationship Id="rId6" Type="http://schemas.openxmlformats.org/officeDocument/2006/relationships/image" Target="../media/image6.wmf"/><Relationship Id="rId5" Type="http://schemas.openxmlformats.org/officeDocument/2006/relationships/image" Target="../media/image5.wmf"/><Relationship Id="rId4" Type="http://schemas.openxmlformats.org/officeDocument/2006/relationships/oleObject" Target="../embeddings/oleObject2.bin"/></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4.wmf"/><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46.xml"/><Relationship Id="rId7" Type="http://schemas.openxmlformats.org/officeDocument/2006/relationships/image" Target="../media/image4.wmf"/><Relationship Id="rId2" Type="http://schemas.openxmlformats.org/officeDocument/2006/relationships/slideLayout" Target="../slideLayouts/slideLayout7.xml"/><Relationship Id="rId1" Type="http://schemas.openxmlformats.org/officeDocument/2006/relationships/vmlDrawing" Target="../drawings/vmlDrawing3.vml"/><Relationship Id="rId6" Type="http://schemas.openxmlformats.org/officeDocument/2006/relationships/image" Target="../media/image3.wmf"/><Relationship Id="rId5" Type="http://schemas.openxmlformats.org/officeDocument/2006/relationships/image" Target="../media/image5.wmf"/><Relationship Id="rId4" Type="http://schemas.openxmlformats.org/officeDocument/2006/relationships/oleObject" Target="../embeddings/oleObject3.bin"/></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4.wmf"/><Relationship Id="rId2" Type="http://schemas.openxmlformats.org/officeDocument/2006/relationships/image" Target="../media/image3.wmf"/><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7.xml"/><Relationship Id="rId1" Type="http://schemas.openxmlformats.org/officeDocument/2006/relationships/vmlDrawing" Target="../drawings/vmlDrawing4.vml"/><Relationship Id="rId5" Type="http://schemas.openxmlformats.org/officeDocument/2006/relationships/image" Target="../media/image5.wmf"/><Relationship Id="rId4" Type="http://schemas.openxmlformats.org/officeDocument/2006/relationships/oleObject" Target="../embeddings/oleObject4.bin"/></Relationships>
</file>

<file path=ppt/slides/_rels/slide76.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6.xml"/><Relationship Id="rId1" Type="http://schemas.openxmlformats.org/officeDocument/2006/relationships/vmlDrawing" Target="../drawings/vmlDrawing5.vml"/><Relationship Id="rId5" Type="http://schemas.openxmlformats.org/officeDocument/2006/relationships/image" Target="../media/image5.wmf"/><Relationship Id="rId4" Type="http://schemas.openxmlformats.org/officeDocument/2006/relationships/oleObject" Target="../embeddings/oleObject5.bin"/></Relationships>
</file>

<file path=ppt/slides/_rels/slide77.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6.xml"/><Relationship Id="rId1" Type="http://schemas.openxmlformats.org/officeDocument/2006/relationships/vmlDrawing" Target="../drawings/vmlDrawing6.vml"/><Relationship Id="rId5" Type="http://schemas.openxmlformats.org/officeDocument/2006/relationships/image" Target="../media/image5.wmf"/><Relationship Id="rId4" Type="http://schemas.openxmlformats.org/officeDocument/2006/relationships/oleObject" Target="../embeddings/oleObject6.bin"/></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6.xml"/><Relationship Id="rId1" Type="http://schemas.openxmlformats.org/officeDocument/2006/relationships/vmlDrawing" Target="../drawings/vmlDrawing7.vml"/><Relationship Id="rId5" Type="http://schemas.openxmlformats.org/officeDocument/2006/relationships/image" Target="../media/image5.wmf"/><Relationship Id="rId4" Type="http://schemas.openxmlformats.org/officeDocument/2006/relationships/oleObject" Target="../embeddings/oleObject7.bin"/></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6.xml"/><Relationship Id="rId1" Type="http://schemas.openxmlformats.org/officeDocument/2006/relationships/vmlDrawing" Target="../drawings/vmlDrawing8.vml"/><Relationship Id="rId5" Type="http://schemas.openxmlformats.org/officeDocument/2006/relationships/image" Target="../media/image5.wmf"/><Relationship Id="rId4" Type="http://schemas.openxmlformats.org/officeDocument/2006/relationships/oleObject" Target="../embeddings/oleObject8.bin"/></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6.xml"/><Relationship Id="rId1" Type="http://schemas.openxmlformats.org/officeDocument/2006/relationships/vmlDrawing" Target="../drawings/vmlDrawing9.vml"/><Relationship Id="rId5" Type="http://schemas.openxmlformats.org/officeDocument/2006/relationships/image" Target="../media/image5.wmf"/><Relationship Id="rId4" Type="http://schemas.openxmlformats.org/officeDocument/2006/relationships/oleObject" Target="../embeddings/oleObject9.bin"/></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9.xml"/><Relationship Id="rId1" Type="http://schemas.openxmlformats.org/officeDocument/2006/relationships/slideLayout" Target="../slideLayouts/slideLayout6.xml"/><Relationship Id="rId4" Type="http://schemas.openxmlformats.org/officeDocument/2006/relationships/image" Target="../media/image4.wmf"/></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83.xml"/><Relationship Id="rId1" Type="http://schemas.openxmlformats.org/officeDocument/2006/relationships/slideLayout" Target="../slideLayouts/slideLayout6.xml"/><Relationship Id="rId4" Type="http://schemas.openxmlformats.org/officeDocument/2006/relationships/image" Target="../media/image4.wmf"/></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7.xml"/><Relationship Id="rId1" Type="http://schemas.openxmlformats.org/officeDocument/2006/relationships/vmlDrawing" Target="../drawings/vmlDrawing10.vml"/><Relationship Id="rId6" Type="http://schemas.openxmlformats.org/officeDocument/2006/relationships/oleObject" Target="../embeddings/oleObject11.bin"/><Relationship Id="rId5" Type="http://schemas.openxmlformats.org/officeDocument/2006/relationships/image" Target="../media/image5.wmf"/><Relationship Id="rId4" Type="http://schemas.openxmlformats.org/officeDocument/2006/relationships/oleObject" Target="../embeddings/oleObject10.bin"/></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4.wmf"/><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19.xml"/><Relationship Id="rId1" Type="http://schemas.openxmlformats.org/officeDocument/2006/relationships/slideLayout" Target="../slideLayouts/slideLayout7.xml"/><Relationship Id="rId4" Type="http://schemas.openxmlformats.org/officeDocument/2006/relationships/image" Target="../media/image4.wmf"/></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notesSlide" Target="../notesSlides/notesSlide133.xml"/><Relationship Id="rId1" Type="http://schemas.openxmlformats.org/officeDocument/2006/relationships/slideLayout" Target="../slideLayouts/slideLayout6.xml"/><Relationship Id="rId6" Type="http://schemas.openxmlformats.org/officeDocument/2006/relationships/image" Target="../media/image9.wmf"/><Relationship Id="rId5" Type="http://schemas.openxmlformats.org/officeDocument/2006/relationships/image" Target="../media/image4.wmf"/><Relationship Id="rId4" Type="http://schemas.openxmlformats.org/officeDocument/2006/relationships/image" Target="../media/image3.wmf"/></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7.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6.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3" Type="http://schemas.openxmlformats.org/officeDocument/2006/relationships/notesSlide" Target="../notesSlides/notesSlide159.xml"/><Relationship Id="rId2" Type="http://schemas.openxmlformats.org/officeDocument/2006/relationships/slideLayout" Target="../slideLayouts/slideLayout6.xml"/><Relationship Id="rId1" Type="http://schemas.openxmlformats.org/officeDocument/2006/relationships/vmlDrawing" Target="../drawings/vmlDrawing11.vml"/><Relationship Id="rId5" Type="http://schemas.openxmlformats.org/officeDocument/2006/relationships/image" Target="../media/image5.wmf"/><Relationship Id="rId4" Type="http://schemas.openxmlformats.org/officeDocument/2006/relationships/oleObject" Target="../embeddings/oleObject12.bin"/></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6.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Layout" Target="../slideLayouts/slideLayout2.xml"/><Relationship Id="rId1" Type="http://schemas.openxmlformats.org/officeDocument/2006/relationships/vmlDrawing" Target="../drawings/vmlDrawing12.vml"/><Relationship Id="rId4" Type="http://schemas.openxmlformats.org/officeDocument/2006/relationships/image" Target="../media/image10.wmf"/></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Layout" Target="../slideLayouts/slideLayout2.xml"/><Relationship Id="rId1" Type="http://schemas.openxmlformats.org/officeDocument/2006/relationships/vmlDrawing" Target="../drawings/vmlDrawing13.vml"/><Relationship Id="rId4" Type="http://schemas.openxmlformats.org/officeDocument/2006/relationships/image" Target="../media/image10.wmf"/></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Layout" Target="../slideLayouts/slideLayout2.xml"/><Relationship Id="rId1" Type="http://schemas.openxmlformats.org/officeDocument/2006/relationships/vmlDrawing" Target="../drawings/vmlDrawing14.vml"/><Relationship Id="rId5" Type="http://schemas.openxmlformats.org/officeDocument/2006/relationships/image" Target="../media/image11.emf"/><Relationship Id="rId4" Type="http://schemas.openxmlformats.org/officeDocument/2006/relationships/oleObject" Target="../embeddings/Microsoft_PowerPoint_97-2003_____1.ppt"/></Relationships>
</file>

<file path=ppt/slides/_rels/slide235.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Layout" Target="../slideLayouts/slideLayout2.xml"/><Relationship Id="rId1" Type="http://schemas.openxmlformats.org/officeDocument/2006/relationships/vmlDrawing" Target="../drawings/vmlDrawing15.vml"/><Relationship Id="rId5" Type="http://schemas.openxmlformats.org/officeDocument/2006/relationships/image" Target="../media/image12.emf"/><Relationship Id="rId4" Type="http://schemas.openxmlformats.org/officeDocument/2006/relationships/oleObject" Target="../embeddings/Microsoft_PowerPoint_97-2003_____2.ppt"/></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ctrTitle"/>
          </p:nvPr>
        </p:nvSpPr>
        <p:spPr/>
        <p:txBody>
          <a:bodyPr/>
          <a:lstStyle/>
          <a:p>
            <a:r>
              <a:rPr lang="zh-CN" altLang="en-US" dirty="0" smtClean="0"/>
              <a:t>第 </a:t>
            </a:r>
            <a:r>
              <a:rPr lang="en-US" altLang="zh-CN" dirty="0"/>
              <a:t>6</a:t>
            </a:r>
            <a:r>
              <a:rPr lang="en-US" altLang="zh-CN" dirty="0" smtClean="0"/>
              <a:t> </a:t>
            </a:r>
            <a:r>
              <a:rPr lang="zh-CN" altLang="en-US" dirty="0" smtClean="0"/>
              <a:t>章  </a:t>
            </a:r>
            <a:r>
              <a:rPr lang="zh-CN" altLang="en-US" dirty="0"/>
              <a:t>应用层</a:t>
            </a:r>
          </a:p>
        </p:txBody>
      </p:sp>
      <p:sp>
        <p:nvSpPr>
          <p:cNvPr id="6" name="副标题 5"/>
          <p:cNvSpPr>
            <a:spLocks noGrp="1"/>
          </p:cNvSpPr>
          <p:nvPr>
            <p:ph type="subTitle" idx="1"/>
          </p:nvPr>
        </p:nvSpPr>
        <p:spPr/>
        <p:txBody>
          <a:bodyPr/>
          <a:lstStyle/>
          <a:p>
            <a:endParaRPr lang="zh-CN" altLang="en-US"/>
          </a:p>
        </p:txBody>
      </p:sp>
    </p:spTree>
    <p:extLst>
      <p:ext uri="{BB962C8B-B14F-4D97-AF65-F5344CB8AC3E}">
        <p14:creationId xmlns:p14="http://schemas.microsoft.com/office/powerpoint/2010/main" val="2030321956"/>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标题 1"/>
          <p:cNvSpPr>
            <a:spLocks noGrp="1"/>
          </p:cNvSpPr>
          <p:nvPr>
            <p:ph type="title"/>
          </p:nvPr>
        </p:nvSpPr>
        <p:spPr/>
        <p:txBody>
          <a:bodyPr/>
          <a:lstStyle/>
          <a:p>
            <a:pPr eaLnBrk="1" hangingPunct="1"/>
            <a:r>
              <a:rPr lang="zh-CN" altLang="en-US" dirty="0" smtClean="0">
                <a:ea typeface="黑体" pitchFamily="49" charset="-122"/>
              </a:rPr>
              <a:t>第 </a:t>
            </a:r>
            <a:r>
              <a:rPr lang="en-US" altLang="zh-CN" dirty="0" smtClean="0">
                <a:ea typeface="黑体" pitchFamily="49" charset="-122"/>
              </a:rPr>
              <a:t>6 </a:t>
            </a:r>
            <a:r>
              <a:rPr lang="zh-CN" altLang="en-US" dirty="0" smtClean="0">
                <a:ea typeface="黑体" pitchFamily="49" charset="-122"/>
              </a:rPr>
              <a:t>章 应用层</a:t>
            </a:r>
          </a:p>
        </p:txBody>
      </p:sp>
      <p:sp>
        <p:nvSpPr>
          <p:cNvPr id="26627" name="内容占位符 2"/>
          <p:cNvSpPr>
            <a:spLocks noGrp="1"/>
          </p:cNvSpPr>
          <p:nvPr>
            <p:ph idx="1"/>
          </p:nvPr>
        </p:nvSpPr>
        <p:spPr/>
        <p:txBody>
          <a:bodyPr/>
          <a:lstStyle/>
          <a:p>
            <a:pPr eaLnBrk="1" hangingPunct="1">
              <a:lnSpc>
                <a:spcPct val="100000"/>
              </a:lnSpc>
            </a:pPr>
            <a:r>
              <a:rPr lang="en-US" altLang="zh-CN" sz="3200" dirty="0" smtClean="0">
                <a:ea typeface="黑体" pitchFamily="49" charset="-122"/>
              </a:rPr>
              <a:t>6.1  </a:t>
            </a:r>
            <a:r>
              <a:rPr lang="zh-CN" altLang="en-US" sz="3200" dirty="0" smtClean="0">
                <a:ea typeface="黑体" pitchFamily="49" charset="-122"/>
              </a:rPr>
              <a:t>域名系统 </a:t>
            </a:r>
            <a:r>
              <a:rPr lang="en-US" altLang="zh-CN" sz="3200" dirty="0" smtClean="0">
                <a:ea typeface="黑体" pitchFamily="49" charset="-122"/>
              </a:rPr>
              <a:t>DNS</a:t>
            </a:r>
          </a:p>
          <a:p>
            <a:pPr eaLnBrk="1" hangingPunct="1">
              <a:lnSpc>
                <a:spcPct val="100000"/>
              </a:lnSpc>
            </a:pPr>
            <a:r>
              <a:rPr lang="en-US" altLang="zh-CN" sz="3200" dirty="0" smtClean="0">
                <a:ea typeface="黑体" pitchFamily="49" charset="-122"/>
              </a:rPr>
              <a:t>6.2  </a:t>
            </a:r>
            <a:r>
              <a:rPr lang="zh-CN" altLang="en-US" sz="3200" dirty="0" smtClean="0">
                <a:ea typeface="黑体" pitchFamily="49" charset="-122"/>
              </a:rPr>
              <a:t>文件传送协议</a:t>
            </a:r>
            <a:endParaRPr lang="en-US" altLang="zh-CN" sz="3200" dirty="0" smtClean="0">
              <a:ea typeface="黑体" pitchFamily="49" charset="-122"/>
            </a:endParaRPr>
          </a:p>
          <a:p>
            <a:pPr eaLnBrk="1" hangingPunct="1">
              <a:lnSpc>
                <a:spcPct val="100000"/>
              </a:lnSpc>
            </a:pPr>
            <a:r>
              <a:rPr lang="en-US" altLang="zh-CN" sz="3200" dirty="0" smtClean="0">
                <a:ea typeface="黑体" pitchFamily="49" charset="-122"/>
              </a:rPr>
              <a:t>6.3  </a:t>
            </a:r>
            <a:r>
              <a:rPr lang="zh-CN" altLang="en-US" sz="3200" dirty="0" smtClean="0">
                <a:ea typeface="黑体" pitchFamily="49" charset="-122"/>
              </a:rPr>
              <a:t>远程终端协议 </a:t>
            </a:r>
            <a:r>
              <a:rPr lang="en-US" altLang="zh-CN" sz="3200" dirty="0" smtClean="0">
                <a:ea typeface="黑体" pitchFamily="49" charset="-122"/>
              </a:rPr>
              <a:t>TELNET</a:t>
            </a:r>
          </a:p>
          <a:p>
            <a:pPr eaLnBrk="1" hangingPunct="1">
              <a:lnSpc>
                <a:spcPct val="100000"/>
              </a:lnSpc>
            </a:pPr>
            <a:r>
              <a:rPr lang="en-US" altLang="zh-CN" sz="3200" dirty="0" smtClean="0">
                <a:ea typeface="黑体" pitchFamily="49" charset="-122"/>
              </a:rPr>
              <a:t>6.4  </a:t>
            </a:r>
            <a:r>
              <a:rPr lang="zh-CN" altLang="en-US" sz="3200" dirty="0" smtClean="0">
                <a:ea typeface="黑体" pitchFamily="49" charset="-122"/>
              </a:rPr>
              <a:t>万维网 </a:t>
            </a:r>
            <a:r>
              <a:rPr lang="en-US" altLang="zh-CN" sz="3200" dirty="0" smtClean="0">
                <a:ea typeface="黑体" pitchFamily="49" charset="-122"/>
              </a:rPr>
              <a:t>WWW</a:t>
            </a:r>
          </a:p>
          <a:p>
            <a:pPr eaLnBrk="1" hangingPunct="1">
              <a:lnSpc>
                <a:spcPct val="100000"/>
              </a:lnSpc>
            </a:pPr>
            <a:r>
              <a:rPr lang="en-US" altLang="zh-CN" sz="3200" dirty="0" smtClean="0">
                <a:ea typeface="黑体" pitchFamily="49" charset="-122"/>
              </a:rPr>
              <a:t>6.5  </a:t>
            </a:r>
            <a:r>
              <a:rPr lang="zh-CN" altLang="en-US" sz="3200" dirty="0" smtClean="0">
                <a:ea typeface="黑体" pitchFamily="49" charset="-122"/>
              </a:rPr>
              <a:t>电子邮件</a:t>
            </a:r>
            <a:endParaRPr lang="en-US" altLang="zh-CN" sz="3200" dirty="0" smtClean="0">
              <a:ea typeface="黑体" pitchFamily="49" charset="-122"/>
            </a:endParaRPr>
          </a:p>
          <a:p>
            <a:pPr eaLnBrk="1" hangingPunct="1">
              <a:lnSpc>
                <a:spcPct val="100000"/>
              </a:lnSpc>
            </a:pPr>
            <a:r>
              <a:rPr lang="en-US" altLang="zh-CN" sz="3200" dirty="0" smtClean="0">
                <a:ea typeface="黑体" pitchFamily="49" charset="-122"/>
              </a:rPr>
              <a:t>6.6  </a:t>
            </a:r>
            <a:r>
              <a:rPr lang="zh-CN" altLang="en-US" sz="3200" dirty="0" smtClean="0">
                <a:ea typeface="黑体" pitchFamily="49" charset="-122"/>
              </a:rPr>
              <a:t>动态主机配置协议 </a:t>
            </a:r>
            <a:r>
              <a:rPr lang="en-US" altLang="zh-CN" sz="3200" dirty="0" smtClean="0">
                <a:ea typeface="黑体" pitchFamily="49" charset="-122"/>
              </a:rPr>
              <a:t>DHCP</a:t>
            </a:r>
          </a:p>
          <a:p>
            <a:pPr eaLnBrk="1" hangingPunct="1">
              <a:lnSpc>
                <a:spcPct val="100000"/>
              </a:lnSpc>
            </a:pPr>
            <a:r>
              <a:rPr lang="en-US" altLang="zh-CN" sz="3200" dirty="0" smtClean="0">
                <a:ea typeface="黑体" pitchFamily="49" charset="-122"/>
              </a:rPr>
              <a:t>6.7  </a:t>
            </a:r>
            <a:r>
              <a:rPr lang="zh-CN" altLang="en-US" sz="3200" dirty="0" smtClean="0">
                <a:ea typeface="黑体" pitchFamily="49" charset="-122"/>
              </a:rPr>
              <a:t>简单网络管理协议 </a:t>
            </a:r>
            <a:r>
              <a:rPr lang="en-US" altLang="zh-CN" sz="3200" dirty="0" smtClean="0">
                <a:ea typeface="黑体" pitchFamily="49" charset="-122"/>
              </a:rPr>
              <a:t>SNMP</a:t>
            </a:r>
          </a:p>
          <a:p>
            <a:pPr eaLnBrk="1" hangingPunct="1">
              <a:lnSpc>
                <a:spcPct val="100000"/>
              </a:lnSpc>
            </a:pPr>
            <a:r>
              <a:rPr lang="en-US" altLang="zh-CN" sz="3200" dirty="0" smtClean="0">
                <a:ea typeface="黑体" pitchFamily="49" charset="-122"/>
              </a:rPr>
              <a:t>6.8  </a:t>
            </a:r>
            <a:r>
              <a:rPr lang="zh-CN" altLang="en-US" sz="3200" dirty="0" smtClean="0">
                <a:ea typeface="黑体" pitchFamily="49" charset="-122"/>
              </a:rPr>
              <a:t>应用进程跨越网络的通信</a:t>
            </a:r>
            <a:endParaRPr lang="en-US" altLang="zh-CN" sz="3200" dirty="0" smtClean="0">
              <a:ea typeface="黑体" pitchFamily="49" charset="-122"/>
            </a:endParaRPr>
          </a:p>
          <a:p>
            <a:pPr eaLnBrk="1" hangingPunct="1">
              <a:lnSpc>
                <a:spcPct val="100000"/>
              </a:lnSpc>
            </a:pPr>
            <a:r>
              <a:rPr lang="en-US" altLang="zh-CN" sz="3200" dirty="0" smtClean="0">
                <a:ea typeface="黑体" pitchFamily="49" charset="-122"/>
              </a:rPr>
              <a:t>6.9  P2P </a:t>
            </a:r>
            <a:r>
              <a:rPr lang="zh-CN" altLang="en-US" sz="3200" dirty="0" smtClean="0">
                <a:ea typeface="黑体" pitchFamily="49" charset="-122"/>
              </a:rPr>
              <a:t>应用</a:t>
            </a:r>
          </a:p>
        </p:txBody>
      </p:sp>
    </p:spTree>
    <p:extLst>
      <p:ext uri="{BB962C8B-B14F-4D97-AF65-F5344CB8AC3E}">
        <p14:creationId xmlns:p14="http://schemas.microsoft.com/office/powerpoint/2010/main" val="403902888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2"/>
          <p:cNvSpPr>
            <a:spLocks noGrp="1" noChangeArrowheads="1"/>
          </p:cNvSpPr>
          <p:nvPr>
            <p:ph type="title"/>
          </p:nvPr>
        </p:nvSpPr>
        <p:spPr>
          <a:xfrm>
            <a:off x="495300" y="188913"/>
            <a:ext cx="9066742" cy="792162"/>
          </a:xfrm>
        </p:spPr>
        <p:txBody>
          <a:bodyPr/>
          <a:lstStyle/>
          <a:p>
            <a:pPr algn="ctr" eaLnBrk="1" hangingPunct="1">
              <a:defRPr/>
            </a:pPr>
            <a:r>
              <a:rPr lang="zh-CN" altLang="en-US" dirty="0"/>
              <a:t>应用层协议的特点 </a:t>
            </a:r>
          </a:p>
        </p:txBody>
      </p:sp>
      <p:sp>
        <p:nvSpPr>
          <p:cNvPr id="123907" name="Rectangle 3"/>
          <p:cNvSpPr>
            <a:spLocks noGrp="1" noChangeArrowheads="1"/>
          </p:cNvSpPr>
          <p:nvPr>
            <p:ph idx="1"/>
          </p:nvPr>
        </p:nvSpPr>
        <p:spPr>
          <a:xfrm>
            <a:off x="495300" y="1196975"/>
            <a:ext cx="9066742" cy="4933950"/>
          </a:xfrm>
        </p:spPr>
        <p:txBody>
          <a:bodyPr/>
          <a:lstStyle/>
          <a:p>
            <a:pPr algn="just" eaLnBrk="1" hangingPunct="1"/>
            <a:r>
              <a:rPr lang="zh-CN" altLang="en-US" sz="2800" dirty="0" smtClean="0">
                <a:latin typeface="黑体" pitchFamily="49" charset="-122"/>
                <a:ea typeface="黑体" pitchFamily="49" charset="-122"/>
              </a:rPr>
              <a:t>每个应用层协议都是为了解决某一类应用问题，而问题的解决又往往是通过位于不同主机中的多个应用进程之间的通信和协同工作来完成的。应用层的具体内容就是规定应用进程在通信时所遵循的协议。</a:t>
            </a:r>
          </a:p>
          <a:p>
            <a:pPr algn="just" eaLnBrk="1" hangingPunct="1"/>
            <a:r>
              <a:rPr lang="zh-CN" altLang="en-US" sz="2800" dirty="0" smtClean="0">
                <a:ea typeface="黑体" pitchFamily="49" charset="-122"/>
              </a:rPr>
              <a:t>应用层的许多协议都是基于客户服务器方式。客户</a:t>
            </a:r>
            <a:r>
              <a:rPr lang="en-US" altLang="zh-CN" sz="2800" dirty="0" smtClean="0">
                <a:ea typeface="黑体" pitchFamily="49" charset="-122"/>
              </a:rPr>
              <a:t>(client)</a:t>
            </a:r>
            <a:r>
              <a:rPr lang="zh-CN" altLang="en-US" sz="2800" dirty="0" smtClean="0">
                <a:ea typeface="黑体" pitchFamily="49" charset="-122"/>
              </a:rPr>
              <a:t>和服务器</a:t>
            </a:r>
            <a:r>
              <a:rPr lang="en-US" altLang="zh-CN" sz="2800" dirty="0" smtClean="0">
                <a:ea typeface="黑体" pitchFamily="49" charset="-122"/>
              </a:rPr>
              <a:t>(server)</a:t>
            </a:r>
            <a:r>
              <a:rPr lang="zh-CN" altLang="en-US" sz="2800" dirty="0" smtClean="0">
                <a:ea typeface="黑体" pitchFamily="49" charset="-122"/>
              </a:rPr>
              <a:t>都是指通信中所涉及的两个应用进程。客户服务器方式所描述的是进程之间服务和被服务的关系。客户是服务请求方，服务器是服务提供方。 </a:t>
            </a:r>
            <a:r>
              <a:rPr lang="zh-CN" altLang="en-US" sz="2800" dirty="0" smtClean="0">
                <a:latin typeface="黑体" pitchFamily="49" charset="-122"/>
                <a:ea typeface="黑体" pitchFamily="49" charset="-122"/>
              </a:rPr>
              <a:t> </a:t>
            </a:r>
          </a:p>
        </p:txBody>
      </p:sp>
    </p:spTree>
    <p:extLst>
      <p:ext uri="{BB962C8B-B14F-4D97-AF65-F5344CB8AC3E}">
        <p14:creationId xmlns:p14="http://schemas.microsoft.com/office/powerpoint/2010/main" val="19355939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390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907"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标题 1"/>
          <p:cNvSpPr>
            <a:spLocks noGrp="1"/>
          </p:cNvSpPr>
          <p:nvPr>
            <p:ph type="title"/>
          </p:nvPr>
        </p:nvSpPr>
        <p:spPr/>
        <p:txBody>
          <a:bodyPr/>
          <a:lstStyle/>
          <a:p>
            <a:pPr eaLnBrk="1" hangingPunct="1"/>
            <a:r>
              <a:rPr lang="en-US" altLang="zh-CN" dirty="0" smtClean="0">
                <a:ea typeface="黑体" pitchFamily="49" charset="-122"/>
              </a:rPr>
              <a:t>6.1  </a:t>
            </a:r>
            <a:r>
              <a:rPr lang="zh-CN" altLang="en-US" dirty="0" smtClean="0">
                <a:ea typeface="黑体" pitchFamily="49" charset="-122"/>
              </a:rPr>
              <a:t>域名系统 </a:t>
            </a:r>
            <a:r>
              <a:rPr lang="en-US" altLang="zh-CN" dirty="0" smtClean="0">
                <a:ea typeface="黑体" pitchFamily="49" charset="-122"/>
              </a:rPr>
              <a:t>DNS</a:t>
            </a:r>
            <a:endParaRPr lang="zh-CN" altLang="en-US" dirty="0" smtClean="0">
              <a:ea typeface="黑体" pitchFamily="49" charset="-122"/>
            </a:endParaRPr>
          </a:p>
        </p:txBody>
      </p:sp>
      <p:sp>
        <p:nvSpPr>
          <p:cNvPr id="3" name="内容占位符 2"/>
          <p:cNvSpPr>
            <a:spLocks noGrp="1"/>
          </p:cNvSpPr>
          <p:nvPr>
            <p:ph idx="1"/>
          </p:nvPr>
        </p:nvSpPr>
        <p:spPr/>
        <p:txBody>
          <a:bodyPr/>
          <a:lstStyle/>
          <a:p>
            <a:pPr eaLnBrk="1" hangingPunct="1">
              <a:defRPr/>
            </a:pPr>
            <a:r>
              <a:rPr lang="en-US" altLang="zh-CN" sz="3200" dirty="0">
                <a:ea typeface="黑体" panose="02010609060101010101" pitchFamily="49" charset="-122"/>
              </a:rPr>
              <a:t>6.1.1  </a:t>
            </a:r>
            <a:r>
              <a:rPr lang="zh-CN" altLang="en-US" sz="3200" dirty="0">
                <a:ea typeface="黑体" panose="02010609060101010101" pitchFamily="49" charset="-122"/>
              </a:rPr>
              <a:t>域名</a:t>
            </a:r>
            <a:r>
              <a:rPr lang="zh-CN" altLang="en-US" sz="3200" dirty="0" smtClean="0">
                <a:ea typeface="黑体" panose="02010609060101010101" pitchFamily="49" charset="-122"/>
              </a:rPr>
              <a:t>系统概述</a:t>
            </a:r>
            <a:endParaRPr lang="en-US" altLang="zh-CN" sz="3200" dirty="0" smtClean="0">
              <a:ea typeface="黑体" panose="02010609060101010101" pitchFamily="49" charset="-122"/>
            </a:endParaRPr>
          </a:p>
          <a:p>
            <a:pPr eaLnBrk="1" hangingPunct="1">
              <a:defRPr/>
            </a:pPr>
            <a:r>
              <a:rPr lang="en-US" altLang="zh-CN" sz="3200" dirty="0">
                <a:ea typeface="黑体" panose="02010609060101010101" pitchFamily="49" charset="-122"/>
              </a:rPr>
              <a:t>6.1.2  </a:t>
            </a:r>
            <a:r>
              <a:rPr lang="zh-CN" altLang="en-US" sz="3200" dirty="0" smtClean="0">
                <a:ea typeface="黑体" panose="02010609060101010101" pitchFamily="49" charset="-122"/>
              </a:rPr>
              <a:t>互联网的</a:t>
            </a:r>
            <a:r>
              <a:rPr lang="zh-CN" altLang="en-US" sz="3200" dirty="0">
                <a:ea typeface="黑体" panose="02010609060101010101" pitchFamily="49" charset="-122"/>
              </a:rPr>
              <a:t>域名</a:t>
            </a:r>
            <a:r>
              <a:rPr lang="zh-CN" altLang="en-US" sz="3200" dirty="0" smtClean="0">
                <a:ea typeface="黑体" panose="02010609060101010101" pitchFamily="49" charset="-122"/>
              </a:rPr>
              <a:t>结构</a:t>
            </a:r>
            <a:endParaRPr lang="en-US" altLang="zh-CN" sz="3200" dirty="0" smtClean="0">
              <a:ea typeface="黑体" panose="02010609060101010101" pitchFamily="49" charset="-122"/>
            </a:endParaRPr>
          </a:p>
          <a:p>
            <a:pPr eaLnBrk="1" hangingPunct="1">
              <a:defRPr/>
            </a:pPr>
            <a:r>
              <a:rPr lang="en-US" altLang="zh-CN" sz="3200" dirty="0">
                <a:ea typeface="黑体" panose="02010609060101010101" pitchFamily="49" charset="-122"/>
              </a:rPr>
              <a:t>6.1.3  </a:t>
            </a:r>
            <a:r>
              <a:rPr lang="zh-CN" altLang="en-US" sz="3200" dirty="0">
                <a:ea typeface="黑体" panose="02010609060101010101" pitchFamily="49" charset="-122"/>
              </a:rPr>
              <a:t>域名服务器</a:t>
            </a:r>
            <a:endParaRPr lang="zh-CN" altLang="en-US" dirty="0"/>
          </a:p>
        </p:txBody>
      </p:sp>
    </p:spTree>
    <p:extLst>
      <p:ext uri="{BB962C8B-B14F-4D97-AF65-F5344CB8AC3E}">
        <p14:creationId xmlns:p14="http://schemas.microsoft.com/office/powerpoint/2010/main" val="119273934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Rectangle 2"/>
          <p:cNvSpPr>
            <a:spLocks noGrp="1" noChangeArrowheads="1"/>
          </p:cNvSpPr>
          <p:nvPr>
            <p:ph type="title"/>
          </p:nvPr>
        </p:nvSpPr>
        <p:spPr/>
        <p:txBody>
          <a:bodyPr/>
          <a:lstStyle/>
          <a:p>
            <a:pPr eaLnBrk="1" hangingPunct="1">
              <a:defRPr/>
            </a:pPr>
            <a:r>
              <a:rPr lang="en-US" altLang="zh-CN" dirty="0"/>
              <a:t/>
            </a:r>
            <a:br>
              <a:rPr lang="en-US" altLang="zh-CN" dirty="0"/>
            </a:br>
            <a:r>
              <a:rPr lang="en-US" altLang="zh-CN" dirty="0"/>
              <a:t>6.1.1  </a:t>
            </a:r>
            <a:r>
              <a:rPr lang="zh-CN" altLang="en-US" dirty="0"/>
              <a:t>域名系统概述</a:t>
            </a:r>
          </a:p>
        </p:txBody>
      </p:sp>
      <p:sp>
        <p:nvSpPr>
          <p:cNvPr id="573443" name="Rectangle 3"/>
          <p:cNvSpPr>
            <a:spLocks noGrp="1" noChangeArrowheads="1"/>
          </p:cNvSpPr>
          <p:nvPr>
            <p:ph idx="1"/>
          </p:nvPr>
        </p:nvSpPr>
        <p:spPr/>
        <p:txBody>
          <a:bodyPr/>
          <a:lstStyle/>
          <a:p>
            <a:pPr marL="316531" indent="-316531" algn="just" eaLnBrk="1" hangingPunct="1">
              <a:spcBef>
                <a:spcPts val="554"/>
              </a:spcBef>
              <a:defRPr/>
            </a:pPr>
            <a:r>
              <a:rPr lang="zh-CN" altLang="en-US" dirty="0"/>
              <a:t>许多应用层软件经常直接使用</a:t>
            </a:r>
            <a:r>
              <a:rPr lang="zh-CN" altLang="en-US" dirty="0">
                <a:solidFill>
                  <a:srgbClr val="FF0000"/>
                </a:solidFill>
              </a:rPr>
              <a:t>域名系统</a:t>
            </a:r>
            <a:r>
              <a:rPr lang="zh-CN" altLang="en-US" dirty="0"/>
              <a:t> </a:t>
            </a:r>
            <a:r>
              <a:rPr lang="en-US" altLang="zh-CN" dirty="0"/>
              <a:t>DNS (Domain Name System)</a:t>
            </a:r>
            <a:r>
              <a:rPr lang="zh-CN" altLang="en-US" dirty="0"/>
              <a:t>，但计算机的用户只是间接而不是直接使用域名系统。 </a:t>
            </a:r>
          </a:p>
          <a:p>
            <a:pPr marL="316531" indent="-316531" algn="just" eaLnBrk="1" hangingPunct="1">
              <a:spcBef>
                <a:spcPts val="554"/>
              </a:spcBef>
              <a:defRPr/>
            </a:pPr>
            <a:r>
              <a:rPr lang="zh-CN" altLang="en-US" dirty="0" smtClean="0"/>
              <a:t>互联网</a:t>
            </a:r>
            <a:r>
              <a:rPr lang="zh-CN" altLang="en-US" dirty="0"/>
              <a:t>采用层次结构的命名树作为主机的名字，并使用</a:t>
            </a:r>
            <a:r>
              <a:rPr lang="zh-CN" altLang="en-US" dirty="0">
                <a:solidFill>
                  <a:srgbClr val="FF0000"/>
                </a:solidFill>
              </a:rPr>
              <a:t>分布式</a:t>
            </a:r>
            <a:r>
              <a:rPr lang="zh-CN" altLang="en-US" dirty="0"/>
              <a:t>的域名系统 </a:t>
            </a:r>
            <a:r>
              <a:rPr lang="en-US" altLang="zh-CN" dirty="0"/>
              <a:t>DNS</a:t>
            </a:r>
            <a:r>
              <a:rPr lang="zh-CN" altLang="en-US" dirty="0"/>
              <a:t>。</a:t>
            </a:r>
          </a:p>
          <a:p>
            <a:pPr marL="316531" indent="-316531" algn="just" eaLnBrk="1" hangingPunct="1">
              <a:spcBef>
                <a:spcPts val="554"/>
              </a:spcBef>
              <a:defRPr/>
            </a:pPr>
            <a:r>
              <a:rPr lang="zh-CN" altLang="en-US" dirty="0"/>
              <a:t>名字到 </a:t>
            </a:r>
            <a:r>
              <a:rPr lang="en-US" altLang="zh-CN" dirty="0"/>
              <a:t>IP </a:t>
            </a:r>
            <a:r>
              <a:rPr lang="zh-CN" altLang="en-US" dirty="0"/>
              <a:t>地址的解析是由若干个域名服务器程序完成的。域名服务器程序在专设的结点上运行，运行该程序的机器称为</a:t>
            </a:r>
            <a:r>
              <a:rPr lang="zh-CN" altLang="en-US" dirty="0">
                <a:solidFill>
                  <a:srgbClr val="FF0000"/>
                </a:solidFill>
              </a:rPr>
              <a:t>域名服务器</a:t>
            </a:r>
            <a:r>
              <a:rPr lang="zh-CN" altLang="en-US" dirty="0"/>
              <a:t>。  </a:t>
            </a:r>
          </a:p>
        </p:txBody>
      </p:sp>
    </p:spTree>
    <p:extLst>
      <p:ext uri="{BB962C8B-B14F-4D97-AF65-F5344CB8AC3E}">
        <p14:creationId xmlns:p14="http://schemas.microsoft.com/office/powerpoint/2010/main" val="17823580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7344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7344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4"/>
          <p:cNvSpPr>
            <a:spLocks noChangeArrowheads="1"/>
          </p:cNvSpPr>
          <p:nvPr/>
        </p:nvSpPr>
        <p:spPr bwMode="auto">
          <a:xfrm>
            <a:off x="1674994" y="4077072"/>
            <a:ext cx="6950414" cy="763587"/>
          </a:xfrm>
          <a:prstGeom prst="rect">
            <a:avLst/>
          </a:prstGeom>
          <a:solidFill>
            <a:srgbClr val="FFFF00"/>
          </a:solidFill>
          <a:ln w="28575">
            <a:solidFill>
              <a:srgbClr val="333399"/>
            </a:solidFill>
            <a:miter lim="800000"/>
            <a:headEnd/>
            <a:tailEnd/>
          </a:ln>
          <a:effectLst/>
        </p:spPr>
        <p:txBody>
          <a:bodyPr wrap="none" anchor="ctr"/>
          <a:lstStyle/>
          <a:p>
            <a:pPr eaLnBrk="1" hangingPunct="1"/>
            <a:endParaRPr lang="zh-CN" altLang="en-US"/>
          </a:p>
        </p:txBody>
      </p:sp>
      <p:sp>
        <p:nvSpPr>
          <p:cNvPr id="574466" name="Rectangle 2"/>
          <p:cNvSpPr>
            <a:spLocks noGrp="1" noChangeArrowheads="1"/>
          </p:cNvSpPr>
          <p:nvPr>
            <p:ph type="title"/>
          </p:nvPr>
        </p:nvSpPr>
        <p:spPr/>
        <p:txBody>
          <a:bodyPr/>
          <a:lstStyle/>
          <a:p>
            <a:pPr eaLnBrk="1" hangingPunct="1">
              <a:defRPr/>
            </a:pPr>
            <a:r>
              <a:rPr lang="en-US" altLang="zh-CN" dirty="0"/>
              <a:t>6.1.2   </a:t>
            </a:r>
            <a:r>
              <a:rPr lang="zh-CN" altLang="en-US" dirty="0" smtClean="0"/>
              <a:t>互联网</a:t>
            </a:r>
            <a:r>
              <a:rPr lang="zh-CN" altLang="en-US" dirty="0"/>
              <a:t>的域名结构</a:t>
            </a:r>
          </a:p>
        </p:txBody>
      </p:sp>
      <p:sp>
        <p:nvSpPr>
          <p:cNvPr id="32772" name="Rectangle 3"/>
          <p:cNvSpPr>
            <a:spLocks noGrp="1" noChangeArrowheads="1"/>
          </p:cNvSpPr>
          <p:nvPr>
            <p:ph idx="1"/>
          </p:nvPr>
        </p:nvSpPr>
        <p:spPr/>
        <p:txBody>
          <a:bodyPr/>
          <a:lstStyle/>
          <a:p>
            <a:pPr eaLnBrk="1" hangingPunct="1"/>
            <a:r>
              <a:rPr lang="zh-CN" altLang="en-US" dirty="0" smtClean="0">
                <a:ea typeface="黑体" pitchFamily="49" charset="-122"/>
              </a:rPr>
              <a:t>互联网采用了层次树状结构的命名方法。</a:t>
            </a:r>
          </a:p>
          <a:p>
            <a:pPr eaLnBrk="1" hangingPunct="1"/>
            <a:r>
              <a:rPr lang="zh-CN" altLang="en-US" dirty="0" smtClean="0">
                <a:ea typeface="黑体" pitchFamily="49" charset="-122"/>
              </a:rPr>
              <a:t>任何一个连接在互联网上的主机或路由器，都有一个</a:t>
            </a:r>
            <a:r>
              <a:rPr lang="zh-CN" altLang="en-US" dirty="0" smtClean="0">
                <a:solidFill>
                  <a:srgbClr val="FF0000"/>
                </a:solidFill>
                <a:ea typeface="黑体" pitchFamily="49" charset="-122"/>
              </a:rPr>
              <a:t>唯一</a:t>
            </a:r>
            <a:r>
              <a:rPr lang="zh-CN" altLang="en-US" dirty="0" smtClean="0">
                <a:ea typeface="黑体" pitchFamily="49" charset="-122"/>
              </a:rPr>
              <a:t>的层次结构的名字，即</a:t>
            </a:r>
            <a:r>
              <a:rPr lang="zh-CN" altLang="en-US" dirty="0" smtClean="0">
                <a:solidFill>
                  <a:srgbClr val="FF0000"/>
                </a:solidFill>
                <a:ea typeface="黑体" pitchFamily="49" charset="-122"/>
              </a:rPr>
              <a:t>域名</a:t>
            </a:r>
            <a:r>
              <a:rPr lang="zh-CN" altLang="en-US" dirty="0" smtClean="0">
                <a:ea typeface="黑体" pitchFamily="49" charset="-122"/>
              </a:rPr>
              <a:t>。</a:t>
            </a:r>
          </a:p>
          <a:p>
            <a:pPr eaLnBrk="1" hangingPunct="1"/>
            <a:r>
              <a:rPr lang="zh-CN" altLang="en-US" dirty="0" smtClean="0">
                <a:ea typeface="黑体" pitchFamily="49" charset="-122"/>
              </a:rPr>
              <a:t>域名的结构由标号序列组成，各标号之间用</a:t>
            </a:r>
            <a:r>
              <a:rPr lang="zh-CN" altLang="en-US" dirty="0" smtClean="0">
                <a:solidFill>
                  <a:srgbClr val="FF0000"/>
                </a:solidFill>
                <a:ea typeface="黑体" pitchFamily="49" charset="-122"/>
              </a:rPr>
              <a:t>点</a:t>
            </a:r>
            <a:r>
              <a:rPr lang="zh-CN" altLang="en-US" dirty="0" smtClean="0">
                <a:ea typeface="黑体" pitchFamily="49" charset="-122"/>
              </a:rPr>
              <a:t>隔开：</a:t>
            </a:r>
          </a:p>
          <a:p>
            <a:pPr eaLnBrk="1" hangingPunct="1">
              <a:spcAft>
                <a:spcPct val="60000"/>
              </a:spcAft>
              <a:buFont typeface="Wingdings" panose="05000000000000000000" pitchFamily="2" charset="2"/>
              <a:buNone/>
            </a:pPr>
            <a:r>
              <a:rPr lang="zh-CN" altLang="en-US" dirty="0" smtClean="0">
                <a:ea typeface="黑体" pitchFamily="49" charset="-122"/>
              </a:rPr>
              <a:t>              </a:t>
            </a:r>
            <a:r>
              <a:rPr lang="en-US" altLang="zh-CN" dirty="0" smtClean="0">
                <a:ea typeface="黑体" pitchFamily="49" charset="-122"/>
              </a:rPr>
              <a:t>… . </a:t>
            </a:r>
            <a:r>
              <a:rPr lang="zh-CN" altLang="en-US" dirty="0" smtClean="0">
                <a:ea typeface="黑体" pitchFamily="49" charset="-122"/>
              </a:rPr>
              <a:t>三级域名 </a:t>
            </a:r>
            <a:r>
              <a:rPr lang="en-US" altLang="zh-CN" dirty="0" smtClean="0">
                <a:ea typeface="黑体" pitchFamily="49" charset="-122"/>
              </a:rPr>
              <a:t>. </a:t>
            </a:r>
            <a:r>
              <a:rPr lang="zh-CN" altLang="en-US" dirty="0" smtClean="0">
                <a:ea typeface="黑体" pitchFamily="49" charset="-122"/>
              </a:rPr>
              <a:t>二级域名 </a:t>
            </a:r>
            <a:r>
              <a:rPr lang="en-US" altLang="zh-CN" dirty="0" smtClean="0">
                <a:ea typeface="黑体" pitchFamily="49" charset="-122"/>
              </a:rPr>
              <a:t>. </a:t>
            </a:r>
            <a:r>
              <a:rPr lang="zh-CN" altLang="en-US" dirty="0" smtClean="0">
                <a:ea typeface="黑体" pitchFamily="49" charset="-122"/>
              </a:rPr>
              <a:t>顶级域名</a:t>
            </a:r>
          </a:p>
          <a:p>
            <a:pPr eaLnBrk="1" hangingPunct="1"/>
            <a:r>
              <a:rPr lang="zh-CN" altLang="en-US" dirty="0" smtClean="0">
                <a:ea typeface="黑体" pitchFamily="49" charset="-122"/>
              </a:rPr>
              <a:t>各标号分别代表不同级别的域名。  </a:t>
            </a:r>
          </a:p>
        </p:txBody>
      </p:sp>
    </p:spTree>
    <p:extLst>
      <p:ext uri="{BB962C8B-B14F-4D97-AF65-F5344CB8AC3E}">
        <p14:creationId xmlns:p14="http://schemas.microsoft.com/office/powerpoint/2010/main" val="404191862"/>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pPr algn="ctr" eaLnBrk="1" hangingPunct="1"/>
            <a:r>
              <a:rPr lang="zh-CN" altLang="en-US" dirty="0" smtClean="0">
                <a:ea typeface="黑体" pitchFamily="49" charset="-122"/>
              </a:rPr>
              <a:t>域名只是个逻辑概念</a:t>
            </a:r>
          </a:p>
        </p:txBody>
      </p:sp>
      <p:sp>
        <p:nvSpPr>
          <p:cNvPr id="34819" name="Rectangle 3"/>
          <p:cNvSpPr>
            <a:spLocks noGrp="1" noChangeArrowheads="1"/>
          </p:cNvSpPr>
          <p:nvPr>
            <p:ph idx="1"/>
          </p:nvPr>
        </p:nvSpPr>
        <p:spPr/>
        <p:txBody>
          <a:bodyPr/>
          <a:lstStyle/>
          <a:p>
            <a:pPr eaLnBrk="1" hangingPunct="1"/>
            <a:r>
              <a:rPr lang="zh-CN" altLang="en-US" dirty="0" smtClean="0">
                <a:ea typeface="黑体" pitchFamily="49" charset="-122"/>
              </a:rPr>
              <a:t>域名只是个</a:t>
            </a:r>
            <a:r>
              <a:rPr lang="zh-CN" altLang="en-US" dirty="0" smtClean="0">
                <a:solidFill>
                  <a:srgbClr val="FF0000"/>
                </a:solidFill>
                <a:ea typeface="黑体" pitchFamily="49" charset="-122"/>
              </a:rPr>
              <a:t>逻辑概念，</a:t>
            </a:r>
            <a:r>
              <a:rPr lang="zh-CN" altLang="en-US" dirty="0" smtClean="0">
                <a:ea typeface="黑体" pitchFamily="49" charset="-122"/>
              </a:rPr>
              <a:t>并不代表计算机所在的物理地点。</a:t>
            </a:r>
          </a:p>
          <a:p>
            <a:pPr eaLnBrk="1" hangingPunct="1"/>
            <a:r>
              <a:rPr lang="zh-CN" altLang="en-US" dirty="0" smtClean="0">
                <a:ea typeface="黑体" pitchFamily="49" charset="-122"/>
              </a:rPr>
              <a:t>变长的域名和使用有助记忆的字符串，是为了便于人来使用。而 </a:t>
            </a:r>
            <a:r>
              <a:rPr lang="en-US" altLang="zh-CN" dirty="0" smtClean="0">
                <a:ea typeface="黑体" pitchFamily="49" charset="-122"/>
              </a:rPr>
              <a:t>IP </a:t>
            </a:r>
            <a:r>
              <a:rPr lang="zh-CN" altLang="en-US" dirty="0" smtClean="0">
                <a:ea typeface="黑体" pitchFamily="49" charset="-122"/>
              </a:rPr>
              <a:t>地址是定长的 </a:t>
            </a:r>
            <a:r>
              <a:rPr lang="en-US" altLang="zh-CN" dirty="0" smtClean="0">
                <a:ea typeface="黑体" pitchFamily="49" charset="-122"/>
              </a:rPr>
              <a:t>32 </a:t>
            </a:r>
            <a:r>
              <a:rPr lang="zh-CN" altLang="en-US" dirty="0" smtClean="0">
                <a:ea typeface="黑体" pitchFamily="49" charset="-122"/>
              </a:rPr>
              <a:t>位二进制数字则非常便于机器进行处理。</a:t>
            </a:r>
          </a:p>
          <a:p>
            <a:pPr eaLnBrk="1" hangingPunct="1"/>
            <a:r>
              <a:rPr lang="zh-CN" altLang="en-US" dirty="0" smtClean="0">
                <a:ea typeface="黑体" pitchFamily="49" charset="-122"/>
              </a:rPr>
              <a:t>域名中的“点”和点分十进制 </a:t>
            </a:r>
            <a:r>
              <a:rPr lang="en-US" altLang="zh-CN" dirty="0" smtClean="0">
                <a:ea typeface="黑体" pitchFamily="49" charset="-122"/>
              </a:rPr>
              <a:t>IP </a:t>
            </a:r>
            <a:r>
              <a:rPr lang="zh-CN" altLang="en-US" dirty="0" smtClean="0">
                <a:ea typeface="黑体" pitchFamily="49" charset="-122"/>
              </a:rPr>
              <a:t>地址中的“点”并无一一对应的关系。点分十进制 </a:t>
            </a:r>
            <a:r>
              <a:rPr lang="en-US" altLang="zh-CN" dirty="0" smtClean="0">
                <a:ea typeface="黑体" pitchFamily="49" charset="-122"/>
              </a:rPr>
              <a:t>IP </a:t>
            </a:r>
            <a:r>
              <a:rPr lang="zh-CN" altLang="en-US" dirty="0" smtClean="0">
                <a:ea typeface="黑体" pitchFamily="49" charset="-122"/>
              </a:rPr>
              <a:t>地址中一定是包含三个“点”，但每一个域名中“点”的数目则不一定正好是三个。 </a:t>
            </a:r>
          </a:p>
        </p:txBody>
      </p:sp>
    </p:spTree>
    <p:extLst>
      <p:ext uri="{BB962C8B-B14F-4D97-AF65-F5344CB8AC3E}">
        <p14:creationId xmlns:p14="http://schemas.microsoft.com/office/powerpoint/2010/main" val="301276451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p:cNvSpPr>
            <a:spLocks noGrp="1" noChangeArrowheads="1"/>
          </p:cNvSpPr>
          <p:nvPr>
            <p:ph type="title"/>
          </p:nvPr>
        </p:nvSpPr>
        <p:spPr>
          <a:xfrm>
            <a:off x="496800" y="188640"/>
            <a:ext cx="8704672" cy="792000"/>
          </a:xfrm>
        </p:spPr>
        <p:txBody>
          <a:bodyPr/>
          <a:lstStyle/>
          <a:p>
            <a:pPr algn="ctr" eaLnBrk="1" hangingPunct="1">
              <a:defRPr/>
            </a:pPr>
            <a:r>
              <a:rPr lang="zh-CN" altLang="en-US" sz="4000" dirty="0"/>
              <a:t>顶级域名 </a:t>
            </a:r>
            <a:r>
              <a:rPr lang="en-US" altLang="zh-CN" sz="4000" dirty="0" smtClean="0"/>
              <a:t>TLD(Top </a:t>
            </a:r>
            <a:r>
              <a:rPr lang="en-US" altLang="zh-CN" sz="4000" dirty="0"/>
              <a:t>Level Domain)</a:t>
            </a:r>
          </a:p>
        </p:txBody>
      </p:sp>
      <p:sp>
        <p:nvSpPr>
          <p:cNvPr id="131136" name="Rectangle 64"/>
          <p:cNvSpPr>
            <a:spLocks noGrp="1" noChangeArrowheads="1"/>
          </p:cNvSpPr>
          <p:nvPr>
            <p:ph idx="1"/>
          </p:nvPr>
        </p:nvSpPr>
        <p:spPr/>
        <p:txBody>
          <a:bodyPr/>
          <a:lstStyle/>
          <a:p>
            <a:pPr>
              <a:defRPr/>
            </a:pPr>
            <a:r>
              <a:rPr lang="en-US" altLang="zh-CN" dirty="0">
                <a:solidFill>
                  <a:srgbClr val="FF0000"/>
                </a:solidFill>
              </a:rPr>
              <a:t>(1) </a:t>
            </a:r>
            <a:r>
              <a:rPr lang="zh-CN" altLang="en-US" dirty="0">
                <a:solidFill>
                  <a:srgbClr val="FF0000"/>
                </a:solidFill>
              </a:rPr>
              <a:t>国家顶级域名 </a:t>
            </a:r>
            <a:r>
              <a:rPr lang="en-US" altLang="zh-CN" dirty="0" err="1" smtClean="0">
                <a:solidFill>
                  <a:srgbClr val="FF0000"/>
                </a:solidFill>
              </a:rPr>
              <a:t>nTLD</a:t>
            </a:r>
            <a:endParaRPr lang="en-US" altLang="zh-CN" dirty="0">
              <a:solidFill>
                <a:srgbClr val="FF0000"/>
              </a:solidFill>
            </a:endParaRPr>
          </a:p>
          <a:p>
            <a:pPr marL="0" indent="0">
              <a:buNone/>
              <a:defRPr/>
            </a:pPr>
            <a:r>
              <a:rPr lang="en-US" altLang="zh-CN" dirty="0" smtClean="0"/>
              <a:t>	.</a:t>
            </a:r>
            <a:r>
              <a:rPr lang="en-US" altLang="zh-CN" dirty="0" err="1"/>
              <a:t>cn</a:t>
            </a:r>
            <a:r>
              <a:rPr lang="en-US" altLang="zh-CN" dirty="0"/>
              <a:t> </a:t>
            </a:r>
            <a:r>
              <a:rPr lang="zh-CN" altLang="en-US" dirty="0"/>
              <a:t>表示中国</a:t>
            </a:r>
            <a:r>
              <a:rPr lang="zh-CN" altLang="en-US" dirty="0" smtClean="0"/>
              <a:t>，</a:t>
            </a:r>
            <a:endParaRPr lang="en-US" altLang="zh-CN" dirty="0" smtClean="0"/>
          </a:p>
          <a:p>
            <a:pPr marL="0" indent="0">
              <a:buNone/>
              <a:defRPr/>
            </a:pPr>
            <a:r>
              <a:rPr lang="en-US" altLang="zh-CN" dirty="0"/>
              <a:t>	</a:t>
            </a:r>
            <a:r>
              <a:rPr lang="en-US" altLang="zh-CN" dirty="0" smtClean="0"/>
              <a:t>.</a:t>
            </a:r>
            <a:r>
              <a:rPr lang="en-US" altLang="zh-CN" dirty="0"/>
              <a:t>us </a:t>
            </a:r>
            <a:r>
              <a:rPr lang="zh-CN" altLang="en-US" dirty="0"/>
              <a:t>表示美国</a:t>
            </a:r>
            <a:r>
              <a:rPr lang="zh-CN" altLang="en-US" dirty="0" smtClean="0"/>
              <a:t>，</a:t>
            </a:r>
            <a:endParaRPr lang="en-US" altLang="zh-CN" dirty="0" smtClean="0"/>
          </a:p>
          <a:p>
            <a:pPr marL="0" indent="0">
              <a:buNone/>
              <a:defRPr/>
            </a:pPr>
            <a:r>
              <a:rPr lang="en-US" altLang="zh-CN" dirty="0"/>
              <a:t>	</a:t>
            </a:r>
            <a:r>
              <a:rPr lang="en-US" altLang="zh-CN" dirty="0" smtClean="0"/>
              <a:t>.</a:t>
            </a:r>
            <a:r>
              <a:rPr lang="en-US" altLang="zh-CN" dirty="0" err="1"/>
              <a:t>uk</a:t>
            </a:r>
            <a:r>
              <a:rPr lang="en-US" altLang="zh-CN" dirty="0"/>
              <a:t> </a:t>
            </a:r>
            <a:r>
              <a:rPr lang="zh-CN" altLang="en-US" dirty="0"/>
              <a:t>表示英国，等等</a:t>
            </a:r>
            <a:r>
              <a:rPr lang="zh-CN" altLang="en-US" dirty="0" smtClean="0"/>
              <a:t>。</a:t>
            </a:r>
            <a:endParaRPr lang="zh-CN" altLang="en-US" dirty="0"/>
          </a:p>
        </p:txBody>
      </p:sp>
    </p:spTree>
    <p:extLst>
      <p:ext uri="{BB962C8B-B14F-4D97-AF65-F5344CB8AC3E}">
        <p14:creationId xmlns:p14="http://schemas.microsoft.com/office/powerpoint/2010/main" val="2986362394"/>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p:cNvSpPr>
            <a:spLocks noGrp="1" noChangeArrowheads="1"/>
          </p:cNvSpPr>
          <p:nvPr>
            <p:ph type="title"/>
          </p:nvPr>
        </p:nvSpPr>
        <p:spPr>
          <a:xfrm>
            <a:off x="496800" y="188640"/>
            <a:ext cx="8632664" cy="792000"/>
          </a:xfrm>
        </p:spPr>
        <p:txBody>
          <a:bodyPr/>
          <a:lstStyle/>
          <a:p>
            <a:pPr algn="ctr" eaLnBrk="1" hangingPunct="1">
              <a:defRPr/>
            </a:pPr>
            <a:r>
              <a:rPr lang="zh-CN" altLang="en-US" sz="4000" dirty="0"/>
              <a:t>顶级域名 </a:t>
            </a:r>
            <a:r>
              <a:rPr lang="en-US" altLang="zh-CN" sz="4000" dirty="0" smtClean="0"/>
              <a:t>TLD (Top </a:t>
            </a:r>
            <a:r>
              <a:rPr lang="en-US" altLang="zh-CN" sz="4000" dirty="0"/>
              <a:t>Level Domain)</a:t>
            </a:r>
          </a:p>
        </p:txBody>
      </p:sp>
      <p:sp>
        <p:nvSpPr>
          <p:cNvPr id="131136" name="Rectangle 64"/>
          <p:cNvSpPr>
            <a:spLocks noGrp="1" noChangeArrowheads="1"/>
          </p:cNvSpPr>
          <p:nvPr>
            <p:ph idx="1"/>
          </p:nvPr>
        </p:nvSpPr>
        <p:spPr/>
        <p:txBody>
          <a:bodyPr/>
          <a:lstStyle/>
          <a:p>
            <a:pPr>
              <a:defRPr/>
            </a:pPr>
            <a:r>
              <a:rPr lang="en-US" altLang="zh-CN" dirty="0" smtClean="0">
                <a:solidFill>
                  <a:srgbClr val="FF0000"/>
                </a:solidFill>
              </a:rPr>
              <a:t>(</a:t>
            </a:r>
            <a:r>
              <a:rPr lang="en-US" altLang="zh-CN" dirty="0">
                <a:solidFill>
                  <a:srgbClr val="FF0000"/>
                </a:solidFill>
              </a:rPr>
              <a:t>2) </a:t>
            </a:r>
            <a:r>
              <a:rPr lang="zh-CN" altLang="en-US" dirty="0">
                <a:solidFill>
                  <a:srgbClr val="FF0000"/>
                </a:solidFill>
              </a:rPr>
              <a:t>通用顶级域名 </a:t>
            </a:r>
            <a:r>
              <a:rPr lang="en-US" altLang="zh-CN" dirty="0" err="1" smtClean="0">
                <a:solidFill>
                  <a:srgbClr val="FF0000"/>
                </a:solidFill>
              </a:rPr>
              <a:t>gTLD</a:t>
            </a:r>
            <a:endParaRPr lang="en-US" altLang="zh-CN" dirty="0" smtClean="0">
              <a:solidFill>
                <a:srgbClr val="FF0000"/>
              </a:solidFill>
            </a:endParaRPr>
          </a:p>
          <a:p>
            <a:pPr marL="0" indent="0">
              <a:lnSpc>
                <a:spcPct val="100000"/>
              </a:lnSpc>
              <a:buNone/>
              <a:defRPr/>
            </a:pPr>
            <a:r>
              <a:rPr lang="en-US" altLang="zh-CN" dirty="0"/>
              <a:t>	</a:t>
            </a:r>
            <a:r>
              <a:rPr lang="zh-CN" altLang="en-US" dirty="0" smtClean="0"/>
              <a:t>最早</a:t>
            </a:r>
            <a:r>
              <a:rPr lang="zh-CN" altLang="en-US" dirty="0"/>
              <a:t>的顶级域名是</a:t>
            </a:r>
            <a:r>
              <a:rPr lang="zh-CN" altLang="en-US" dirty="0" smtClean="0"/>
              <a:t>：</a:t>
            </a:r>
            <a:endParaRPr lang="en-US" altLang="zh-CN" dirty="0" smtClean="0"/>
          </a:p>
          <a:p>
            <a:pPr marL="0" indent="0">
              <a:lnSpc>
                <a:spcPct val="100000"/>
              </a:lnSpc>
              <a:buNone/>
              <a:defRPr/>
            </a:pPr>
            <a:r>
              <a:rPr lang="en-US" altLang="zh-CN" dirty="0"/>
              <a:t>	</a:t>
            </a:r>
            <a:r>
              <a:rPr lang="en-US" altLang="zh-CN" sz="3600" dirty="0" smtClean="0"/>
              <a:t>.</a:t>
            </a:r>
            <a:r>
              <a:rPr lang="en-US" altLang="zh-CN" sz="2800" dirty="0" smtClean="0"/>
              <a:t>com	</a:t>
            </a:r>
            <a:r>
              <a:rPr lang="zh-CN" altLang="en-US" sz="2800" dirty="0" smtClean="0"/>
              <a:t>（</a:t>
            </a:r>
            <a:r>
              <a:rPr lang="zh-CN" altLang="en-US" sz="2800" dirty="0"/>
              <a:t>公司和企业</a:t>
            </a:r>
            <a:r>
              <a:rPr lang="zh-CN" altLang="en-US" sz="2800" dirty="0" smtClean="0"/>
              <a:t>）</a:t>
            </a:r>
            <a:endParaRPr lang="en-US" altLang="zh-CN" sz="2800" dirty="0" smtClean="0"/>
          </a:p>
          <a:p>
            <a:pPr marL="0" indent="0">
              <a:lnSpc>
                <a:spcPct val="100000"/>
              </a:lnSpc>
              <a:buNone/>
              <a:defRPr/>
            </a:pPr>
            <a:r>
              <a:rPr lang="en-US" altLang="zh-CN" sz="2800" dirty="0"/>
              <a:t>	</a:t>
            </a:r>
            <a:r>
              <a:rPr lang="en-US" altLang="zh-CN" sz="2800" dirty="0" err="1" smtClean="0"/>
              <a:t>.net</a:t>
            </a:r>
            <a:r>
              <a:rPr lang="en-US" altLang="zh-CN" sz="2800" dirty="0" smtClean="0"/>
              <a:t>	</a:t>
            </a:r>
            <a:r>
              <a:rPr lang="zh-CN" altLang="en-US" sz="2800" dirty="0" smtClean="0"/>
              <a:t>（</a:t>
            </a:r>
            <a:r>
              <a:rPr lang="zh-CN" altLang="en-US" sz="2800" dirty="0"/>
              <a:t>网络服务</a:t>
            </a:r>
            <a:r>
              <a:rPr lang="zh-CN" altLang="en-US" sz="2800" dirty="0" smtClean="0"/>
              <a:t>机构</a:t>
            </a:r>
            <a:endParaRPr lang="en-US" altLang="zh-CN" sz="2800" dirty="0"/>
          </a:p>
          <a:p>
            <a:pPr marL="0" indent="0">
              <a:lnSpc>
                <a:spcPct val="100000"/>
              </a:lnSpc>
              <a:buNone/>
              <a:defRPr/>
            </a:pPr>
            <a:r>
              <a:rPr lang="en-US" altLang="zh-CN" sz="2800" dirty="0" smtClean="0"/>
              <a:t>	.org	</a:t>
            </a:r>
            <a:r>
              <a:rPr lang="zh-CN" altLang="en-US" sz="2800" dirty="0" smtClean="0"/>
              <a:t>（</a:t>
            </a:r>
            <a:r>
              <a:rPr lang="zh-CN" altLang="en-US" sz="2800" dirty="0"/>
              <a:t>非赢利性组织</a:t>
            </a:r>
            <a:r>
              <a:rPr lang="zh-CN" altLang="en-US" sz="2800" dirty="0" smtClean="0"/>
              <a:t>）</a:t>
            </a:r>
            <a:endParaRPr lang="en-US" altLang="zh-CN" sz="2800" dirty="0" smtClean="0"/>
          </a:p>
          <a:p>
            <a:pPr marL="0" indent="0">
              <a:lnSpc>
                <a:spcPct val="100000"/>
              </a:lnSpc>
              <a:buNone/>
              <a:defRPr/>
            </a:pPr>
            <a:r>
              <a:rPr lang="en-US" altLang="zh-CN" sz="2800" dirty="0" smtClean="0"/>
              <a:t>	.</a:t>
            </a:r>
            <a:r>
              <a:rPr lang="en-US" altLang="zh-CN" sz="2800" dirty="0" err="1" smtClean="0"/>
              <a:t>edu</a:t>
            </a:r>
            <a:r>
              <a:rPr lang="en-US" altLang="zh-CN" sz="2800" dirty="0" smtClean="0"/>
              <a:t>	</a:t>
            </a:r>
            <a:r>
              <a:rPr lang="zh-CN" altLang="en-US" sz="2800" dirty="0" smtClean="0"/>
              <a:t>（</a:t>
            </a:r>
            <a:r>
              <a:rPr lang="zh-CN" altLang="en-US" sz="2800" dirty="0"/>
              <a:t>美国专用的教育</a:t>
            </a:r>
            <a:r>
              <a:rPr lang="zh-CN" altLang="en-US" sz="2800" dirty="0" smtClean="0"/>
              <a:t>机构）</a:t>
            </a:r>
            <a:endParaRPr lang="en-US" altLang="zh-CN" sz="2800" dirty="0" smtClean="0"/>
          </a:p>
          <a:p>
            <a:pPr marL="0" indent="0">
              <a:lnSpc>
                <a:spcPct val="100000"/>
              </a:lnSpc>
              <a:buNone/>
              <a:defRPr/>
            </a:pPr>
            <a:r>
              <a:rPr lang="en-US" altLang="zh-CN" sz="2800" dirty="0"/>
              <a:t>	</a:t>
            </a:r>
            <a:r>
              <a:rPr lang="en-US" altLang="zh-CN" sz="2800" dirty="0" smtClean="0"/>
              <a:t>.</a:t>
            </a:r>
            <a:r>
              <a:rPr lang="en-US" altLang="zh-CN" sz="2800" dirty="0" err="1" smtClean="0"/>
              <a:t>gov</a:t>
            </a:r>
            <a:r>
              <a:rPr lang="en-US" altLang="zh-CN" sz="2800" dirty="0" smtClean="0"/>
              <a:t>	</a:t>
            </a:r>
            <a:r>
              <a:rPr lang="zh-CN" altLang="en-US" sz="2800" dirty="0" smtClean="0"/>
              <a:t>（</a:t>
            </a:r>
            <a:r>
              <a:rPr lang="zh-CN" altLang="en-US" sz="2800" dirty="0"/>
              <a:t>美国专用的政府部门</a:t>
            </a:r>
            <a:r>
              <a:rPr lang="zh-CN" altLang="en-US" sz="2800" dirty="0" smtClean="0"/>
              <a:t>）</a:t>
            </a:r>
            <a:endParaRPr lang="en-US" altLang="zh-CN" sz="2800" dirty="0" smtClean="0"/>
          </a:p>
          <a:p>
            <a:pPr marL="0" indent="0">
              <a:lnSpc>
                <a:spcPct val="100000"/>
              </a:lnSpc>
              <a:buNone/>
              <a:defRPr/>
            </a:pPr>
            <a:r>
              <a:rPr lang="en-US" altLang="zh-CN" sz="2800" dirty="0"/>
              <a:t>	</a:t>
            </a:r>
            <a:r>
              <a:rPr lang="en-US" altLang="zh-CN" sz="2800" dirty="0" smtClean="0"/>
              <a:t>.mil	</a:t>
            </a:r>
            <a:r>
              <a:rPr lang="zh-CN" altLang="en-US" sz="2800" dirty="0" smtClean="0"/>
              <a:t>（</a:t>
            </a:r>
            <a:r>
              <a:rPr lang="zh-CN" altLang="en-US" sz="2800" dirty="0"/>
              <a:t>美国专用的军事部门</a:t>
            </a:r>
            <a:r>
              <a:rPr lang="zh-CN" altLang="en-US" sz="2800" dirty="0" smtClean="0"/>
              <a:t>）</a:t>
            </a:r>
            <a:endParaRPr lang="en-US" altLang="zh-CN" sz="2800" dirty="0" smtClean="0"/>
          </a:p>
          <a:p>
            <a:pPr marL="0" indent="0">
              <a:lnSpc>
                <a:spcPct val="100000"/>
              </a:lnSpc>
              <a:buNone/>
              <a:defRPr/>
            </a:pPr>
            <a:r>
              <a:rPr lang="en-US" altLang="zh-CN" sz="2800" dirty="0"/>
              <a:t>	</a:t>
            </a:r>
            <a:r>
              <a:rPr lang="en-US" altLang="zh-CN" sz="2800" dirty="0" smtClean="0"/>
              <a:t>.</a:t>
            </a:r>
            <a:r>
              <a:rPr lang="en-US" altLang="zh-CN" sz="2800" dirty="0" err="1" smtClean="0"/>
              <a:t>int</a:t>
            </a:r>
            <a:r>
              <a:rPr lang="en-US" altLang="zh-CN" sz="2800" dirty="0" smtClean="0"/>
              <a:t>	</a:t>
            </a:r>
            <a:r>
              <a:rPr lang="zh-CN" altLang="en-US" sz="2800" dirty="0" smtClean="0"/>
              <a:t>（</a:t>
            </a:r>
            <a:r>
              <a:rPr lang="zh-CN" altLang="en-US" sz="2800" dirty="0"/>
              <a:t>国际组织）</a:t>
            </a:r>
          </a:p>
        </p:txBody>
      </p:sp>
    </p:spTree>
    <p:extLst>
      <p:ext uri="{BB962C8B-B14F-4D97-AF65-F5344CB8AC3E}">
        <p14:creationId xmlns:p14="http://schemas.microsoft.com/office/powerpoint/2010/main" val="14229426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113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113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113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31136">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1136">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1136">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31136">
                                            <p:txEl>
                                              <p:pRg st="6" end="6"/>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31136">
                                            <p:txEl>
                                              <p:pRg st="7" end="7"/>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31136">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136"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2914" name="Rectangle 2"/>
          <p:cNvSpPr>
            <a:spLocks noGrp="1" noChangeArrowheads="1"/>
          </p:cNvSpPr>
          <p:nvPr>
            <p:ph type="title"/>
          </p:nvPr>
        </p:nvSpPr>
        <p:spPr/>
        <p:txBody>
          <a:bodyPr/>
          <a:lstStyle/>
          <a:p>
            <a:pPr algn="ctr" eaLnBrk="1" hangingPunct="1">
              <a:defRPr/>
            </a:pPr>
            <a:r>
              <a:rPr lang="zh-CN" altLang="en-US" dirty="0"/>
              <a:t>顶级域名 </a:t>
            </a:r>
            <a:r>
              <a:rPr lang="en-US" altLang="zh-CN" dirty="0"/>
              <a:t>TLD </a:t>
            </a:r>
            <a:r>
              <a:rPr lang="zh-CN" altLang="en-US" dirty="0"/>
              <a:t>（续）</a:t>
            </a:r>
            <a:endParaRPr lang="zh-CN" altLang="en-US" sz="4000" dirty="0"/>
          </a:p>
        </p:txBody>
      </p:sp>
      <p:sp>
        <p:nvSpPr>
          <p:cNvPr id="1062915" name="Rectangle 3"/>
          <p:cNvSpPr>
            <a:spLocks noGrp="1" noChangeArrowheads="1"/>
          </p:cNvSpPr>
          <p:nvPr>
            <p:ph idx="1"/>
          </p:nvPr>
        </p:nvSpPr>
        <p:spPr/>
        <p:txBody>
          <a:bodyPr/>
          <a:lstStyle/>
          <a:p>
            <a:pPr>
              <a:spcBef>
                <a:spcPts val="554"/>
              </a:spcBef>
              <a:defRPr/>
            </a:pPr>
            <a:r>
              <a:rPr lang="en-US" altLang="zh-CN" dirty="0">
                <a:solidFill>
                  <a:srgbClr val="FF0000"/>
                </a:solidFill>
              </a:rPr>
              <a:t>(3) </a:t>
            </a:r>
            <a:r>
              <a:rPr lang="zh-CN" altLang="en-US" dirty="0">
                <a:solidFill>
                  <a:srgbClr val="FF0000"/>
                </a:solidFill>
              </a:rPr>
              <a:t>基础结构</a:t>
            </a:r>
            <a:r>
              <a:rPr lang="zh-CN" altLang="en-US" dirty="0" smtClean="0">
                <a:solidFill>
                  <a:srgbClr val="FF0000"/>
                </a:solidFill>
              </a:rPr>
              <a:t>域名 </a:t>
            </a:r>
            <a:r>
              <a:rPr lang="en-US" altLang="zh-CN" dirty="0" smtClean="0">
                <a:solidFill>
                  <a:srgbClr val="FF0000"/>
                </a:solidFill>
              </a:rPr>
              <a:t>(</a:t>
            </a:r>
            <a:r>
              <a:rPr lang="en-US" altLang="zh-CN" dirty="0">
                <a:solidFill>
                  <a:srgbClr val="FF0000"/>
                </a:solidFill>
              </a:rPr>
              <a:t>infrastructure domain</a:t>
            </a:r>
            <a:r>
              <a:rPr lang="en-US" altLang="zh-CN" dirty="0" smtClean="0">
                <a:solidFill>
                  <a:srgbClr val="FF0000"/>
                </a:solidFill>
              </a:rPr>
              <a:t>)</a:t>
            </a:r>
          </a:p>
          <a:p>
            <a:pPr marL="0" indent="0">
              <a:spcBef>
                <a:spcPts val="554"/>
              </a:spcBef>
              <a:buNone/>
              <a:defRPr/>
            </a:pPr>
            <a:r>
              <a:rPr lang="en-US" altLang="zh-CN" dirty="0" smtClean="0"/>
              <a:t>	</a:t>
            </a:r>
            <a:r>
              <a:rPr lang="zh-CN" altLang="en-US" dirty="0" smtClean="0"/>
              <a:t>这种</a:t>
            </a:r>
            <a:r>
              <a:rPr lang="zh-CN" altLang="en-US" dirty="0"/>
              <a:t>顶级域名只有一个，即 </a:t>
            </a:r>
            <a:r>
              <a:rPr lang="en-US" altLang="zh-CN" dirty="0" err="1">
                <a:solidFill>
                  <a:srgbClr val="FF0000"/>
                </a:solidFill>
              </a:rPr>
              <a:t>arpa</a:t>
            </a:r>
            <a:r>
              <a:rPr lang="zh-CN" altLang="en-US" dirty="0" smtClean="0">
                <a:solidFill>
                  <a:srgbClr val="FF0000"/>
                </a:solidFill>
              </a:rPr>
              <a:t>，</a:t>
            </a:r>
            <a:endParaRPr lang="en-US" altLang="zh-CN" dirty="0" smtClean="0">
              <a:solidFill>
                <a:srgbClr val="FF0000"/>
              </a:solidFill>
            </a:endParaRPr>
          </a:p>
          <a:p>
            <a:pPr marL="0" indent="0">
              <a:spcBef>
                <a:spcPts val="554"/>
              </a:spcBef>
              <a:buNone/>
              <a:defRPr/>
            </a:pPr>
            <a:r>
              <a:rPr lang="en-US" altLang="zh-CN" dirty="0">
                <a:solidFill>
                  <a:srgbClr val="FF0000"/>
                </a:solidFill>
              </a:rPr>
              <a:t>	</a:t>
            </a:r>
            <a:r>
              <a:rPr lang="zh-CN" altLang="en-US" dirty="0" smtClean="0"/>
              <a:t>用于</a:t>
            </a:r>
            <a:r>
              <a:rPr lang="zh-CN" altLang="en-US" dirty="0"/>
              <a:t>反向域名解析，因此又称为</a:t>
            </a:r>
            <a:r>
              <a:rPr lang="zh-CN" altLang="en-US" dirty="0">
                <a:solidFill>
                  <a:srgbClr val="FF0000"/>
                </a:solidFill>
              </a:rPr>
              <a:t>反向域名。</a:t>
            </a:r>
            <a:r>
              <a:rPr lang="zh-CN" altLang="en-US" dirty="0"/>
              <a:t> </a:t>
            </a:r>
          </a:p>
        </p:txBody>
      </p:sp>
    </p:spTree>
    <p:extLst>
      <p:ext uri="{BB962C8B-B14F-4D97-AF65-F5344CB8AC3E}">
        <p14:creationId xmlns:p14="http://schemas.microsoft.com/office/powerpoint/2010/main" val="3700659173"/>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Grp="1" noChangeArrowheads="1"/>
          </p:cNvSpPr>
          <p:nvPr>
            <p:ph type="title"/>
          </p:nvPr>
        </p:nvSpPr>
        <p:spPr>
          <a:xfrm>
            <a:off x="495300" y="188913"/>
            <a:ext cx="9066742" cy="792162"/>
          </a:xfrm>
        </p:spPr>
        <p:txBody>
          <a:bodyPr/>
          <a:lstStyle/>
          <a:p>
            <a:pPr algn="ctr" eaLnBrk="1" hangingPunct="1"/>
            <a:r>
              <a:rPr lang="zh-CN" altLang="en-US" dirty="0" smtClean="0">
                <a:ea typeface="黑体" pitchFamily="49" charset="-122"/>
              </a:rPr>
              <a:t>新增加了下列的通用顶级域名 </a:t>
            </a:r>
          </a:p>
        </p:txBody>
      </p:sp>
      <p:sp>
        <p:nvSpPr>
          <p:cNvPr id="39939" name="Rectangle 3"/>
          <p:cNvSpPr>
            <a:spLocks noGrp="1" noChangeArrowheads="1"/>
          </p:cNvSpPr>
          <p:nvPr>
            <p:ph idx="1"/>
          </p:nvPr>
        </p:nvSpPr>
        <p:spPr>
          <a:xfrm>
            <a:off x="495300" y="1196975"/>
            <a:ext cx="9066742" cy="4933950"/>
          </a:xfrm>
        </p:spPr>
        <p:txBody>
          <a:bodyPr/>
          <a:lstStyle/>
          <a:p>
            <a:pPr marL="400050" lvl="1" indent="0">
              <a:lnSpc>
                <a:spcPct val="90000"/>
              </a:lnSpc>
              <a:buNone/>
            </a:pPr>
            <a:r>
              <a:rPr lang="en-US" altLang="zh-CN" dirty="0" smtClean="0">
                <a:ea typeface="黑体" pitchFamily="49" charset="-122"/>
              </a:rPr>
              <a:t>.aero 	</a:t>
            </a:r>
            <a:r>
              <a:rPr lang="zh-CN" altLang="en-US" dirty="0" smtClean="0">
                <a:ea typeface="黑体" pitchFamily="49" charset="-122"/>
              </a:rPr>
              <a:t>（航空运输企业）</a:t>
            </a:r>
          </a:p>
          <a:p>
            <a:pPr marL="400050" lvl="1" indent="0">
              <a:lnSpc>
                <a:spcPct val="90000"/>
              </a:lnSpc>
              <a:buNone/>
            </a:pPr>
            <a:r>
              <a:rPr lang="en-US" altLang="zh-CN" dirty="0" smtClean="0">
                <a:ea typeface="黑体" pitchFamily="49" charset="-122"/>
              </a:rPr>
              <a:t>.biz	</a:t>
            </a:r>
            <a:r>
              <a:rPr lang="zh-CN" altLang="en-US" dirty="0" smtClean="0">
                <a:ea typeface="黑体" pitchFamily="49" charset="-122"/>
              </a:rPr>
              <a:t>（公司和企业）</a:t>
            </a:r>
          </a:p>
          <a:p>
            <a:pPr marL="400050" lvl="1" indent="0">
              <a:lnSpc>
                <a:spcPct val="90000"/>
              </a:lnSpc>
              <a:buNone/>
            </a:pPr>
            <a:r>
              <a:rPr lang="en-US" altLang="zh-CN" dirty="0" smtClean="0">
                <a:ea typeface="黑体" pitchFamily="49" charset="-122"/>
              </a:rPr>
              <a:t>.cat	</a:t>
            </a:r>
            <a:r>
              <a:rPr lang="zh-CN" altLang="en-US" dirty="0" smtClean="0">
                <a:ea typeface="黑体" pitchFamily="49" charset="-122"/>
              </a:rPr>
              <a:t>（加泰隆人的语言和文化团体）</a:t>
            </a:r>
          </a:p>
          <a:p>
            <a:pPr marL="400050" lvl="1" indent="0">
              <a:lnSpc>
                <a:spcPct val="90000"/>
              </a:lnSpc>
              <a:buNone/>
            </a:pPr>
            <a:r>
              <a:rPr lang="en-US" altLang="zh-CN" dirty="0" smtClean="0">
                <a:ea typeface="黑体" pitchFamily="49" charset="-122"/>
              </a:rPr>
              <a:t>.coop	</a:t>
            </a:r>
            <a:r>
              <a:rPr lang="zh-CN" altLang="en-US" dirty="0" smtClean="0">
                <a:ea typeface="黑体" pitchFamily="49" charset="-122"/>
              </a:rPr>
              <a:t>（合作团体）</a:t>
            </a:r>
          </a:p>
          <a:p>
            <a:pPr marL="400050" lvl="1" indent="0">
              <a:lnSpc>
                <a:spcPct val="90000"/>
              </a:lnSpc>
              <a:buNone/>
            </a:pPr>
            <a:r>
              <a:rPr lang="en-US" altLang="zh-CN" dirty="0" smtClean="0">
                <a:ea typeface="黑体" pitchFamily="49" charset="-122"/>
              </a:rPr>
              <a:t>.info	</a:t>
            </a:r>
            <a:r>
              <a:rPr lang="zh-CN" altLang="en-US" dirty="0" smtClean="0">
                <a:ea typeface="黑体" pitchFamily="49" charset="-122"/>
              </a:rPr>
              <a:t>（各种情况）</a:t>
            </a:r>
          </a:p>
          <a:p>
            <a:pPr marL="400050" lvl="1" indent="0">
              <a:lnSpc>
                <a:spcPct val="90000"/>
              </a:lnSpc>
              <a:buNone/>
            </a:pPr>
            <a:r>
              <a:rPr lang="en-US" altLang="zh-CN" dirty="0" smtClean="0">
                <a:ea typeface="黑体" pitchFamily="49" charset="-122"/>
              </a:rPr>
              <a:t>.jobs	</a:t>
            </a:r>
            <a:r>
              <a:rPr lang="zh-CN" altLang="en-US" dirty="0" smtClean="0">
                <a:ea typeface="黑体" pitchFamily="49" charset="-122"/>
              </a:rPr>
              <a:t>（人力资源管理者）</a:t>
            </a:r>
          </a:p>
          <a:p>
            <a:pPr marL="400050" lvl="1" indent="0">
              <a:lnSpc>
                <a:spcPct val="90000"/>
              </a:lnSpc>
              <a:buNone/>
            </a:pPr>
            <a:r>
              <a:rPr lang="en-US" altLang="zh-CN" dirty="0" smtClean="0">
                <a:ea typeface="黑体" pitchFamily="49" charset="-122"/>
              </a:rPr>
              <a:t>.</a:t>
            </a:r>
            <a:r>
              <a:rPr lang="en-US" altLang="zh-CN" dirty="0" err="1" smtClean="0">
                <a:ea typeface="黑体" pitchFamily="49" charset="-122"/>
              </a:rPr>
              <a:t>mobi</a:t>
            </a:r>
            <a:r>
              <a:rPr lang="en-US" altLang="zh-CN" dirty="0" smtClean="0">
                <a:ea typeface="黑体" pitchFamily="49" charset="-122"/>
              </a:rPr>
              <a:t>	</a:t>
            </a:r>
            <a:r>
              <a:rPr lang="zh-CN" altLang="en-US" dirty="0" smtClean="0">
                <a:ea typeface="黑体" pitchFamily="49" charset="-122"/>
              </a:rPr>
              <a:t>（移动产品与服务的用户和提供者）</a:t>
            </a:r>
          </a:p>
          <a:p>
            <a:pPr marL="400050" lvl="1" indent="0">
              <a:lnSpc>
                <a:spcPct val="90000"/>
              </a:lnSpc>
              <a:buNone/>
            </a:pPr>
            <a:r>
              <a:rPr lang="en-US" altLang="zh-CN" dirty="0" smtClean="0">
                <a:ea typeface="黑体" pitchFamily="49" charset="-122"/>
              </a:rPr>
              <a:t>.museum </a:t>
            </a:r>
            <a:r>
              <a:rPr lang="zh-CN" altLang="en-US" dirty="0" smtClean="0">
                <a:ea typeface="黑体" pitchFamily="49" charset="-122"/>
              </a:rPr>
              <a:t>（博物馆）</a:t>
            </a:r>
          </a:p>
          <a:p>
            <a:pPr marL="400050" lvl="1" indent="0">
              <a:lnSpc>
                <a:spcPct val="90000"/>
              </a:lnSpc>
              <a:buNone/>
            </a:pPr>
            <a:r>
              <a:rPr lang="en-US" altLang="zh-CN" dirty="0" smtClean="0">
                <a:ea typeface="黑体" pitchFamily="49" charset="-122"/>
              </a:rPr>
              <a:t>.name	</a:t>
            </a:r>
            <a:r>
              <a:rPr lang="zh-CN" altLang="en-US" dirty="0" smtClean="0">
                <a:ea typeface="黑体" pitchFamily="49" charset="-122"/>
              </a:rPr>
              <a:t>（个人）</a:t>
            </a:r>
          </a:p>
          <a:p>
            <a:pPr marL="400050" lvl="1" indent="0">
              <a:lnSpc>
                <a:spcPct val="90000"/>
              </a:lnSpc>
              <a:buNone/>
            </a:pPr>
            <a:r>
              <a:rPr lang="en-US" altLang="zh-CN" dirty="0" smtClean="0">
                <a:ea typeface="黑体" pitchFamily="49" charset="-122"/>
              </a:rPr>
              <a:t>.pro	</a:t>
            </a:r>
            <a:r>
              <a:rPr lang="zh-CN" altLang="en-US" dirty="0" smtClean="0">
                <a:ea typeface="黑体" pitchFamily="49" charset="-122"/>
              </a:rPr>
              <a:t>（有证书的专业人员）</a:t>
            </a:r>
          </a:p>
          <a:p>
            <a:pPr marL="400050" lvl="1" indent="0">
              <a:lnSpc>
                <a:spcPct val="90000"/>
              </a:lnSpc>
              <a:buNone/>
            </a:pPr>
            <a:r>
              <a:rPr lang="en-US" altLang="zh-CN" dirty="0" smtClean="0">
                <a:ea typeface="黑体" pitchFamily="49" charset="-122"/>
              </a:rPr>
              <a:t>.travel	</a:t>
            </a:r>
            <a:r>
              <a:rPr lang="zh-CN" altLang="en-US" dirty="0" smtClean="0">
                <a:ea typeface="黑体" pitchFamily="49" charset="-122"/>
              </a:rPr>
              <a:t>（旅游业） </a:t>
            </a:r>
            <a:endParaRPr lang="zh-CN" altLang="en-US" sz="2400" dirty="0" smtClean="0">
              <a:ea typeface="黑体" pitchFamily="49" charset="-122"/>
            </a:endParaRPr>
          </a:p>
        </p:txBody>
      </p:sp>
    </p:spTree>
    <p:extLst>
      <p:ext uri="{BB962C8B-B14F-4D97-AF65-F5344CB8AC3E}">
        <p14:creationId xmlns:p14="http://schemas.microsoft.com/office/powerpoint/2010/main" val="633949388"/>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4"/>
          <p:cNvSpPr>
            <a:spLocks noGrp="1" noChangeArrowheads="1"/>
          </p:cNvSpPr>
          <p:nvPr>
            <p:ph type="title"/>
          </p:nvPr>
        </p:nvSpPr>
        <p:spPr/>
        <p:txBody>
          <a:bodyPr/>
          <a:lstStyle/>
          <a:p>
            <a:pPr algn="ctr"/>
            <a:r>
              <a:rPr lang="zh-CN" altLang="en-US" dirty="0" smtClean="0"/>
              <a:t>互联网的域名空间 </a:t>
            </a:r>
          </a:p>
        </p:txBody>
      </p:sp>
      <p:sp>
        <p:nvSpPr>
          <p:cNvPr id="41987" name="Rectangle 122"/>
          <p:cNvSpPr>
            <a:spLocks noChangeArrowheads="1"/>
          </p:cNvSpPr>
          <p:nvPr/>
        </p:nvSpPr>
        <p:spPr bwMode="auto">
          <a:xfrm>
            <a:off x="5423247" y="1196752"/>
            <a:ext cx="553773" cy="438150"/>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800" b="1" dirty="0">
                <a:solidFill>
                  <a:srgbClr val="000099"/>
                </a:solidFill>
                <a:latin typeface="+mn-lt"/>
                <a:ea typeface="+mn-ea"/>
              </a:rPr>
              <a:t>根</a:t>
            </a:r>
          </a:p>
        </p:txBody>
      </p:sp>
      <p:grpSp>
        <p:nvGrpSpPr>
          <p:cNvPr id="576728" name="Group 216"/>
          <p:cNvGrpSpPr>
            <a:grpSpLocks/>
          </p:cNvGrpSpPr>
          <p:nvPr/>
        </p:nvGrpSpPr>
        <p:grpSpPr bwMode="auto">
          <a:xfrm>
            <a:off x="293108" y="4432969"/>
            <a:ext cx="8521567" cy="1084263"/>
            <a:chOff x="113" y="2435"/>
            <a:chExt cx="4955" cy="683"/>
          </a:xfrm>
        </p:grpSpPr>
        <p:sp>
          <p:nvSpPr>
            <p:cNvPr id="42091" name="Rectangle 211"/>
            <p:cNvSpPr>
              <a:spLocks noChangeArrowheads="1"/>
            </p:cNvSpPr>
            <p:nvPr/>
          </p:nvSpPr>
          <p:spPr bwMode="auto">
            <a:xfrm>
              <a:off x="1020" y="2822"/>
              <a:ext cx="106" cy="289"/>
            </a:xfrm>
            <a:prstGeom prst="rect">
              <a:avLst/>
            </a:prstGeom>
            <a:solidFill>
              <a:srgbClr val="CCCC00"/>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1" hangingPunct="1"/>
              <a:endParaRPr lang="zh-CN" altLang="en-US" b="1">
                <a:solidFill>
                  <a:srgbClr val="000099"/>
                </a:solidFill>
                <a:latin typeface="+mn-lt"/>
                <a:ea typeface="+mn-ea"/>
              </a:endParaRPr>
            </a:p>
          </p:txBody>
        </p:sp>
        <p:sp>
          <p:nvSpPr>
            <p:cNvPr id="42092" name="Rectangle 130"/>
            <p:cNvSpPr>
              <a:spLocks noChangeArrowheads="1"/>
            </p:cNvSpPr>
            <p:nvPr/>
          </p:nvSpPr>
          <p:spPr bwMode="auto">
            <a:xfrm>
              <a:off x="113" y="2819"/>
              <a:ext cx="703" cy="250"/>
            </a:xfrm>
            <a:prstGeom prst="rect">
              <a:avLst/>
            </a:prstGeom>
            <a:solidFill>
              <a:srgbClr val="CCCC00"/>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2000" b="1">
                  <a:solidFill>
                    <a:srgbClr val="000099"/>
                  </a:solidFill>
                  <a:latin typeface="+mn-lt"/>
                  <a:ea typeface="+mn-ea"/>
                </a:rPr>
                <a:t>四级域名</a:t>
              </a:r>
            </a:p>
          </p:txBody>
        </p:sp>
        <p:sp>
          <p:nvSpPr>
            <p:cNvPr id="42093" name="Text Box 131"/>
            <p:cNvSpPr txBox="1">
              <a:spLocks noChangeArrowheads="1"/>
            </p:cNvSpPr>
            <p:nvPr/>
          </p:nvSpPr>
          <p:spPr bwMode="auto">
            <a:xfrm>
              <a:off x="3556" y="2817"/>
              <a:ext cx="405" cy="25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mail</a:t>
              </a:r>
            </a:p>
          </p:txBody>
        </p:sp>
        <p:sp>
          <p:nvSpPr>
            <p:cNvPr id="42094" name="Text Box 132"/>
            <p:cNvSpPr txBox="1">
              <a:spLocks noChangeArrowheads="1"/>
            </p:cNvSpPr>
            <p:nvPr/>
          </p:nvSpPr>
          <p:spPr bwMode="auto">
            <a:xfrm>
              <a:off x="4060" y="2633"/>
              <a:ext cx="435"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sp>
          <p:nvSpPr>
            <p:cNvPr id="42095" name="Text Box 151"/>
            <p:cNvSpPr txBox="1">
              <a:spLocks noChangeArrowheads="1"/>
            </p:cNvSpPr>
            <p:nvPr/>
          </p:nvSpPr>
          <p:spPr bwMode="auto">
            <a:xfrm>
              <a:off x="4614" y="2817"/>
              <a:ext cx="454" cy="25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www</a:t>
              </a:r>
            </a:p>
          </p:txBody>
        </p:sp>
        <p:sp>
          <p:nvSpPr>
            <p:cNvPr id="42096" name="Line 155"/>
            <p:cNvSpPr>
              <a:spLocks noChangeShapeType="1"/>
            </p:cNvSpPr>
            <p:nvPr/>
          </p:nvSpPr>
          <p:spPr bwMode="auto">
            <a:xfrm>
              <a:off x="4381" y="2435"/>
              <a:ext cx="437" cy="47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97" name="Line 156"/>
            <p:cNvSpPr>
              <a:spLocks noChangeShapeType="1"/>
            </p:cNvSpPr>
            <p:nvPr/>
          </p:nvSpPr>
          <p:spPr bwMode="auto">
            <a:xfrm flipH="1">
              <a:off x="3819" y="2440"/>
              <a:ext cx="560" cy="44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576726" name="Group 214"/>
          <p:cNvGrpSpPr>
            <a:grpSpLocks/>
          </p:cNvGrpSpPr>
          <p:nvPr/>
        </p:nvGrpSpPr>
        <p:grpSpPr bwMode="auto">
          <a:xfrm>
            <a:off x="293108" y="2497804"/>
            <a:ext cx="9283435" cy="1093788"/>
            <a:chOff x="113" y="1216"/>
            <a:chExt cx="5398" cy="689"/>
          </a:xfrm>
        </p:grpSpPr>
        <p:sp>
          <p:nvSpPr>
            <p:cNvPr id="42045" name="Rectangle 210"/>
            <p:cNvSpPr>
              <a:spLocks noChangeArrowheads="1"/>
            </p:cNvSpPr>
            <p:nvPr/>
          </p:nvSpPr>
          <p:spPr bwMode="auto">
            <a:xfrm>
              <a:off x="1020" y="1616"/>
              <a:ext cx="106" cy="289"/>
            </a:xfrm>
            <a:prstGeom prst="rect">
              <a:avLst/>
            </a:prstGeom>
            <a:solidFill>
              <a:srgbClr val="FFCCFF"/>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1" hangingPunct="1"/>
              <a:endParaRPr lang="zh-CN" altLang="en-US" b="1">
                <a:solidFill>
                  <a:srgbClr val="000099"/>
                </a:solidFill>
                <a:latin typeface="+mn-lt"/>
                <a:ea typeface="+mn-ea"/>
              </a:endParaRPr>
            </a:p>
          </p:txBody>
        </p:sp>
        <p:sp>
          <p:nvSpPr>
            <p:cNvPr id="42046" name="Text Box 105"/>
            <p:cNvSpPr txBox="1">
              <a:spLocks noChangeArrowheads="1"/>
            </p:cNvSpPr>
            <p:nvPr/>
          </p:nvSpPr>
          <p:spPr bwMode="auto">
            <a:xfrm>
              <a:off x="1777" y="1408"/>
              <a:ext cx="435"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sp>
          <p:nvSpPr>
            <p:cNvPr id="42047" name="Text Box 115"/>
            <p:cNvSpPr txBox="1">
              <a:spLocks noChangeArrowheads="1"/>
            </p:cNvSpPr>
            <p:nvPr/>
          </p:nvSpPr>
          <p:spPr bwMode="auto">
            <a:xfrm>
              <a:off x="3956" y="1593"/>
              <a:ext cx="24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bj</a:t>
              </a:r>
            </a:p>
          </p:txBody>
        </p:sp>
        <p:sp>
          <p:nvSpPr>
            <p:cNvPr id="42048" name="Text Box 116"/>
            <p:cNvSpPr txBox="1">
              <a:spLocks noChangeArrowheads="1"/>
            </p:cNvSpPr>
            <p:nvPr/>
          </p:nvSpPr>
          <p:spPr bwMode="auto">
            <a:xfrm>
              <a:off x="4554" y="1592"/>
              <a:ext cx="37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edu</a:t>
              </a:r>
            </a:p>
          </p:txBody>
        </p:sp>
        <p:sp>
          <p:nvSpPr>
            <p:cNvPr id="42049" name="Text Box 117"/>
            <p:cNvSpPr txBox="1">
              <a:spLocks noChangeArrowheads="1"/>
            </p:cNvSpPr>
            <p:nvPr/>
          </p:nvSpPr>
          <p:spPr bwMode="auto">
            <a:xfrm>
              <a:off x="5097" y="1592"/>
              <a:ext cx="414"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com</a:t>
              </a:r>
            </a:p>
          </p:txBody>
        </p:sp>
        <p:sp>
          <p:nvSpPr>
            <p:cNvPr id="42050" name="Text Box 118"/>
            <p:cNvSpPr txBox="1">
              <a:spLocks noChangeArrowheads="1"/>
            </p:cNvSpPr>
            <p:nvPr/>
          </p:nvSpPr>
          <p:spPr bwMode="auto">
            <a:xfrm>
              <a:off x="4172" y="1408"/>
              <a:ext cx="435"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sp>
          <p:nvSpPr>
            <p:cNvPr id="42051" name="Text Box 123"/>
            <p:cNvSpPr txBox="1">
              <a:spLocks noChangeArrowheads="1"/>
            </p:cNvSpPr>
            <p:nvPr/>
          </p:nvSpPr>
          <p:spPr bwMode="auto">
            <a:xfrm>
              <a:off x="1437" y="1592"/>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cctv</a:t>
              </a:r>
            </a:p>
          </p:txBody>
        </p:sp>
        <p:sp>
          <p:nvSpPr>
            <p:cNvPr id="42052" name="Text Box 124"/>
            <p:cNvSpPr txBox="1">
              <a:spLocks noChangeArrowheads="1"/>
            </p:cNvSpPr>
            <p:nvPr/>
          </p:nvSpPr>
          <p:spPr bwMode="auto">
            <a:xfrm>
              <a:off x="2185" y="1591"/>
              <a:ext cx="37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ibm</a:t>
              </a:r>
            </a:p>
          </p:txBody>
        </p:sp>
        <p:sp>
          <p:nvSpPr>
            <p:cNvPr id="42053" name="Text Box 125"/>
            <p:cNvSpPr txBox="1">
              <a:spLocks noChangeArrowheads="1"/>
            </p:cNvSpPr>
            <p:nvPr/>
          </p:nvSpPr>
          <p:spPr bwMode="auto">
            <a:xfrm>
              <a:off x="2595" y="1592"/>
              <a:ext cx="290"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hp</a:t>
              </a:r>
            </a:p>
          </p:txBody>
        </p:sp>
        <p:sp>
          <p:nvSpPr>
            <p:cNvPr id="42054" name="Rectangle 127"/>
            <p:cNvSpPr>
              <a:spLocks noChangeArrowheads="1"/>
            </p:cNvSpPr>
            <p:nvPr/>
          </p:nvSpPr>
          <p:spPr bwMode="auto">
            <a:xfrm>
              <a:off x="113" y="1608"/>
              <a:ext cx="703" cy="250"/>
            </a:xfrm>
            <a:prstGeom prst="rect">
              <a:avLst/>
            </a:prstGeom>
            <a:solidFill>
              <a:srgbClr val="FFCCFF"/>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2000" b="1">
                  <a:solidFill>
                    <a:srgbClr val="000099"/>
                  </a:solidFill>
                  <a:latin typeface="+mn-lt"/>
                  <a:ea typeface="+mn-ea"/>
                </a:rPr>
                <a:t>二级域名</a:t>
              </a:r>
            </a:p>
          </p:txBody>
        </p:sp>
        <p:sp>
          <p:nvSpPr>
            <p:cNvPr id="42055" name="Line 142"/>
            <p:cNvSpPr>
              <a:spLocks noChangeShapeType="1"/>
            </p:cNvSpPr>
            <p:nvPr/>
          </p:nvSpPr>
          <p:spPr bwMode="auto">
            <a:xfrm>
              <a:off x="2173" y="1258"/>
              <a:ext cx="213" cy="373"/>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56" name="Line 143"/>
            <p:cNvSpPr>
              <a:spLocks noChangeShapeType="1"/>
            </p:cNvSpPr>
            <p:nvPr/>
          </p:nvSpPr>
          <p:spPr bwMode="auto">
            <a:xfrm>
              <a:off x="2173" y="1269"/>
              <a:ext cx="546" cy="34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57" name="Line 144"/>
            <p:cNvSpPr>
              <a:spLocks noChangeShapeType="1"/>
            </p:cNvSpPr>
            <p:nvPr/>
          </p:nvSpPr>
          <p:spPr bwMode="auto">
            <a:xfrm flipV="1">
              <a:off x="1672" y="1279"/>
              <a:ext cx="501" cy="348"/>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58" name="Line 145"/>
            <p:cNvSpPr>
              <a:spLocks noChangeShapeType="1"/>
            </p:cNvSpPr>
            <p:nvPr/>
          </p:nvSpPr>
          <p:spPr bwMode="auto">
            <a:xfrm>
              <a:off x="4662" y="1216"/>
              <a:ext cx="111" cy="431"/>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59" name="Line 146"/>
            <p:cNvSpPr>
              <a:spLocks noChangeShapeType="1"/>
            </p:cNvSpPr>
            <p:nvPr/>
          </p:nvSpPr>
          <p:spPr bwMode="auto">
            <a:xfrm>
              <a:off x="4665" y="1224"/>
              <a:ext cx="626" cy="40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60" name="Line 147"/>
            <p:cNvSpPr>
              <a:spLocks noChangeShapeType="1"/>
            </p:cNvSpPr>
            <p:nvPr/>
          </p:nvSpPr>
          <p:spPr bwMode="auto">
            <a:xfrm flipH="1">
              <a:off x="4090" y="1224"/>
              <a:ext cx="572" cy="39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nvGrpSpPr>
            <p:cNvPr id="42061" name="Group 157"/>
            <p:cNvGrpSpPr>
              <a:grpSpLocks/>
            </p:cNvGrpSpPr>
            <p:nvPr/>
          </p:nvGrpSpPr>
          <p:grpSpPr bwMode="auto">
            <a:xfrm>
              <a:off x="1168" y="1244"/>
              <a:ext cx="268" cy="101"/>
              <a:chOff x="2875" y="1143"/>
              <a:chExt cx="330" cy="132"/>
            </a:xfrm>
          </p:grpSpPr>
          <p:sp>
            <p:nvSpPr>
              <p:cNvPr id="42087" name="Line 158"/>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88" name="Line 159"/>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89" name="Line 160"/>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90" name="Line 161"/>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2062" name="Group 162"/>
            <p:cNvGrpSpPr>
              <a:grpSpLocks/>
            </p:cNvGrpSpPr>
            <p:nvPr/>
          </p:nvGrpSpPr>
          <p:grpSpPr bwMode="auto">
            <a:xfrm>
              <a:off x="2507" y="1244"/>
              <a:ext cx="268" cy="101"/>
              <a:chOff x="2875" y="1143"/>
              <a:chExt cx="330" cy="132"/>
            </a:xfrm>
          </p:grpSpPr>
          <p:sp>
            <p:nvSpPr>
              <p:cNvPr id="42083" name="Line 163"/>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84" name="Line 164"/>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85" name="Line 165"/>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86" name="Line 166"/>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2063" name="Group 167"/>
            <p:cNvGrpSpPr>
              <a:grpSpLocks/>
            </p:cNvGrpSpPr>
            <p:nvPr/>
          </p:nvGrpSpPr>
          <p:grpSpPr bwMode="auto">
            <a:xfrm>
              <a:off x="2936" y="1244"/>
              <a:ext cx="268" cy="101"/>
              <a:chOff x="2875" y="1143"/>
              <a:chExt cx="330" cy="132"/>
            </a:xfrm>
          </p:grpSpPr>
          <p:sp>
            <p:nvSpPr>
              <p:cNvPr id="42079" name="Line 168"/>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80" name="Line 169"/>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81" name="Line 170"/>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82" name="Line 171"/>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2064" name="Group 172"/>
            <p:cNvGrpSpPr>
              <a:grpSpLocks/>
            </p:cNvGrpSpPr>
            <p:nvPr/>
          </p:nvGrpSpPr>
          <p:grpSpPr bwMode="auto">
            <a:xfrm>
              <a:off x="3363" y="1244"/>
              <a:ext cx="268" cy="101"/>
              <a:chOff x="2875" y="1143"/>
              <a:chExt cx="330" cy="132"/>
            </a:xfrm>
          </p:grpSpPr>
          <p:sp>
            <p:nvSpPr>
              <p:cNvPr id="42075" name="Line 173"/>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76" name="Line 174"/>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77" name="Line 175"/>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78" name="Line 176"/>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2065" name="Group 177"/>
            <p:cNvGrpSpPr>
              <a:grpSpLocks/>
            </p:cNvGrpSpPr>
            <p:nvPr/>
          </p:nvGrpSpPr>
          <p:grpSpPr bwMode="auto">
            <a:xfrm>
              <a:off x="3792" y="1244"/>
              <a:ext cx="268" cy="101"/>
              <a:chOff x="2875" y="1143"/>
              <a:chExt cx="330" cy="132"/>
            </a:xfrm>
          </p:grpSpPr>
          <p:sp>
            <p:nvSpPr>
              <p:cNvPr id="42071" name="Line 178"/>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72" name="Line 179"/>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73" name="Line 180"/>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74" name="Line 181"/>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2066" name="Group 182"/>
            <p:cNvGrpSpPr>
              <a:grpSpLocks/>
            </p:cNvGrpSpPr>
            <p:nvPr/>
          </p:nvGrpSpPr>
          <p:grpSpPr bwMode="auto">
            <a:xfrm>
              <a:off x="4935" y="1244"/>
              <a:ext cx="268" cy="101"/>
              <a:chOff x="2875" y="1143"/>
              <a:chExt cx="330" cy="132"/>
            </a:xfrm>
          </p:grpSpPr>
          <p:sp>
            <p:nvSpPr>
              <p:cNvPr id="42067" name="Line 183"/>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68" name="Line 184"/>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69" name="Line 185"/>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70" name="Line 186"/>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grpSp>
        <p:nvGrpSpPr>
          <p:cNvPr id="576727" name="Group 215"/>
          <p:cNvGrpSpPr>
            <a:grpSpLocks/>
          </p:cNvGrpSpPr>
          <p:nvPr/>
        </p:nvGrpSpPr>
        <p:grpSpPr bwMode="auto">
          <a:xfrm>
            <a:off x="293108" y="3382042"/>
            <a:ext cx="9304073" cy="1144587"/>
            <a:chOff x="113" y="1773"/>
            <a:chExt cx="5410" cy="721"/>
          </a:xfrm>
        </p:grpSpPr>
        <p:sp>
          <p:nvSpPr>
            <p:cNvPr id="42013" name="Rectangle 212"/>
            <p:cNvSpPr>
              <a:spLocks noChangeArrowheads="1"/>
            </p:cNvSpPr>
            <p:nvPr/>
          </p:nvSpPr>
          <p:spPr bwMode="auto">
            <a:xfrm>
              <a:off x="1020" y="2205"/>
              <a:ext cx="106" cy="289"/>
            </a:xfrm>
            <a:prstGeom prst="rect">
              <a:avLst/>
            </a:prstGeom>
            <a:solidFill>
              <a:srgbClr val="CCFF99"/>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1" hangingPunct="1"/>
              <a:endParaRPr lang="zh-CN" altLang="en-US" b="1">
                <a:solidFill>
                  <a:srgbClr val="000099"/>
                </a:solidFill>
                <a:latin typeface="+mn-lt"/>
                <a:ea typeface="+mn-ea"/>
              </a:endParaRPr>
            </a:p>
          </p:txBody>
        </p:sp>
        <p:sp>
          <p:nvSpPr>
            <p:cNvPr id="42014" name="Text Box 119"/>
            <p:cNvSpPr txBox="1">
              <a:spLocks noChangeArrowheads="1"/>
            </p:cNvSpPr>
            <p:nvPr/>
          </p:nvSpPr>
          <p:spPr bwMode="auto">
            <a:xfrm>
              <a:off x="5150" y="2205"/>
              <a:ext cx="37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pku</a:t>
              </a:r>
            </a:p>
          </p:txBody>
        </p:sp>
        <p:sp>
          <p:nvSpPr>
            <p:cNvPr id="42015" name="Text Box 120"/>
            <p:cNvSpPr txBox="1">
              <a:spLocks noChangeArrowheads="1"/>
            </p:cNvSpPr>
            <p:nvPr/>
          </p:nvSpPr>
          <p:spPr bwMode="auto">
            <a:xfrm>
              <a:off x="3924" y="2205"/>
              <a:ext cx="729"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tsinghua</a:t>
              </a:r>
            </a:p>
          </p:txBody>
        </p:sp>
        <p:sp>
          <p:nvSpPr>
            <p:cNvPr id="42016" name="Text Box 121"/>
            <p:cNvSpPr txBox="1">
              <a:spLocks noChangeArrowheads="1"/>
            </p:cNvSpPr>
            <p:nvPr/>
          </p:nvSpPr>
          <p:spPr bwMode="auto">
            <a:xfrm>
              <a:off x="4649" y="1998"/>
              <a:ext cx="435"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sp>
          <p:nvSpPr>
            <p:cNvPr id="42017" name="Rectangle 128"/>
            <p:cNvSpPr>
              <a:spLocks noChangeArrowheads="1"/>
            </p:cNvSpPr>
            <p:nvPr/>
          </p:nvSpPr>
          <p:spPr bwMode="auto">
            <a:xfrm>
              <a:off x="113" y="2182"/>
              <a:ext cx="703" cy="250"/>
            </a:xfrm>
            <a:prstGeom prst="rect">
              <a:avLst/>
            </a:prstGeom>
            <a:solidFill>
              <a:srgbClr val="CCFF99"/>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2000" b="1">
                  <a:solidFill>
                    <a:srgbClr val="000099"/>
                  </a:solidFill>
                  <a:latin typeface="+mn-lt"/>
                  <a:ea typeface="+mn-ea"/>
                </a:rPr>
                <a:t>三级域名</a:t>
              </a:r>
            </a:p>
          </p:txBody>
        </p:sp>
        <p:sp>
          <p:nvSpPr>
            <p:cNvPr id="42018" name="Text Box 129"/>
            <p:cNvSpPr txBox="1">
              <a:spLocks noChangeArrowheads="1"/>
            </p:cNvSpPr>
            <p:nvPr/>
          </p:nvSpPr>
          <p:spPr bwMode="auto">
            <a:xfrm>
              <a:off x="1064" y="2205"/>
              <a:ext cx="405" cy="25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mail</a:t>
              </a:r>
            </a:p>
          </p:txBody>
        </p:sp>
        <p:sp>
          <p:nvSpPr>
            <p:cNvPr id="42019" name="Line 148"/>
            <p:cNvSpPr>
              <a:spLocks noChangeShapeType="1"/>
            </p:cNvSpPr>
            <p:nvPr/>
          </p:nvSpPr>
          <p:spPr bwMode="auto">
            <a:xfrm flipH="1">
              <a:off x="4386" y="1773"/>
              <a:ext cx="387" cy="42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20" name="Line 149"/>
            <p:cNvSpPr>
              <a:spLocks noChangeShapeType="1"/>
            </p:cNvSpPr>
            <p:nvPr/>
          </p:nvSpPr>
          <p:spPr bwMode="auto">
            <a:xfrm>
              <a:off x="4792" y="1784"/>
              <a:ext cx="548" cy="43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21" name="Text Box 150"/>
            <p:cNvSpPr txBox="1">
              <a:spLocks noChangeArrowheads="1"/>
            </p:cNvSpPr>
            <p:nvPr/>
          </p:nvSpPr>
          <p:spPr bwMode="auto">
            <a:xfrm>
              <a:off x="1826" y="2205"/>
              <a:ext cx="454" cy="25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www</a:t>
              </a:r>
            </a:p>
          </p:txBody>
        </p:sp>
        <p:sp>
          <p:nvSpPr>
            <p:cNvPr id="42022" name="Text Box 152"/>
            <p:cNvSpPr txBox="1">
              <a:spLocks noChangeArrowheads="1"/>
            </p:cNvSpPr>
            <p:nvPr/>
          </p:nvSpPr>
          <p:spPr bwMode="auto">
            <a:xfrm>
              <a:off x="1414" y="1998"/>
              <a:ext cx="435"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sp>
          <p:nvSpPr>
            <p:cNvPr id="42023" name="Line 153"/>
            <p:cNvSpPr>
              <a:spLocks noChangeShapeType="1"/>
            </p:cNvSpPr>
            <p:nvPr/>
          </p:nvSpPr>
          <p:spPr bwMode="auto">
            <a:xfrm flipV="1">
              <a:off x="1274" y="1794"/>
              <a:ext cx="383" cy="44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24" name="Line 154"/>
            <p:cNvSpPr>
              <a:spLocks noChangeShapeType="1"/>
            </p:cNvSpPr>
            <p:nvPr/>
          </p:nvSpPr>
          <p:spPr bwMode="auto">
            <a:xfrm>
              <a:off x="1657" y="1794"/>
              <a:ext cx="361" cy="473"/>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nvGrpSpPr>
            <p:cNvPr id="42025" name="Group 187"/>
            <p:cNvGrpSpPr>
              <a:grpSpLocks/>
            </p:cNvGrpSpPr>
            <p:nvPr/>
          </p:nvGrpSpPr>
          <p:grpSpPr bwMode="auto">
            <a:xfrm>
              <a:off x="2613" y="1797"/>
              <a:ext cx="269" cy="101"/>
              <a:chOff x="2875" y="1143"/>
              <a:chExt cx="330" cy="132"/>
            </a:xfrm>
          </p:grpSpPr>
          <p:sp>
            <p:nvSpPr>
              <p:cNvPr id="42041" name="Line 188"/>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42" name="Line 189"/>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43" name="Line 190"/>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44" name="Line 191"/>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2026" name="Group 192"/>
            <p:cNvGrpSpPr>
              <a:grpSpLocks/>
            </p:cNvGrpSpPr>
            <p:nvPr/>
          </p:nvGrpSpPr>
          <p:grpSpPr bwMode="auto">
            <a:xfrm>
              <a:off x="5131" y="1797"/>
              <a:ext cx="268" cy="101"/>
              <a:chOff x="2875" y="1143"/>
              <a:chExt cx="330" cy="132"/>
            </a:xfrm>
          </p:grpSpPr>
          <p:sp>
            <p:nvSpPr>
              <p:cNvPr id="42037" name="Line 193"/>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38" name="Line 194"/>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39" name="Line 195"/>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40" name="Line 196"/>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2027" name="Group 197"/>
            <p:cNvGrpSpPr>
              <a:grpSpLocks/>
            </p:cNvGrpSpPr>
            <p:nvPr/>
          </p:nvGrpSpPr>
          <p:grpSpPr bwMode="auto">
            <a:xfrm>
              <a:off x="2239" y="1797"/>
              <a:ext cx="268" cy="101"/>
              <a:chOff x="2875" y="1143"/>
              <a:chExt cx="330" cy="132"/>
            </a:xfrm>
          </p:grpSpPr>
          <p:sp>
            <p:nvSpPr>
              <p:cNvPr id="42033" name="Line 198"/>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34" name="Line 199"/>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35" name="Line 200"/>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36" name="Line 201"/>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2028" name="Group 202"/>
            <p:cNvGrpSpPr>
              <a:grpSpLocks/>
            </p:cNvGrpSpPr>
            <p:nvPr/>
          </p:nvGrpSpPr>
          <p:grpSpPr bwMode="auto">
            <a:xfrm>
              <a:off x="3953" y="1797"/>
              <a:ext cx="268" cy="101"/>
              <a:chOff x="2875" y="1143"/>
              <a:chExt cx="330" cy="132"/>
            </a:xfrm>
          </p:grpSpPr>
          <p:sp>
            <p:nvSpPr>
              <p:cNvPr id="42029" name="Line 203"/>
              <p:cNvSpPr>
                <a:spLocks noChangeShapeType="1"/>
              </p:cNvSpPr>
              <p:nvPr/>
            </p:nvSpPr>
            <p:spPr bwMode="auto">
              <a:xfrm>
                <a:off x="3061"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30" name="Line 204"/>
              <p:cNvSpPr>
                <a:spLocks noChangeShapeType="1"/>
              </p:cNvSpPr>
              <p:nvPr/>
            </p:nvSpPr>
            <p:spPr bwMode="auto">
              <a:xfrm>
                <a:off x="3050" y="1143"/>
                <a:ext cx="37" cy="12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31" name="Line 205"/>
              <p:cNvSpPr>
                <a:spLocks noChangeShapeType="1"/>
              </p:cNvSpPr>
              <p:nvPr/>
            </p:nvSpPr>
            <p:spPr bwMode="auto">
              <a:xfrm flipH="1">
                <a:off x="2875" y="1143"/>
                <a:ext cx="144" cy="13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32" name="Line 206"/>
              <p:cNvSpPr>
                <a:spLocks noChangeShapeType="1"/>
              </p:cNvSpPr>
              <p:nvPr/>
            </p:nvSpPr>
            <p:spPr bwMode="auto">
              <a:xfrm flipH="1">
                <a:off x="2980" y="1143"/>
                <a:ext cx="54" cy="126"/>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grpSp>
        <p:nvGrpSpPr>
          <p:cNvPr id="576725" name="Group 213"/>
          <p:cNvGrpSpPr>
            <a:grpSpLocks/>
          </p:cNvGrpSpPr>
          <p:nvPr/>
        </p:nvGrpSpPr>
        <p:grpSpPr bwMode="auto">
          <a:xfrm>
            <a:off x="293108" y="1689765"/>
            <a:ext cx="9412420" cy="965199"/>
            <a:chOff x="113" y="707"/>
            <a:chExt cx="5473" cy="608"/>
          </a:xfrm>
        </p:grpSpPr>
        <p:sp>
          <p:nvSpPr>
            <p:cNvPr id="41992" name="Rectangle 209"/>
            <p:cNvSpPr>
              <a:spLocks noChangeArrowheads="1"/>
            </p:cNvSpPr>
            <p:nvPr/>
          </p:nvSpPr>
          <p:spPr bwMode="auto">
            <a:xfrm>
              <a:off x="1020" y="1026"/>
              <a:ext cx="106" cy="289"/>
            </a:xfrm>
            <a:prstGeom prst="rect">
              <a:avLst/>
            </a:prstGeom>
            <a:solidFill>
              <a:srgbClr val="CCECFF"/>
            </a:solidFill>
            <a:ln>
              <a:noFill/>
            </a:ln>
            <a:effectLst/>
            <a:extLst>
              <a:ext uri="{91240B29-F687-4F45-9708-019B960494DF}">
                <a14:hiddenLine xmlns:a14="http://schemas.microsoft.com/office/drawing/2010/main" w="19050" algn="ctr">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1" hangingPunct="1"/>
              <a:endParaRPr lang="zh-CN" altLang="en-US" b="1">
                <a:solidFill>
                  <a:srgbClr val="000099"/>
                </a:solidFill>
                <a:latin typeface="+mn-lt"/>
                <a:ea typeface="+mn-ea"/>
              </a:endParaRPr>
            </a:p>
          </p:txBody>
        </p:sp>
        <p:sp>
          <p:nvSpPr>
            <p:cNvPr id="41993" name="Text Box 106"/>
            <p:cNvSpPr txBox="1">
              <a:spLocks noChangeArrowheads="1"/>
            </p:cNvSpPr>
            <p:nvPr/>
          </p:nvSpPr>
          <p:spPr bwMode="auto">
            <a:xfrm>
              <a:off x="1975" y="1026"/>
              <a:ext cx="414"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com</a:t>
              </a:r>
            </a:p>
          </p:txBody>
        </p:sp>
        <p:sp>
          <p:nvSpPr>
            <p:cNvPr id="41994" name="Text Box 107"/>
            <p:cNvSpPr txBox="1">
              <a:spLocks noChangeArrowheads="1"/>
            </p:cNvSpPr>
            <p:nvPr/>
          </p:nvSpPr>
          <p:spPr bwMode="auto">
            <a:xfrm>
              <a:off x="2472" y="1026"/>
              <a:ext cx="331"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net</a:t>
              </a:r>
            </a:p>
          </p:txBody>
        </p:sp>
        <p:sp>
          <p:nvSpPr>
            <p:cNvPr id="41995" name="Text Box 108"/>
            <p:cNvSpPr txBox="1">
              <a:spLocks noChangeArrowheads="1"/>
            </p:cNvSpPr>
            <p:nvPr/>
          </p:nvSpPr>
          <p:spPr bwMode="auto">
            <a:xfrm>
              <a:off x="2900" y="1026"/>
              <a:ext cx="348"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org</a:t>
              </a:r>
            </a:p>
          </p:txBody>
        </p:sp>
        <p:sp>
          <p:nvSpPr>
            <p:cNvPr id="41996" name="Text Box 109"/>
            <p:cNvSpPr txBox="1">
              <a:spLocks noChangeArrowheads="1"/>
            </p:cNvSpPr>
            <p:nvPr/>
          </p:nvSpPr>
          <p:spPr bwMode="auto">
            <a:xfrm>
              <a:off x="3329" y="1026"/>
              <a:ext cx="37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edu</a:t>
              </a:r>
            </a:p>
          </p:txBody>
        </p:sp>
        <p:sp>
          <p:nvSpPr>
            <p:cNvPr id="41997" name="Text Box 110"/>
            <p:cNvSpPr txBox="1">
              <a:spLocks noChangeArrowheads="1"/>
            </p:cNvSpPr>
            <p:nvPr/>
          </p:nvSpPr>
          <p:spPr bwMode="auto">
            <a:xfrm>
              <a:off x="3758" y="1026"/>
              <a:ext cx="373"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gov</a:t>
              </a:r>
            </a:p>
          </p:txBody>
        </p:sp>
        <p:sp>
          <p:nvSpPr>
            <p:cNvPr id="41998" name="Text Box 111"/>
            <p:cNvSpPr txBox="1">
              <a:spLocks noChangeArrowheads="1"/>
            </p:cNvSpPr>
            <p:nvPr/>
          </p:nvSpPr>
          <p:spPr bwMode="auto">
            <a:xfrm>
              <a:off x="1114" y="1026"/>
              <a:ext cx="42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aero</a:t>
              </a:r>
            </a:p>
          </p:txBody>
        </p:sp>
        <p:sp>
          <p:nvSpPr>
            <p:cNvPr id="41999" name="Text Box 112"/>
            <p:cNvSpPr txBox="1">
              <a:spLocks noChangeArrowheads="1"/>
            </p:cNvSpPr>
            <p:nvPr/>
          </p:nvSpPr>
          <p:spPr bwMode="auto">
            <a:xfrm>
              <a:off x="4489" y="1026"/>
              <a:ext cx="28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cn</a:t>
              </a:r>
            </a:p>
          </p:txBody>
        </p:sp>
        <p:sp>
          <p:nvSpPr>
            <p:cNvPr id="42000" name="Text Box 113"/>
            <p:cNvSpPr txBox="1">
              <a:spLocks noChangeArrowheads="1"/>
            </p:cNvSpPr>
            <p:nvPr/>
          </p:nvSpPr>
          <p:spPr bwMode="auto">
            <a:xfrm>
              <a:off x="4918" y="1026"/>
              <a:ext cx="28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mn-lt"/>
                  <a:ea typeface="+mn-ea"/>
                </a:rPr>
                <a:t>uk</a:t>
              </a:r>
            </a:p>
          </p:txBody>
        </p:sp>
        <p:sp>
          <p:nvSpPr>
            <p:cNvPr id="42001" name="Text Box 114"/>
            <p:cNvSpPr txBox="1">
              <a:spLocks noChangeArrowheads="1"/>
            </p:cNvSpPr>
            <p:nvPr/>
          </p:nvSpPr>
          <p:spPr bwMode="auto">
            <a:xfrm>
              <a:off x="5151" y="819"/>
              <a:ext cx="435"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sp>
          <p:nvSpPr>
            <p:cNvPr id="42002" name="Rectangle 126"/>
            <p:cNvSpPr>
              <a:spLocks noChangeArrowheads="1"/>
            </p:cNvSpPr>
            <p:nvPr/>
          </p:nvSpPr>
          <p:spPr bwMode="auto">
            <a:xfrm>
              <a:off x="113" y="1005"/>
              <a:ext cx="703" cy="250"/>
            </a:xfrm>
            <a:prstGeom prst="rect">
              <a:avLst/>
            </a:prstGeom>
            <a:solidFill>
              <a:srgbClr val="CCECFF"/>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2000" b="1">
                  <a:solidFill>
                    <a:srgbClr val="000099"/>
                  </a:solidFill>
                  <a:latin typeface="+mn-lt"/>
                  <a:ea typeface="+mn-ea"/>
                </a:rPr>
                <a:t>顶级域名</a:t>
              </a:r>
            </a:p>
          </p:txBody>
        </p:sp>
        <p:sp>
          <p:nvSpPr>
            <p:cNvPr id="42003" name="Line 133"/>
            <p:cNvSpPr>
              <a:spLocks noChangeShapeType="1"/>
            </p:cNvSpPr>
            <p:nvPr/>
          </p:nvSpPr>
          <p:spPr bwMode="auto">
            <a:xfrm flipH="1">
              <a:off x="2201" y="712"/>
              <a:ext cx="1068" cy="389"/>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04" name="Line 134"/>
            <p:cNvSpPr>
              <a:spLocks noChangeShapeType="1"/>
            </p:cNvSpPr>
            <p:nvPr/>
          </p:nvSpPr>
          <p:spPr bwMode="auto">
            <a:xfrm flipH="1">
              <a:off x="2681" y="730"/>
              <a:ext cx="575" cy="352"/>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05" name="Line 135"/>
            <p:cNvSpPr>
              <a:spLocks noChangeShapeType="1"/>
            </p:cNvSpPr>
            <p:nvPr/>
          </p:nvSpPr>
          <p:spPr bwMode="auto">
            <a:xfrm flipH="1">
              <a:off x="3134" y="730"/>
              <a:ext cx="131" cy="344"/>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06" name="Line 136"/>
            <p:cNvSpPr>
              <a:spLocks noChangeShapeType="1"/>
            </p:cNvSpPr>
            <p:nvPr/>
          </p:nvSpPr>
          <p:spPr bwMode="auto">
            <a:xfrm>
              <a:off x="3277" y="723"/>
              <a:ext cx="249" cy="365"/>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07" name="Line 137"/>
            <p:cNvSpPr>
              <a:spLocks noChangeShapeType="1"/>
            </p:cNvSpPr>
            <p:nvPr/>
          </p:nvSpPr>
          <p:spPr bwMode="auto">
            <a:xfrm>
              <a:off x="3275" y="715"/>
              <a:ext cx="681" cy="375"/>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08" name="Line 138"/>
            <p:cNvSpPr>
              <a:spLocks noChangeShapeType="1"/>
            </p:cNvSpPr>
            <p:nvPr/>
          </p:nvSpPr>
          <p:spPr bwMode="auto">
            <a:xfrm>
              <a:off x="3288" y="708"/>
              <a:ext cx="1353" cy="377"/>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09" name="Line 139"/>
            <p:cNvSpPr>
              <a:spLocks noChangeShapeType="1"/>
            </p:cNvSpPr>
            <p:nvPr/>
          </p:nvSpPr>
          <p:spPr bwMode="auto">
            <a:xfrm flipH="1">
              <a:off x="1358" y="707"/>
              <a:ext cx="1933" cy="370"/>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10" name="Line 140"/>
            <p:cNvSpPr>
              <a:spLocks noChangeShapeType="1"/>
            </p:cNvSpPr>
            <p:nvPr/>
          </p:nvSpPr>
          <p:spPr bwMode="auto">
            <a:xfrm>
              <a:off x="3250" y="709"/>
              <a:ext cx="1777" cy="351"/>
            </a:xfrm>
            <a:prstGeom prst="line">
              <a:avLst/>
            </a:prstGeom>
            <a:noFill/>
            <a:ln w="19050">
              <a:solidFill>
                <a:schemeClr val="tx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2011" name="Text Box 141"/>
            <p:cNvSpPr txBox="1">
              <a:spLocks noChangeArrowheads="1"/>
            </p:cNvSpPr>
            <p:nvPr/>
          </p:nvSpPr>
          <p:spPr bwMode="auto">
            <a:xfrm>
              <a:off x="1542" y="818"/>
              <a:ext cx="435"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sp>
          <p:nvSpPr>
            <p:cNvPr id="42012" name="Text Box 207"/>
            <p:cNvSpPr txBox="1">
              <a:spLocks noChangeArrowheads="1"/>
            </p:cNvSpPr>
            <p:nvPr/>
          </p:nvSpPr>
          <p:spPr bwMode="auto">
            <a:xfrm>
              <a:off x="4042" y="817"/>
              <a:ext cx="435" cy="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grpSp>
    </p:spTree>
    <p:extLst>
      <p:ext uri="{BB962C8B-B14F-4D97-AF65-F5344CB8AC3E}">
        <p14:creationId xmlns:p14="http://schemas.microsoft.com/office/powerpoint/2010/main" val="17500965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afterEffect">
                                  <p:stCondLst>
                                    <p:cond delay="500"/>
                                  </p:stCondLst>
                                  <p:childTnLst>
                                    <p:set>
                                      <p:cBhvr>
                                        <p:cTn id="6" dur="1" fill="hold">
                                          <p:stCondLst>
                                            <p:cond delay="0"/>
                                          </p:stCondLst>
                                        </p:cTn>
                                        <p:tgtEl>
                                          <p:spTgt spid="576725"/>
                                        </p:tgtEl>
                                        <p:attrNameLst>
                                          <p:attrName>style.visibility</p:attrName>
                                        </p:attrNameLst>
                                      </p:cBhvr>
                                      <p:to>
                                        <p:strVal val="visible"/>
                                      </p:to>
                                    </p:set>
                                    <p:animEffect transition="in" filter="wipe(up)">
                                      <p:cBhvr>
                                        <p:cTn id="7" dur="1000"/>
                                        <p:tgtEl>
                                          <p:spTgt spid="576725"/>
                                        </p:tgtEl>
                                      </p:cBhvr>
                                    </p:animEffect>
                                  </p:childTnLst>
                                </p:cTn>
                              </p:par>
                            </p:childTnLst>
                          </p:cTn>
                        </p:par>
                        <p:par>
                          <p:cTn id="8" fill="hold" nodeType="afterGroup">
                            <p:stCondLst>
                              <p:cond delay="1500"/>
                            </p:stCondLst>
                            <p:childTnLst>
                              <p:par>
                                <p:cTn id="9" presetID="22" presetClass="entr" presetSubtype="1" fill="hold" nodeType="afterEffect">
                                  <p:stCondLst>
                                    <p:cond delay="500"/>
                                  </p:stCondLst>
                                  <p:childTnLst>
                                    <p:set>
                                      <p:cBhvr>
                                        <p:cTn id="10" dur="1" fill="hold">
                                          <p:stCondLst>
                                            <p:cond delay="0"/>
                                          </p:stCondLst>
                                        </p:cTn>
                                        <p:tgtEl>
                                          <p:spTgt spid="576726"/>
                                        </p:tgtEl>
                                        <p:attrNameLst>
                                          <p:attrName>style.visibility</p:attrName>
                                        </p:attrNameLst>
                                      </p:cBhvr>
                                      <p:to>
                                        <p:strVal val="visible"/>
                                      </p:to>
                                    </p:set>
                                    <p:animEffect transition="in" filter="wipe(up)">
                                      <p:cBhvr>
                                        <p:cTn id="11" dur="1000"/>
                                        <p:tgtEl>
                                          <p:spTgt spid="576726"/>
                                        </p:tgtEl>
                                      </p:cBhvr>
                                    </p:animEffect>
                                  </p:childTnLst>
                                </p:cTn>
                              </p:par>
                            </p:childTnLst>
                          </p:cTn>
                        </p:par>
                        <p:par>
                          <p:cTn id="12" fill="hold" nodeType="afterGroup">
                            <p:stCondLst>
                              <p:cond delay="3000"/>
                            </p:stCondLst>
                            <p:childTnLst>
                              <p:par>
                                <p:cTn id="13" presetID="22" presetClass="entr" presetSubtype="1" fill="hold" nodeType="afterEffect">
                                  <p:stCondLst>
                                    <p:cond delay="500"/>
                                  </p:stCondLst>
                                  <p:childTnLst>
                                    <p:set>
                                      <p:cBhvr>
                                        <p:cTn id="14" dur="1" fill="hold">
                                          <p:stCondLst>
                                            <p:cond delay="0"/>
                                          </p:stCondLst>
                                        </p:cTn>
                                        <p:tgtEl>
                                          <p:spTgt spid="576727"/>
                                        </p:tgtEl>
                                        <p:attrNameLst>
                                          <p:attrName>style.visibility</p:attrName>
                                        </p:attrNameLst>
                                      </p:cBhvr>
                                      <p:to>
                                        <p:strVal val="visible"/>
                                      </p:to>
                                    </p:set>
                                    <p:animEffect transition="in" filter="wipe(up)">
                                      <p:cBhvr>
                                        <p:cTn id="15" dur="1000"/>
                                        <p:tgtEl>
                                          <p:spTgt spid="576727"/>
                                        </p:tgtEl>
                                      </p:cBhvr>
                                    </p:animEffect>
                                  </p:childTnLst>
                                </p:cTn>
                              </p:par>
                            </p:childTnLst>
                          </p:cTn>
                        </p:par>
                        <p:par>
                          <p:cTn id="16" fill="hold" nodeType="afterGroup">
                            <p:stCondLst>
                              <p:cond delay="4500"/>
                            </p:stCondLst>
                            <p:childTnLst>
                              <p:par>
                                <p:cTn id="17" presetID="22" presetClass="entr" presetSubtype="1" fill="hold" nodeType="afterEffect">
                                  <p:stCondLst>
                                    <p:cond delay="500"/>
                                  </p:stCondLst>
                                  <p:childTnLst>
                                    <p:set>
                                      <p:cBhvr>
                                        <p:cTn id="18" dur="1" fill="hold">
                                          <p:stCondLst>
                                            <p:cond delay="0"/>
                                          </p:stCondLst>
                                        </p:cTn>
                                        <p:tgtEl>
                                          <p:spTgt spid="576728"/>
                                        </p:tgtEl>
                                        <p:attrNameLst>
                                          <p:attrName>style.visibility</p:attrName>
                                        </p:attrNameLst>
                                      </p:cBhvr>
                                      <p:to>
                                        <p:strVal val="visible"/>
                                      </p:to>
                                    </p:set>
                                    <p:animEffect transition="in" filter="wipe(up)">
                                      <p:cBhvr>
                                        <p:cTn id="19" dur="1000"/>
                                        <p:tgtEl>
                                          <p:spTgt spid="5767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62" name="Rectangle 2"/>
          <p:cNvSpPr>
            <a:spLocks noGrp="1" noChangeArrowheads="1"/>
          </p:cNvSpPr>
          <p:nvPr>
            <p:ph type="title"/>
          </p:nvPr>
        </p:nvSpPr>
        <p:spPr/>
        <p:txBody>
          <a:bodyPr/>
          <a:lstStyle/>
          <a:p>
            <a:pPr eaLnBrk="1" hangingPunct="1">
              <a:defRPr/>
            </a:pPr>
            <a:r>
              <a:rPr lang="en-US" altLang="zh-CN" dirty="0"/>
              <a:t>6.1.3  </a:t>
            </a:r>
            <a:r>
              <a:rPr lang="zh-CN" altLang="en-US" dirty="0"/>
              <a:t>域名服务器 </a:t>
            </a:r>
          </a:p>
        </p:txBody>
      </p:sp>
      <p:sp>
        <p:nvSpPr>
          <p:cNvPr id="44035" name="Rectangle 3"/>
          <p:cNvSpPr>
            <a:spLocks noGrp="1" noChangeArrowheads="1"/>
          </p:cNvSpPr>
          <p:nvPr>
            <p:ph idx="1"/>
          </p:nvPr>
        </p:nvSpPr>
        <p:spPr/>
        <p:txBody>
          <a:bodyPr/>
          <a:lstStyle/>
          <a:p>
            <a:pPr eaLnBrk="1" hangingPunct="1"/>
            <a:r>
              <a:rPr lang="zh-CN" altLang="en-US" dirty="0" smtClean="0">
                <a:ea typeface="黑体" pitchFamily="49" charset="-122"/>
              </a:rPr>
              <a:t>一个服务器所负责管辖的（或有权限的）范围叫做</a:t>
            </a:r>
            <a:r>
              <a:rPr lang="zh-CN" altLang="en-US" dirty="0" smtClean="0">
                <a:solidFill>
                  <a:srgbClr val="FF0000"/>
                </a:solidFill>
                <a:ea typeface="黑体" pitchFamily="49" charset="-122"/>
              </a:rPr>
              <a:t>区 </a:t>
            </a:r>
            <a:r>
              <a:rPr lang="en-US" altLang="zh-CN" dirty="0" smtClean="0">
                <a:ea typeface="黑体" pitchFamily="49" charset="-122"/>
              </a:rPr>
              <a:t>(zone)</a:t>
            </a:r>
            <a:r>
              <a:rPr lang="zh-CN" altLang="en-US" dirty="0" smtClean="0">
                <a:ea typeface="黑体" pitchFamily="49" charset="-122"/>
              </a:rPr>
              <a:t>。</a:t>
            </a:r>
          </a:p>
          <a:p>
            <a:pPr eaLnBrk="1" hangingPunct="1"/>
            <a:r>
              <a:rPr lang="zh-CN" altLang="en-US" dirty="0" smtClean="0">
                <a:ea typeface="黑体" pitchFamily="49" charset="-122"/>
              </a:rPr>
              <a:t>各单位根据具体情况来划分自己管辖范围的区。但在一个区中的所有节点必须是能够连通的。</a:t>
            </a:r>
          </a:p>
          <a:p>
            <a:pPr eaLnBrk="1" hangingPunct="1"/>
            <a:r>
              <a:rPr lang="zh-CN" altLang="en-US" dirty="0" smtClean="0">
                <a:ea typeface="黑体" pitchFamily="49" charset="-122"/>
              </a:rPr>
              <a:t>每一个区设置相应的</a:t>
            </a:r>
            <a:r>
              <a:rPr lang="zh-CN" altLang="en-US" dirty="0" smtClean="0">
                <a:solidFill>
                  <a:srgbClr val="FF0000"/>
                </a:solidFill>
                <a:ea typeface="黑体" pitchFamily="49" charset="-122"/>
              </a:rPr>
              <a:t>权限域名服务器</a:t>
            </a:r>
            <a:r>
              <a:rPr lang="zh-CN" altLang="en-US" dirty="0" smtClean="0">
                <a:ea typeface="黑体" pitchFamily="49" charset="-122"/>
              </a:rPr>
              <a:t>，用来保存该区中的所有主机的域名到 </a:t>
            </a:r>
            <a:r>
              <a:rPr lang="en-US" altLang="zh-CN" dirty="0" smtClean="0">
                <a:ea typeface="黑体" pitchFamily="49" charset="-122"/>
              </a:rPr>
              <a:t>IP </a:t>
            </a:r>
            <a:r>
              <a:rPr lang="zh-CN" altLang="en-US" dirty="0" smtClean="0">
                <a:ea typeface="黑体" pitchFamily="49" charset="-122"/>
              </a:rPr>
              <a:t>地址的映射。</a:t>
            </a:r>
          </a:p>
          <a:p>
            <a:pPr eaLnBrk="1" hangingPunct="1"/>
            <a:r>
              <a:rPr lang="en-US" altLang="zh-CN" dirty="0" smtClean="0">
                <a:ea typeface="黑体" pitchFamily="49" charset="-122"/>
              </a:rPr>
              <a:t>DNS </a:t>
            </a:r>
            <a:r>
              <a:rPr lang="zh-CN" altLang="en-US" dirty="0" smtClean="0">
                <a:ea typeface="黑体" pitchFamily="49" charset="-122"/>
              </a:rPr>
              <a:t>服务器的管辖范围不是以“域”为单位，而是以“区”为单位。  </a:t>
            </a:r>
          </a:p>
        </p:txBody>
      </p:sp>
    </p:spTree>
    <p:extLst>
      <p:ext uri="{BB962C8B-B14F-4D97-AF65-F5344CB8AC3E}">
        <p14:creationId xmlns:p14="http://schemas.microsoft.com/office/powerpoint/2010/main" val="87379276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5988" name="Rectangle 4"/>
          <p:cNvSpPr>
            <a:spLocks noGrp="1" noChangeArrowheads="1"/>
          </p:cNvSpPr>
          <p:nvPr>
            <p:ph type="title"/>
          </p:nvPr>
        </p:nvSpPr>
        <p:spPr/>
        <p:txBody>
          <a:bodyPr/>
          <a:lstStyle/>
          <a:p>
            <a:pPr algn="ctr" eaLnBrk="1" hangingPunct="1">
              <a:defRPr/>
            </a:pPr>
            <a:r>
              <a:rPr dirty="0"/>
              <a:t>区的不同划分方法举例 </a:t>
            </a:r>
          </a:p>
        </p:txBody>
      </p:sp>
      <p:sp>
        <p:nvSpPr>
          <p:cNvPr id="45059" name="Line 92"/>
          <p:cNvSpPr>
            <a:spLocks noChangeShapeType="1"/>
          </p:cNvSpPr>
          <p:nvPr/>
        </p:nvSpPr>
        <p:spPr bwMode="auto">
          <a:xfrm>
            <a:off x="2660815" y="2515072"/>
            <a:ext cx="10319" cy="8001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45060" name="Text Box 93"/>
          <p:cNvSpPr txBox="1">
            <a:spLocks noChangeArrowheads="1"/>
          </p:cNvSpPr>
          <p:nvPr/>
        </p:nvSpPr>
        <p:spPr bwMode="auto">
          <a:xfrm>
            <a:off x="409608" y="2902422"/>
            <a:ext cx="18277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400" b="1">
                <a:solidFill>
                  <a:srgbClr val="000099"/>
                </a:solidFill>
                <a:latin typeface="+mn-lt"/>
                <a:ea typeface="+mn-ea"/>
              </a:rPr>
              <a:t>域 </a:t>
            </a:r>
            <a:r>
              <a:rPr kumimoji="1" lang="en-US" altLang="zh-CN" sz="2400" b="1">
                <a:solidFill>
                  <a:srgbClr val="000099"/>
                </a:solidFill>
                <a:latin typeface="+mn-lt"/>
                <a:ea typeface="+mn-ea"/>
              </a:rPr>
              <a:t>abc.com</a:t>
            </a:r>
          </a:p>
        </p:txBody>
      </p:sp>
      <p:sp>
        <p:nvSpPr>
          <p:cNvPr id="45061" name="Freeform 94"/>
          <p:cNvSpPr>
            <a:spLocks/>
          </p:cNvSpPr>
          <p:nvPr/>
        </p:nvSpPr>
        <p:spPr bwMode="auto">
          <a:xfrm>
            <a:off x="736368" y="3092923"/>
            <a:ext cx="3719910" cy="2295525"/>
          </a:xfrm>
          <a:custGeom>
            <a:avLst/>
            <a:gdLst>
              <a:gd name="T0" fmla="*/ 2147483646 w 1917"/>
              <a:gd name="T1" fmla="*/ 2147483646 h 1143"/>
              <a:gd name="T2" fmla="*/ 2147483646 w 1917"/>
              <a:gd name="T3" fmla="*/ 2147483646 h 1143"/>
              <a:gd name="T4" fmla="*/ 2147483646 w 1917"/>
              <a:gd name="T5" fmla="*/ 2147483646 h 1143"/>
              <a:gd name="T6" fmla="*/ 2147483646 w 1917"/>
              <a:gd name="T7" fmla="*/ 2147483646 h 1143"/>
              <a:gd name="T8" fmla="*/ 2147483646 w 1917"/>
              <a:gd name="T9" fmla="*/ 2147483646 h 1143"/>
              <a:gd name="T10" fmla="*/ 2147483646 w 1917"/>
              <a:gd name="T11" fmla="*/ 2147483646 h 1143"/>
              <a:gd name="T12" fmla="*/ 2147483646 w 1917"/>
              <a:gd name="T13" fmla="*/ 2147483646 h 1143"/>
              <a:gd name="T14" fmla="*/ 2147483646 w 1917"/>
              <a:gd name="T15" fmla="*/ 2147483646 h 1143"/>
              <a:gd name="T16" fmla="*/ 2147483646 w 1917"/>
              <a:gd name="T17" fmla="*/ 2147483646 h 1143"/>
              <a:gd name="T18" fmla="*/ 2147483646 w 1917"/>
              <a:gd name="T19" fmla="*/ 2147483646 h 1143"/>
              <a:gd name="T20" fmla="*/ 2147483646 w 1917"/>
              <a:gd name="T21" fmla="*/ 2147483646 h 1143"/>
              <a:gd name="T22" fmla="*/ 2147483646 w 1917"/>
              <a:gd name="T23" fmla="*/ 2147483646 h 1143"/>
              <a:gd name="T24" fmla="*/ 2147483646 w 1917"/>
              <a:gd name="T25" fmla="*/ 2147483646 h 1143"/>
              <a:gd name="T26" fmla="*/ 2147483646 w 1917"/>
              <a:gd name="T27" fmla="*/ 2147483646 h 1143"/>
              <a:gd name="T28" fmla="*/ 2147483646 w 1917"/>
              <a:gd name="T29" fmla="*/ 2147483646 h 1143"/>
              <a:gd name="T30" fmla="*/ 2147483646 w 1917"/>
              <a:gd name="T31" fmla="*/ 2147483646 h 1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17" h="1143">
                <a:moveTo>
                  <a:pt x="1097" y="32"/>
                </a:moveTo>
                <a:cubicBezTo>
                  <a:pt x="1031" y="7"/>
                  <a:pt x="964" y="0"/>
                  <a:pt x="882" y="43"/>
                </a:cubicBezTo>
                <a:cubicBezTo>
                  <a:pt x="800" y="86"/>
                  <a:pt x="730" y="155"/>
                  <a:pt x="603" y="287"/>
                </a:cubicBezTo>
                <a:cubicBezTo>
                  <a:pt x="476" y="418"/>
                  <a:pt x="218" y="703"/>
                  <a:pt x="120" y="830"/>
                </a:cubicBezTo>
                <a:cubicBezTo>
                  <a:pt x="22" y="957"/>
                  <a:pt x="0" y="1000"/>
                  <a:pt x="13" y="1050"/>
                </a:cubicBezTo>
                <a:cubicBezTo>
                  <a:pt x="26" y="1099"/>
                  <a:pt x="95" y="1114"/>
                  <a:pt x="195" y="1126"/>
                </a:cubicBezTo>
                <a:cubicBezTo>
                  <a:pt x="295" y="1139"/>
                  <a:pt x="458" y="1126"/>
                  <a:pt x="612" y="1128"/>
                </a:cubicBezTo>
                <a:cubicBezTo>
                  <a:pt x="766" y="1130"/>
                  <a:pt x="981" y="1134"/>
                  <a:pt x="1121" y="1136"/>
                </a:cubicBezTo>
                <a:cubicBezTo>
                  <a:pt x="1261" y="1138"/>
                  <a:pt x="1336" y="1143"/>
                  <a:pt x="1451" y="1139"/>
                </a:cubicBezTo>
                <a:cubicBezTo>
                  <a:pt x="1566" y="1135"/>
                  <a:pt x="1735" y="1132"/>
                  <a:pt x="1811" y="1109"/>
                </a:cubicBezTo>
                <a:cubicBezTo>
                  <a:pt x="1887" y="1086"/>
                  <a:pt x="1917" y="1062"/>
                  <a:pt x="1907" y="1001"/>
                </a:cubicBezTo>
                <a:cubicBezTo>
                  <a:pt x="1897" y="940"/>
                  <a:pt x="1807" y="823"/>
                  <a:pt x="1751" y="743"/>
                </a:cubicBezTo>
                <a:cubicBezTo>
                  <a:pt x="1695" y="663"/>
                  <a:pt x="1625" y="586"/>
                  <a:pt x="1571" y="521"/>
                </a:cubicBezTo>
                <a:cubicBezTo>
                  <a:pt x="1517" y="456"/>
                  <a:pt x="1476" y="408"/>
                  <a:pt x="1427" y="353"/>
                </a:cubicBezTo>
                <a:cubicBezTo>
                  <a:pt x="1378" y="298"/>
                  <a:pt x="1332" y="245"/>
                  <a:pt x="1277" y="191"/>
                </a:cubicBezTo>
                <a:cubicBezTo>
                  <a:pt x="1222" y="137"/>
                  <a:pt x="1163" y="57"/>
                  <a:pt x="1097" y="32"/>
                </a:cubicBezTo>
                <a:close/>
              </a:path>
            </a:pathLst>
          </a:custGeom>
          <a:solidFill>
            <a:srgbClr val="66FFCC"/>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62" name="AutoShape 95"/>
          <p:cNvSpPr>
            <a:spLocks noChangeArrowheads="1"/>
          </p:cNvSpPr>
          <p:nvPr/>
        </p:nvSpPr>
        <p:spPr bwMode="auto">
          <a:xfrm>
            <a:off x="277184" y="2970684"/>
            <a:ext cx="4579805" cy="2641600"/>
          </a:xfrm>
          <a:prstGeom prst="roundRect">
            <a:avLst>
              <a:gd name="adj" fmla="val 9319"/>
            </a:avLst>
          </a:prstGeom>
          <a:noFill/>
          <a:ln w="28575">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latin typeface="+mn-lt"/>
              <a:ea typeface="+mn-ea"/>
            </a:endParaRPr>
          </a:p>
        </p:txBody>
      </p:sp>
      <p:sp>
        <p:nvSpPr>
          <p:cNvPr id="45063" name="Text Box 96"/>
          <p:cNvSpPr txBox="1">
            <a:spLocks noChangeArrowheads="1"/>
          </p:cNvSpPr>
          <p:nvPr/>
        </p:nvSpPr>
        <p:spPr bwMode="auto">
          <a:xfrm>
            <a:off x="262155" y="3502497"/>
            <a:ext cx="1433406" cy="6093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0000"/>
              </a:lnSpc>
            </a:pPr>
            <a:r>
              <a:rPr kumimoji="1" lang="zh-CN" altLang="zh-CN" sz="2400" b="1">
                <a:solidFill>
                  <a:srgbClr val="000099"/>
                </a:solidFill>
                <a:latin typeface="+mn-lt"/>
                <a:ea typeface="+mn-ea"/>
              </a:rPr>
              <a:t> 区</a:t>
            </a:r>
            <a:endParaRPr kumimoji="1" lang="zh-CN" altLang="en-US" sz="2400" b="1">
              <a:solidFill>
                <a:srgbClr val="000099"/>
              </a:solidFill>
              <a:latin typeface="+mn-lt"/>
              <a:ea typeface="+mn-ea"/>
            </a:endParaRPr>
          </a:p>
          <a:p>
            <a:pPr algn="ctr" eaLnBrk="1" hangingPunct="1">
              <a:lnSpc>
                <a:spcPct val="70000"/>
              </a:lnSpc>
            </a:pPr>
            <a:r>
              <a:rPr kumimoji="1" lang="en-US" altLang="zh-CN" sz="2400" b="1">
                <a:solidFill>
                  <a:srgbClr val="000099"/>
                </a:solidFill>
                <a:latin typeface="+mn-lt"/>
                <a:ea typeface="+mn-ea"/>
              </a:rPr>
              <a:t>abc.com</a:t>
            </a:r>
          </a:p>
        </p:txBody>
      </p:sp>
      <p:sp>
        <p:nvSpPr>
          <p:cNvPr id="45064" name="Freeform 97"/>
          <p:cNvSpPr>
            <a:spLocks/>
          </p:cNvSpPr>
          <p:nvPr/>
        </p:nvSpPr>
        <p:spPr bwMode="auto">
          <a:xfrm>
            <a:off x="953062" y="4026372"/>
            <a:ext cx="142743" cy="582612"/>
          </a:xfrm>
          <a:custGeom>
            <a:avLst/>
            <a:gdLst>
              <a:gd name="T0" fmla="*/ 0 w 172"/>
              <a:gd name="T1" fmla="*/ 0 h 244"/>
              <a:gd name="T2" fmla="*/ 2147483646 w 172"/>
              <a:gd name="T3" fmla="*/ 2147483646 h 244"/>
              <a:gd name="T4" fmla="*/ 0 60000 65536"/>
              <a:gd name="T5" fmla="*/ 0 60000 65536"/>
            </a:gdLst>
            <a:ahLst/>
            <a:cxnLst>
              <a:cxn ang="T4">
                <a:pos x="T0" y="T1"/>
              </a:cxn>
              <a:cxn ang="T5">
                <a:pos x="T2" y="T3"/>
              </a:cxn>
            </a:cxnLst>
            <a:rect l="0" t="0" r="r" b="b"/>
            <a:pathLst>
              <a:path w="172" h="244">
                <a:moveTo>
                  <a:pt x="0" y="0"/>
                </a:moveTo>
                <a:lnTo>
                  <a:pt x="172" y="244"/>
                </a:lnTo>
              </a:path>
            </a:pathLst>
          </a:custGeom>
          <a:noFill/>
          <a:ln w="9525">
            <a:solidFill>
              <a:schemeClr val="tx1"/>
            </a:solidFill>
            <a:round/>
            <a:headEnd/>
            <a:tailEnd type="triangl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45065" name="Line 98"/>
          <p:cNvSpPr>
            <a:spLocks noChangeShapeType="1"/>
          </p:cNvSpPr>
          <p:nvPr/>
        </p:nvSpPr>
        <p:spPr bwMode="auto">
          <a:xfrm flipH="1">
            <a:off x="2177554" y="3485034"/>
            <a:ext cx="390393" cy="66198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66" name="Line 99"/>
          <p:cNvSpPr>
            <a:spLocks noChangeShapeType="1"/>
          </p:cNvSpPr>
          <p:nvPr/>
        </p:nvSpPr>
        <p:spPr bwMode="auto">
          <a:xfrm>
            <a:off x="2784640" y="3515198"/>
            <a:ext cx="510778" cy="617537"/>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67" name="Line 100"/>
          <p:cNvSpPr>
            <a:spLocks noChangeShapeType="1"/>
          </p:cNvSpPr>
          <p:nvPr/>
        </p:nvSpPr>
        <p:spPr bwMode="auto">
          <a:xfrm>
            <a:off x="3383128" y="4256560"/>
            <a:ext cx="546894" cy="792163"/>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68" name="Line 101"/>
          <p:cNvSpPr>
            <a:spLocks noChangeShapeType="1"/>
          </p:cNvSpPr>
          <p:nvPr/>
        </p:nvSpPr>
        <p:spPr bwMode="auto">
          <a:xfrm>
            <a:off x="2203350" y="4275609"/>
            <a:ext cx="667279" cy="704850"/>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69" name="Line 102"/>
          <p:cNvSpPr>
            <a:spLocks noChangeShapeType="1"/>
          </p:cNvSpPr>
          <p:nvPr/>
        </p:nvSpPr>
        <p:spPr bwMode="auto">
          <a:xfrm flipH="1">
            <a:off x="2088124" y="4286722"/>
            <a:ext cx="18918" cy="603250"/>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70" name="Line 103"/>
          <p:cNvSpPr>
            <a:spLocks noChangeShapeType="1"/>
          </p:cNvSpPr>
          <p:nvPr/>
        </p:nvSpPr>
        <p:spPr bwMode="auto">
          <a:xfrm flipH="1">
            <a:off x="1272943" y="4205759"/>
            <a:ext cx="810022" cy="774700"/>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71" name="Oval 104"/>
          <p:cNvSpPr>
            <a:spLocks noChangeArrowheads="1"/>
          </p:cNvSpPr>
          <p:nvPr/>
        </p:nvSpPr>
        <p:spPr bwMode="auto">
          <a:xfrm>
            <a:off x="2294499" y="3259610"/>
            <a:ext cx="703395" cy="384175"/>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abc</a:t>
            </a:r>
          </a:p>
        </p:txBody>
      </p:sp>
      <p:sp>
        <p:nvSpPr>
          <p:cNvPr id="45072" name="Oval 105"/>
          <p:cNvSpPr>
            <a:spLocks noChangeArrowheads="1"/>
          </p:cNvSpPr>
          <p:nvPr/>
        </p:nvSpPr>
        <p:spPr bwMode="auto">
          <a:xfrm>
            <a:off x="1816397" y="4051773"/>
            <a:ext cx="617406" cy="30638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x</a:t>
            </a:r>
          </a:p>
        </p:txBody>
      </p:sp>
      <p:sp>
        <p:nvSpPr>
          <p:cNvPr id="45073" name="Oval 106"/>
          <p:cNvSpPr>
            <a:spLocks noChangeArrowheads="1"/>
          </p:cNvSpPr>
          <p:nvPr/>
        </p:nvSpPr>
        <p:spPr bwMode="auto">
          <a:xfrm>
            <a:off x="937584" y="4894735"/>
            <a:ext cx="617405" cy="307975"/>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u</a:t>
            </a:r>
          </a:p>
        </p:txBody>
      </p:sp>
      <p:sp>
        <p:nvSpPr>
          <p:cNvPr id="45074" name="Oval 107"/>
          <p:cNvSpPr>
            <a:spLocks noChangeArrowheads="1"/>
          </p:cNvSpPr>
          <p:nvPr/>
        </p:nvSpPr>
        <p:spPr bwMode="auto">
          <a:xfrm>
            <a:off x="1757924" y="4894735"/>
            <a:ext cx="617406" cy="307975"/>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v</a:t>
            </a:r>
          </a:p>
        </p:txBody>
      </p:sp>
      <p:sp>
        <p:nvSpPr>
          <p:cNvPr id="45075" name="Oval 108"/>
          <p:cNvSpPr>
            <a:spLocks noChangeArrowheads="1"/>
          </p:cNvSpPr>
          <p:nvPr/>
        </p:nvSpPr>
        <p:spPr bwMode="auto">
          <a:xfrm>
            <a:off x="2579985" y="4894735"/>
            <a:ext cx="617406" cy="307975"/>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w</a:t>
            </a:r>
          </a:p>
        </p:txBody>
      </p:sp>
      <p:sp>
        <p:nvSpPr>
          <p:cNvPr id="45076" name="Oval 109"/>
          <p:cNvSpPr>
            <a:spLocks noChangeArrowheads="1"/>
          </p:cNvSpPr>
          <p:nvPr/>
        </p:nvSpPr>
        <p:spPr bwMode="auto">
          <a:xfrm>
            <a:off x="3577464" y="4894735"/>
            <a:ext cx="617406" cy="307975"/>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t</a:t>
            </a:r>
          </a:p>
        </p:txBody>
      </p:sp>
      <p:sp>
        <p:nvSpPr>
          <p:cNvPr id="45077" name="Oval 110"/>
          <p:cNvSpPr>
            <a:spLocks noChangeArrowheads="1"/>
          </p:cNvSpPr>
          <p:nvPr/>
        </p:nvSpPr>
        <p:spPr bwMode="auto">
          <a:xfrm>
            <a:off x="3049488" y="4051773"/>
            <a:ext cx="617405" cy="30638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y</a:t>
            </a:r>
          </a:p>
        </p:txBody>
      </p:sp>
      <p:sp>
        <p:nvSpPr>
          <p:cNvPr id="1066095" name="Text Box 111"/>
          <p:cNvSpPr txBox="1">
            <a:spLocks noChangeArrowheads="1"/>
          </p:cNvSpPr>
          <p:nvPr/>
        </p:nvSpPr>
        <p:spPr bwMode="auto">
          <a:xfrm>
            <a:off x="1658177" y="5631334"/>
            <a:ext cx="16145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mn-lt"/>
                <a:ea typeface="+mn-ea"/>
              </a:rPr>
              <a:t>(a) </a:t>
            </a:r>
            <a:r>
              <a:rPr kumimoji="1" lang="zh-CN" altLang="en-US" sz="2400" b="1">
                <a:solidFill>
                  <a:srgbClr val="000099"/>
                </a:solidFill>
                <a:latin typeface="+mn-lt"/>
                <a:ea typeface="+mn-ea"/>
              </a:rPr>
              <a:t>区 </a:t>
            </a:r>
            <a:r>
              <a:rPr kumimoji="1" lang="en-US" altLang="zh-CN" sz="2400" b="1">
                <a:solidFill>
                  <a:srgbClr val="000099"/>
                </a:solidFill>
                <a:latin typeface="+mn-lt"/>
                <a:ea typeface="+mn-ea"/>
              </a:rPr>
              <a:t>= </a:t>
            </a:r>
            <a:r>
              <a:rPr kumimoji="1" lang="zh-CN" altLang="en-US" sz="2400" b="1">
                <a:solidFill>
                  <a:srgbClr val="000099"/>
                </a:solidFill>
                <a:latin typeface="+mn-lt"/>
                <a:ea typeface="+mn-ea"/>
              </a:rPr>
              <a:t>域</a:t>
            </a:r>
          </a:p>
        </p:txBody>
      </p:sp>
      <p:grpSp>
        <p:nvGrpSpPr>
          <p:cNvPr id="1066157" name="Group 173"/>
          <p:cNvGrpSpPr>
            <a:grpSpLocks/>
          </p:cNvGrpSpPr>
          <p:nvPr/>
        </p:nvGrpSpPr>
        <p:grpSpPr bwMode="auto">
          <a:xfrm>
            <a:off x="5247381" y="1238722"/>
            <a:ext cx="4602163" cy="4854574"/>
            <a:chOff x="2971" y="709"/>
            <a:chExt cx="2676" cy="3058"/>
          </a:xfrm>
        </p:grpSpPr>
        <p:grpSp>
          <p:nvGrpSpPr>
            <p:cNvPr id="45100" name="Group 89"/>
            <p:cNvGrpSpPr>
              <a:grpSpLocks/>
            </p:cNvGrpSpPr>
            <p:nvPr/>
          </p:nvGrpSpPr>
          <p:grpSpPr bwMode="auto">
            <a:xfrm>
              <a:off x="4196" y="1530"/>
              <a:ext cx="256" cy="98"/>
              <a:chOff x="1519" y="813"/>
              <a:chExt cx="227" cy="77"/>
            </a:xfrm>
          </p:grpSpPr>
          <p:sp>
            <p:nvSpPr>
              <p:cNvPr id="45141" name="Line 90"/>
              <p:cNvSpPr>
                <a:spLocks noChangeShapeType="1"/>
              </p:cNvSpPr>
              <p:nvPr/>
            </p:nvSpPr>
            <p:spPr bwMode="auto">
              <a:xfrm>
                <a:off x="1647" y="813"/>
                <a:ext cx="99" cy="77"/>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42" name="Line 91"/>
              <p:cNvSpPr>
                <a:spLocks noChangeShapeType="1"/>
              </p:cNvSpPr>
              <p:nvPr/>
            </p:nvSpPr>
            <p:spPr bwMode="auto">
              <a:xfrm flipH="1">
                <a:off x="1519" y="813"/>
                <a:ext cx="99" cy="77"/>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
          <p:nvSpPr>
            <p:cNvPr id="45101" name="Text Box 112"/>
            <p:cNvSpPr txBox="1">
              <a:spLocks noChangeArrowheads="1"/>
            </p:cNvSpPr>
            <p:nvPr/>
          </p:nvSpPr>
          <p:spPr bwMode="auto">
            <a:xfrm>
              <a:off x="3742" y="3476"/>
              <a:ext cx="948"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mn-lt"/>
                  <a:ea typeface="+mn-ea"/>
                </a:rPr>
                <a:t>(b) </a:t>
              </a:r>
              <a:r>
                <a:rPr kumimoji="1" lang="zh-CN" altLang="en-US" sz="2400" b="1">
                  <a:solidFill>
                    <a:srgbClr val="000099"/>
                  </a:solidFill>
                  <a:latin typeface="+mn-lt"/>
                  <a:ea typeface="+mn-ea"/>
                </a:rPr>
                <a:t>区 </a:t>
              </a:r>
              <a:r>
                <a:rPr kumimoji="1" lang="en-US" altLang="zh-CN" sz="2400" b="1">
                  <a:solidFill>
                    <a:srgbClr val="000099"/>
                  </a:solidFill>
                  <a:latin typeface="+mn-lt"/>
                  <a:ea typeface="+mn-ea"/>
                </a:rPr>
                <a:t>&lt; </a:t>
              </a:r>
              <a:r>
                <a:rPr kumimoji="1" lang="zh-CN" altLang="en-US" sz="2400" b="1">
                  <a:solidFill>
                    <a:srgbClr val="000099"/>
                  </a:solidFill>
                  <a:latin typeface="+mn-lt"/>
                  <a:ea typeface="+mn-ea"/>
                </a:rPr>
                <a:t>域</a:t>
              </a:r>
            </a:p>
          </p:txBody>
        </p:sp>
        <p:sp>
          <p:nvSpPr>
            <p:cNvPr id="45102" name="Line 113"/>
            <p:cNvSpPr>
              <a:spLocks noChangeShapeType="1"/>
            </p:cNvSpPr>
            <p:nvPr/>
          </p:nvSpPr>
          <p:spPr bwMode="auto">
            <a:xfrm>
              <a:off x="4328" y="1523"/>
              <a:ext cx="5" cy="505"/>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45103" name="Text Box 114"/>
            <p:cNvSpPr txBox="1">
              <a:spLocks noChangeArrowheads="1"/>
            </p:cNvSpPr>
            <p:nvPr/>
          </p:nvSpPr>
          <p:spPr bwMode="auto">
            <a:xfrm>
              <a:off x="3061" y="1757"/>
              <a:ext cx="1063"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400" b="1">
                  <a:solidFill>
                    <a:srgbClr val="000099"/>
                  </a:solidFill>
                  <a:latin typeface="+mn-lt"/>
                  <a:ea typeface="+mn-ea"/>
                </a:rPr>
                <a:t>域 </a:t>
              </a:r>
              <a:r>
                <a:rPr kumimoji="1" lang="en-US" altLang="zh-CN" sz="2400" b="1">
                  <a:solidFill>
                    <a:srgbClr val="000099"/>
                  </a:solidFill>
                  <a:latin typeface="+mn-lt"/>
                  <a:ea typeface="+mn-ea"/>
                </a:rPr>
                <a:t>abc.com</a:t>
              </a:r>
            </a:p>
          </p:txBody>
        </p:sp>
        <p:sp>
          <p:nvSpPr>
            <p:cNvPr id="45104" name="Freeform 115"/>
            <p:cNvSpPr>
              <a:spLocks/>
            </p:cNvSpPr>
            <p:nvPr/>
          </p:nvSpPr>
          <p:spPr bwMode="auto">
            <a:xfrm>
              <a:off x="4458" y="2341"/>
              <a:ext cx="849" cy="958"/>
            </a:xfrm>
            <a:custGeom>
              <a:avLst/>
              <a:gdLst>
                <a:gd name="T0" fmla="*/ 627 w 753"/>
                <a:gd name="T1" fmla="*/ 43 h 900"/>
                <a:gd name="T2" fmla="*/ 149 w 753"/>
                <a:gd name="T3" fmla="*/ 90 h 900"/>
                <a:gd name="T4" fmla="*/ 1 w 753"/>
                <a:gd name="T5" fmla="*/ 345 h 900"/>
                <a:gd name="T6" fmla="*/ 167 w 753"/>
                <a:gd name="T7" fmla="*/ 532 h 900"/>
                <a:gd name="T8" fmla="*/ 472 w 753"/>
                <a:gd name="T9" fmla="*/ 854 h 900"/>
                <a:gd name="T10" fmla="*/ 745 w 753"/>
                <a:gd name="T11" fmla="*/ 1193 h 900"/>
                <a:gd name="T12" fmla="*/ 1103 w 753"/>
                <a:gd name="T13" fmla="*/ 1300 h 900"/>
                <a:gd name="T14" fmla="*/ 1416 w 753"/>
                <a:gd name="T15" fmla="*/ 1242 h 900"/>
                <a:gd name="T16" fmla="*/ 1547 w 753"/>
                <a:gd name="T17" fmla="*/ 1114 h 900"/>
                <a:gd name="T18" fmla="*/ 1413 w 753"/>
                <a:gd name="T19" fmla="*/ 843 h 900"/>
                <a:gd name="T20" fmla="*/ 1235 w 753"/>
                <a:gd name="T21" fmla="*/ 626 h 900"/>
                <a:gd name="T22" fmla="*/ 991 w 753"/>
                <a:gd name="T23" fmla="*/ 356 h 900"/>
                <a:gd name="T24" fmla="*/ 627 w 753"/>
                <a:gd name="T25" fmla="*/ 43 h 9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3" h="900">
                  <a:moveTo>
                    <a:pt x="305" y="30"/>
                  </a:moveTo>
                  <a:cubicBezTo>
                    <a:pt x="237" y="0"/>
                    <a:pt x="124" y="27"/>
                    <a:pt x="73" y="62"/>
                  </a:cubicBezTo>
                  <a:cubicBezTo>
                    <a:pt x="22" y="97"/>
                    <a:pt x="0" y="187"/>
                    <a:pt x="1" y="238"/>
                  </a:cubicBezTo>
                  <a:cubicBezTo>
                    <a:pt x="2" y="289"/>
                    <a:pt x="43" y="308"/>
                    <a:pt x="81" y="366"/>
                  </a:cubicBezTo>
                  <a:cubicBezTo>
                    <a:pt x="119" y="424"/>
                    <a:pt x="184" y="510"/>
                    <a:pt x="231" y="586"/>
                  </a:cubicBezTo>
                  <a:cubicBezTo>
                    <a:pt x="278" y="662"/>
                    <a:pt x="312" y="769"/>
                    <a:pt x="363" y="820"/>
                  </a:cubicBezTo>
                  <a:cubicBezTo>
                    <a:pt x="414" y="871"/>
                    <a:pt x="483" y="888"/>
                    <a:pt x="537" y="894"/>
                  </a:cubicBezTo>
                  <a:cubicBezTo>
                    <a:pt x="591" y="900"/>
                    <a:pt x="653" y="875"/>
                    <a:pt x="689" y="854"/>
                  </a:cubicBezTo>
                  <a:cubicBezTo>
                    <a:pt x="725" y="833"/>
                    <a:pt x="753" y="812"/>
                    <a:pt x="753" y="766"/>
                  </a:cubicBezTo>
                  <a:cubicBezTo>
                    <a:pt x="753" y="720"/>
                    <a:pt x="712" y="636"/>
                    <a:pt x="687" y="580"/>
                  </a:cubicBezTo>
                  <a:cubicBezTo>
                    <a:pt x="662" y="524"/>
                    <a:pt x="635" y="486"/>
                    <a:pt x="601" y="430"/>
                  </a:cubicBezTo>
                  <a:cubicBezTo>
                    <a:pt x="567" y="374"/>
                    <a:pt x="532" y="311"/>
                    <a:pt x="483" y="244"/>
                  </a:cubicBezTo>
                  <a:cubicBezTo>
                    <a:pt x="434" y="177"/>
                    <a:pt x="368" y="58"/>
                    <a:pt x="305" y="30"/>
                  </a:cubicBezTo>
                  <a:close/>
                </a:path>
              </a:pathLst>
            </a:custGeom>
            <a:solidFill>
              <a:srgbClr val="9999FF"/>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05" name="Freeform 116"/>
            <p:cNvSpPr>
              <a:spLocks/>
            </p:cNvSpPr>
            <p:nvPr/>
          </p:nvSpPr>
          <p:spPr bwMode="auto">
            <a:xfrm>
              <a:off x="3215" y="1882"/>
              <a:ext cx="1535" cy="1436"/>
            </a:xfrm>
            <a:custGeom>
              <a:avLst/>
              <a:gdLst>
                <a:gd name="T0" fmla="*/ 2481 w 1360"/>
                <a:gd name="T1" fmla="*/ 85 h 1349"/>
                <a:gd name="T2" fmla="*/ 1823 w 1360"/>
                <a:gd name="T3" fmla="*/ 67 h 1349"/>
                <a:gd name="T4" fmla="*/ 1248 w 1360"/>
                <a:gd name="T5" fmla="*/ 490 h 1349"/>
                <a:gd name="T6" fmla="*/ 247 w 1360"/>
                <a:gd name="T7" fmla="*/ 1427 h 1349"/>
                <a:gd name="T8" fmla="*/ 27 w 1360"/>
                <a:gd name="T9" fmla="*/ 1809 h 1349"/>
                <a:gd name="T10" fmla="*/ 403 w 1360"/>
                <a:gd name="T11" fmla="*/ 1943 h 1349"/>
                <a:gd name="T12" fmla="*/ 1265 w 1360"/>
                <a:gd name="T13" fmla="*/ 1945 h 1349"/>
                <a:gd name="T14" fmla="*/ 2380 w 1360"/>
                <a:gd name="T15" fmla="*/ 1934 h 1349"/>
                <a:gd name="T16" fmla="*/ 2764 w 1360"/>
                <a:gd name="T17" fmla="*/ 1796 h 1349"/>
                <a:gd name="T18" fmla="*/ 2651 w 1360"/>
                <a:gd name="T19" fmla="*/ 1546 h 1349"/>
                <a:gd name="T20" fmla="*/ 2169 w 1360"/>
                <a:gd name="T21" fmla="*/ 1123 h 1349"/>
                <a:gd name="T22" fmla="*/ 2090 w 1360"/>
                <a:gd name="T23" fmla="*/ 884 h 1349"/>
                <a:gd name="T24" fmla="*/ 2368 w 1360"/>
                <a:gd name="T25" fmla="*/ 557 h 1349"/>
                <a:gd name="T26" fmla="*/ 2617 w 1360"/>
                <a:gd name="T27" fmla="*/ 381 h 1349"/>
                <a:gd name="T28" fmla="*/ 2652 w 1360"/>
                <a:gd name="T29" fmla="*/ 242 h 1349"/>
                <a:gd name="T30" fmla="*/ 2481 w 1360"/>
                <a:gd name="T31" fmla="*/ 85 h 13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60" h="1349">
                  <a:moveTo>
                    <a:pt x="1200" y="58"/>
                  </a:moveTo>
                  <a:cubicBezTo>
                    <a:pt x="1133" y="38"/>
                    <a:pt x="981" y="0"/>
                    <a:pt x="882" y="46"/>
                  </a:cubicBezTo>
                  <a:cubicBezTo>
                    <a:pt x="783" y="92"/>
                    <a:pt x="730" y="180"/>
                    <a:pt x="603" y="336"/>
                  </a:cubicBezTo>
                  <a:cubicBezTo>
                    <a:pt x="476" y="492"/>
                    <a:pt x="218" y="831"/>
                    <a:pt x="120" y="982"/>
                  </a:cubicBezTo>
                  <a:cubicBezTo>
                    <a:pt x="22" y="1133"/>
                    <a:pt x="0" y="1184"/>
                    <a:pt x="13" y="1243"/>
                  </a:cubicBezTo>
                  <a:cubicBezTo>
                    <a:pt x="26" y="1302"/>
                    <a:pt x="95" y="1319"/>
                    <a:pt x="195" y="1334"/>
                  </a:cubicBezTo>
                  <a:cubicBezTo>
                    <a:pt x="295" y="1349"/>
                    <a:pt x="453" y="1337"/>
                    <a:pt x="612" y="1336"/>
                  </a:cubicBezTo>
                  <a:cubicBezTo>
                    <a:pt x="771" y="1335"/>
                    <a:pt x="1031" y="1347"/>
                    <a:pt x="1152" y="1330"/>
                  </a:cubicBezTo>
                  <a:cubicBezTo>
                    <a:pt x="1273" y="1313"/>
                    <a:pt x="1316" y="1279"/>
                    <a:pt x="1338" y="1234"/>
                  </a:cubicBezTo>
                  <a:cubicBezTo>
                    <a:pt x="1360" y="1189"/>
                    <a:pt x="1331" y="1139"/>
                    <a:pt x="1283" y="1062"/>
                  </a:cubicBezTo>
                  <a:cubicBezTo>
                    <a:pt x="1235" y="985"/>
                    <a:pt x="1095" y="848"/>
                    <a:pt x="1050" y="772"/>
                  </a:cubicBezTo>
                  <a:cubicBezTo>
                    <a:pt x="1005" y="696"/>
                    <a:pt x="995" y="673"/>
                    <a:pt x="1011" y="608"/>
                  </a:cubicBezTo>
                  <a:cubicBezTo>
                    <a:pt x="1027" y="543"/>
                    <a:pt x="1104" y="440"/>
                    <a:pt x="1146" y="382"/>
                  </a:cubicBezTo>
                  <a:cubicBezTo>
                    <a:pt x="1188" y="324"/>
                    <a:pt x="1243" y="298"/>
                    <a:pt x="1266" y="262"/>
                  </a:cubicBezTo>
                  <a:cubicBezTo>
                    <a:pt x="1289" y="226"/>
                    <a:pt x="1295" y="200"/>
                    <a:pt x="1284" y="166"/>
                  </a:cubicBezTo>
                  <a:cubicBezTo>
                    <a:pt x="1273" y="132"/>
                    <a:pt x="1267" y="78"/>
                    <a:pt x="1200" y="58"/>
                  </a:cubicBezTo>
                  <a:close/>
                </a:path>
              </a:pathLst>
            </a:custGeom>
            <a:solidFill>
              <a:srgbClr val="99FF66"/>
            </a:solidFill>
            <a:ln>
              <a:noFill/>
            </a:ln>
            <a:effectLst/>
            <a:extLst>
              <a:ext uri="{91240B29-F687-4F45-9708-019B960494DF}">
                <a14:hiddenLine xmlns:a14="http://schemas.microsoft.com/office/drawing/2010/main" w="38100" cmpd="sng">
                  <a:solidFill>
                    <a:srgbClr val="5F5F5F"/>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06" name="AutoShape 117"/>
            <p:cNvSpPr>
              <a:spLocks noChangeArrowheads="1"/>
            </p:cNvSpPr>
            <p:nvPr/>
          </p:nvSpPr>
          <p:spPr bwMode="auto">
            <a:xfrm>
              <a:off x="2971" y="1800"/>
              <a:ext cx="2665" cy="1664"/>
            </a:xfrm>
            <a:prstGeom prst="roundRect">
              <a:avLst>
                <a:gd name="adj" fmla="val 9319"/>
              </a:avLst>
            </a:prstGeom>
            <a:noFill/>
            <a:ln w="28575">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latin typeface="+mn-lt"/>
                <a:ea typeface="+mn-ea"/>
              </a:endParaRPr>
            </a:p>
          </p:txBody>
        </p:sp>
        <p:sp>
          <p:nvSpPr>
            <p:cNvPr id="45107" name="Text Box 118"/>
            <p:cNvSpPr txBox="1">
              <a:spLocks noChangeArrowheads="1"/>
            </p:cNvSpPr>
            <p:nvPr/>
          </p:nvSpPr>
          <p:spPr bwMode="auto">
            <a:xfrm>
              <a:off x="2974" y="2131"/>
              <a:ext cx="833" cy="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0000"/>
                </a:lnSpc>
              </a:pPr>
              <a:r>
                <a:rPr kumimoji="1" lang="zh-CN" altLang="zh-CN" sz="2400" b="1">
                  <a:solidFill>
                    <a:srgbClr val="000099"/>
                  </a:solidFill>
                  <a:latin typeface="+mn-lt"/>
                  <a:ea typeface="+mn-ea"/>
                </a:rPr>
                <a:t> 区</a:t>
              </a:r>
              <a:endParaRPr kumimoji="1" lang="zh-CN" altLang="en-US" sz="2400" b="1">
                <a:solidFill>
                  <a:srgbClr val="000099"/>
                </a:solidFill>
                <a:latin typeface="+mn-lt"/>
                <a:ea typeface="+mn-ea"/>
              </a:endParaRPr>
            </a:p>
            <a:p>
              <a:pPr algn="ctr" eaLnBrk="1" hangingPunct="1">
                <a:lnSpc>
                  <a:spcPct val="70000"/>
                </a:lnSpc>
              </a:pPr>
              <a:r>
                <a:rPr kumimoji="1" lang="en-US" altLang="zh-CN" sz="2400" b="1">
                  <a:solidFill>
                    <a:srgbClr val="000099"/>
                  </a:solidFill>
                  <a:latin typeface="+mn-lt"/>
                  <a:ea typeface="+mn-ea"/>
                </a:rPr>
                <a:t>abc.com</a:t>
              </a:r>
            </a:p>
          </p:txBody>
        </p:sp>
        <p:sp>
          <p:nvSpPr>
            <p:cNvPr id="45108" name="Text Box 119"/>
            <p:cNvSpPr txBox="1">
              <a:spLocks noChangeArrowheads="1"/>
            </p:cNvSpPr>
            <p:nvPr/>
          </p:nvSpPr>
          <p:spPr bwMode="auto">
            <a:xfrm>
              <a:off x="4649" y="1950"/>
              <a:ext cx="998" cy="40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75000"/>
                </a:lnSpc>
              </a:pPr>
              <a:r>
                <a:rPr kumimoji="1" lang="zh-CN" altLang="en-US" sz="2400" b="1">
                  <a:solidFill>
                    <a:srgbClr val="000099"/>
                  </a:solidFill>
                  <a:latin typeface="+mn-lt"/>
                  <a:ea typeface="+mn-ea"/>
                </a:rPr>
                <a:t>区</a:t>
              </a:r>
            </a:p>
            <a:p>
              <a:pPr algn="ctr" eaLnBrk="1" hangingPunct="1">
                <a:lnSpc>
                  <a:spcPct val="75000"/>
                </a:lnSpc>
              </a:pPr>
              <a:r>
                <a:rPr kumimoji="1" lang="en-US" altLang="zh-CN" sz="2400" b="1">
                  <a:solidFill>
                    <a:srgbClr val="000099"/>
                  </a:solidFill>
                  <a:latin typeface="+mn-lt"/>
                  <a:ea typeface="+mn-ea"/>
                </a:rPr>
                <a:t>y.abc.com</a:t>
              </a:r>
            </a:p>
          </p:txBody>
        </p:sp>
        <p:sp>
          <p:nvSpPr>
            <p:cNvPr id="45109" name="Line 120"/>
            <p:cNvSpPr>
              <a:spLocks noChangeShapeType="1"/>
            </p:cNvSpPr>
            <p:nvPr/>
          </p:nvSpPr>
          <p:spPr bwMode="auto">
            <a:xfrm>
              <a:off x="3382" y="2491"/>
              <a:ext cx="156" cy="227"/>
            </a:xfrm>
            <a:prstGeom prst="line">
              <a:avLst/>
            </a:prstGeom>
            <a:noFill/>
            <a:ln w="952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45110" name="Line 121"/>
            <p:cNvSpPr>
              <a:spLocks noChangeShapeType="1"/>
            </p:cNvSpPr>
            <p:nvPr/>
          </p:nvSpPr>
          <p:spPr bwMode="auto">
            <a:xfrm rot="10800000" flipV="1">
              <a:off x="5103" y="2316"/>
              <a:ext cx="124" cy="426"/>
            </a:xfrm>
            <a:prstGeom prst="line">
              <a:avLst/>
            </a:prstGeom>
            <a:noFill/>
            <a:ln w="9525">
              <a:solidFill>
                <a:schemeClr val="tx1"/>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45111" name="Line 122"/>
            <p:cNvSpPr>
              <a:spLocks noChangeShapeType="1"/>
            </p:cNvSpPr>
            <p:nvPr/>
          </p:nvSpPr>
          <p:spPr bwMode="auto">
            <a:xfrm flipH="1">
              <a:off x="4054" y="2124"/>
              <a:ext cx="226" cy="417"/>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12" name="Line 123"/>
            <p:cNvSpPr>
              <a:spLocks noChangeShapeType="1"/>
            </p:cNvSpPr>
            <p:nvPr/>
          </p:nvSpPr>
          <p:spPr bwMode="auto">
            <a:xfrm>
              <a:off x="4407" y="2143"/>
              <a:ext cx="297" cy="389"/>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13" name="Line 124"/>
            <p:cNvSpPr>
              <a:spLocks noChangeShapeType="1"/>
            </p:cNvSpPr>
            <p:nvPr/>
          </p:nvSpPr>
          <p:spPr bwMode="auto">
            <a:xfrm>
              <a:off x="4754" y="2610"/>
              <a:ext cx="319" cy="499"/>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14" name="Line 125"/>
            <p:cNvSpPr>
              <a:spLocks noChangeShapeType="1"/>
            </p:cNvSpPr>
            <p:nvPr/>
          </p:nvSpPr>
          <p:spPr bwMode="auto">
            <a:xfrm>
              <a:off x="4068" y="2622"/>
              <a:ext cx="388" cy="444"/>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15" name="Line 126"/>
            <p:cNvSpPr>
              <a:spLocks noChangeShapeType="1"/>
            </p:cNvSpPr>
            <p:nvPr/>
          </p:nvSpPr>
          <p:spPr bwMode="auto">
            <a:xfrm flipH="1">
              <a:off x="4002" y="2629"/>
              <a:ext cx="11" cy="380"/>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16" name="Line 127"/>
            <p:cNvSpPr>
              <a:spLocks noChangeShapeType="1"/>
            </p:cNvSpPr>
            <p:nvPr/>
          </p:nvSpPr>
          <p:spPr bwMode="auto">
            <a:xfrm flipH="1">
              <a:off x="3528" y="2578"/>
              <a:ext cx="470" cy="48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17" name="Oval 128"/>
            <p:cNvSpPr>
              <a:spLocks noChangeArrowheads="1"/>
            </p:cNvSpPr>
            <p:nvPr/>
          </p:nvSpPr>
          <p:spPr bwMode="auto">
            <a:xfrm>
              <a:off x="4121" y="1982"/>
              <a:ext cx="410" cy="24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abc</a:t>
              </a:r>
            </a:p>
          </p:txBody>
        </p:sp>
        <p:sp>
          <p:nvSpPr>
            <p:cNvPr id="45118" name="Oval 129"/>
            <p:cNvSpPr>
              <a:spLocks noChangeArrowheads="1"/>
            </p:cNvSpPr>
            <p:nvPr/>
          </p:nvSpPr>
          <p:spPr bwMode="auto">
            <a:xfrm>
              <a:off x="3844" y="2481"/>
              <a:ext cx="359" cy="19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x</a:t>
              </a:r>
            </a:p>
          </p:txBody>
        </p:sp>
        <p:sp>
          <p:nvSpPr>
            <p:cNvPr id="45119" name="Oval 130"/>
            <p:cNvSpPr>
              <a:spLocks noChangeArrowheads="1"/>
            </p:cNvSpPr>
            <p:nvPr/>
          </p:nvSpPr>
          <p:spPr bwMode="auto">
            <a:xfrm>
              <a:off x="3332"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u</a:t>
              </a:r>
            </a:p>
          </p:txBody>
        </p:sp>
        <p:sp>
          <p:nvSpPr>
            <p:cNvPr id="45120" name="Oval 131"/>
            <p:cNvSpPr>
              <a:spLocks noChangeArrowheads="1"/>
            </p:cNvSpPr>
            <p:nvPr/>
          </p:nvSpPr>
          <p:spPr bwMode="auto">
            <a:xfrm>
              <a:off x="3810"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v</a:t>
              </a:r>
            </a:p>
          </p:txBody>
        </p:sp>
        <p:sp>
          <p:nvSpPr>
            <p:cNvPr id="45121" name="Oval 132"/>
            <p:cNvSpPr>
              <a:spLocks noChangeArrowheads="1"/>
            </p:cNvSpPr>
            <p:nvPr/>
          </p:nvSpPr>
          <p:spPr bwMode="auto">
            <a:xfrm>
              <a:off x="4287"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w</a:t>
              </a:r>
            </a:p>
          </p:txBody>
        </p:sp>
        <p:sp>
          <p:nvSpPr>
            <p:cNvPr id="45122" name="Oval 133"/>
            <p:cNvSpPr>
              <a:spLocks noChangeArrowheads="1"/>
            </p:cNvSpPr>
            <p:nvPr/>
          </p:nvSpPr>
          <p:spPr bwMode="auto">
            <a:xfrm>
              <a:off x="4867" y="3012"/>
              <a:ext cx="359" cy="19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t</a:t>
              </a:r>
            </a:p>
          </p:txBody>
        </p:sp>
        <p:sp>
          <p:nvSpPr>
            <p:cNvPr id="45123" name="Oval 134"/>
            <p:cNvSpPr>
              <a:spLocks noChangeArrowheads="1"/>
            </p:cNvSpPr>
            <p:nvPr/>
          </p:nvSpPr>
          <p:spPr bwMode="auto">
            <a:xfrm>
              <a:off x="4560" y="2481"/>
              <a:ext cx="359" cy="19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y</a:t>
              </a:r>
            </a:p>
          </p:txBody>
        </p:sp>
        <p:sp>
          <p:nvSpPr>
            <p:cNvPr id="45124" name="AutoShape 135"/>
            <p:cNvSpPr>
              <a:spLocks noChangeArrowheads="1"/>
            </p:cNvSpPr>
            <p:nvPr/>
          </p:nvSpPr>
          <p:spPr bwMode="auto">
            <a:xfrm>
              <a:off x="4063" y="1232"/>
              <a:ext cx="522" cy="303"/>
            </a:xfrm>
            <a:prstGeom prst="roundRect">
              <a:avLst>
                <a:gd name="adj" fmla="val 34167"/>
              </a:avLst>
            </a:prstGeom>
            <a:solidFill>
              <a:srgbClr val="CCECFF"/>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com</a:t>
              </a:r>
            </a:p>
          </p:txBody>
        </p:sp>
        <p:sp>
          <p:nvSpPr>
            <p:cNvPr id="45125" name="AutoShape 136"/>
            <p:cNvSpPr>
              <a:spLocks noChangeArrowheads="1"/>
            </p:cNvSpPr>
            <p:nvPr/>
          </p:nvSpPr>
          <p:spPr bwMode="auto">
            <a:xfrm>
              <a:off x="4909" y="1225"/>
              <a:ext cx="522" cy="304"/>
            </a:xfrm>
            <a:prstGeom prst="roundRect">
              <a:avLst>
                <a:gd name="adj" fmla="val 34167"/>
              </a:avLst>
            </a:prstGeom>
            <a:solidFill>
              <a:srgbClr val="FF9900"/>
            </a:solidFill>
            <a:ln>
              <a:noFill/>
            </a:ln>
            <a:effectLst/>
            <a:extLs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edu</a:t>
              </a:r>
            </a:p>
          </p:txBody>
        </p:sp>
        <p:sp>
          <p:nvSpPr>
            <p:cNvPr id="45126" name="AutoShape 137"/>
            <p:cNvSpPr>
              <a:spLocks noChangeArrowheads="1"/>
            </p:cNvSpPr>
            <p:nvPr/>
          </p:nvSpPr>
          <p:spPr bwMode="auto">
            <a:xfrm>
              <a:off x="3220" y="1225"/>
              <a:ext cx="522" cy="304"/>
            </a:xfrm>
            <a:prstGeom prst="roundRect">
              <a:avLst>
                <a:gd name="adj" fmla="val 34167"/>
              </a:avLst>
            </a:prstGeom>
            <a:solidFill>
              <a:srgbClr val="FFFF9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org</a:t>
              </a:r>
            </a:p>
          </p:txBody>
        </p:sp>
        <p:grpSp>
          <p:nvGrpSpPr>
            <p:cNvPr id="45127" name="Group 138"/>
            <p:cNvGrpSpPr>
              <a:grpSpLocks/>
            </p:cNvGrpSpPr>
            <p:nvPr/>
          </p:nvGrpSpPr>
          <p:grpSpPr bwMode="auto">
            <a:xfrm>
              <a:off x="5042" y="1530"/>
              <a:ext cx="256" cy="98"/>
              <a:chOff x="2875" y="1143"/>
              <a:chExt cx="330" cy="132"/>
            </a:xfrm>
          </p:grpSpPr>
          <p:sp>
            <p:nvSpPr>
              <p:cNvPr id="45137" name="Line 139"/>
              <p:cNvSpPr>
                <a:spLocks noChangeShapeType="1"/>
              </p:cNvSpPr>
              <p:nvPr/>
            </p:nvSpPr>
            <p:spPr bwMode="auto">
              <a:xfrm>
                <a:off x="3061"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38" name="Line 140"/>
              <p:cNvSpPr>
                <a:spLocks noChangeShapeType="1"/>
              </p:cNvSpPr>
              <p:nvPr/>
            </p:nvSpPr>
            <p:spPr bwMode="auto">
              <a:xfrm>
                <a:off x="3050" y="1143"/>
                <a:ext cx="37" cy="129"/>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39" name="Line 141"/>
              <p:cNvSpPr>
                <a:spLocks noChangeShapeType="1"/>
              </p:cNvSpPr>
              <p:nvPr/>
            </p:nvSpPr>
            <p:spPr bwMode="auto">
              <a:xfrm flipH="1">
                <a:off x="2875"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40" name="Line 142"/>
              <p:cNvSpPr>
                <a:spLocks noChangeShapeType="1"/>
              </p:cNvSpPr>
              <p:nvPr/>
            </p:nvSpPr>
            <p:spPr bwMode="auto">
              <a:xfrm flipH="1">
                <a:off x="2980" y="1143"/>
                <a:ext cx="54" cy="126"/>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5128" name="Group 143"/>
            <p:cNvGrpSpPr>
              <a:grpSpLocks/>
            </p:cNvGrpSpPr>
            <p:nvPr/>
          </p:nvGrpSpPr>
          <p:grpSpPr bwMode="auto">
            <a:xfrm>
              <a:off x="3353" y="1530"/>
              <a:ext cx="256" cy="98"/>
              <a:chOff x="2875" y="1143"/>
              <a:chExt cx="330" cy="132"/>
            </a:xfrm>
          </p:grpSpPr>
          <p:sp>
            <p:nvSpPr>
              <p:cNvPr id="45133" name="Line 144"/>
              <p:cNvSpPr>
                <a:spLocks noChangeShapeType="1"/>
              </p:cNvSpPr>
              <p:nvPr/>
            </p:nvSpPr>
            <p:spPr bwMode="auto">
              <a:xfrm>
                <a:off x="3061"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34" name="Line 145"/>
              <p:cNvSpPr>
                <a:spLocks noChangeShapeType="1"/>
              </p:cNvSpPr>
              <p:nvPr/>
            </p:nvSpPr>
            <p:spPr bwMode="auto">
              <a:xfrm>
                <a:off x="3050" y="1143"/>
                <a:ext cx="37" cy="129"/>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35" name="Line 146"/>
              <p:cNvSpPr>
                <a:spLocks noChangeShapeType="1"/>
              </p:cNvSpPr>
              <p:nvPr/>
            </p:nvSpPr>
            <p:spPr bwMode="auto">
              <a:xfrm flipH="1">
                <a:off x="2875"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36" name="Line 147"/>
              <p:cNvSpPr>
                <a:spLocks noChangeShapeType="1"/>
              </p:cNvSpPr>
              <p:nvPr/>
            </p:nvSpPr>
            <p:spPr bwMode="auto">
              <a:xfrm flipH="1">
                <a:off x="2980" y="1143"/>
                <a:ext cx="54" cy="126"/>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
          <p:nvSpPr>
            <p:cNvPr id="45129" name="AutoShape 148"/>
            <p:cNvSpPr>
              <a:spLocks noChangeArrowheads="1"/>
            </p:cNvSpPr>
            <p:nvPr/>
          </p:nvSpPr>
          <p:spPr bwMode="auto">
            <a:xfrm>
              <a:off x="4049" y="709"/>
              <a:ext cx="523" cy="304"/>
            </a:xfrm>
            <a:prstGeom prst="roundRect">
              <a:avLst>
                <a:gd name="adj" fmla="val 34167"/>
              </a:avLst>
            </a:prstGeom>
            <a:solidFill>
              <a:srgbClr val="FF99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400" b="1">
                  <a:solidFill>
                    <a:srgbClr val="000099"/>
                  </a:solidFill>
                  <a:latin typeface="+mn-lt"/>
                  <a:ea typeface="+mn-ea"/>
                </a:rPr>
                <a:t>根</a:t>
              </a:r>
            </a:p>
          </p:txBody>
        </p:sp>
        <p:sp>
          <p:nvSpPr>
            <p:cNvPr id="45130" name="Line 149"/>
            <p:cNvSpPr>
              <a:spLocks noChangeShapeType="1"/>
            </p:cNvSpPr>
            <p:nvPr/>
          </p:nvSpPr>
          <p:spPr bwMode="auto">
            <a:xfrm>
              <a:off x="4375" y="1010"/>
              <a:ext cx="792" cy="213"/>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31" name="Line 150"/>
            <p:cNvSpPr>
              <a:spLocks noChangeShapeType="1"/>
            </p:cNvSpPr>
            <p:nvPr/>
          </p:nvSpPr>
          <p:spPr bwMode="auto">
            <a:xfrm flipV="1">
              <a:off x="3481" y="1010"/>
              <a:ext cx="779" cy="213"/>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132" name="Line 151"/>
            <p:cNvSpPr>
              <a:spLocks noChangeShapeType="1"/>
            </p:cNvSpPr>
            <p:nvPr/>
          </p:nvSpPr>
          <p:spPr bwMode="auto">
            <a:xfrm>
              <a:off x="4321" y="1010"/>
              <a:ext cx="0" cy="213"/>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
        <p:nvSpPr>
          <p:cNvPr id="45080" name="AutoShape 152"/>
          <p:cNvSpPr>
            <a:spLocks noChangeArrowheads="1"/>
          </p:cNvSpPr>
          <p:nvPr/>
        </p:nvSpPr>
        <p:spPr bwMode="auto">
          <a:xfrm>
            <a:off x="2211949" y="2068985"/>
            <a:ext cx="899452" cy="481013"/>
          </a:xfrm>
          <a:prstGeom prst="roundRect">
            <a:avLst>
              <a:gd name="adj" fmla="val 34167"/>
            </a:avLst>
          </a:pr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com</a:t>
            </a:r>
          </a:p>
        </p:txBody>
      </p:sp>
      <p:sp>
        <p:nvSpPr>
          <p:cNvPr id="45081" name="AutoShape 153"/>
          <p:cNvSpPr>
            <a:spLocks noChangeArrowheads="1"/>
          </p:cNvSpPr>
          <p:nvPr/>
        </p:nvSpPr>
        <p:spPr bwMode="auto">
          <a:xfrm>
            <a:off x="3668614" y="2057872"/>
            <a:ext cx="897731" cy="482600"/>
          </a:xfrm>
          <a:prstGeom prst="roundRect">
            <a:avLst>
              <a:gd name="adj" fmla="val 34167"/>
            </a:avLst>
          </a:prstGeom>
          <a:solidFill>
            <a:srgbClr val="FF99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edu</a:t>
            </a:r>
          </a:p>
        </p:txBody>
      </p:sp>
      <p:sp>
        <p:nvSpPr>
          <p:cNvPr id="45082" name="AutoShape 154"/>
          <p:cNvSpPr>
            <a:spLocks noChangeArrowheads="1"/>
          </p:cNvSpPr>
          <p:nvPr/>
        </p:nvSpPr>
        <p:spPr bwMode="auto">
          <a:xfrm>
            <a:off x="762165" y="2057872"/>
            <a:ext cx="899451" cy="482600"/>
          </a:xfrm>
          <a:prstGeom prst="roundRect">
            <a:avLst>
              <a:gd name="adj" fmla="val 34167"/>
            </a:avLst>
          </a:prstGeom>
          <a:solidFill>
            <a:srgbClr val="FFFF9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400" b="1">
                <a:solidFill>
                  <a:srgbClr val="000099"/>
                </a:solidFill>
                <a:latin typeface="+mn-lt"/>
                <a:ea typeface="+mn-ea"/>
              </a:rPr>
              <a:t>org</a:t>
            </a:r>
          </a:p>
        </p:txBody>
      </p:sp>
      <p:grpSp>
        <p:nvGrpSpPr>
          <p:cNvPr id="45083" name="Group 155"/>
          <p:cNvGrpSpPr>
            <a:grpSpLocks/>
          </p:cNvGrpSpPr>
          <p:nvPr/>
        </p:nvGrpSpPr>
        <p:grpSpPr bwMode="auto">
          <a:xfrm>
            <a:off x="3897344" y="2542060"/>
            <a:ext cx="440267" cy="155575"/>
            <a:chOff x="2875" y="1143"/>
            <a:chExt cx="330" cy="132"/>
          </a:xfrm>
        </p:grpSpPr>
        <p:sp>
          <p:nvSpPr>
            <p:cNvPr id="45096" name="Line 156"/>
            <p:cNvSpPr>
              <a:spLocks noChangeShapeType="1"/>
            </p:cNvSpPr>
            <p:nvPr/>
          </p:nvSpPr>
          <p:spPr bwMode="auto">
            <a:xfrm>
              <a:off x="3061"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97" name="Line 157"/>
            <p:cNvSpPr>
              <a:spLocks noChangeShapeType="1"/>
            </p:cNvSpPr>
            <p:nvPr/>
          </p:nvSpPr>
          <p:spPr bwMode="auto">
            <a:xfrm>
              <a:off x="3050" y="1143"/>
              <a:ext cx="37" cy="129"/>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98" name="Line 158"/>
            <p:cNvSpPr>
              <a:spLocks noChangeShapeType="1"/>
            </p:cNvSpPr>
            <p:nvPr/>
          </p:nvSpPr>
          <p:spPr bwMode="auto">
            <a:xfrm flipH="1">
              <a:off x="2875"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99" name="Line 159"/>
            <p:cNvSpPr>
              <a:spLocks noChangeShapeType="1"/>
            </p:cNvSpPr>
            <p:nvPr/>
          </p:nvSpPr>
          <p:spPr bwMode="auto">
            <a:xfrm flipH="1">
              <a:off x="2980" y="1143"/>
              <a:ext cx="54" cy="126"/>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grpSp>
        <p:nvGrpSpPr>
          <p:cNvPr id="45084" name="Group 160"/>
          <p:cNvGrpSpPr>
            <a:grpSpLocks/>
          </p:cNvGrpSpPr>
          <p:nvPr/>
        </p:nvGrpSpPr>
        <p:grpSpPr bwMode="auto">
          <a:xfrm>
            <a:off x="992617" y="2542060"/>
            <a:ext cx="440267" cy="155575"/>
            <a:chOff x="2875" y="1143"/>
            <a:chExt cx="330" cy="132"/>
          </a:xfrm>
        </p:grpSpPr>
        <p:sp>
          <p:nvSpPr>
            <p:cNvPr id="45092" name="Line 161"/>
            <p:cNvSpPr>
              <a:spLocks noChangeShapeType="1"/>
            </p:cNvSpPr>
            <p:nvPr/>
          </p:nvSpPr>
          <p:spPr bwMode="auto">
            <a:xfrm>
              <a:off x="3061"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93" name="Line 162"/>
            <p:cNvSpPr>
              <a:spLocks noChangeShapeType="1"/>
            </p:cNvSpPr>
            <p:nvPr/>
          </p:nvSpPr>
          <p:spPr bwMode="auto">
            <a:xfrm>
              <a:off x="3050" y="1143"/>
              <a:ext cx="37" cy="129"/>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94" name="Line 163"/>
            <p:cNvSpPr>
              <a:spLocks noChangeShapeType="1"/>
            </p:cNvSpPr>
            <p:nvPr/>
          </p:nvSpPr>
          <p:spPr bwMode="auto">
            <a:xfrm flipH="1">
              <a:off x="2875"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95" name="Line 164"/>
            <p:cNvSpPr>
              <a:spLocks noChangeShapeType="1"/>
            </p:cNvSpPr>
            <p:nvPr/>
          </p:nvSpPr>
          <p:spPr bwMode="auto">
            <a:xfrm flipH="1">
              <a:off x="2980" y="1143"/>
              <a:ext cx="54" cy="126"/>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
        <p:nvSpPr>
          <p:cNvPr id="45085" name="AutoShape 165"/>
          <p:cNvSpPr>
            <a:spLocks noChangeArrowheads="1"/>
          </p:cNvSpPr>
          <p:nvPr/>
        </p:nvSpPr>
        <p:spPr bwMode="auto">
          <a:xfrm>
            <a:off x="2189593" y="1238722"/>
            <a:ext cx="897731" cy="482600"/>
          </a:xfrm>
          <a:prstGeom prst="roundRect">
            <a:avLst>
              <a:gd name="adj" fmla="val 34167"/>
            </a:avLst>
          </a:prstGeom>
          <a:solidFill>
            <a:srgbClr val="FF99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400" b="1">
                <a:solidFill>
                  <a:srgbClr val="000099"/>
                </a:solidFill>
                <a:latin typeface="+mn-lt"/>
                <a:ea typeface="+mn-ea"/>
              </a:rPr>
              <a:t>根</a:t>
            </a:r>
          </a:p>
        </p:txBody>
      </p:sp>
      <p:sp>
        <p:nvSpPr>
          <p:cNvPr id="45086" name="Line 166"/>
          <p:cNvSpPr>
            <a:spLocks noChangeShapeType="1"/>
          </p:cNvSpPr>
          <p:nvPr/>
        </p:nvSpPr>
        <p:spPr bwMode="auto">
          <a:xfrm>
            <a:off x="2750244" y="1716559"/>
            <a:ext cx="1362075" cy="33813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87" name="Line 167"/>
          <p:cNvSpPr>
            <a:spLocks noChangeShapeType="1"/>
          </p:cNvSpPr>
          <p:nvPr/>
        </p:nvSpPr>
        <p:spPr bwMode="auto">
          <a:xfrm flipV="1">
            <a:off x="1212750" y="1716559"/>
            <a:ext cx="1339717" cy="33813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88" name="Line 168"/>
          <p:cNvSpPr>
            <a:spLocks noChangeShapeType="1"/>
          </p:cNvSpPr>
          <p:nvPr/>
        </p:nvSpPr>
        <p:spPr bwMode="auto">
          <a:xfrm>
            <a:off x="2657375" y="1716559"/>
            <a:ext cx="0" cy="33813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nvGrpSpPr>
          <p:cNvPr id="45089" name="Group 169"/>
          <p:cNvGrpSpPr>
            <a:grpSpLocks/>
          </p:cNvGrpSpPr>
          <p:nvPr/>
        </p:nvGrpSpPr>
        <p:grpSpPr bwMode="auto">
          <a:xfrm>
            <a:off x="2435522" y="2542060"/>
            <a:ext cx="440267" cy="155575"/>
            <a:chOff x="1519" y="813"/>
            <a:chExt cx="227" cy="77"/>
          </a:xfrm>
        </p:grpSpPr>
        <p:sp>
          <p:nvSpPr>
            <p:cNvPr id="45090" name="Line 170"/>
            <p:cNvSpPr>
              <a:spLocks noChangeShapeType="1"/>
            </p:cNvSpPr>
            <p:nvPr/>
          </p:nvSpPr>
          <p:spPr bwMode="auto">
            <a:xfrm>
              <a:off x="1647" y="813"/>
              <a:ext cx="99" cy="77"/>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5091" name="Line 171"/>
            <p:cNvSpPr>
              <a:spLocks noChangeShapeType="1"/>
            </p:cNvSpPr>
            <p:nvPr/>
          </p:nvSpPr>
          <p:spPr bwMode="auto">
            <a:xfrm flipH="1">
              <a:off x="1519" y="813"/>
              <a:ext cx="99" cy="77"/>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Tree>
    <p:extLst>
      <p:ext uri="{BB962C8B-B14F-4D97-AF65-F5344CB8AC3E}">
        <p14:creationId xmlns:p14="http://schemas.microsoft.com/office/powerpoint/2010/main" val="33090325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106609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1" fill="hold" nodeType="clickEffect">
                                  <p:stCondLst>
                                    <p:cond delay="0"/>
                                  </p:stCondLst>
                                  <p:childTnLst>
                                    <p:set>
                                      <p:cBhvr>
                                        <p:cTn id="10" dur="1" fill="hold">
                                          <p:stCondLst>
                                            <p:cond delay="0"/>
                                          </p:stCondLst>
                                        </p:cTn>
                                        <p:tgtEl>
                                          <p:spTgt spid="1066157"/>
                                        </p:tgtEl>
                                        <p:attrNameLst>
                                          <p:attrName>style.visibility</p:attrName>
                                        </p:attrNameLst>
                                      </p:cBhvr>
                                      <p:to>
                                        <p:strVal val="visible"/>
                                      </p:to>
                                    </p:set>
                                    <p:animEffect transition="in" filter="wipe(up)">
                                      <p:cBhvr>
                                        <p:cTn id="11" dur="1000"/>
                                        <p:tgtEl>
                                          <p:spTgt spid="1066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609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AutoShape 31"/>
          <p:cNvSpPr>
            <a:spLocks noChangeArrowheads="1"/>
          </p:cNvSpPr>
          <p:nvPr/>
        </p:nvSpPr>
        <p:spPr bwMode="auto">
          <a:xfrm>
            <a:off x="4154498" y="3455442"/>
            <a:ext cx="2858294" cy="2084388"/>
          </a:xfrm>
          <a:prstGeom prst="roundRect">
            <a:avLst>
              <a:gd name="adj" fmla="val 16667"/>
            </a:avLst>
          </a:prstGeom>
          <a:solidFill>
            <a:srgbClr val="33CCFF"/>
          </a:solidFill>
          <a:ln w="9525">
            <a:solidFill>
              <a:schemeClr val="tx1"/>
            </a:solidFill>
            <a:prstDash val="dash"/>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latin typeface="+mn-lt"/>
              <a:ea typeface="+mn-ea"/>
            </a:endParaRPr>
          </a:p>
        </p:txBody>
      </p:sp>
      <p:sp>
        <p:nvSpPr>
          <p:cNvPr id="1068036" name="Rectangle 4"/>
          <p:cNvSpPr>
            <a:spLocks noGrp="1" noChangeArrowheads="1"/>
          </p:cNvSpPr>
          <p:nvPr>
            <p:ph type="title"/>
          </p:nvPr>
        </p:nvSpPr>
        <p:spPr/>
        <p:txBody>
          <a:bodyPr/>
          <a:lstStyle/>
          <a:p>
            <a:pPr algn="ctr" eaLnBrk="1" hangingPunct="1">
              <a:defRPr/>
            </a:pPr>
            <a:r>
              <a:rPr dirty="0"/>
              <a:t>树状结构的 </a:t>
            </a:r>
            <a:r>
              <a:rPr lang="en-US" altLang="zh-CN" dirty="0"/>
              <a:t>DNS </a:t>
            </a:r>
            <a:r>
              <a:rPr dirty="0"/>
              <a:t>域名服务器 </a:t>
            </a:r>
          </a:p>
        </p:txBody>
      </p:sp>
      <p:grpSp>
        <p:nvGrpSpPr>
          <p:cNvPr id="46084" name="Group 5"/>
          <p:cNvGrpSpPr>
            <a:grpSpLocks/>
          </p:cNvGrpSpPr>
          <p:nvPr/>
        </p:nvGrpSpPr>
        <p:grpSpPr bwMode="auto">
          <a:xfrm>
            <a:off x="3540531" y="2160043"/>
            <a:ext cx="4677833" cy="392113"/>
            <a:chOff x="2294" y="572"/>
            <a:chExt cx="2450" cy="318"/>
          </a:xfrm>
        </p:grpSpPr>
        <p:sp>
          <p:nvSpPr>
            <p:cNvPr id="46117" name="Line 6"/>
            <p:cNvSpPr>
              <a:spLocks noChangeShapeType="1"/>
            </p:cNvSpPr>
            <p:nvPr/>
          </p:nvSpPr>
          <p:spPr bwMode="auto">
            <a:xfrm flipV="1">
              <a:off x="2294" y="572"/>
              <a:ext cx="1089" cy="31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18" name="Line 7"/>
            <p:cNvSpPr>
              <a:spLocks noChangeShapeType="1"/>
            </p:cNvSpPr>
            <p:nvPr/>
          </p:nvSpPr>
          <p:spPr bwMode="auto">
            <a:xfrm>
              <a:off x="3474" y="572"/>
              <a:ext cx="0" cy="31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19" name="Line 8"/>
            <p:cNvSpPr>
              <a:spLocks noChangeShapeType="1"/>
            </p:cNvSpPr>
            <p:nvPr/>
          </p:nvSpPr>
          <p:spPr bwMode="auto">
            <a:xfrm flipH="1" flipV="1">
              <a:off x="3565" y="572"/>
              <a:ext cx="1179" cy="31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
        <p:nvSpPr>
          <p:cNvPr id="46085" name="Rectangle 9"/>
          <p:cNvSpPr>
            <a:spLocks noChangeArrowheads="1"/>
          </p:cNvSpPr>
          <p:nvPr/>
        </p:nvSpPr>
        <p:spPr bwMode="auto">
          <a:xfrm>
            <a:off x="4847573" y="1639342"/>
            <a:ext cx="1905529" cy="496888"/>
          </a:xfrm>
          <a:prstGeom prst="rect">
            <a:avLst/>
          </a:prstGeom>
          <a:solidFill>
            <a:srgbClr val="FF99FF"/>
          </a:solidFill>
          <a:ln>
            <a:noFill/>
          </a:ln>
          <a:effectLst>
            <a:outerShdw dist="35921" dir="2700000" algn="ctr" rotWithShape="0">
              <a:schemeClr val="bg2"/>
            </a:outerShdw>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zh-CN" altLang="en-US" sz="2000" b="1">
                <a:solidFill>
                  <a:srgbClr val="000099"/>
                </a:solidFill>
                <a:latin typeface="+mn-lt"/>
                <a:ea typeface="+mn-ea"/>
              </a:rPr>
              <a:t>根域名服务器</a:t>
            </a:r>
          </a:p>
        </p:txBody>
      </p:sp>
      <p:sp>
        <p:nvSpPr>
          <p:cNvPr id="46086" name="Rectangle 10"/>
          <p:cNvSpPr>
            <a:spLocks noChangeArrowheads="1"/>
          </p:cNvSpPr>
          <p:nvPr/>
        </p:nvSpPr>
        <p:spPr bwMode="auto">
          <a:xfrm>
            <a:off x="2508656" y="2552156"/>
            <a:ext cx="1905529" cy="496887"/>
          </a:xfrm>
          <a:prstGeom prst="rect">
            <a:avLst/>
          </a:prstGeom>
          <a:solidFill>
            <a:srgbClr val="CCFF99"/>
          </a:solidFill>
          <a:ln>
            <a:noFill/>
          </a:ln>
          <a:effectLst>
            <a:outerShdw dist="35921" dir="2700000" algn="ctr" rotWithShape="0">
              <a:schemeClr val="bg2"/>
            </a:outerShdw>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en-US" altLang="zh-CN" sz="2000" b="1">
                <a:solidFill>
                  <a:srgbClr val="000099"/>
                </a:solidFill>
                <a:latin typeface="+mn-lt"/>
                <a:ea typeface="+mn-ea"/>
              </a:rPr>
              <a:t>org </a:t>
            </a:r>
            <a:r>
              <a:rPr kumimoji="1" lang="zh-CN" altLang="en-US" sz="2000" b="1">
                <a:solidFill>
                  <a:srgbClr val="000099"/>
                </a:solidFill>
                <a:latin typeface="+mn-lt"/>
                <a:ea typeface="+mn-ea"/>
              </a:rPr>
              <a:t>域名服务器</a:t>
            </a:r>
          </a:p>
        </p:txBody>
      </p:sp>
      <p:sp>
        <p:nvSpPr>
          <p:cNvPr id="46087" name="Rectangle 11"/>
          <p:cNvSpPr>
            <a:spLocks noChangeArrowheads="1"/>
          </p:cNvSpPr>
          <p:nvPr/>
        </p:nvSpPr>
        <p:spPr bwMode="auto">
          <a:xfrm>
            <a:off x="4847573" y="2552156"/>
            <a:ext cx="1905529" cy="496887"/>
          </a:xfrm>
          <a:prstGeom prst="rect">
            <a:avLst/>
          </a:prstGeom>
          <a:solidFill>
            <a:srgbClr val="CCECFF"/>
          </a:solidFill>
          <a:ln>
            <a:noFill/>
          </a:ln>
          <a:effectLst>
            <a:outerShdw dist="35921" dir="2700000" algn="ctr" rotWithShape="0">
              <a:schemeClr val="bg2"/>
            </a:outerShdw>
          </a:effectLst>
          <a:extLst>
            <a:ext uri="{91240B29-F687-4F45-9708-019B960494DF}">
              <a14:hiddenLine xmlns:a14="http://schemas.microsoft.com/office/drawing/2010/main" w="9525" algn="ctr">
                <a:solidFill>
                  <a:schemeClr val="tx1"/>
                </a:solidFill>
                <a:miter lim="800000"/>
                <a:headEnd/>
                <a:tailEnd/>
              </a14:hiddenLine>
            </a:ext>
          </a:extLst>
        </p:spPr>
        <p:txBody>
          <a:bodyPr wrap="none" anchor="ctr"/>
          <a:lstStyle/>
          <a:p>
            <a:pPr algn="ctr" eaLnBrk="1" hangingPunct="1"/>
            <a:r>
              <a:rPr kumimoji="1" lang="en-US" altLang="zh-CN" sz="2000" b="1">
                <a:solidFill>
                  <a:srgbClr val="000099"/>
                </a:solidFill>
                <a:latin typeface="+mn-lt"/>
                <a:ea typeface="+mn-ea"/>
              </a:rPr>
              <a:t>com </a:t>
            </a:r>
            <a:r>
              <a:rPr kumimoji="1" lang="zh-CN" altLang="en-US" sz="2000" b="1">
                <a:solidFill>
                  <a:srgbClr val="000099"/>
                </a:solidFill>
                <a:latin typeface="+mn-lt"/>
                <a:ea typeface="+mn-ea"/>
              </a:rPr>
              <a:t>域名服务器</a:t>
            </a:r>
          </a:p>
        </p:txBody>
      </p:sp>
      <p:sp>
        <p:nvSpPr>
          <p:cNvPr id="46088" name="Rectangle 12"/>
          <p:cNvSpPr>
            <a:spLocks noChangeArrowheads="1"/>
          </p:cNvSpPr>
          <p:nvPr/>
        </p:nvSpPr>
        <p:spPr bwMode="auto">
          <a:xfrm>
            <a:off x="7188210" y="2552156"/>
            <a:ext cx="1905529" cy="496887"/>
          </a:xfrm>
          <a:prstGeom prst="rect">
            <a:avLst/>
          </a:prstGeom>
          <a:solidFill>
            <a:srgbClr val="CCCC00"/>
          </a:solidFill>
          <a:ln>
            <a:noFill/>
          </a:ln>
          <a:effectLst/>
          <a:extLs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mn-lt"/>
                <a:ea typeface="+mn-ea"/>
              </a:rPr>
              <a:t>edu </a:t>
            </a:r>
            <a:r>
              <a:rPr kumimoji="1" lang="zh-CN" altLang="en-US" sz="2000" b="1">
                <a:solidFill>
                  <a:srgbClr val="000099"/>
                </a:solidFill>
                <a:latin typeface="+mn-lt"/>
                <a:ea typeface="+mn-ea"/>
              </a:rPr>
              <a:t>域名服务器</a:t>
            </a:r>
          </a:p>
        </p:txBody>
      </p:sp>
      <p:grpSp>
        <p:nvGrpSpPr>
          <p:cNvPr id="46089" name="Group 13"/>
          <p:cNvGrpSpPr>
            <a:grpSpLocks/>
          </p:cNvGrpSpPr>
          <p:nvPr/>
        </p:nvGrpSpPr>
        <p:grpSpPr bwMode="auto">
          <a:xfrm>
            <a:off x="7704147" y="3049042"/>
            <a:ext cx="866775" cy="249238"/>
            <a:chOff x="2875" y="1143"/>
            <a:chExt cx="330" cy="132"/>
          </a:xfrm>
        </p:grpSpPr>
        <p:sp>
          <p:nvSpPr>
            <p:cNvPr id="46113" name="Line 14"/>
            <p:cNvSpPr>
              <a:spLocks noChangeShapeType="1"/>
            </p:cNvSpPr>
            <p:nvPr/>
          </p:nvSpPr>
          <p:spPr bwMode="auto">
            <a:xfrm>
              <a:off x="3061"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14" name="Line 15"/>
            <p:cNvSpPr>
              <a:spLocks noChangeShapeType="1"/>
            </p:cNvSpPr>
            <p:nvPr/>
          </p:nvSpPr>
          <p:spPr bwMode="auto">
            <a:xfrm>
              <a:off x="3050" y="1143"/>
              <a:ext cx="37" cy="129"/>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15" name="Line 16"/>
            <p:cNvSpPr>
              <a:spLocks noChangeShapeType="1"/>
            </p:cNvSpPr>
            <p:nvPr/>
          </p:nvSpPr>
          <p:spPr bwMode="auto">
            <a:xfrm flipH="1">
              <a:off x="2875"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16" name="Line 17"/>
            <p:cNvSpPr>
              <a:spLocks noChangeShapeType="1"/>
            </p:cNvSpPr>
            <p:nvPr/>
          </p:nvSpPr>
          <p:spPr bwMode="auto">
            <a:xfrm flipH="1">
              <a:off x="2980" y="1143"/>
              <a:ext cx="54" cy="126"/>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
        <p:nvSpPr>
          <p:cNvPr id="46090" name="Text Box 18"/>
          <p:cNvSpPr txBox="1">
            <a:spLocks noChangeArrowheads="1"/>
          </p:cNvSpPr>
          <p:nvPr/>
        </p:nvSpPr>
        <p:spPr bwMode="auto">
          <a:xfrm>
            <a:off x="9263998" y="2209256"/>
            <a:ext cx="748923"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4400" b="1">
                <a:solidFill>
                  <a:srgbClr val="000099"/>
                </a:solidFill>
                <a:latin typeface="+mn-lt"/>
                <a:ea typeface="+mn-ea"/>
              </a:rPr>
              <a:t>…</a:t>
            </a:r>
          </a:p>
        </p:txBody>
      </p:sp>
      <p:grpSp>
        <p:nvGrpSpPr>
          <p:cNvPr id="46091" name="Group 19"/>
          <p:cNvGrpSpPr>
            <a:grpSpLocks/>
          </p:cNvGrpSpPr>
          <p:nvPr/>
        </p:nvGrpSpPr>
        <p:grpSpPr bwMode="auto">
          <a:xfrm>
            <a:off x="3028033" y="3049042"/>
            <a:ext cx="866775" cy="249238"/>
            <a:chOff x="2875" y="1143"/>
            <a:chExt cx="330" cy="132"/>
          </a:xfrm>
        </p:grpSpPr>
        <p:sp>
          <p:nvSpPr>
            <p:cNvPr id="46109" name="Line 20"/>
            <p:cNvSpPr>
              <a:spLocks noChangeShapeType="1"/>
            </p:cNvSpPr>
            <p:nvPr/>
          </p:nvSpPr>
          <p:spPr bwMode="auto">
            <a:xfrm>
              <a:off x="3061"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10" name="Line 21"/>
            <p:cNvSpPr>
              <a:spLocks noChangeShapeType="1"/>
            </p:cNvSpPr>
            <p:nvPr/>
          </p:nvSpPr>
          <p:spPr bwMode="auto">
            <a:xfrm>
              <a:off x="3050" y="1143"/>
              <a:ext cx="37" cy="129"/>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11" name="Line 22"/>
            <p:cNvSpPr>
              <a:spLocks noChangeShapeType="1"/>
            </p:cNvSpPr>
            <p:nvPr/>
          </p:nvSpPr>
          <p:spPr bwMode="auto">
            <a:xfrm flipH="1">
              <a:off x="2875" y="1143"/>
              <a:ext cx="144" cy="13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12" name="Line 23"/>
            <p:cNvSpPr>
              <a:spLocks noChangeShapeType="1"/>
            </p:cNvSpPr>
            <p:nvPr/>
          </p:nvSpPr>
          <p:spPr bwMode="auto">
            <a:xfrm flipH="1">
              <a:off x="2980" y="1143"/>
              <a:ext cx="54" cy="126"/>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
        <p:nvSpPr>
          <p:cNvPr id="46092" name="Line 24"/>
          <p:cNvSpPr>
            <a:spLocks noChangeShapeType="1"/>
          </p:cNvSpPr>
          <p:nvPr/>
        </p:nvSpPr>
        <p:spPr bwMode="auto">
          <a:xfrm>
            <a:off x="5943081" y="3049042"/>
            <a:ext cx="376634" cy="24923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093" name="Line 25"/>
          <p:cNvSpPr>
            <a:spLocks noChangeShapeType="1"/>
          </p:cNvSpPr>
          <p:nvPr/>
        </p:nvSpPr>
        <p:spPr bwMode="auto">
          <a:xfrm>
            <a:off x="5913843" y="3049043"/>
            <a:ext cx="98029" cy="244475"/>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094" name="Line 26"/>
          <p:cNvSpPr>
            <a:spLocks noChangeShapeType="1"/>
          </p:cNvSpPr>
          <p:nvPr/>
        </p:nvSpPr>
        <p:spPr bwMode="auto">
          <a:xfrm flipH="1">
            <a:off x="5452940" y="3049042"/>
            <a:ext cx="378354" cy="24923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095" name="Line 27"/>
          <p:cNvSpPr>
            <a:spLocks noChangeShapeType="1"/>
          </p:cNvSpPr>
          <p:nvPr/>
        </p:nvSpPr>
        <p:spPr bwMode="auto">
          <a:xfrm flipH="1">
            <a:off x="5590523" y="3049042"/>
            <a:ext cx="282046" cy="66833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096" name="Rectangle 29"/>
          <p:cNvSpPr>
            <a:spLocks noChangeArrowheads="1"/>
          </p:cNvSpPr>
          <p:nvPr/>
        </p:nvSpPr>
        <p:spPr bwMode="auto">
          <a:xfrm>
            <a:off x="4587886" y="4711156"/>
            <a:ext cx="1907248" cy="579437"/>
          </a:xfrm>
          <a:prstGeom prst="rect">
            <a:avLst/>
          </a:prstGeom>
          <a:solidFill>
            <a:srgbClr val="FFFF99"/>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2000" b="1">
                <a:solidFill>
                  <a:srgbClr val="000099"/>
                </a:solidFill>
                <a:latin typeface="+mn-lt"/>
                <a:ea typeface="+mn-ea"/>
              </a:rPr>
              <a:t>y.abc.com</a:t>
            </a:r>
          </a:p>
          <a:p>
            <a:pPr algn="ctr" eaLnBrk="1" hangingPunct="1"/>
            <a:r>
              <a:rPr lang="zh-CN" altLang="en-US" sz="2000" b="1">
                <a:solidFill>
                  <a:srgbClr val="000099"/>
                </a:solidFill>
                <a:latin typeface="+mn-lt"/>
                <a:ea typeface="+mn-ea"/>
              </a:rPr>
              <a:t>域名服务器</a:t>
            </a:r>
          </a:p>
        </p:txBody>
      </p:sp>
      <p:sp>
        <p:nvSpPr>
          <p:cNvPr id="46097" name="Line 30"/>
          <p:cNvSpPr>
            <a:spLocks noChangeShapeType="1"/>
          </p:cNvSpPr>
          <p:nvPr/>
        </p:nvSpPr>
        <p:spPr bwMode="auto">
          <a:xfrm>
            <a:off x="5538929" y="4211093"/>
            <a:ext cx="0" cy="498475"/>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098" name="Line 32"/>
          <p:cNvSpPr>
            <a:spLocks noChangeShapeType="1"/>
          </p:cNvSpPr>
          <p:nvPr/>
        </p:nvSpPr>
        <p:spPr bwMode="auto">
          <a:xfrm flipH="1" flipV="1">
            <a:off x="6557046" y="3918993"/>
            <a:ext cx="1394752" cy="180975"/>
          </a:xfrm>
          <a:prstGeom prst="line">
            <a:avLst/>
          </a:prstGeom>
          <a:noFill/>
          <a:ln w="28575">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099" name="Text Box 33"/>
          <p:cNvSpPr txBox="1">
            <a:spLocks noChangeArrowheads="1"/>
          </p:cNvSpPr>
          <p:nvPr/>
        </p:nvSpPr>
        <p:spPr bwMode="auto">
          <a:xfrm>
            <a:off x="7909387" y="3831681"/>
            <a:ext cx="198002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000" b="1">
                <a:solidFill>
                  <a:srgbClr val="000099"/>
                </a:solidFill>
                <a:latin typeface="+mn-lt"/>
                <a:ea typeface="+mn-ea"/>
              </a:rPr>
              <a:t>abc </a:t>
            </a:r>
            <a:r>
              <a:rPr lang="zh-CN" altLang="en-US" sz="2000" b="1">
                <a:solidFill>
                  <a:srgbClr val="000099"/>
                </a:solidFill>
                <a:latin typeface="+mn-lt"/>
                <a:ea typeface="+mn-ea"/>
              </a:rPr>
              <a:t>公司有两个</a:t>
            </a:r>
          </a:p>
          <a:p>
            <a:pPr algn="ctr" eaLnBrk="1" hangingPunct="1"/>
            <a:r>
              <a:rPr lang="zh-CN" altLang="en-US" sz="2000" b="1">
                <a:solidFill>
                  <a:srgbClr val="000099"/>
                </a:solidFill>
                <a:latin typeface="+mn-lt"/>
                <a:ea typeface="+mn-ea"/>
              </a:rPr>
              <a:t>权限域名服务器</a:t>
            </a:r>
          </a:p>
        </p:txBody>
      </p:sp>
      <p:grpSp>
        <p:nvGrpSpPr>
          <p:cNvPr id="46100" name="Group 34"/>
          <p:cNvGrpSpPr>
            <a:grpSpLocks/>
          </p:cNvGrpSpPr>
          <p:nvPr/>
        </p:nvGrpSpPr>
        <p:grpSpPr bwMode="auto">
          <a:xfrm>
            <a:off x="128464" y="2385468"/>
            <a:ext cx="9873325" cy="830263"/>
            <a:chOff x="158" y="799"/>
            <a:chExt cx="5444" cy="454"/>
          </a:xfrm>
        </p:grpSpPr>
        <p:sp>
          <p:nvSpPr>
            <p:cNvPr id="46107" name="Line 35"/>
            <p:cNvSpPr>
              <a:spLocks noChangeShapeType="1"/>
            </p:cNvSpPr>
            <p:nvPr/>
          </p:nvSpPr>
          <p:spPr bwMode="auto">
            <a:xfrm>
              <a:off x="158" y="799"/>
              <a:ext cx="5444" cy="0"/>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08" name="Line 36"/>
            <p:cNvSpPr>
              <a:spLocks noChangeShapeType="1"/>
            </p:cNvSpPr>
            <p:nvPr/>
          </p:nvSpPr>
          <p:spPr bwMode="auto">
            <a:xfrm>
              <a:off x="158" y="1253"/>
              <a:ext cx="5444" cy="0"/>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grpSp>
      <p:sp>
        <p:nvSpPr>
          <p:cNvPr id="46101" name="Text Box 37"/>
          <p:cNvSpPr txBox="1">
            <a:spLocks noChangeArrowheads="1"/>
          </p:cNvSpPr>
          <p:nvPr/>
        </p:nvSpPr>
        <p:spPr bwMode="auto">
          <a:xfrm>
            <a:off x="198702" y="406345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2000" b="1">
                <a:solidFill>
                  <a:srgbClr val="000099"/>
                </a:solidFill>
                <a:latin typeface="+mn-lt"/>
                <a:ea typeface="+mn-ea"/>
              </a:rPr>
              <a:t>权限域名服务器</a:t>
            </a:r>
          </a:p>
        </p:txBody>
      </p:sp>
      <p:sp>
        <p:nvSpPr>
          <p:cNvPr id="46102" name="Text Box 38"/>
          <p:cNvSpPr txBox="1">
            <a:spLocks noChangeArrowheads="1"/>
          </p:cNvSpPr>
          <p:nvPr/>
        </p:nvSpPr>
        <p:spPr bwMode="auto">
          <a:xfrm>
            <a:off x="315762" y="1696493"/>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2000" b="1">
                <a:solidFill>
                  <a:srgbClr val="000099"/>
                </a:solidFill>
                <a:latin typeface="+mn-lt"/>
                <a:ea typeface="+mn-ea"/>
              </a:rPr>
              <a:t>根域名服务器</a:t>
            </a:r>
          </a:p>
        </p:txBody>
      </p:sp>
      <p:sp>
        <p:nvSpPr>
          <p:cNvPr id="46103" name="Text Box 39"/>
          <p:cNvSpPr txBox="1">
            <a:spLocks noChangeArrowheads="1"/>
          </p:cNvSpPr>
          <p:nvPr/>
        </p:nvSpPr>
        <p:spPr bwMode="auto">
          <a:xfrm>
            <a:off x="197842" y="258390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2000" b="1">
                <a:solidFill>
                  <a:srgbClr val="000099"/>
                </a:solidFill>
                <a:latin typeface="+mn-lt"/>
                <a:ea typeface="+mn-ea"/>
              </a:rPr>
              <a:t>顶级域名服务器</a:t>
            </a:r>
          </a:p>
        </p:txBody>
      </p:sp>
      <p:sp>
        <p:nvSpPr>
          <p:cNvPr id="46104" name="Line 40"/>
          <p:cNvSpPr>
            <a:spLocks noChangeShapeType="1"/>
          </p:cNvSpPr>
          <p:nvPr/>
        </p:nvSpPr>
        <p:spPr bwMode="auto">
          <a:xfrm>
            <a:off x="2242089" y="1556792"/>
            <a:ext cx="0" cy="3900488"/>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05" name="Line 41"/>
          <p:cNvSpPr>
            <a:spLocks noChangeShapeType="1"/>
          </p:cNvSpPr>
          <p:nvPr/>
        </p:nvSpPr>
        <p:spPr bwMode="auto">
          <a:xfrm flipH="1">
            <a:off x="6531250" y="4377780"/>
            <a:ext cx="1427427" cy="658812"/>
          </a:xfrm>
          <a:prstGeom prst="line">
            <a:avLst/>
          </a:prstGeom>
          <a:noFill/>
          <a:ln w="28575">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46106" name="Rectangle 43"/>
          <p:cNvSpPr>
            <a:spLocks noChangeArrowheads="1"/>
          </p:cNvSpPr>
          <p:nvPr/>
        </p:nvSpPr>
        <p:spPr bwMode="auto">
          <a:xfrm>
            <a:off x="4575845" y="3714206"/>
            <a:ext cx="1907250" cy="579437"/>
          </a:xfrm>
          <a:prstGeom prst="rect">
            <a:avLst/>
          </a:prstGeom>
          <a:solidFill>
            <a:srgbClr val="FFFF99"/>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2000" b="1">
                <a:solidFill>
                  <a:srgbClr val="000099"/>
                </a:solidFill>
                <a:latin typeface="+mn-lt"/>
                <a:ea typeface="+mn-ea"/>
              </a:rPr>
              <a:t>abc.com</a:t>
            </a:r>
          </a:p>
          <a:p>
            <a:pPr algn="ctr" eaLnBrk="1" hangingPunct="1"/>
            <a:r>
              <a:rPr lang="zh-CN" altLang="en-US" sz="2000" b="1">
                <a:solidFill>
                  <a:srgbClr val="000099"/>
                </a:solidFill>
                <a:latin typeface="+mn-lt"/>
                <a:ea typeface="+mn-ea"/>
              </a:rPr>
              <a:t>域名服务器</a:t>
            </a:r>
          </a:p>
        </p:txBody>
      </p:sp>
    </p:spTree>
    <p:extLst>
      <p:ext uri="{BB962C8B-B14F-4D97-AF65-F5344CB8AC3E}">
        <p14:creationId xmlns:p14="http://schemas.microsoft.com/office/powerpoint/2010/main" val="4100140221"/>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1106" name="Rectangle 2"/>
          <p:cNvSpPr>
            <a:spLocks noGrp="1" noChangeArrowheads="1"/>
          </p:cNvSpPr>
          <p:nvPr>
            <p:ph type="title"/>
          </p:nvPr>
        </p:nvSpPr>
        <p:spPr/>
        <p:txBody>
          <a:bodyPr/>
          <a:lstStyle/>
          <a:p>
            <a:pPr algn="ctr" eaLnBrk="1" hangingPunct="1">
              <a:defRPr/>
            </a:pPr>
            <a:r>
              <a:rPr lang="zh-CN" altLang="en-US" dirty="0"/>
              <a:t>域名服务器有以下四种类型 </a:t>
            </a:r>
          </a:p>
        </p:txBody>
      </p:sp>
      <p:sp>
        <p:nvSpPr>
          <p:cNvPr id="1071107" name="Rectangle 3"/>
          <p:cNvSpPr>
            <a:spLocks noGrp="1" noChangeArrowheads="1"/>
          </p:cNvSpPr>
          <p:nvPr>
            <p:ph idx="1"/>
          </p:nvPr>
        </p:nvSpPr>
        <p:spPr/>
        <p:txBody>
          <a:bodyPr/>
          <a:lstStyle/>
          <a:p>
            <a:pPr marL="316531" indent="-316531" eaLnBrk="1" hangingPunct="1">
              <a:spcBef>
                <a:spcPts val="554"/>
              </a:spcBef>
              <a:defRPr/>
            </a:pPr>
            <a:r>
              <a:rPr lang="zh-CN" altLang="en-US" dirty="0"/>
              <a:t>根域名服务器 </a:t>
            </a:r>
          </a:p>
          <a:p>
            <a:pPr marL="316531" indent="-316531" eaLnBrk="1" hangingPunct="1">
              <a:spcBef>
                <a:spcPts val="554"/>
              </a:spcBef>
              <a:defRPr/>
            </a:pPr>
            <a:r>
              <a:rPr lang="zh-CN" altLang="en-US" dirty="0"/>
              <a:t>顶级域名服务器 </a:t>
            </a:r>
          </a:p>
          <a:p>
            <a:pPr marL="316531" indent="-316531" eaLnBrk="1" hangingPunct="1">
              <a:spcBef>
                <a:spcPts val="554"/>
              </a:spcBef>
              <a:defRPr/>
            </a:pPr>
            <a:r>
              <a:rPr lang="zh-CN" altLang="en-US" dirty="0"/>
              <a:t>权限域名服务器 </a:t>
            </a:r>
          </a:p>
          <a:p>
            <a:pPr marL="316531" indent="-316531" eaLnBrk="1" hangingPunct="1">
              <a:spcBef>
                <a:spcPts val="554"/>
              </a:spcBef>
              <a:defRPr/>
            </a:pPr>
            <a:r>
              <a:rPr lang="zh-CN" altLang="en-US" dirty="0"/>
              <a:t>本地域名服务器 </a:t>
            </a:r>
          </a:p>
        </p:txBody>
      </p:sp>
    </p:spTree>
    <p:extLst>
      <p:ext uri="{BB962C8B-B14F-4D97-AF65-F5344CB8AC3E}">
        <p14:creationId xmlns:p14="http://schemas.microsoft.com/office/powerpoint/2010/main" val="1505756280"/>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ChangeArrowheads="1"/>
          </p:cNvSpPr>
          <p:nvPr>
            <p:ph type="title"/>
          </p:nvPr>
        </p:nvSpPr>
        <p:spPr/>
        <p:txBody>
          <a:bodyPr/>
          <a:lstStyle/>
          <a:p>
            <a:pPr algn="ctr" eaLnBrk="1" hangingPunct="1"/>
            <a:r>
              <a:rPr lang="zh-CN" altLang="en-US" dirty="0" smtClean="0">
                <a:ea typeface="黑体" pitchFamily="49" charset="-122"/>
              </a:rPr>
              <a:t>根域名服务器</a:t>
            </a:r>
            <a:endParaRPr lang="en-US" altLang="zh-CN" sz="3200" dirty="0" smtClean="0">
              <a:ea typeface="黑体" pitchFamily="49" charset="-122"/>
            </a:endParaRPr>
          </a:p>
        </p:txBody>
      </p:sp>
      <p:sp>
        <p:nvSpPr>
          <p:cNvPr id="48131" name="Rectangle 3"/>
          <p:cNvSpPr>
            <a:spLocks noGrp="1" noChangeArrowheads="1"/>
          </p:cNvSpPr>
          <p:nvPr>
            <p:ph idx="1"/>
          </p:nvPr>
        </p:nvSpPr>
        <p:spPr/>
        <p:txBody>
          <a:bodyPr/>
          <a:lstStyle/>
          <a:p>
            <a:r>
              <a:rPr lang="zh-CN" altLang="en-US" dirty="0" smtClean="0">
                <a:ea typeface="黑体" pitchFamily="49" charset="-122"/>
              </a:rPr>
              <a:t>根域名服务器是</a:t>
            </a:r>
            <a:r>
              <a:rPr lang="zh-CN" altLang="en-US" dirty="0">
                <a:solidFill>
                  <a:srgbClr val="FF0000"/>
                </a:solidFill>
                <a:ea typeface="黑体" pitchFamily="49" charset="-122"/>
              </a:rPr>
              <a:t>最高层次</a:t>
            </a:r>
            <a:r>
              <a:rPr lang="zh-CN" altLang="en-US" dirty="0">
                <a:ea typeface="黑体" pitchFamily="49" charset="-122"/>
              </a:rPr>
              <a:t>的域名</a:t>
            </a:r>
            <a:r>
              <a:rPr lang="zh-CN" altLang="en-US" dirty="0" smtClean="0">
                <a:ea typeface="黑体" pitchFamily="49" charset="-122"/>
              </a:rPr>
              <a:t>服务器，也是</a:t>
            </a:r>
            <a:r>
              <a:rPr lang="zh-CN" altLang="en-US" dirty="0" smtClean="0">
                <a:solidFill>
                  <a:srgbClr val="FF0000"/>
                </a:solidFill>
                <a:ea typeface="黑体" pitchFamily="49" charset="-122"/>
              </a:rPr>
              <a:t>最重要</a:t>
            </a:r>
            <a:r>
              <a:rPr lang="zh-CN" altLang="en-US" dirty="0" smtClean="0">
                <a:ea typeface="黑体" pitchFamily="49" charset="-122"/>
              </a:rPr>
              <a:t>的域名服务器。所有的根域名服务器都知道所有的顶级域名服务器的域名和 </a:t>
            </a:r>
            <a:r>
              <a:rPr lang="en-US" altLang="zh-CN" dirty="0" smtClean="0">
                <a:ea typeface="黑体" pitchFamily="49" charset="-122"/>
              </a:rPr>
              <a:t>IP </a:t>
            </a:r>
            <a:r>
              <a:rPr lang="zh-CN" altLang="en-US" dirty="0" smtClean="0">
                <a:ea typeface="黑体" pitchFamily="49" charset="-122"/>
              </a:rPr>
              <a:t>地址。</a:t>
            </a:r>
          </a:p>
          <a:p>
            <a:pPr eaLnBrk="1" hangingPunct="1"/>
            <a:r>
              <a:rPr lang="zh-CN" altLang="en-US" dirty="0" smtClean="0">
                <a:ea typeface="黑体" pitchFamily="49" charset="-122"/>
              </a:rPr>
              <a:t>不管是哪一个本地域名服务器，若要对互联网上任何一个域名进行解析，只要自己无法解析，就首先求助于根域名服务器。</a:t>
            </a:r>
          </a:p>
          <a:p>
            <a:pPr eaLnBrk="1" hangingPunct="1"/>
            <a:r>
              <a:rPr lang="zh-CN" altLang="en-US" dirty="0" smtClean="0">
                <a:ea typeface="黑体" pitchFamily="49" charset="-122"/>
              </a:rPr>
              <a:t>在互联网上共有 </a:t>
            </a:r>
            <a:r>
              <a:rPr lang="en-US" altLang="zh-CN" dirty="0" smtClean="0">
                <a:ea typeface="黑体" pitchFamily="49" charset="-122"/>
              </a:rPr>
              <a:t>13 </a:t>
            </a:r>
            <a:r>
              <a:rPr lang="zh-CN" altLang="en-US" dirty="0" smtClean="0">
                <a:ea typeface="黑体" pitchFamily="49" charset="-122"/>
              </a:rPr>
              <a:t>个不同 </a:t>
            </a:r>
            <a:r>
              <a:rPr lang="en-US" altLang="zh-CN" dirty="0" smtClean="0">
                <a:ea typeface="黑体" pitchFamily="49" charset="-122"/>
              </a:rPr>
              <a:t>IP </a:t>
            </a:r>
            <a:r>
              <a:rPr lang="zh-CN" altLang="en-US" dirty="0" smtClean="0">
                <a:ea typeface="黑体" pitchFamily="49" charset="-122"/>
              </a:rPr>
              <a:t>地址的根域名服务器，它们的名字是用一个英文字母命名，从 </a:t>
            </a:r>
            <a:r>
              <a:rPr lang="en-US" altLang="zh-CN" dirty="0" smtClean="0">
                <a:ea typeface="黑体" pitchFamily="49" charset="-122"/>
              </a:rPr>
              <a:t>a  </a:t>
            </a:r>
            <a:r>
              <a:rPr lang="zh-CN" altLang="en-US" dirty="0" smtClean="0">
                <a:ea typeface="黑体" pitchFamily="49" charset="-122"/>
              </a:rPr>
              <a:t>一直到 </a:t>
            </a:r>
            <a:r>
              <a:rPr lang="en-US" altLang="zh-CN" dirty="0" smtClean="0">
                <a:ea typeface="黑体" pitchFamily="49" charset="-122"/>
              </a:rPr>
              <a:t>m</a:t>
            </a:r>
            <a:r>
              <a:rPr lang="zh-CN" altLang="en-US" dirty="0" smtClean="0">
                <a:ea typeface="黑体" pitchFamily="49" charset="-122"/>
              </a:rPr>
              <a:t>（前 </a:t>
            </a:r>
            <a:r>
              <a:rPr lang="en-US" altLang="zh-CN" dirty="0" smtClean="0">
                <a:ea typeface="黑体" pitchFamily="49" charset="-122"/>
              </a:rPr>
              <a:t>13 </a:t>
            </a:r>
            <a:r>
              <a:rPr lang="zh-CN" altLang="en-US" dirty="0" smtClean="0">
                <a:ea typeface="黑体" pitchFamily="49" charset="-122"/>
              </a:rPr>
              <a:t>个字母）。</a:t>
            </a:r>
          </a:p>
        </p:txBody>
      </p:sp>
    </p:spTree>
    <p:extLst>
      <p:ext uri="{BB962C8B-B14F-4D97-AF65-F5344CB8AC3E}">
        <p14:creationId xmlns:p14="http://schemas.microsoft.com/office/powerpoint/2010/main" val="3538643919"/>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Grp="1" noChangeArrowheads="1"/>
          </p:cNvSpPr>
          <p:nvPr>
            <p:ph type="title"/>
          </p:nvPr>
        </p:nvSpPr>
        <p:spPr/>
        <p:txBody>
          <a:bodyPr/>
          <a:lstStyle/>
          <a:p>
            <a:pPr algn="ctr" eaLnBrk="1" hangingPunct="1"/>
            <a:r>
              <a:rPr lang="zh-CN" altLang="en-US" dirty="0" smtClean="0">
                <a:ea typeface="黑体" pitchFamily="49" charset="-122"/>
              </a:rPr>
              <a:t>根域名服务器共有 </a:t>
            </a:r>
            <a:r>
              <a:rPr lang="en-US" altLang="zh-CN" dirty="0" smtClean="0">
                <a:ea typeface="黑体" pitchFamily="49" charset="-122"/>
              </a:rPr>
              <a:t>13 </a:t>
            </a:r>
            <a:r>
              <a:rPr lang="zh-CN" altLang="en-US" dirty="0" smtClean="0">
                <a:ea typeface="黑体" pitchFamily="49" charset="-122"/>
              </a:rPr>
              <a:t>套装置</a:t>
            </a:r>
          </a:p>
        </p:txBody>
      </p:sp>
      <p:sp>
        <p:nvSpPr>
          <p:cNvPr id="49155" name="Rectangle 3"/>
          <p:cNvSpPr>
            <a:spLocks noGrp="1" noChangeArrowheads="1"/>
          </p:cNvSpPr>
          <p:nvPr>
            <p:ph idx="1"/>
          </p:nvPr>
        </p:nvSpPr>
        <p:spPr/>
        <p:txBody>
          <a:bodyPr/>
          <a:lstStyle/>
          <a:p>
            <a:r>
              <a:rPr lang="zh-CN" altLang="en-US" sz="2800" dirty="0" smtClean="0">
                <a:solidFill>
                  <a:srgbClr val="FF0000"/>
                </a:solidFill>
                <a:ea typeface="黑体" pitchFamily="49" charset="-122"/>
              </a:rPr>
              <a:t>根</a:t>
            </a:r>
            <a:r>
              <a:rPr lang="zh-CN" altLang="en-US" sz="2800" dirty="0">
                <a:solidFill>
                  <a:srgbClr val="FF0000"/>
                </a:solidFill>
                <a:ea typeface="黑体" pitchFamily="49" charset="-122"/>
              </a:rPr>
              <a:t>域名服务器共有 </a:t>
            </a:r>
            <a:r>
              <a:rPr lang="en-US" altLang="zh-CN" sz="2800" dirty="0">
                <a:solidFill>
                  <a:srgbClr val="FF0000"/>
                </a:solidFill>
                <a:ea typeface="黑体" pitchFamily="49" charset="-122"/>
              </a:rPr>
              <a:t>13 </a:t>
            </a:r>
            <a:r>
              <a:rPr lang="zh-CN" altLang="en-US" sz="2800" dirty="0">
                <a:solidFill>
                  <a:srgbClr val="FF0000"/>
                </a:solidFill>
                <a:ea typeface="黑体" pitchFamily="49" charset="-122"/>
              </a:rPr>
              <a:t>套</a:t>
            </a:r>
            <a:r>
              <a:rPr lang="zh-CN" altLang="en-US" sz="2800" dirty="0" smtClean="0">
                <a:solidFill>
                  <a:srgbClr val="FF0000"/>
                </a:solidFill>
                <a:ea typeface="黑体" pitchFamily="49" charset="-122"/>
              </a:rPr>
              <a:t>装置，不是 </a:t>
            </a:r>
            <a:r>
              <a:rPr lang="en-US" altLang="zh-CN" sz="2800" dirty="0">
                <a:solidFill>
                  <a:srgbClr val="FF0000"/>
                </a:solidFill>
                <a:ea typeface="黑体" pitchFamily="49" charset="-122"/>
              </a:rPr>
              <a:t>13 </a:t>
            </a:r>
            <a:r>
              <a:rPr lang="zh-CN" altLang="en-US" sz="2800" dirty="0">
                <a:solidFill>
                  <a:srgbClr val="FF0000"/>
                </a:solidFill>
                <a:ea typeface="黑体" pitchFamily="49" charset="-122"/>
              </a:rPr>
              <a:t>个</a:t>
            </a:r>
            <a:r>
              <a:rPr lang="zh-CN" altLang="en-US" sz="2800" dirty="0" smtClean="0">
                <a:solidFill>
                  <a:srgbClr val="FF0000"/>
                </a:solidFill>
                <a:ea typeface="黑体" pitchFamily="49" charset="-122"/>
              </a:rPr>
              <a:t>机器。</a:t>
            </a:r>
            <a:endParaRPr lang="en-US" altLang="zh-CN" sz="2800" dirty="0">
              <a:solidFill>
                <a:srgbClr val="FF0000"/>
              </a:solidFill>
              <a:ea typeface="黑体" pitchFamily="49" charset="-122"/>
            </a:endParaRPr>
          </a:p>
          <a:p>
            <a:pPr eaLnBrk="1" hangingPunct="1"/>
            <a:r>
              <a:rPr lang="zh-CN" altLang="en-US" sz="2800" dirty="0" smtClean="0">
                <a:ea typeface="黑体" pitchFamily="49" charset="-122"/>
              </a:rPr>
              <a:t>这些根域名服务器相应的</a:t>
            </a:r>
            <a:r>
              <a:rPr lang="zh-CN" altLang="en-US" sz="2800" dirty="0" smtClean="0">
                <a:solidFill>
                  <a:srgbClr val="FF0000"/>
                </a:solidFill>
                <a:ea typeface="黑体" pitchFamily="49" charset="-122"/>
              </a:rPr>
              <a:t>域名</a:t>
            </a:r>
            <a:r>
              <a:rPr lang="zh-CN" altLang="en-US" sz="2800" dirty="0" smtClean="0">
                <a:ea typeface="黑体" pitchFamily="49" charset="-122"/>
              </a:rPr>
              <a:t>分别是：</a:t>
            </a:r>
          </a:p>
          <a:p>
            <a:pPr eaLnBrk="1" hangingPunct="1">
              <a:buFont typeface="Wingdings" panose="05000000000000000000" pitchFamily="2" charset="2"/>
              <a:buNone/>
            </a:pPr>
            <a:r>
              <a:rPr lang="zh-CN" altLang="en-US" sz="2800" dirty="0" smtClean="0">
                <a:ea typeface="黑体" pitchFamily="49" charset="-122"/>
              </a:rPr>
              <a:t>    </a:t>
            </a:r>
            <a:r>
              <a:rPr lang="en-US" altLang="zh-CN" sz="2800" dirty="0" smtClean="0">
                <a:ea typeface="黑体" pitchFamily="49" charset="-122"/>
              </a:rPr>
              <a:t>a.rootservers.net</a:t>
            </a:r>
          </a:p>
          <a:p>
            <a:pPr eaLnBrk="1" hangingPunct="1">
              <a:buFont typeface="Wingdings" panose="05000000000000000000" pitchFamily="2" charset="2"/>
              <a:buNone/>
            </a:pPr>
            <a:r>
              <a:rPr lang="en-US" altLang="zh-CN" sz="2800" dirty="0" smtClean="0">
                <a:ea typeface="黑体" pitchFamily="49" charset="-122"/>
              </a:rPr>
              <a:t>    b.rootservers.net</a:t>
            </a:r>
          </a:p>
          <a:p>
            <a:pPr eaLnBrk="1" hangingPunct="1">
              <a:buFont typeface="Wingdings" panose="05000000000000000000" pitchFamily="2" charset="2"/>
              <a:buNone/>
            </a:pPr>
            <a:r>
              <a:rPr lang="en-US" altLang="zh-CN" sz="2800" dirty="0" smtClean="0">
                <a:ea typeface="黑体" pitchFamily="49" charset="-122"/>
              </a:rPr>
              <a:t>    … </a:t>
            </a:r>
          </a:p>
          <a:p>
            <a:pPr eaLnBrk="1" hangingPunct="1">
              <a:buFont typeface="Wingdings" panose="05000000000000000000" pitchFamily="2" charset="2"/>
              <a:buNone/>
            </a:pPr>
            <a:r>
              <a:rPr lang="en-US" altLang="zh-CN" sz="2800" dirty="0" smtClean="0">
                <a:ea typeface="黑体" pitchFamily="49" charset="-122"/>
              </a:rPr>
              <a:t>    m.rootservers.net</a:t>
            </a:r>
          </a:p>
          <a:p>
            <a:r>
              <a:rPr lang="zh-CN" altLang="zh-CN" sz="2800" dirty="0"/>
              <a:t>到</a:t>
            </a:r>
            <a:r>
              <a:rPr lang="en-US" altLang="zh-CN" sz="2800" dirty="0"/>
              <a:t>2016</a:t>
            </a:r>
            <a:r>
              <a:rPr lang="zh-CN" altLang="zh-CN" sz="2800" dirty="0"/>
              <a:t>年</a:t>
            </a:r>
            <a:r>
              <a:rPr lang="en-US" altLang="zh-CN" sz="2800" dirty="0"/>
              <a:t>2</a:t>
            </a:r>
            <a:r>
              <a:rPr lang="zh-CN" altLang="zh-CN" sz="2800" dirty="0"/>
              <a:t>月，全世界已经</a:t>
            </a:r>
            <a:r>
              <a:rPr lang="zh-CN" altLang="zh-CN" sz="2800" dirty="0" smtClean="0"/>
              <a:t>在</a:t>
            </a:r>
            <a:r>
              <a:rPr lang="en-US" altLang="zh-CN" sz="2800" dirty="0" smtClean="0"/>
              <a:t> 588 </a:t>
            </a:r>
            <a:r>
              <a:rPr lang="zh-CN" altLang="zh-CN" sz="2800" dirty="0" smtClean="0"/>
              <a:t>个地点安装</a:t>
            </a:r>
            <a:r>
              <a:rPr lang="zh-CN" altLang="zh-CN" sz="2800" dirty="0"/>
              <a:t>了根域名</a:t>
            </a:r>
            <a:r>
              <a:rPr lang="zh-CN" altLang="zh-CN" sz="2800" dirty="0" smtClean="0"/>
              <a:t>服务器</a:t>
            </a:r>
            <a:r>
              <a:rPr lang="zh-CN" altLang="en-US" sz="2800" dirty="0" smtClean="0"/>
              <a:t>，</a:t>
            </a:r>
            <a:r>
              <a:rPr lang="zh-CN" altLang="en-US" sz="2800" dirty="0" smtClean="0">
                <a:ea typeface="黑体" pitchFamily="49" charset="-122"/>
              </a:rPr>
              <a:t>使世界上大部分 </a:t>
            </a:r>
            <a:r>
              <a:rPr lang="en-US" altLang="zh-CN" sz="2800" dirty="0" smtClean="0">
                <a:ea typeface="黑体" pitchFamily="49" charset="-122"/>
              </a:rPr>
              <a:t>DNS </a:t>
            </a:r>
            <a:r>
              <a:rPr lang="zh-CN" altLang="en-US" sz="2800" dirty="0" smtClean="0">
                <a:ea typeface="黑体" pitchFamily="49" charset="-122"/>
              </a:rPr>
              <a:t>域名服务器都能</a:t>
            </a:r>
            <a:r>
              <a:rPr lang="zh-CN" altLang="en-US" sz="2800" dirty="0" smtClean="0">
                <a:solidFill>
                  <a:srgbClr val="FF0000"/>
                </a:solidFill>
                <a:ea typeface="黑体" pitchFamily="49" charset="-122"/>
              </a:rPr>
              <a:t>就近</a:t>
            </a:r>
            <a:r>
              <a:rPr lang="zh-CN" altLang="en-US" sz="2800" dirty="0" smtClean="0">
                <a:ea typeface="黑体" pitchFamily="49" charset="-122"/>
              </a:rPr>
              <a:t>找到一个根域名服务器。 </a:t>
            </a:r>
          </a:p>
          <a:p>
            <a:pPr eaLnBrk="1" hangingPunct="1"/>
            <a:endParaRPr lang="en-US" altLang="zh-CN" sz="2800" dirty="0" smtClean="0">
              <a:ea typeface="黑体" pitchFamily="49" charset="-122"/>
            </a:endParaRPr>
          </a:p>
        </p:txBody>
      </p:sp>
    </p:spTree>
    <p:extLst>
      <p:ext uri="{BB962C8B-B14F-4D97-AF65-F5344CB8AC3E}">
        <p14:creationId xmlns:p14="http://schemas.microsoft.com/office/powerpoint/2010/main" val="325483906"/>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4"/>
          <p:cNvSpPr>
            <a:spLocks noGrp="1" noChangeArrowheads="1"/>
          </p:cNvSpPr>
          <p:nvPr>
            <p:ph type="title"/>
          </p:nvPr>
        </p:nvSpPr>
        <p:spPr/>
        <p:txBody>
          <a:bodyPr/>
          <a:lstStyle/>
          <a:p>
            <a:pPr algn="ctr" eaLnBrk="1" hangingPunct="1"/>
            <a:r>
              <a:rPr sz="3600" dirty="0" smtClean="0"/>
              <a:t>举例：根域名服务器 </a:t>
            </a:r>
            <a:r>
              <a:rPr lang="en-US" altLang="zh-CN" sz="3600" dirty="0" smtClean="0"/>
              <a:t>L </a:t>
            </a:r>
            <a:r>
              <a:rPr sz="3600" dirty="0" smtClean="0"/>
              <a:t>的地点分布图</a:t>
            </a:r>
          </a:p>
        </p:txBody>
      </p:sp>
      <p:sp>
        <p:nvSpPr>
          <p:cNvPr id="50179" name="Text Box 6"/>
          <p:cNvSpPr txBox="1">
            <a:spLocks noChangeArrowheads="1"/>
          </p:cNvSpPr>
          <p:nvPr/>
        </p:nvSpPr>
        <p:spPr bwMode="auto">
          <a:xfrm>
            <a:off x="705371" y="4792663"/>
            <a:ext cx="8579528" cy="1384995"/>
          </a:xfrm>
          <a:prstGeom prst="rect">
            <a:avLst/>
          </a:prstGeom>
          <a:solidFill>
            <a:srgbClr val="FFFF99"/>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buFontTx/>
              <a:buChar char="•"/>
            </a:pPr>
            <a:r>
              <a:rPr lang="en-US" altLang="zh-CN" sz="2800" b="1">
                <a:solidFill>
                  <a:srgbClr val="000099"/>
                </a:solidFill>
                <a:latin typeface="Arial" charset="0"/>
                <a:ea typeface="黑体" pitchFamily="49" charset="-122"/>
              </a:rPr>
              <a:t>  </a:t>
            </a:r>
            <a:r>
              <a:rPr lang="zh-CN" altLang="en-US" sz="2800" b="1">
                <a:solidFill>
                  <a:srgbClr val="000099"/>
                </a:solidFill>
                <a:latin typeface="Arial" charset="0"/>
                <a:ea typeface="黑体" pitchFamily="49" charset="-122"/>
              </a:rPr>
              <a:t>根域名服务器并不直接把域名直接转换成 </a:t>
            </a:r>
            <a:r>
              <a:rPr lang="en-US" altLang="zh-CN" sz="2800" b="1">
                <a:solidFill>
                  <a:srgbClr val="000099"/>
                </a:solidFill>
                <a:latin typeface="Arial" charset="0"/>
                <a:ea typeface="黑体" pitchFamily="49" charset="-122"/>
              </a:rPr>
              <a:t>IP </a:t>
            </a:r>
            <a:r>
              <a:rPr lang="zh-CN" altLang="en-US" sz="2800" b="1">
                <a:solidFill>
                  <a:srgbClr val="000099"/>
                </a:solidFill>
                <a:latin typeface="Arial" charset="0"/>
                <a:ea typeface="黑体" pitchFamily="49" charset="-122"/>
              </a:rPr>
              <a:t>地址。</a:t>
            </a:r>
          </a:p>
          <a:p>
            <a:pPr algn="just" eaLnBrk="1" hangingPunct="1">
              <a:buFontTx/>
              <a:buChar char="•"/>
            </a:pPr>
            <a:r>
              <a:rPr lang="zh-CN" altLang="en-US" sz="2800" b="1">
                <a:solidFill>
                  <a:srgbClr val="000099"/>
                </a:solidFill>
                <a:latin typeface="Arial" charset="0"/>
                <a:ea typeface="黑体" pitchFamily="49" charset="-122"/>
              </a:rPr>
              <a:t>  在使用迭代查询时，根域名服务器把下一步应当找</a:t>
            </a:r>
          </a:p>
          <a:p>
            <a:pPr algn="just" eaLnBrk="1" hangingPunct="1"/>
            <a:r>
              <a:rPr lang="zh-CN" altLang="en-US" sz="2800" b="1">
                <a:solidFill>
                  <a:srgbClr val="000099"/>
                </a:solidFill>
                <a:latin typeface="Arial" charset="0"/>
                <a:ea typeface="黑体" pitchFamily="49" charset="-122"/>
              </a:rPr>
              <a:t>   的顶级域名服务器的 </a:t>
            </a:r>
            <a:r>
              <a:rPr lang="en-US" altLang="zh-CN" sz="2800" b="1">
                <a:solidFill>
                  <a:srgbClr val="000099"/>
                </a:solidFill>
                <a:latin typeface="Arial" charset="0"/>
                <a:ea typeface="黑体" pitchFamily="49" charset="-122"/>
              </a:rPr>
              <a:t>IP </a:t>
            </a:r>
            <a:r>
              <a:rPr lang="zh-CN" altLang="en-US" sz="2800" b="1">
                <a:solidFill>
                  <a:srgbClr val="000099"/>
                </a:solidFill>
                <a:latin typeface="Arial" charset="0"/>
                <a:ea typeface="黑体" pitchFamily="49" charset="-122"/>
              </a:rPr>
              <a:t>地址告诉本地域名服务器。</a:t>
            </a:r>
          </a:p>
        </p:txBody>
      </p:sp>
      <p:sp>
        <p:nvSpPr>
          <p:cNvPr id="50180" name="Text Box 7"/>
          <p:cNvSpPr txBox="1">
            <a:spLocks noChangeArrowheads="1"/>
          </p:cNvSpPr>
          <p:nvPr/>
        </p:nvSpPr>
        <p:spPr bwMode="auto">
          <a:xfrm>
            <a:off x="2144688" y="4149725"/>
            <a:ext cx="6445932" cy="523220"/>
          </a:xfrm>
          <a:prstGeom prst="rect">
            <a:avLst/>
          </a:prstGeom>
          <a:solidFill>
            <a:schemeClr val="bg1"/>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dirty="0">
                <a:solidFill>
                  <a:srgbClr val="000099"/>
                </a:solidFill>
                <a:latin typeface="Arial" charset="0"/>
                <a:ea typeface="黑体" pitchFamily="49" charset="-122"/>
              </a:rPr>
              <a:t>根域名服务器 </a:t>
            </a:r>
            <a:r>
              <a:rPr lang="en-US" altLang="zh-CN" sz="2800" b="1" dirty="0" smtClean="0">
                <a:solidFill>
                  <a:srgbClr val="000099"/>
                </a:solidFill>
                <a:latin typeface="Arial" charset="0"/>
                <a:ea typeface="黑体" pitchFamily="49" charset="-122"/>
              </a:rPr>
              <a:t>L </a:t>
            </a:r>
            <a:r>
              <a:rPr lang="zh-CN" altLang="zh-CN" sz="2800" b="1" dirty="0" smtClean="0">
                <a:solidFill>
                  <a:srgbClr val="000099"/>
                </a:solidFill>
                <a:latin typeface="Arial" charset="0"/>
                <a:ea typeface="黑体" pitchFamily="49" charset="-122"/>
              </a:rPr>
              <a:t>分布</a:t>
            </a:r>
            <a:r>
              <a:rPr lang="zh-CN" altLang="en-US" sz="2800" b="1" dirty="0">
                <a:solidFill>
                  <a:srgbClr val="000099"/>
                </a:solidFill>
                <a:latin typeface="Arial" charset="0"/>
                <a:ea typeface="黑体" pitchFamily="49" charset="-122"/>
              </a:rPr>
              <a:t>在</a:t>
            </a:r>
            <a:r>
              <a:rPr lang="zh-CN" altLang="en-US" sz="2800" b="1" dirty="0" smtClean="0">
                <a:solidFill>
                  <a:srgbClr val="000099"/>
                </a:solidFill>
                <a:latin typeface="Arial" charset="0"/>
                <a:ea typeface="黑体" pitchFamily="49" charset="-122"/>
              </a:rPr>
              <a:t>世界 </a:t>
            </a:r>
            <a:r>
              <a:rPr lang="en-US" altLang="zh-CN" sz="2800" b="1" dirty="0" smtClean="0">
                <a:solidFill>
                  <a:srgbClr val="000099"/>
                </a:solidFill>
                <a:latin typeface="Arial" charset="0"/>
                <a:ea typeface="黑体" pitchFamily="49" charset="-122"/>
              </a:rPr>
              <a:t>150 </a:t>
            </a:r>
            <a:r>
              <a:rPr lang="zh-CN" altLang="zh-CN" sz="2800" b="1" dirty="0" smtClean="0">
                <a:solidFill>
                  <a:srgbClr val="000099"/>
                </a:solidFill>
                <a:latin typeface="Arial" charset="0"/>
                <a:ea typeface="黑体" pitchFamily="49" charset="-122"/>
              </a:rPr>
              <a:t>个地点</a:t>
            </a:r>
            <a:endParaRPr lang="zh-CN" altLang="en-US" sz="2800" b="1" dirty="0">
              <a:solidFill>
                <a:srgbClr val="000099"/>
              </a:solidFill>
              <a:latin typeface="Arial" charset="0"/>
              <a:ea typeface="黑体" pitchFamily="49" charset="-122"/>
            </a:endParaRPr>
          </a:p>
        </p:txBody>
      </p:sp>
      <p:pic>
        <p:nvPicPr>
          <p:cNvPr id="6" name="图片 5" descr="L-rootserver.jpg"/>
          <p:cNvPicPr/>
          <p:nvPr/>
        </p:nvPicPr>
        <p:blipFill>
          <a:blip r:embed="rId2" cstate="print"/>
          <a:stretch>
            <a:fillRect/>
          </a:stretch>
        </p:blipFill>
        <p:spPr>
          <a:xfrm>
            <a:off x="777379" y="1167026"/>
            <a:ext cx="8424093" cy="2838038"/>
          </a:xfrm>
          <a:prstGeom prst="rect">
            <a:avLst/>
          </a:prstGeom>
        </p:spPr>
      </p:pic>
    </p:spTree>
    <p:extLst>
      <p:ext uri="{BB962C8B-B14F-4D97-AF65-F5344CB8AC3E}">
        <p14:creationId xmlns:p14="http://schemas.microsoft.com/office/powerpoint/2010/main" val="1780075278"/>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7250" name="Rectangle 2"/>
          <p:cNvSpPr>
            <a:spLocks noGrp="1" noChangeArrowheads="1"/>
          </p:cNvSpPr>
          <p:nvPr>
            <p:ph type="title"/>
          </p:nvPr>
        </p:nvSpPr>
        <p:spPr/>
        <p:txBody>
          <a:bodyPr/>
          <a:lstStyle/>
          <a:p>
            <a:pPr algn="ctr" eaLnBrk="1" hangingPunct="1">
              <a:defRPr/>
            </a:pPr>
            <a:r>
              <a:rPr lang="zh-CN" altLang="en-US" dirty="0"/>
              <a:t>顶级域名</a:t>
            </a:r>
            <a:r>
              <a:rPr lang="zh-CN" altLang="en-US" dirty="0" smtClean="0"/>
              <a:t>服务器</a:t>
            </a:r>
            <a:endParaRPr lang="zh-CN" altLang="en-US" dirty="0"/>
          </a:p>
        </p:txBody>
      </p:sp>
      <p:sp>
        <p:nvSpPr>
          <p:cNvPr id="1077251" name="Rectangle 3"/>
          <p:cNvSpPr>
            <a:spLocks noGrp="1" noChangeArrowheads="1"/>
          </p:cNvSpPr>
          <p:nvPr>
            <p:ph idx="1"/>
          </p:nvPr>
        </p:nvSpPr>
        <p:spPr/>
        <p:txBody>
          <a:bodyPr/>
          <a:lstStyle/>
          <a:p>
            <a:pPr marL="316531" indent="-316531">
              <a:defRPr/>
            </a:pPr>
            <a:r>
              <a:rPr lang="zh-CN" altLang="en-US" dirty="0"/>
              <a:t>顶级域名</a:t>
            </a:r>
            <a:r>
              <a:rPr lang="zh-CN" altLang="en-US" dirty="0" smtClean="0"/>
              <a:t>服务器</a:t>
            </a:r>
            <a:r>
              <a:rPr lang="zh-CN" altLang="en-US" dirty="0"/>
              <a:t>（</a:t>
            </a:r>
            <a:r>
              <a:rPr lang="zh-CN" altLang="en-US" dirty="0" smtClean="0"/>
              <a:t>即 </a:t>
            </a:r>
            <a:r>
              <a:rPr lang="en-US" altLang="zh-CN" dirty="0">
                <a:solidFill>
                  <a:srgbClr val="FF0000"/>
                </a:solidFill>
              </a:rPr>
              <a:t>TLD </a:t>
            </a:r>
            <a:r>
              <a:rPr lang="zh-CN" altLang="en-US" dirty="0">
                <a:solidFill>
                  <a:srgbClr val="FF0000"/>
                </a:solidFill>
              </a:rPr>
              <a:t>服务器</a:t>
            </a:r>
            <a:r>
              <a:rPr lang="zh-CN" altLang="en-US" dirty="0"/>
              <a:t>）</a:t>
            </a:r>
            <a:r>
              <a:rPr lang="zh-CN" altLang="en-US" dirty="0" smtClean="0"/>
              <a:t>负责</a:t>
            </a:r>
            <a:r>
              <a:rPr lang="zh-CN" altLang="en-US" dirty="0"/>
              <a:t>管理在该顶级域名服务器注册的</a:t>
            </a:r>
            <a:r>
              <a:rPr lang="zh-CN" altLang="en-US" dirty="0">
                <a:solidFill>
                  <a:srgbClr val="FF0000"/>
                </a:solidFill>
              </a:rPr>
              <a:t>所有二级域名。</a:t>
            </a:r>
          </a:p>
          <a:p>
            <a:pPr marL="316531" indent="-316531" eaLnBrk="1" hangingPunct="1">
              <a:defRPr/>
            </a:pPr>
            <a:r>
              <a:rPr lang="zh-CN" altLang="en-US" dirty="0"/>
              <a:t>当收到 </a:t>
            </a:r>
            <a:r>
              <a:rPr lang="en-US" altLang="zh-CN" dirty="0"/>
              <a:t>DNS </a:t>
            </a:r>
            <a:r>
              <a:rPr lang="zh-CN" altLang="en-US" dirty="0"/>
              <a:t>查询请求时，就给出相应的回答（可能是最后的结果，也可能是下一步应当找的域名服务器的 </a:t>
            </a:r>
            <a:r>
              <a:rPr lang="en-US" altLang="zh-CN" dirty="0"/>
              <a:t>IP </a:t>
            </a:r>
            <a:r>
              <a:rPr lang="zh-CN" altLang="en-US" dirty="0"/>
              <a:t>地址）。 </a:t>
            </a:r>
          </a:p>
        </p:txBody>
      </p:sp>
    </p:spTree>
    <p:extLst>
      <p:ext uri="{BB962C8B-B14F-4D97-AF65-F5344CB8AC3E}">
        <p14:creationId xmlns:p14="http://schemas.microsoft.com/office/powerpoint/2010/main" val="3316372078"/>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8274" name="Rectangle 2"/>
          <p:cNvSpPr>
            <a:spLocks noGrp="1" noChangeArrowheads="1"/>
          </p:cNvSpPr>
          <p:nvPr>
            <p:ph type="title"/>
          </p:nvPr>
        </p:nvSpPr>
        <p:spPr/>
        <p:txBody>
          <a:bodyPr/>
          <a:lstStyle/>
          <a:p>
            <a:pPr algn="ctr" eaLnBrk="1" hangingPunct="1">
              <a:defRPr/>
            </a:pPr>
            <a:r>
              <a:rPr lang="zh-CN" altLang="en-US" dirty="0"/>
              <a:t>权限域名服务器 </a:t>
            </a:r>
          </a:p>
        </p:txBody>
      </p:sp>
      <p:sp>
        <p:nvSpPr>
          <p:cNvPr id="1078275" name="Rectangle 3"/>
          <p:cNvSpPr>
            <a:spLocks noGrp="1" noChangeArrowheads="1"/>
          </p:cNvSpPr>
          <p:nvPr>
            <p:ph idx="1"/>
          </p:nvPr>
        </p:nvSpPr>
        <p:spPr/>
        <p:txBody>
          <a:bodyPr/>
          <a:lstStyle/>
          <a:p>
            <a:pPr marL="316531" indent="-316531" eaLnBrk="1" hangingPunct="1">
              <a:spcBef>
                <a:spcPts val="554"/>
              </a:spcBef>
              <a:defRPr/>
            </a:pPr>
            <a:r>
              <a:rPr lang="zh-CN" altLang="en-US" dirty="0" smtClean="0"/>
              <a:t>负责</a:t>
            </a:r>
            <a:r>
              <a:rPr lang="zh-CN" altLang="en-US" dirty="0"/>
              <a:t>一个区的域名服务器。</a:t>
            </a:r>
          </a:p>
          <a:p>
            <a:pPr marL="316531" indent="-316531" eaLnBrk="1" hangingPunct="1">
              <a:spcBef>
                <a:spcPts val="554"/>
              </a:spcBef>
              <a:defRPr/>
            </a:pPr>
            <a:r>
              <a:rPr lang="zh-CN" altLang="en-US" dirty="0"/>
              <a:t>当一个权限域名服务器还不能给出最后的查询回答时，就会告诉发出查询请求的 </a:t>
            </a:r>
            <a:r>
              <a:rPr lang="en-US" altLang="zh-CN" dirty="0"/>
              <a:t>DNS </a:t>
            </a:r>
            <a:r>
              <a:rPr lang="zh-CN" altLang="en-US" dirty="0"/>
              <a:t>客户，下一步应当找哪一个权限域名服务器。 </a:t>
            </a:r>
          </a:p>
        </p:txBody>
      </p:sp>
    </p:spTree>
    <p:extLst>
      <p:ext uri="{BB962C8B-B14F-4D97-AF65-F5344CB8AC3E}">
        <p14:creationId xmlns:p14="http://schemas.microsoft.com/office/powerpoint/2010/main" val="3779429814"/>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9298" name="Rectangle 2"/>
          <p:cNvSpPr>
            <a:spLocks noGrp="1" noChangeArrowheads="1"/>
          </p:cNvSpPr>
          <p:nvPr>
            <p:ph type="title"/>
          </p:nvPr>
        </p:nvSpPr>
        <p:spPr/>
        <p:txBody>
          <a:bodyPr/>
          <a:lstStyle/>
          <a:p>
            <a:pPr algn="ctr" eaLnBrk="1" hangingPunct="1">
              <a:defRPr/>
            </a:pPr>
            <a:r>
              <a:rPr lang="zh-CN" altLang="en-US" dirty="0"/>
              <a:t>本地域名服务器 </a:t>
            </a:r>
          </a:p>
        </p:txBody>
      </p:sp>
      <p:sp>
        <p:nvSpPr>
          <p:cNvPr id="1079299"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marL="316531" indent="-316531">
              <a:spcBef>
                <a:spcPts val="554"/>
              </a:spcBef>
            </a:pPr>
            <a:r>
              <a:rPr lang="zh-CN" altLang="en-US" dirty="0"/>
              <a:t>本地域名服务器对域名系统非常重要。</a:t>
            </a:r>
          </a:p>
          <a:p>
            <a:pPr marL="316531" indent="-316531">
              <a:spcBef>
                <a:spcPts val="554"/>
              </a:spcBef>
            </a:pPr>
            <a:r>
              <a:rPr lang="zh-CN" altLang="en-US" dirty="0"/>
              <a:t>当一个主机发出 </a:t>
            </a:r>
            <a:r>
              <a:rPr lang="en-US" altLang="zh-CN" dirty="0"/>
              <a:t>DNS </a:t>
            </a:r>
            <a:r>
              <a:rPr lang="zh-CN" altLang="en-US" dirty="0"/>
              <a:t>查询请求时，这个查询请求报文就发送给本地域名服务器。</a:t>
            </a:r>
          </a:p>
          <a:p>
            <a:pPr marL="316531" indent="-316531">
              <a:spcBef>
                <a:spcPts val="554"/>
              </a:spcBef>
            </a:pPr>
            <a:r>
              <a:rPr lang="zh-CN" altLang="en-US" dirty="0"/>
              <a:t>每一个互联网服务提供者 </a:t>
            </a:r>
            <a:r>
              <a:rPr lang="en-US" altLang="zh-CN" dirty="0"/>
              <a:t>ISP</a:t>
            </a:r>
            <a:r>
              <a:rPr lang="zh-CN" altLang="en-US" dirty="0"/>
              <a:t>，或一个大学，甚至一个大学里的系，都可以拥有一个本地域名服务器，</a:t>
            </a:r>
          </a:p>
          <a:p>
            <a:pPr marL="316531" indent="-316531">
              <a:spcBef>
                <a:spcPts val="554"/>
              </a:spcBef>
            </a:pPr>
            <a:r>
              <a:rPr lang="zh-CN" altLang="en-US" dirty="0"/>
              <a:t>这种域名服务器有时也称为</a:t>
            </a:r>
            <a:r>
              <a:rPr lang="zh-CN" altLang="en-US" dirty="0">
                <a:solidFill>
                  <a:srgbClr val="FF0000"/>
                </a:solidFill>
              </a:rPr>
              <a:t>默认域名服务器。</a:t>
            </a:r>
            <a:r>
              <a:rPr lang="zh-CN" altLang="en-US" dirty="0"/>
              <a:t> </a:t>
            </a:r>
          </a:p>
        </p:txBody>
      </p:sp>
    </p:spTree>
    <p:extLst>
      <p:ext uri="{BB962C8B-B14F-4D97-AF65-F5344CB8AC3E}">
        <p14:creationId xmlns:p14="http://schemas.microsoft.com/office/powerpoint/2010/main" val="2783175813"/>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0322" name="Rectangle 2"/>
          <p:cNvSpPr>
            <a:spLocks noGrp="1" noChangeArrowheads="1"/>
          </p:cNvSpPr>
          <p:nvPr>
            <p:ph type="title"/>
          </p:nvPr>
        </p:nvSpPr>
        <p:spPr/>
        <p:txBody>
          <a:bodyPr/>
          <a:lstStyle/>
          <a:p>
            <a:pPr algn="ctr" eaLnBrk="1" hangingPunct="1">
              <a:defRPr/>
            </a:pPr>
            <a:r>
              <a:rPr lang="zh-CN" altLang="en-US" dirty="0"/>
              <a:t>提高域名服务器的可靠性</a:t>
            </a:r>
          </a:p>
        </p:txBody>
      </p:sp>
      <p:sp>
        <p:nvSpPr>
          <p:cNvPr id="54275" name="Rectangle 3"/>
          <p:cNvSpPr>
            <a:spLocks noGrp="1" noChangeArrowheads="1"/>
          </p:cNvSpPr>
          <p:nvPr>
            <p:ph idx="1"/>
          </p:nvPr>
        </p:nvSpPr>
        <p:spPr/>
        <p:txBody>
          <a:bodyPr/>
          <a:lstStyle/>
          <a:p>
            <a:pPr eaLnBrk="1" hangingPunct="1"/>
            <a:r>
              <a:rPr lang="en-US" altLang="zh-CN" dirty="0" smtClean="0">
                <a:ea typeface="黑体" pitchFamily="49" charset="-122"/>
              </a:rPr>
              <a:t>DNS </a:t>
            </a:r>
            <a:r>
              <a:rPr lang="zh-CN" altLang="en-US" dirty="0" smtClean="0">
                <a:ea typeface="黑体" pitchFamily="49" charset="-122"/>
              </a:rPr>
              <a:t>域名服务器都把数据复制到几个域名服务器来保存，其中的一个是</a:t>
            </a:r>
            <a:r>
              <a:rPr lang="zh-CN" altLang="en-US" dirty="0" smtClean="0">
                <a:solidFill>
                  <a:srgbClr val="FF0000"/>
                </a:solidFill>
                <a:ea typeface="黑体" pitchFamily="49" charset="-122"/>
              </a:rPr>
              <a:t>主域名服务器</a:t>
            </a:r>
            <a:r>
              <a:rPr lang="zh-CN" altLang="en-US" dirty="0" smtClean="0">
                <a:ea typeface="黑体" pitchFamily="49" charset="-122"/>
              </a:rPr>
              <a:t>，其他的是</a:t>
            </a:r>
            <a:r>
              <a:rPr lang="zh-CN" altLang="en-US" dirty="0" smtClean="0">
                <a:solidFill>
                  <a:srgbClr val="FF0000"/>
                </a:solidFill>
                <a:ea typeface="黑体" pitchFamily="49" charset="-122"/>
              </a:rPr>
              <a:t>辅助域名服务器</a:t>
            </a:r>
            <a:r>
              <a:rPr lang="zh-CN" altLang="en-US" dirty="0" smtClean="0">
                <a:ea typeface="黑体" pitchFamily="49" charset="-122"/>
              </a:rPr>
              <a:t>。</a:t>
            </a:r>
          </a:p>
          <a:p>
            <a:pPr eaLnBrk="1" hangingPunct="1"/>
            <a:r>
              <a:rPr lang="zh-CN" altLang="en-US" dirty="0" smtClean="0">
                <a:ea typeface="黑体" pitchFamily="49" charset="-122"/>
              </a:rPr>
              <a:t>当主域名服务器出故障时，辅助域名服务器可以保证 </a:t>
            </a:r>
            <a:r>
              <a:rPr lang="en-US" altLang="zh-CN" dirty="0" smtClean="0">
                <a:ea typeface="黑体" pitchFamily="49" charset="-122"/>
              </a:rPr>
              <a:t>DNS </a:t>
            </a:r>
            <a:r>
              <a:rPr lang="zh-CN" altLang="en-US" dirty="0" smtClean="0">
                <a:ea typeface="黑体" pitchFamily="49" charset="-122"/>
              </a:rPr>
              <a:t>的查询工作不会中断。</a:t>
            </a:r>
          </a:p>
          <a:p>
            <a:pPr eaLnBrk="1" hangingPunct="1"/>
            <a:r>
              <a:rPr lang="zh-CN" altLang="en-US" dirty="0" smtClean="0">
                <a:ea typeface="黑体" pitchFamily="49" charset="-122"/>
              </a:rPr>
              <a:t>主域名服务器定期把数据复制到辅助域名服务器中，而更改数据只能在主域名服务器中进行。这样就保证了数据的一致性。 </a:t>
            </a:r>
          </a:p>
        </p:txBody>
      </p:sp>
    </p:spTree>
    <p:extLst>
      <p:ext uri="{BB962C8B-B14F-4D97-AF65-F5344CB8AC3E}">
        <p14:creationId xmlns:p14="http://schemas.microsoft.com/office/powerpoint/2010/main" val="4087667742"/>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1346" name="Rectangle 2"/>
          <p:cNvSpPr>
            <a:spLocks noGrp="1" noChangeArrowheads="1"/>
          </p:cNvSpPr>
          <p:nvPr>
            <p:ph type="title"/>
          </p:nvPr>
        </p:nvSpPr>
        <p:spPr/>
        <p:txBody>
          <a:bodyPr/>
          <a:lstStyle/>
          <a:p>
            <a:pPr algn="ctr" eaLnBrk="1" hangingPunct="1">
              <a:defRPr/>
            </a:pPr>
            <a:r>
              <a:rPr lang="zh-CN" altLang="en-US" dirty="0"/>
              <a:t>域名的解析过程 </a:t>
            </a:r>
          </a:p>
        </p:txBody>
      </p:sp>
      <p:sp>
        <p:nvSpPr>
          <p:cNvPr id="55299" name="Rectangle 3"/>
          <p:cNvSpPr>
            <a:spLocks noGrp="1" noChangeArrowheads="1"/>
          </p:cNvSpPr>
          <p:nvPr>
            <p:ph idx="1"/>
          </p:nvPr>
        </p:nvSpPr>
        <p:spPr/>
        <p:txBody>
          <a:bodyPr/>
          <a:lstStyle/>
          <a:p>
            <a:pPr eaLnBrk="1" hangingPunct="1"/>
            <a:r>
              <a:rPr lang="zh-CN" altLang="en-US" sz="2800" dirty="0" smtClean="0">
                <a:solidFill>
                  <a:srgbClr val="FF0000"/>
                </a:solidFill>
                <a:ea typeface="黑体" pitchFamily="49" charset="-122"/>
              </a:rPr>
              <a:t>主机向本地域名服务器的查询一般都是采用</a:t>
            </a:r>
            <a:r>
              <a:rPr lang="zh-CN" altLang="en-US" sz="2800" dirty="0" smtClean="0">
                <a:solidFill>
                  <a:srgbClr val="0000FF"/>
                </a:solidFill>
                <a:ea typeface="黑体" pitchFamily="49" charset="-122"/>
              </a:rPr>
              <a:t>递归查询。</a:t>
            </a:r>
            <a:r>
              <a:rPr lang="zh-CN" altLang="en-US" sz="2800" dirty="0" smtClean="0">
                <a:ea typeface="黑体" pitchFamily="49" charset="-122"/>
              </a:rPr>
              <a:t>如果主机所询问的本地域名服务器不知道被查询域名的 </a:t>
            </a:r>
            <a:r>
              <a:rPr lang="en-US" altLang="zh-CN" sz="2800" dirty="0" smtClean="0">
                <a:ea typeface="黑体" pitchFamily="49" charset="-122"/>
              </a:rPr>
              <a:t>IP </a:t>
            </a:r>
            <a:r>
              <a:rPr lang="zh-CN" altLang="en-US" sz="2800" dirty="0" smtClean="0">
                <a:ea typeface="黑体" pitchFamily="49" charset="-122"/>
              </a:rPr>
              <a:t>地址，那么本地域名服务器就以 </a:t>
            </a:r>
            <a:r>
              <a:rPr lang="en-US" altLang="zh-CN" sz="2800" dirty="0" smtClean="0">
                <a:ea typeface="黑体" pitchFamily="49" charset="-122"/>
              </a:rPr>
              <a:t>DNS </a:t>
            </a:r>
            <a:r>
              <a:rPr lang="zh-CN" altLang="en-US" sz="2800" dirty="0" smtClean="0">
                <a:ea typeface="黑体" pitchFamily="49" charset="-122"/>
              </a:rPr>
              <a:t>客户的身份，向其他根域名服务器继续发出查询请求报文。</a:t>
            </a:r>
          </a:p>
          <a:p>
            <a:pPr eaLnBrk="1" hangingPunct="1"/>
            <a:r>
              <a:rPr lang="zh-CN" altLang="en-US" sz="2800" dirty="0" smtClean="0">
                <a:solidFill>
                  <a:srgbClr val="FF0000"/>
                </a:solidFill>
                <a:ea typeface="黑体" pitchFamily="49" charset="-122"/>
              </a:rPr>
              <a:t>本地域名服务器向根域名服务器的查询通常是采用</a:t>
            </a:r>
            <a:r>
              <a:rPr lang="zh-CN" altLang="en-US" sz="2800" dirty="0" smtClean="0">
                <a:solidFill>
                  <a:srgbClr val="0000FF"/>
                </a:solidFill>
                <a:ea typeface="黑体" pitchFamily="49" charset="-122"/>
              </a:rPr>
              <a:t>迭代查询。</a:t>
            </a:r>
            <a:r>
              <a:rPr lang="zh-CN" altLang="en-US" sz="2800" dirty="0" smtClean="0">
                <a:ea typeface="黑体" pitchFamily="49" charset="-122"/>
              </a:rPr>
              <a:t>当根域名服务器收到本地域名服务器的迭代查询请求报文时，要么给出所要查询的 </a:t>
            </a:r>
            <a:r>
              <a:rPr lang="en-US" altLang="zh-CN" sz="2800" dirty="0" smtClean="0">
                <a:ea typeface="黑体" pitchFamily="49" charset="-122"/>
              </a:rPr>
              <a:t>IP </a:t>
            </a:r>
            <a:r>
              <a:rPr lang="zh-CN" altLang="en-US" sz="2800" dirty="0" smtClean="0">
                <a:ea typeface="黑体" pitchFamily="49" charset="-122"/>
              </a:rPr>
              <a:t>地址，要么告诉本地域名服务器：“你下一步应当向哪一个域名服务器进行查询”。然后让本地域名服务器进行后续的查询。</a:t>
            </a:r>
          </a:p>
        </p:txBody>
      </p:sp>
    </p:spTree>
    <p:extLst>
      <p:ext uri="{BB962C8B-B14F-4D97-AF65-F5344CB8AC3E}">
        <p14:creationId xmlns:p14="http://schemas.microsoft.com/office/powerpoint/2010/main" val="1060295528"/>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2372" name="Rectangle 4"/>
          <p:cNvSpPr>
            <a:spLocks noGrp="1" noChangeArrowheads="1"/>
          </p:cNvSpPr>
          <p:nvPr>
            <p:ph type="title"/>
          </p:nvPr>
        </p:nvSpPr>
        <p:spPr/>
        <p:txBody>
          <a:bodyPr/>
          <a:lstStyle/>
          <a:p>
            <a:pPr algn="ctr" eaLnBrk="1" hangingPunct="1">
              <a:defRPr/>
            </a:pPr>
            <a:r>
              <a:rPr dirty="0"/>
              <a:t>本地域名服务器采用迭代查询 </a:t>
            </a:r>
          </a:p>
        </p:txBody>
      </p:sp>
      <p:sp>
        <p:nvSpPr>
          <p:cNvPr id="56323" name="Rectangle 5"/>
          <p:cNvSpPr>
            <a:spLocks noChangeArrowheads="1"/>
          </p:cNvSpPr>
          <p:nvPr/>
        </p:nvSpPr>
        <p:spPr bwMode="auto">
          <a:xfrm flipH="1">
            <a:off x="2997598" y="1519709"/>
            <a:ext cx="3326077" cy="3024188"/>
          </a:xfrm>
          <a:prstGeom prst="rect">
            <a:avLst/>
          </a:prstGeom>
          <a:solidFill>
            <a:srgbClr val="FFFF99"/>
          </a:solidFill>
          <a:ln>
            <a:noFill/>
          </a:ln>
          <a:effectLst/>
          <a:extLst>
            <a:ext uri="{91240B29-F687-4F45-9708-019B960494DF}">
              <a14:hiddenLine xmlns:a14="http://schemas.microsoft.com/office/drawing/2010/main" w="9525">
                <a:solidFill>
                  <a:schemeClr val="folHlink"/>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56324" name="Text Box 7"/>
          <p:cNvSpPr txBox="1">
            <a:spLocks noChangeArrowheads="1"/>
          </p:cNvSpPr>
          <p:nvPr/>
        </p:nvSpPr>
        <p:spPr bwMode="auto">
          <a:xfrm flipH="1">
            <a:off x="6422626" y="1634009"/>
            <a:ext cx="1800493" cy="563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5000"/>
              </a:lnSpc>
            </a:pPr>
            <a:r>
              <a:rPr kumimoji="1" lang="zh-CN" altLang="en-US" sz="1800" b="1">
                <a:solidFill>
                  <a:srgbClr val="000099"/>
                </a:solidFill>
                <a:latin typeface="Arial" charset="0"/>
                <a:ea typeface="黑体" pitchFamily="49" charset="-122"/>
              </a:rPr>
              <a:t>顶级域名服务器</a:t>
            </a:r>
          </a:p>
          <a:p>
            <a:pPr algn="ctr" eaLnBrk="1" hangingPunct="1">
              <a:lnSpc>
                <a:spcPct val="85000"/>
              </a:lnSpc>
            </a:pPr>
            <a:r>
              <a:rPr kumimoji="1" lang="en-US" altLang="zh-CN" sz="1800" b="1">
                <a:solidFill>
                  <a:srgbClr val="000099"/>
                </a:solidFill>
                <a:latin typeface="Arial" charset="0"/>
                <a:ea typeface="黑体" pitchFamily="49" charset="-122"/>
              </a:rPr>
              <a:t>dns.com</a:t>
            </a:r>
          </a:p>
        </p:txBody>
      </p:sp>
      <p:sp>
        <p:nvSpPr>
          <p:cNvPr id="56325" name="Text Box 8"/>
          <p:cNvSpPr txBox="1">
            <a:spLocks noChangeArrowheads="1"/>
          </p:cNvSpPr>
          <p:nvPr/>
        </p:nvSpPr>
        <p:spPr bwMode="auto">
          <a:xfrm flipH="1">
            <a:off x="6045069" y="3723160"/>
            <a:ext cx="2342356" cy="53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zh-CN" altLang="en-US" sz="1800" b="1">
                <a:solidFill>
                  <a:srgbClr val="000099"/>
                </a:solidFill>
                <a:latin typeface="Arial" charset="0"/>
                <a:ea typeface="黑体" pitchFamily="49" charset="-122"/>
              </a:rPr>
              <a:t>权限</a:t>
            </a:r>
            <a:r>
              <a:rPr kumimoji="1" lang="zh-CN" altLang="zh-CN" sz="1800" b="1">
                <a:solidFill>
                  <a:srgbClr val="000099"/>
                </a:solidFill>
                <a:latin typeface="Arial" charset="0"/>
                <a:ea typeface="黑体" pitchFamily="49" charset="-122"/>
              </a:rPr>
              <a:t>域名服务</a:t>
            </a:r>
            <a:r>
              <a:rPr kumimoji="1" lang="en-US" altLang="zh-CN" sz="1800" b="1">
                <a:solidFill>
                  <a:srgbClr val="000099"/>
                </a:solidFill>
                <a:latin typeface="Arial" charset="0"/>
                <a:ea typeface="黑体" pitchFamily="49" charset="-122"/>
              </a:rPr>
              <a:t>dns.abc.com</a:t>
            </a:r>
          </a:p>
        </p:txBody>
      </p:sp>
      <p:sp>
        <p:nvSpPr>
          <p:cNvPr id="56326" name="Text Box 9"/>
          <p:cNvSpPr txBox="1">
            <a:spLocks noChangeArrowheads="1"/>
          </p:cNvSpPr>
          <p:nvPr/>
        </p:nvSpPr>
        <p:spPr bwMode="auto">
          <a:xfrm flipH="1">
            <a:off x="1058596" y="3691409"/>
            <a:ext cx="1800493" cy="53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zh-CN" altLang="en-US" sz="1800" b="1" dirty="0">
                <a:solidFill>
                  <a:srgbClr val="FF0000"/>
                </a:solidFill>
                <a:latin typeface="Arial" charset="0"/>
                <a:ea typeface="黑体" pitchFamily="49" charset="-122"/>
              </a:rPr>
              <a:t>本地域名服务器</a:t>
            </a:r>
          </a:p>
          <a:p>
            <a:pPr algn="ctr" eaLnBrk="1" hangingPunct="1">
              <a:lnSpc>
                <a:spcPct val="80000"/>
              </a:lnSpc>
            </a:pPr>
            <a:r>
              <a:rPr kumimoji="1" lang="en-US" altLang="zh-CN" sz="1800" b="1" dirty="0">
                <a:solidFill>
                  <a:srgbClr val="FF0000"/>
                </a:solidFill>
                <a:latin typeface="Arial" charset="0"/>
                <a:ea typeface="黑体" pitchFamily="49" charset="-122"/>
              </a:rPr>
              <a:t>dns.xyz.com</a:t>
            </a:r>
          </a:p>
        </p:txBody>
      </p:sp>
      <p:sp>
        <p:nvSpPr>
          <p:cNvPr id="56327" name="Text Box 12"/>
          <p:cNvSpPr txBox="1">
            <a:spLocks noChangeArrowheads="1"/>
          </p:cNvSpPr>
          <p:nvPr/>
        </p:nvSpPr>
        <p:spPr bwMode="auto">
          <a:xfrm flipH="1">
            <a:off x="1375228" y="1646710"/>
            <a:ext cx="156966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800" b="1">
                <a:solidFill>
                  <a:srgbClr val="000099"/>
                </a:solidFill>
                <a:latin typeface="Arial" charset="0"/>
                <a:ea typeface="黑体" pitchFamily="49" charset="-122"/>
              </a:rPr>
              <a:t>根域名服务器</a:t>
            </a:r>
          </a:p>
        </p:txBody>
      </p:sp>
      <p:pic>
        <p:nvPicPr>
          <p:cNvPr id="56328" name="Picture 15"/>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3092185" y="3397723"/>
            <a:ext cx="736071" cy="1252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329" name="Picture 16"/>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3092185" y="1484784"/>
            <a:ext cx="736071" cy="1252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330" name="Picture 17"/>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5434542" y="1484784"/>
            <a:ext cx="737791" cy="1252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082408" name="Group 40"/>
          <p:cNvGrpSpPr>
            <a:grpSpLocks/>
          </p:cNvGrpSpPr>
          <p:nvPr/>
        </p:nvGrpSpPr>
        <p:grpSpPr bwMode="auto">
          <a:xfrm>
            <a:off x="2976959" y="2645247"/>
            <a:ext cx="459184" cy="901700"/>
            <a:chOff x="1731" y="1927"/>
            <a:chExt cx="267" cy="568"/>
          </a:xfrm>
        </p:grpSpPr>
        <p:sp>
          <p:nvSpPr>
            <p:cNvPr id="56363" name="Text Box 18"/>
            <p:cNvSpPr txBox="1">
              <a:spLocks noChangeArrowheads="1"/>
            </p:cNvSpPr>
            <p:nvPr/>
          </p:nvSpPr>
          <p:spPr bwMode="auto">
            <a:xfrm flipH="1">
              <a:off x="1731" y="2190"/>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sym typeface="Wingdings" pitchFamily="2" charset="2"/>
                </a:rPr>
                <a:t></a:t>
              </a:r>
            </a:p>
          </p:txBody>
        </p:sp>
        <p:sp>
          <p:nvSpPr>
            <p:cNvPr id="56364" name="Line 20"/>
            <p:cNvSpPr>
              <a:spLocks noChangeShapeType="1"/>
            </p:cNvSpPr>
            <p:nvPr/>
          </p:nvSpPr>
          <p:spPr bwMode="auto">
            <a:xfrm rot="10800000" flipH="1">
              <a:off x="1996" y="1927"/>
              <a:ext cx="0" cy="568"/>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1082409" name="Group 41"/>
          <p:cNvGrpSpPr>
            <a:grpSpLocks/>
          </p:cNvGrpSpPr>
          <p:nvPr/>
        </p:nvGrpSpPr>
        <p:grpSpPr bwMode="auto">
          <a:xfrm>
            <a:off x="3499775" y="2492847"/>
            <a:ext cx="459184" cy="1054100"/>
            <a:chOff x="2035" y="1831"/>
            <a:chExt cx="267" cy="664"/>
          </a:xfrm>
        </p:grpSpPr>
        <p:sp>
          <p:nvSpPr>
            <p:cNvPr id="56361" name="Text Box 19"/>
            <p:cNvSpPr txBox="1">
              <a:spLocks noChangeArrowheads="1"/>
            </p:cNvSpPr>
            <p:nvPr/>
          </p:nvSpPr>
          <p:spPr bwMode="auto">
            <a:xfrm flipH="1">
              <a:off x="2035" y="1831"/>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sym typeface="Wingdings" pitchFamily="2" charset="2"/>
                </a:rPr>
                <a:t></a:t>
              </a:r>
            </a:p>
          </p:txBody>
        </p:sp>
        <p:sp>
          <p:nvSpPr>
            <p:cNvPr id="56362" name="Line 21"/>
            <p:cNvSpPr>
              <a:spLocks noChangeShapeType="1"/>
            </p:cNvSpPr>
            <p:nvPr/>
          </p:nvSpPr>
          <p:spPr bwMode="auto">
            <a:xfrm rot="10800000" flipH="1" flipV="1">
              <a:off x="2089" y="1927"/>
              <a:ext cx="0" cy="568"/>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1082410" name="Group 42"/>
          <p:cNvGrpSpPr>
            <a:grpSpLocks/>
          </p:cNvGrpSpPr>
          <p:nvPr/>
        </p:nvGrpSpPr>
        <p:grpSpPr bwMode="auto">
          <a:xfrm>
            <a:off x="3704432" y="2464273"/>
            <a:ext cx="1936485" cy="1112837"/>
            <a:chOff x="2154" y="1813"/>
            <a:chExt cx="1126" cy="701"/>
          </a:xfrm>
        </p:grpSpPr>
        <p:sp>
          <p:nvSpPr>
            <p:cNvPr id="56359" name="Text Box 14"/>
            <p:cNvSpPr txBox="1">
              <a:spLocks noChangeArrowheads="1"/>
            </p:cNvSpPr>
            <p:nvPr/>
          </p:nvSpPr>
          <p:spPr bwMode="auto">
            <a:xfrm flipH="1">
              <a:off x="2154" y="2205"/>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sym typeface="Wingdings" pitchFamily="2" charset="2"/>
                </a:rPr>
                <a:t></a:t>
              </a:r>
            </a:p>
          </p:txBody>
        </p:sp>
        <p:sp>
          <p:nvSpPr>
            <p:cNvPr id="56360" name="Line 22"/>
            <p:cNvSpPr>
              <a:spLocks noChangeShapeType="1"/>
            </p:cNvSpPr>
            <p:nvPr/>
          </p:nvSpPr>
          <p:spPr bwMode="auto">
            <a:xfrm rot="10800000" flipH="1">
              <a:off x="2245" y="1813"/>
              <a:ext cx="1035" cy="701"/>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1082411" name="Group 43"/>
          <p:cNvGrpSpPr>
            <a:grpSpLocks/>
          </p:cNvGrpSpPr>
          <p:nvPr/>
        </p:nvGrpSpPr>
        <p:grpSpPr bwMode="auto">
          <a:xfrm>
            <a:off x="3842015" y="2492847"/>
            <a:ext cx="2084387" cy="1268412"/>
            <a:chOff x="2234" y="1831"/>
            <a:chExt cx="1212" cy="799"/>
          </a:xfrm>
        </p:grpSpPr>
        <p:sp>
          <p:nvSpPr>
            <p:cNvPr id="56357" name="Text Box 13"/>
            <p:cNvSpPr txBox="1">
              <a:spLocks noChangeArrowheads="1"/>
            </p:cNvSpPr>
            <p:nvPr/>
          </p:nvSpPr>
          <p:spPr bwMode="auto">
            <a:xfrm flipH="1">
              <a:off x="3179" y="1831"/>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sym typeface="Wingdings" pitchFamily="2" charset="2"/>
                </a:rPr>
                <a:t></a:t>
              </a:r>
            </a:p>
          </p:txBody>
        </p:sp>
        <p:sp>
          <p:nvSpPr>
            <p:cNvPr id="56358" name="Line 23"/>
            <p:cNvSpPr>
              <a:spLocks noChangeShapeType="1"/>
            </p:cNvSpPr>
            <p:nvPr/>
          </p:nvSpPr>
          <p:spPr bwMode="auto">
            <a:xfrm flipH="1">
              <a:off x="2234" y="1870"/>
              <a:ext cx="1100" cy="760"/>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pic>
        <p:nvPicPr>
          <p:cNvPr id="56335" name="Picture 24"/>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5527411" y="3397723"/>
            <a:ext cx="737791" cy="1252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082413" name="Group 45"/>
          <p:cNvGrpSpPr>
            <a:grpSpLocks/>
          </p:cNvGrpSpPr>
          <p:nvPr/>
        </p:nvGrpSpPr>
        <p:grpSpPr bwMode="auto">
          <a:xfrm>
            <a:off x="3842015" y="3637438"/>
            <a:ext cx="1733550" cy="461963"/>
            <a:chOff x="2234" y="2552"/>
            <a:chExt cx="1008" cy="291"/>
          </a:xfrm>
        </p:grpSpPr>
        <p:sp>
          <p:nvSpPr>
            <p:cNvPr id="56355" name="Text Box 25"/>
            <p:cNvSpPr txBox="1">
              <a:spLocks noChangeArrowheads="1"/>
            </p:cNvSpPr>
            <p:nvPr/>
          </p:nvSpPr>
          <p:spPr bwMode="auto">
            <a:xfrm flipH="1">
              <a:off x="2275" y="2552"/>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sym typeface="Wingdings" pitchFamily="2" charset="2"/>
                </a:rPr>
                <a:t></a:t>
              </a:r>
            </a:p>
          </p:txBody>
        </p:sp>
        <p:sp>
          <p:nvSpPr>
            <p:cNvPr id="56356" name="Line 27"/>
            <p:cNvSpPr>
              <a:spLocks noChangeShapeType="1"/>
            </p:cNvSpPr>
            <p:nvPr/>
          </p:nvSpPr>
          <p:spPr bwMode="auto">
            <a:xfrm rot="16200000" flipH="1">
              <a:off x="2738" y="2283"/>
              <a:ext cx="0" cy="1008"/>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1082414" name="Group 46"/>
          <p:cNvGrpSpPr>
            <a:grpSpLocks/>
          </p:cNvGrpSpPr>
          <p:nvPr/>
        </p:nvGrpSpPr>
        <p:grpSpPr bwMode="auto">
          <a:xfrm>
            <a:off x="3842013" y="4094639"/>
            <a:ext cx="1733550" cy="461963"/>
            <a:chOff x="2234" y="2840"/>
            <a:chExt cx="1008" cy="291"/>
          </a:xfrm>
        </p:grpSpPr>
        <p:sp>
          <p:nvSpPr>
            <p:cNvPr id="56353" name="Line 28"/>
            <p:cNvSpPr>
              <a:spLocks noChangeShapeType="1"/>
            </p:cNvSpPr>
            <p:nvPr/>
          </p:nvSpPr>
          <p:spPr bwMode="auto">
            <a:xfrm rot="5400000">
              <a:off x="2738" y="2379"/>
              <a:ext cx="0" cy="1008"/>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56354" name="Text Box 29"/>
            <p:cNvSpPr txBox="1">
              <a:spLocks noChangeArrowheads="1"/>
            </p:cNvSpPr>
            <p:nvPr/>
          </p:nvSpPr>
          <p:spPr bwMode="auto">
            <a:xfrm flipH="1">
              <a:off x="2971" y="2840"/>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sym typeface="Wingdings" pitchFamily="2" charset="2"/>
                </a:rPr>
                <a:t></a:t>
              </a:r>
            </a:p>
          </p:txBody>
        </p:sp>
      </p:grpSp>
      <p:sp>
        <p:nvSpPr>
          <p:cNvPr id="1082398" name="Text Box 30"/>
          <p:cNvSpPr txBox="1">
            <a:spLocks noChangeArrowheads="1"/>
          </p:cNvSpPr>
          <p:nvPr/>
        </p:nvSpPr>
        <p:spPr bwMode="auto">
          <a:xfrm flipH="1">
            <a:off x="4137594" y="1568922"/>
            <a:ext cx="1107996" cy="36933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800" b="1">
                <a:solidFill>
                  <a:srgbClr val="000099"/>
                </a:solidFill>
                <a:latin typeface="Arial" charset="0"/>
                <a:ea typeface="黑体" pitchFamily="49" charset="-122"/>
              </a:rPr>
              <a:t>迭代查询</a:t>
            </a:r>
          </a:p>
        </p:txBody>
      </p:sp>
      <p:grpSp>
        <p:nvGrpSpPr>
          <p:cNvPr id="1082417" name="Group 49"/>
          <p:cNvGrpSpPr>
            <a:grpSpLocks/>
          </p:cNvGrpSpPr>
          <p:nvPr/>
        </p:nvGrpSpPr>
        <p:grpSpPr bwMode="auto">
          <a:xfrm>
            <a:off x="3530733" y="4502623"/>
            <a:ext cx="2748227" cy="1011237"/>
            <a:chOff x="2053" y="3097"/>
            <a:chExt cx="1598" cy="637"/>
          </a:xfrm>
        </p:grpSpPr>
        <p:grpSp>
          <p:nvGrpSpPr>
            <p:cNvPr id="56347" name="Group 48"/>
            <p:cNvGrpSpPr>
              <a:grpSpLocks/>
            </p:cNvGrpSpPr>
            <p:nvPr/>
          </p:nvGrpSpPr>
          <p:grpSpPr bwMode="auto">
            <a:xfrm>
              <a:off x="2053" y="3097"/>
              <a:ext cx="1598" cy="637"/>
              <a:chOff x="2053" y="3097"/>
              <a:chExt cx="1598" cy="637"/>
            </a:xfrm>
          </p:grpSpPr>
          <p:sp>
            <p:nvSpPr>
              <p:cNvPr id="56349" name="Rectangle 36"/>
              <p:cNvSpPr>
                <a:spLocks noChangeArrowheads="1"/>
              </p:cNvSpPr>
              <p:nvPr/>
            </p:nvSpPr>
            <p:spPr bwMode="auto">
              <a:xfrm>
                <a:off x="2135" y="3356"/>
                <a:ext cx="1516" cy="263"/>
              </a:xfrm>
              <a:prstGeom prst="rect">
                <a:avLst/>
              </a:prstGeom>
              <a:solidFill>
                <a:srgbClr val="CCECFF"/>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grpSp>
            <p:nvGrpSpPr>
              <p:cNvPr id="56350" name="Group 47"/>
              <p:cNvGrpSpPr>
                <a:grpSpLocks/>
              </p:cNvGrpSpPr>
              <p:nvPr/>
            </p:nvGrpSpPr>
            <p:grpSpPr bwMode="auto">
              <a:xfrm>
                <a:off x="2053" y="3097"/>
                <a:ext cx="267" cy="637"/>
                <a:chOff x="2053" y="3097"/>
                <a:chExt cx="267" cy="637"/>
              </a:xfrm>
            </p:grpSpPr>
            <p:sp>
              <p:nvSpPr>
                <p:cNvPr id="56351" name="Text Box 33"/>
                <p:cNvSpPr txBox="1">
                  <a:spLocks noChangeArrowheads="1"/>
                </p:cNvSpPr>
                <p:nvPr/>
              </p:nvSpPr>
              <p:spPr bwMode="auto">
                <a:xfrm flipH="1">
                  <a:off x="2053" y="3097"/>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sym typeface="Wingdings" pitchFamily="2" charset="2"/>
                    </a:rPr>
                    <a:t></a:t>
                  </a:r>
                </a:p>
              </p:txBody>
            </p:sp>
            <p:sp>
              <p:nvSpPr>
                <p:cNvPr id="56352" name="Line 35"/>
                <p:cNvSpPr>
                  <a:spLocks noChangeShapeType="1"/>
                </p:cNvSpPr>
                <p:nvPr/>
              </p:nvSpPr>
              <p:spPr bwMode="auto">
                <a:xfrm rot="10800000" flipH="1" flipV="1">
                  <a:off x="2089" y="3166"/>
                  <a:ext cx="0" cy="568"/>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sp>
          <p:nvSpPr>
            <p:cNvPr id="56348" name="Text Box 6"/>
            <p:cNvSpPr txBox="1">
              <a:spLocks noChangeArrowheads="1"/>
            </p:cNvSpPr>
            <p:nvPr/>
          </p:nvSpPr>
          <p:spPr bwMode="auto">
            <a:xfrm flipH="1">
              <a:off x="2104" y="3417"/>
              <a:ext cx="1437"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800" b="1">
                  <a:solidFill>
                    <a:srgbClr val="000099"/>
                  </a:solidFill>
                  <a:latin typeface="Arial" charset="0"/>
                  <a:ea typeface="黑体" pitchFamily="49" charset="-122"/>
                </a:rPr>
                <a:t> y.abc.com</a:t>
              </a:r>
              <a:r>
                <a:rPr kumimoji="1" lang="en-US" altLang="zh-CN" sz="900" b="1">
                  <a:solidFill>
                    <a:srgbClr val="000099"/>
                  </a:solidFill>
                  <a:latin typeface="Arial" charset="0"/>
                  <a:ea typeface="黑体" pitchFamily="49" charset="-122"/>
                </a:rPr>
                <a:t> </a:t>
              </a:r>
              <a:r>
                <a:rPr kumimoji="1" lang="zh-CN" altLang="en-US" sz="1800" b="1">
                  <a:solidFill>
                    <a:srgbClr val="000099"/>
                  </a:solidFill>
                  <a:latin typeface="Arial" charset="0"/>
                  <a:ea typeface="黑体" pitchFamily="49" charset="-122"/>
                </a:rPr>
                <a:t>的</a:t>
              </a:r>
              <a:r>
                <a:rPr kumimoji="1" lang="zh-CN" altLang="en-US" sz="1400" b="1">
                  <a:solidFill>
                    <a:srgbClr val="000099"/>
                  </a:solidFill>
                  <a:latin typeface="Arial" charset="0"/>
                  <a:ea typeface="黑体" pitchFamily="49" charset="-122"/>
                </a:rPr>
                <a:t> </a:t>
              </a:r>
              <a:r>
                <a:rPr kumimoji="1" lang="en-US" altLang="zh-CN" sz="1800" b="1">
                  <a:solidFill>
                    <a:srgbClr val="000099"/>
                  </a:solidFill>
                  <a:latin typeface="Arial" charset="0"/>
                  <a:ea typeface="黑体" pitchFamily="49" charset="-122"/>
                </a:rPr>
                <a:t>IP</a:t>
              </a:r>
              <a:r>
                <a:rPr kumimoji="1" lang="en-US" altLang="zh-CN" sz="1400" b="1">
                  <a:solidFill>
                    <a:srgbClr val="000099"/>
                  </a:solidFill>
                  <a:latin typeface="Arial" charset="0"/>
                  <a:ea typeface="黑体" pitchFamily="49" charset="-122"/>
                </a:rPr>
                <a:t> </a:t>
              </a:r>
              <a:r>
                <a:rPr kumimoji="1" lang="zh-CN" altLang="en-US" sz="1800" b="1">
                  <a:solidFill>
                    <a:srgbClr val="000099"/>
                  </a:solidFill>
                  <a:latin typeface="Arial" charset="0"/>
                  <a:ea typeface="黑体" pitchFamily="49" charset="-122"/>
                </a:rPr>
                <a:t>地址 </a:t>
              </a:r>
            </a:p>
          </p:txBody>
        </p:sp>
      </p:grpSp>
      <p:pic>
        <p:nvPicPr>
          <p:cNvPr id="56340" name="Picture 10"/>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229769" y="5604347"/>
            <a:ext cx="517658" cy="546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341" name="Text Box 11"/>
          <p:cNvSpPr txBox="1">
            <a:spLocks noChangeArrowheads="1"/>
          </p:cNvSpPr>
          <p:nvPr/>
        </p:nvSpPr>
        <p:spPr bwMode="auto">
          <a:xfrm flipH="1">
            <a:off x="2925366" y="6112347"/>
            <a:ext cx="1428596" cy="3139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800" b="1">
                <a:solidFill>
                  <a:srgbClr val="000099"/>
                </a:solidFill>
                <a:latin typeface="Arial" charset="0"/>
                <a:ea typeface="黑体" pitchFamily="49" charset="-122"/>
              </a:rPr>
              <a:t>m.xyz.com </a:t>
            </a:r>
          </a:p>
        </p:txBody>
      </p:sp>
      <p:sp>
        <p:nvSpPr>
          <p:cNvPr id="1082399" name="Text Box 31"/>
          <p:cNvSpPr txBox="1">
            <a:spLocks noChangeArrowheads="1"/>
          </p:cNvSpPr>
          <p:nvPr/>
        </p:nvSpPr>
        <p:spPr bwMode="auto">
          <a:xfrm flipH="1">
            <a:off x="2714846" y="4743923"/>
            <a:ext cx="646331" cy="618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800" b="1">
                <a:solidFill>
                  <a:srgbClr val="000099"/>
                </a:solidFill>
                <a:latin typeface="Arial" charset="0"/>
                <a:ea typeface="黑体" pitchFamily="49" charset="-122"/>
              </a:rPr>
              <a:t>递归</a:t>
            </a:r>
          </a:p>
          <a:p>
            <a:pPr algn="ctr" eaLnBrk="1" hangingPunct="1">
              <a:lnSpc>
                <a:spcPct val="90000"/>
              </a:lnSpc>
            </a:pPr>
            <a:r>
              <a:rPr kumimoji="1" lang="zh-CN" altLang="en-US" sz="1800" b="1">
                <a:solidFill>
                  <a:srgbClr val="000099"/>
                </a:solidFill>
                <a:latin typeface="Arial" charset="0"/>
                <a:ea typeface="黑体" pitchFamily="49" charset="-122"/>
              </a:rPr>
              <a:t>查询</a:t>
            </a:r>
          </a:p>
        </p:txBody>
      </p:sp>
      <p:grpSp>
        <p:nvGrpSpPr>
          <p:cNvPr id="1082407" name="Group 39"/>
          <p:cNvGrpSpPr>
            <a:grpSpLocks/>
          </p:cNvGrpSpPr>
          <p:nvPr/>
        </p:nvGrpSpPr>
        <p:grpSpPr bwMode="auto">
          <a:xfrm>
            <a:off x="3002756" y="4612161"/>
            <a:ext cx="459185" cy="1071563"/>
            <a:chOff x="1746" y="3166"/>
            <a:chExt cx="267" cy="675"/>
          </a:xfrm>
        </p:grpSpPr>
        <p:sp>
          <p:nvSpPr>
            <p:cNvPr id="56345" name="Text Box 32"/>
            <p:cNvSpPr txBox="1">
              <a:spLocks noChangeArrowheads="1"/>
            </p:cNvSpPr>
            <p:nvPr/>
          </p:nvSpPr>
          <p:spPr bwMode="auto">
            <a:xfrm flipH="1">
              <a:off x="1746" y="3550"/>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sym typeface="Wingdings" pitchFamily="2" charset="2"/>
                </a:rPr>
                <a:t></a:t>
              </a:r>
            </a:p>
          </p:txBody>
        </p:sp>
        <p:sp>
          <p:nvSpPr>
            <p:cNvPr id="56346" name="Line 34"/>
            <p:cNvSpPr>
              <a:spLocks noChangeShapeType="1"/>
            </p:cNvSpPr>
            <p:nvPr/>
          </p:nvSpPr>
          <p:spPr bwMode="auto">
            <a:xfrm rot="10800000" flipH="1">
              <a:off x="1996" y="3166"/>
              <a:ext cx="0" cy="568"/>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sp>
        <p:nvSpPr>
          <p:cNvPr id="56344" name="Text Box 50"/>
          <p:cNvSpPr txBox="1">
            <a:spLocks noChangeArrowheads="1"/>
          </p:cNvSpPr>
          <p:nvPr/>
        </p:nvSpPr>
        <p:spPr bwMode="auto">
          <a:xfrm flipH="1">
            <a:off x="3549651" y="5751984"/>
            <a:ext cx="3821377"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zh-CN" altLang="en-US" sz="1800" b="1">
                <a:solidFill>
                  <a:srgbClr val="000099"/>
                </a:solidFill>
                <a:latin typeface="Arial" charset="0"/>
                <a:ea typeface="黑体" pitchFamily="49" charset="-122"/>
              </a:rPr>
              <a:t>需要查找 </a:t>
            </a:r>
            <a:r>
              <a:rPr kumimoji="1" lang="en-US" altLang="zh-CN" sz="1800" b="1">
                <a:solidFill>
                  <a:srgbClr val="000099"/>
                </a:solidFill>
                <a:latin typeface="Arial" charset="0"/>
                <a:ea typeface="黑体" pitchFamily="49" charset="-122"/>
              </a:rPr>
              <a:t>y.abc.com </a:t>
            </a:r>
            <a:r>
              <a:rPr kumimoji="1" lang="zh-CN" altLang="en-US" sz="1800" b="1">
                <a:solidFill>
                  <a:srgbClr val="000099"/>
                </a:solidFill>
                <a:latin typeface="Arial" charset="0"/>
                <a:ea typeface="黑体" pitchFamily="49" charset="-122"/>
              </a:rPr>
              <a:t>的 </a:t>
            </a:r>
            <a:r>
              <a:rPr kumimoji="1" lang="en-US" altLang="zh-CN" sz="1800" b="1">
                <a:solidFill>
                  <a:srgbClr val="000099"/>
                </a:solidFill>
                <a:latin typeface="Arial" charset="0"/>
                <a:ea typeface="黑体" pitchFamily="49" charset="-122"/>
              </a:rPr>
              <a:t>IP </a:t>
            </a:r>
            <a:r>
              <a:rPr kumimoji="1" lang="zh-CN" altLang="en-US" sz="1800" b="1">
                <a:solidFill>
                  <a:srgbClr val="000099"/>
                </a:solidFill>
                <a:latin typeface="Arial" charset="0"/>
                <a:ea typeface="黑体" pitchFamily="49" charset="-122"/>
              </a:rPr>
              <a:t>地址</a:t>
            </a:r>
          </a:p>
        </p:txBody>
      </p:sp>
    </p:spTree>
    <p:extLst>
      <p:ext uri="{BB962C8B-B14F-4D97-AF65-F5344CB8AC3E}">
        <p14:creationId xmlns:p14="http://schemas.microsoft.com/office/powerpoint/2010/main" val="29714739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1082407"/>
                                        </p:tgtEl>
                                        <p:attrNameLst>
                                          <p:attrName>style.visibility</p:attrName>
                                        </p:attrNameLst>
                                      </p:cBhvr>
                                      <p:to>
                                        <p:strVal val="visible"/>
                                      </p:to>
                                    </p:set>
                                    <p:animEffect transition="in" filter="wipe(down)">
                                      <p:cBhvr>
                                        <p:cTn id="7" dur="1000"/>
                                        <p:tgtEl>
                                          <p:spTgt spid="1082407"/>
                                        </p:tgtEl>
                                      </p:cBhvr>
                                    </p:animEffect>
                                  </p:childTnLst>
                                </p:cTn>
                              </p:par>
                            </p:childTnLst>
                          </p:cTn>
                        </p:par>
                        <p:par>
                          <p:cTn id="8" fill="hold" nodeType="afterGroup">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1082399"/>
                                        </p:tgtEl>
                                        <p:attrNameLst>
                                          <p:attrName>style.visibility</p:attrName>
                                        </p:attrNameLst>
                                      </p:cBhvr>
                                      <p:to>
                                        <p:strVal val="visible"/>
                                      </p:to>
                                    </p:set>
                                  </p:childTnLst>
                                </p:cTn>
                              </p:par>
                            </p:childTnLst>
                          </p:cTn>
                        </p:par>
                        <p:par>
                          <p:cTn id="11" fill="hold" nodeType="afterGroup">
                            <p:stCondLst>
                              <p:cond delay="1000"/>
                            </p:stCondLst>
                            <p:childTnLst>
                              <p:par>
                                <p:cTn id="12" presetID="22" presetClass="entr" presetSubtype="4" fill="hold" nodeType="afterEffect">
                                  <p:stCondLst>
                                    <p:cond delay="500"/>
                                  </p:stCondLst>
                                  <p:childTnLst>
                                    <p:set>
                                      <p:cBhvr>
                                        <p:cTn id="13" dur="1" fill="hold">
                                          <p:stCondLst>
                                            <p:cond delay="0"/>
                                          </p:stCondLst>
                                        </p:cTn>
                                        <p:tgtEl>
                                          <p:spTgt spid="1082408"/>
                                        </p:tgtEl>
                                        <p:attrNameLst>
                                          <p:attrName>style.visibility</p:attrName>
                                        </p:attrNameLst>
                                      </p:cBhvr>
                                      <p:to>
                                        <p:strVal val="visible"/>
                                      </p:to>
                                    </p:set>
                                    <p:animEffect transition="in" filter="wipe(down)">
                                      <p:cBhvr>
                                        <p:cTn id="14" dur="1000"/>
                                        <p:tgtEl>
                                          <p:spTgt spid="1082408"/>
                                        </p:tgtEl>
                                      </p:cBhvr>
                                    </p:animEffect>
                                  </p:childTnLst>
                                </p:cTn>
                              </p:par>
                            </p:childTnLst>
                          </p:cTn>
                        </p:par>
                        <p:par>
                          <p:cTn id="15" fill="hold" nodeType="afterGroup">
                            <p:stCondLst>
                              <p:cond delay="2500"/>
                            </p:stCondLst>
                            <p:childTnLst>
                              <p:par>
                                <p:cTn id="16" presetID="1" presetClass="entr" presetSubtype="0" fill="hold" grpId="0" nodeType="afterEffect">
                                  <p:stCondLst>
                                    <p:cond delay="0"/>
                                  </p:stCondLst>
                                  <p:childTnLst>
                                    <p:set>
                                      <p:cBhvr>
                                        <p:cTn id="17" dur="1" fill="hold">
                                          <p:stCondLst>
                                            <p:cond delay="0"/>
                                          </p:stCondLst>
                                        </p:cTn>
                                        <p:tgtEl>
                                          <p:spTgt spid="1082398"/>
                                        </p:tgtEl>
                                        <p:attrNameLst>
                                          <p:attrName>style.visibility</p:attrName>
                                        </p:attrNameLst>
                                      </p:cBhvr>
                                      <p:to>
                                        <p:strVal val="visible"/>
                                      </p:to>
                                    </p:set>
                                  </p:childTnLst>
                                </p:cTn>
                              </p:par>
                            </p:childTnLst>
                          </p:cTn>
                        </p:par>
                        <p:par>
                          <p:cTn id="18" fill="hold" nodeType="afterGroup">
                            <p:stCondLst>
                              <p:cond delay="2500"/>
                            </p:stCondLst>
                            <p:childTnLst>
                              <p:par>
                                <p:cTn id="19" presetID="22" presetClass="entr" presetSubtype="1" fill="hold" nodeType="afterEffect">
                                  <p:stCondLst>
                                    <p:cond delay="500"/>
                                  </p:stCondLst>
                                  <p:childTnLst>
                                    <p:set>
                                      <p:cBhvr>
                                        <p:cTn id="20" dur="1" fill="hold">
                                          <p:stCondLst>
                                            <p:cond delay="0"/>
                                          </p:stCondLst>
                                        </p:cTn>
                                        <p:tgtEl>
                                          <p:spTgt spid="1082409"/>
                                        </p:tgtEl>
                                        <p:attrNameLst>
                                          <p:attrName>style.visibility</p:attrName>
                                        </p:attrNameLst>
                                      </p:cBhvr>
                                      <p:to>
                                        <p:strVal val="visible"/>
                                      </p:to>
                                    </p:set>
                                    <p:animEffect transition="in" filter="wipe(up)">
                                      <p:cBhvr>
                                        <p:cTn id="21" dur="500"/>
                                        <p:tgtEl>
                                          <p:spTgt spid="1082409"/>
                                        </p:tgtEl>
                                      </p:cBhvr>
                                    </p:animEffect>
                                  </p:childTnLst>
                                </p:cTn>
                              </p:par>
                            </p:childTnLst>
                          </p:cTn>
                        </p:par>
                        <p:par>
                          <p:cTn id="22" fill="hold" nodeType="afterGroup">
                            <p:stCondLst>
                              <p:cond delay="3500"/>
                            </p:stCondLst>
                            <p:childTnLst>
                              <p:par>
                                <p:cTn id="23" presetID="22" presetClass="entr" presetSubtype="8" fill="hold" nodeType="afterEffect">
                                  <p:stCondLst>
                                    <p:cond delay="500"/>
                                  </p:stCondLst>
                                  <p:childTnLst>
                                    <p:set>
                                      <p:cBhvr>
                                        <p:cTn id="24" dur="1" fill="hold">
                                          <p:stCondLst>
                                            <p:cond delay="0"/>
                                          </p:stCondLst>
                                        </p:cTn>
                                        <p:tgtEl>
                                          <p:spTgt spid="1082410"/>
                                        </p:tgtEl>
                                        <p:attrNameLst>
                                          <p:attrName>style.visibility</p:attrName>
                                        </p:attrNameLst>
                                      </p:cBhvr>
                                      <p:to>
                                        <p:strVal val="visible"/>
                                      </p:to>
                                    </p:set>
                                    <p:animEffect transition="in" filter="wipe(left)">
                                      <p:cBhvr>
                                        <p:cTn id="25" dur="500"/>
                                        <p:tgtEl>
                                          <p:spTgt spid="1082410"/>
                                        </p:tgtEl>
                                      </p:cBhvr>
                                    </p:animEffect>
                                  </p:childTnLst>
                                </p:cTn>
                              </p:par>
                            </p:childTnLst>
                          </p:cTn>
                        </p:par>
                        <p:par>
                          <p:cTn id="26" fill="hold" nodeType="afterGroup">
                            <p:stCondLst>
                              <p:cond delay="4500"/>
                            </p:stCondLst>
                            <p:childTnLst>
                              <p:par>
                                <p:cTn id="27" presetID="22" presetClass="entr" presetSubtype="2" fill="hold" nodeType="afterEffect">
                                  <p:stCondLst>
                                    <p:cond delay="500"/>
                                  </p:stCondLst>
                                  <p:childTnLst>
                                    <p:set>
                                      <p:cBhvr>
                                        <p:cTn id="28" dur="1" fill="hold">
                                          <p:stCondLst>
                                            <p:cond delay="0"/>
                                          </p:stCondLst>
                                        </p:cTn>
                                        <p:tgtEl>
                                          <p:spTgt spid="1082411"/>
                                        </p:tgtEl>
                                        <p:attrNameLst>
                                          <p:attrName>style.visibility</p:attrName>
                                        </p:attrNameLst>
                                      </p:cBhvr>
                                      <p:to>
                                        <p:strVal val="visible"/>
                                      </p:to>
                                    </p:set>
                                    <p:animEffect transition="in" filter="wipe(right)">
                                      <p:cBhvr>
                                        <p:cTn id="29" dur="1000"/>
                                        <p:tgtEl>
                                          <p:spTgt spid="1082411"/>
                                        </p:tgtEl>
                                      </p:cBhvr>
                                    </p:animEffect>
                                  </p:childTnLst>
                                </p:cTn>
                              </p:par>
                            </p:childTnLst>
                          </p:cTn>
                        </p:par>
                        <p:par>
                          <p:cTn id="30" fill="hold" nodeType="afterGroup">
                            <p:stCondLst>
                              <p:cond delay="6000"/>
                            </p:stCondLst>
                            <p:childTnLst>
                              <p:par>
                                <p:cTn id="31" presetID="22" presetClass="entr" presetSubtype="8" fill="hold" nodeType="afterEffect">
                                  <p:stCondLst>
                                    <p:cond delay="500"/>
                                  </p:stCondLst>
                                  <p:childTnLst>
                                    <p:set>
                                      <p:cBhvr>
                                        <p:cTn id="32" dur="1" fill="hold">
                                          <p:stCondLst>
                                            <p:cond delay="0"/>
                                          </p:stCondLst>
                                        </p:cTn>
                                        <p:tgtEl>
                                          <p:spTgt spid="1082413"/>
                                        </p:tgtEl>
                                        <p:attrNameLst>
                                          <p:attrName>style.visibility</p:attrName>
                                        </p:attrNameLst>
                                      </p:cBhvr>
                                      <p:to>
                                        <p:strVal val="visible"/>
                                      </p:to>
                                    </p:set>
                                    <p:animEffect transition="in" filter="wipe(left)">
                                      <p:cBhvr>
                                        <p:cTn id="33" dur="500"/>
                                        <p:tgtEl>
                                          <p:spTgt spid="1082413"/>
                                        </p:tgtEl>
                                      </p:cBhvr>
                                    </p:animEffect>
                                  </p:childTnLst>
                                </p:cTn>
                              </p:par>
                            </p:childTnLst>
                          </p:cTn>
                        </p:par>
                        <p:par>
                          <p:cTn id="34" fill="hold" nodeType="afterGroup">
                            <p:stCondLst>
                              <p:cond delay="7000"/>
                            </p:stCondLst>
                            <p:childTnLst>
                              <p:par>
                                <p:cTn id="35" presetID="22" presetClass="entr" presetSubtype="2" fill="hold" nodeType="afterEffect">
                                  <p:stCondLst>
                                    <p:cond delay="500"/>
                                  </p:stCondLst>
                                  <p:childTnLst>
                                    <p:set>
                                      <p:cBhvr>
                                        <p:cTn id="36" dur="1" fill="hold">
                                          <p:stCondLst>
                                            <p:cond delay="0"/>
                                          </p:stCondLst>
                                        </p:cTn>
                                        <p:tgtEl>
                                          <p:spTgt spid="1082414"/>
                                        </p:tgtEl>
                                        <p:attrNameLst>
                                          <p:attrName>style.visibility</p:attrName>
                                        </p:attrNameLst>
                                      </p:cBhvr>
                                      <p:to>
                                        <p:strVal val="visible"/>
                                      </p:to>
                                    </p:set>
                                    <p:animEffect transition="in" filter="wipe(right)">
                                      <p:cBhvr>
                                        <p:cTn id="37" dur="1000"/>
                                        <p:tgtEl>
                                          <p:spTgt spid="1082414"/>
                                        </p:tgtEl>
                                      </p:cBhvr>
                                    </p:animEffect>
                                  </p:childTnLst>
                                </p:cTn>
                              </p:par>
                            </p:childTnLst>
                          </p:cTn>
                        </p:par>
                        <p:par>
                          <p:cTn id="38" fill="hold" nodeType="afterGroup">
                            <p:stCondLst>
                              <p:cond delay="8500"/>
                            </p:stCondLst>
                            <p:childTnLst>
                              <p:par>
                                <p:cTn id="39" presetID="22" presetClass="entr" presetSubtype="1" fill="hold" nodeType="afterEffect">
                                  <p:stCondLst>
                                    <p:cond delay="500"/>
                                  </p:stCondLst>
                                  <p:childTnLst>
                                    <p:set>
                                      <p:cBhvr>
                                        <p:cTn id="40" dur="1" fill="hold">
                                          <p:stCondLst>
                                            <p:cond delay="0"/>
                                          </p:stCondLst>
                                        </p:cTn>
                                        <p:tgtEl>
                                          <p:spTgt spid="1082417"/>
                                        </p:tgtEl>
                                        <p:attrNameLst>
                                          <p:attrName>style.visibility</p:attrName>
                                        </p:attrNameLst>
                                      </p:cBhvr>
                                      <p:to>
                                        <p:strVal val="visible"/>
                                      </p:to>
                                    </p:set>
                                    <p:animEffect transition="in" filter="wipe(up)">
                                      <p:cBhvr>
                                        <p:cTn id="41" dur="1000"/>
                                        <p:tgtEl>
                                          <p:spTgt spid="1082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2398" grpId="0" animBg="1"/>
      <p:bldP spid="1082399"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4418" name="Rectangle 2"/>
          <p:cNvSpPr>
            <a:spLocks noGrp="1" noChangeArrowheads="1"/>
          </p:cNvSpPr>
          <p:nvPr>
            <p:ph type="title"/>
          </p:nvPr>
        </p:nvSpPr>
        <p:spPr>
          <a:xfrm>
            <a:off x="506507" y="188640"/>
            <a:ext cx="9049005" cy="1512168"/>
          </a:xfrm>
        </p:spPr>
        <p:txBody>
          <a:bodyPr/>
          <a:lstStyle/>
          <a:p>
            <a:pPr algn="ctr" eaLnBrk="1" hangingPunct="1">
              <a:defRPr/>
            </a:pPr>
            <a:r>
              <a:rPr dirty="0"/>
              <a:t>本地域名服务器采用递归查询</a:t>
            </a:r>
            <a:br>
              <a:rPr dirty="0"/>
            </a:br>
            <a:r>
              <a:rPr dirty="0"/>
              <a:t>（比较少用） </a:t>
            </a:r>
          </a:p>
        </p:txBody>
      </p:sp>
      <p:sp>
        <p:nvSpPr>
          <p:cNvPr id="57347" name="Rectangle 4"/>
          <p:cNvSpPr>
            <a:spLocks noChangeArrowheads="1"/>
          </p:cNvSpPr>
          <p:nvPr/>
        </p:nvSpPr>
        <p:spPr bwMode="auto">
          <a:xfrm flipH="1">
            <a:off x="3369072" y="1878161"/>
            <a:ext cx="3288242" cy="2865438"/>
          </a:xfrm>
          <a:prstGeom prst="rect">
            <a:avLst/>
          </a:prstGeom>
          <a:solidFill>
            <a:srgbClr val="FFFF99"/>
          </a:solidFill>
          <a:ln>
            <a:noFill/>
          </a:ln>
          <a:effectLst/>
          <a:extLst>
            <a:ext uri="{91240B29-F687-4F45-9708-019B960494DF}">
              <a14:hiddenLine xmlns:a14="http://schemas.microsoft.com/office/drawing/2010/main" w="9525" algn="ctr">
                <a:solidFill>
                  <a:schemeClr val="folHlink"/>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57348" name="Text Box 6"/>
          <p:cNvSpPr txBox="1">
            <a:spLocks noChangeArrowheads="1"/>
          </p:cNvSpPr>
          <p:nvPr/>
        </p:nvSpPr>
        <p:spPr bwMode="auto">
          <a:xfrm flipH="1">
            <a:off x="6658238" y="2063899"/>
            <a:ext cx="1800493" cy="563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5000"/>
              </a:lnSpc>
            </a:pPr>
            <a:r>
              <a:rPr kumimoji="1" lang="zh-CN" altLang="en-US" sz="1800" b="1">
                <a:solidFill>
                  <a:schemeClr val="folHlink"/>
                </a:solidFill>
                <a:latin typeface="Arial" charset="0"/>
                <a:ea typeface="黑体" pitchFamily="49" charset="-122"/>
              </a:rPr>
              <a:t>顶级域名服务器</a:t>
            </a:r>
          </a:p>
          <a:p>
            <a:pPr algn="ctr" eaLnBrk="1" hangingPunct="1">
              <a:lnSpc>
                <a:spcPct val="85000"/>
              </a:lnSpc>
            </a:pPr>
            <a:r>
              <a:rPr kumimoji="1" lang="en-US" altLang="zh-CN" sz="1800" b="1">
                <a:solidFill>
                  <a:schemeClr val="folHlink"/>
                </a:solidFill>
                <a:latin typeface="Arial" charset="0"/>
                <a:ea typeface="黑体" pitchFamily="49" charset="-122"/>
              </a:rPr>
              <a:t>dns.com</a:t>
            </a:r>
          </a:p>
        </p:txBody>
      </p:sp>
      <p:sp>
        <p:nvSpPr>
          <p:cNvPr id="57349" name="Text Box 7"/>
          <p:cNvSpPr txBox="1">
            <a:spLocks noChangeArrowheads="1"/>
          </p:cNvSpPr>
          <p:nvPr/>
        </p:nvSpPr>
        <p:spPr bwMode="auto">
          <a:xfrm flipH="1">
            <a:off x="6356351" y="3935562"/>
            <a:ext cx="2316560" cy="53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zh-CN" altLang="en-US" sz="1800" b="1">
                <a:solidFill>
                  <a:schemeClr val="folHlink"/>
                </a:solidFill>
                <a:latin typeface="Arial" charset="0"/>
                <a:ea typeface="黑体" pitchFamily="49" charset="-122"/>
              </a:rPr>
              <a:t>权限</a:t>
            </a:r>
            <a:r>
              <a:rPr kumimoji="1" lang="zh-CN" altLang="zh-CN" sz="1800" b="1">
                <a:solidFill>
                  <a:schemeClr val="folHlink"/>
                </a:solidFill>
                <a:latin typeface="Arial" charset="0"/>
                <a:ea typeface="黑体" pitchFamily="49" charset="-122"/>
              </a:rPr>
              <a:t>域名服务</a:t>
            </a:r>
            <a:r>
              <a:rPr kumimoji="1" lang="en-US" altLang="zh-CN" sz="1800" b="1">
                <a:solidFill>
                  <a:schemeClr val="folHlink"/>
                </a:solidFill>
                <a:latin typeface="Arial" charset="0"/>
                <a:ea typeface="黑体" pitchFamily="49" charset="-122"/>
              </a:rPr>
              <a:t>dns.abc.com</a:t>
            </a:r>
          </a:p>
        </p:txBody>
      </p:sp>
      <p:sp>
        <p:nvSpPr>
          <p:cNvPr id="57350" name="Text Box 8"/>
          <p:cNvSpPr txBox="1">
            <a:spLocks noChangeArrowheads="1"/>
          </p:cNvSpPr>
          <p:nvPr/>
        </p:nvSpPr>
        <p:spPr bwMode="auto">
          <a:xfrm flipH="1">
            <a:off x="1603770" y="3864124"/>
            <a:ext cx="1800493" cy="53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zh-CN" altLang="en-US" sz="1800" b="1">
                <a:solidFill>
                  <a:schemeClr val="hlink"/>
                </a:solidFill>
                <a:latin typeface="Arial" charset="0"/>
                <a:ea typeface="黑体" pitchFamily="49" charset="-122"/>
              </a:rPr>
              <a:t>本地域名服务器</a:t>
            </a:r>
          </a:p>
          <a:p>
            <a:pPr algn="ctr" eaLnBrk="1" hangingPunct="1">
              <a:lnSpc>
                <a:spcPct val="80000"/>
              </a:lnSpc>
            </a:pPr>
            <a:r>
              <a:rPr kumimoji="1" lang="en-US" altLang="zh-CN" sz="1800" b="1">
                <a:solidFill>
                  <a:schemeClr val="hlink"/>
                </a:solidFill>
                <a:latin typeface="Arial" charset="0"/>
                <a:ea typeface="黑体" pitchFamily="49" charset="-122"/>
              </a:rPr>
              <a:t>dns.xyz.com</a:t>
            </a:r>
          </a:p>
        </p:txBody>
      </p:sp>
      <p:pic>
        <p:nvPicPr>
          <p:cNvPr id="57351" name="Picture 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3597805" y="5734200"/>
            <a:ext cx="512498"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352" name="Text Box 10"/>
          <p:cNvSpPr txBox="1">
            <a:spLocks noChangeArrowheads="1"/>
          </p:cNvSpPr>
          <p:nvPr/>
        </p:nvSpPr>
        <p:spPr bwMode="auto">
          <a:xfrm flipH="1">
            <a:off x="3293402" y="6216799"/>
            <a:ext cx="1428596" cy="3139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800" b="1">
                <a:solidFill>
                  <a:schemeClr val="folHlink"/>
                </a:solidFill>
                <a:latin typeface="Arial" charset="0"/>
                <a:ea typeface="黑体" pitchFamily="49" charset="-122"/>
              </a:rPr>
              <a:t>m.xyz.com </a:t>
            </a:r>
          </a:p>
        </p:txBody>
      </p:sp>
      <p:sp>
        <p:nvSpPr>
          <p:cNvPr id="57353" name="Text Box 11"/>
          <p:cNvSpPr txBox="1">
            <a:spLocks noChangeArrowheads="1"/>
          </p:cNvSpPr>
          <p:nvPr/>
        </p:nvSpPr>
        <p:spPr bwMode="auto">
          <a:xfrm flipH="1">
            <a:off x="1843012" y="2063900"/>
            <a:ext cx="156966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800" b="1">
                <a:solidFill>
                  <a:schemeClr val="folHlink"/>
                </a:solidFill>
                <a:latin typeface="Arial" charset="0"/>
                <a:ea typeface="黑体" pitchFamily="49" charset="-122"/>
              </a:rPr>
              <a:t>根域名服务器</a:t>
            </a:r>
          </a:p>
        </p:txBody>
      </p:sp>
      <p:pic>
        <p:nvPicPr>
          <p:cNvPr id="57354" name="Picture 1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3461941" y="3657749"/>
            <a:ext cx="727471"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7355" name="Picture 1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3461941" y="1844824"/>
            <a:ext cx="727471"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7356" name="Picture 1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778500" y="1844824"/>
            <a:ext cx="729192"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084453" name="Group 37"/>
          <p:cNvGrpSpPr>
            <a:grpSpLocks/>
          </p:cNvGrpSpPr>
          <p:nvPr/>
        </p:nvGrpSpPr>
        <p:grpSpPr bwMode="auto">
          <a:xfrm>
            <a:off x="3367351" y="2944962"/>
            <a:ext cx="459185" cy="925513"/>
            <a:chOff x="1958" y="1944"/>
            <a:chExt cx="267" cy="583"/>
          </a:xfrm>
        </p:grpSpPr>
        <p:sp>
          <p:nvSpPr>
            <p:cNvPr id="57385" name="Text Box 17"/>
            <p:cNvSpPr txBox="1">
              <a:spLocks noChangeArrowheads="1"/>
            </p:cNvSpPr>
            <p:nvPr/>
          </p:nvSpPr>
          <p:spPr bwMode="auto">
            <a:xfrm flipH="1">
              <a:off x="1958" y="2236"/>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chemeClr val="folHlink"/>
                  </a:solidFill>
                  <a:latin typeface="Arial" charset="0"/>
                  <a:ea typeface="黑体" pitchFamily="49" charset="-122"/>
                  <a:sym typeface="Wingdings" pitchFamily="2" charset="2"/>
                </a:rPr>
                <a:t></a:t>
              </a:r>
            </a:p>
          </p:txBody>
        </p:sp>
        <p:sp>
          <p:nvSpPr>
            <p:cNvPr id="57386" name="Line 19"/>
            <p:cNvSpPr>
              <a:spLocks noChangeShapeType="1"/>
            </p:cNvSpPr>
            <p:nvPr/>
          </p:nvSpPr>
          <p:spPr bwMode="auto">
            <a:xfrm rot="10800000" flipH="1">
              <a:off x="2209" y="1944"/>
              <a:ext cx="0" cy="539"/>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grpSp>
      <p:grpSp>
        <p:nvGrpSpPr>
          <p:cNvPr id="1084458" name="Group 42"/>
          <p:cNvGrpSpPr>
            <a:grpSpLocks/>
          </p:cNvGrpSpPr>
          <p:nvPr/>
        </p:nvGrpSpPr>
        <p:grpSpPr bwMode="auto">
          <a:xfrm>
            <a:off x="3866091" y="2830662"/>
            <a:ext cx="459185" cy="969963"/>
            <a:chOff x="2248" y="1872"/>
            <a:chExt cx="267" cy="611"/>
          </a:xfrm>
        </p:grpSpPr>
        <p:sp>
          <p:nvSpPr>
            <p:cNvPr id="57383" name="Text Box 18"/>
            <p:cNvSpPr txBox="1">
              <a:spLocks noChangeArrowheads="1"/>
            </p:cNvSpPr>
            <p:nvPr/>
          </p:nvSpPr>
          <p:spPr bwMode="auto">
            <a:xfrm flipH="1">
              <a:off x="2248" y="1872"/>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chemeClr val="folHlink"/>
                  </a:solidFill>
                  <a:latin typeface="Arial" charset="0"/>
                  <a:ea typeface="黑体" pitchFamily="49" charset="-122"/>
                  <a:sym typeface="Wingdings" pitchFamily="2" charset="2"/>
                </a:rPr>
                <a:t></a:t>
              </a:r>
            </a:p>
          </p:txBody>
        </p:sp>
        <p:sp>
          <p:nvSpPr>
            <p:cNvPr id="57384" name="Line 20"/>
            <p:cNvSpPr>
              <a:spLocks noChangeShapeType="1"/>
            </p:cNvSpPr>
            <p:nvPr/>
          </p:nvSpPr>
          <p:spPr bwMode="auto">
            <a:xfrm rot="10800000" flipH="1" flipV="1">
              <a:off x="2301" y="1944"/>
              <a:ext cx="0" cy="539"/>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grpSp>
      <p:grpSp>
        <p:nvGrpSpPr>
          <p:cNvPr id="1084454" name="Group 38"/>
          <p:cNvGrpSpPr>
            <a:grpSpLocks/>
          </p:cNvGrpSpPr>
          <p:nvPr/>
        </p:nvGrpSpPr>
        <p:grpSpPr bwMode="auto">
          <a:xfrm>
            <a:off x="4048390" y="2184549"/>
            <a:ext cx="1821260" cy="461962"/>
            <a:chOff x="2354" y="1465"/>
            <a:chExt cx="1059" cy="291"/>
          </a:xfrm>
        </p:grpSpPr>
        <p:sp>
          <p:nvSpPr>
            <p:cNvPr id="57381" name="Text Box 13"/>
            <p:cNvSpPr txBox="1">
              <a:spLocks noChangeArrowheads="1"/>
            </p:cNvSpPr>
            <p:nvPr/>
          </p:nvSpPr>
          <p:spPr bwMode="auto">
            <a:xfrm flipH="1">
              <a:off x="2354" y="1465"/>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chemeClr val="folHlink"/>
                  </a:solidFill>
                  <a:latin typeface="Arial" charset="0"/>
                  <a:ea typeface="黑体" pitchFamily="49" charset="-122"/>
                  <a:sym typeface="Wingdings" pitchFamily="2" charset="2"/>
                </a:rPr>
                <a:t></a:t>
              </a:r>
            </a:p>
          </p:txBody>
        </p:sp>
        <p:sp>
          <p:nvSpPr>
            <p:cNvPr id="57382" name="Line 21"/>
            <p:cNvSpPr>
              <a:spLocks noChangeShapeType="1"/>
            </p:cNvSpPr>
            <p:nvPr/>
          </p:nvSpPr>
          <p:spPr bwMode="auto">
            <a:xfrm rot="10800000" flipH="1">
              <a:off x="2444" y="1728"/>
              <a:ext cx="969" cy="0"/>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grpSp>
      <p:pic>
        <p:nvPicPr>
          <p:cNvPr id="57360" name="Picture 22"/>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869649" y="3657749"/>
            <a:ext cx="729192"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4439" name="Text Box 23"/>
          <p:cNvSpPr txBox="1">
            <a:spLocks noChangeArrowheads="1"/>
          </p:cNvSpPr>
          <p:nvPr/>
        </p:nvSpPr>
        <p:spPr bwMode="auto">
          <a:xfrm flipH="1">
            <a:off x="4505629" y="1913087"/>
            <a:ext cx="1107996" cy="36933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800" b="1">
                <a:solidFill>
                  <a:schemeClr val="folHlink"/>
                </a:solidFill>
                <a:latin typeface="Arial" charset="0"/>
                <a:ea typeface="黑体" pitchFamily="49" charset="-122"/>
              </a:rPr>
              <a:t>递归查询</a:t>
            </a:r>
          </a:p>
        </p:txBody>
      </p:sp>
      <p:sp>
        <p:nvSpPr>
          <p:cNvPr id="1084440" name="Text Box 24"/>
          <p:cNvSpPr txBox="1">
            <a:spLocks noChangeArrowheads="1"/>
          </p:cNvSpPr>
          <p:nvPr/>
        </p:nvSpPr>
        <p:spPr bwMode="auto">
          <a:xfrm flipH="1">
            <a:off x="3112978" y="4800749"/>
            <a:ext cx="646331" cy="6186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800" b="1">
                <a:solidFill>
                  <a:schemeClr val="folHlink"/>
                </a:solidFill>
                <a:latin typeface="Arial" charset="0"/>
                <a:ea typeface="黑体" pitchFamily="49" charset="-122"/>
              </a:rPr>
              <a:t>递归</a:t>
            </a:r>
          </a:p>
          <a:p>
            <a:pPr algn="ctr" eaLnBrk="1" hangingPunct="1">
              <a:lnSpc>
                <a:spcPct val="90000"/>
              </a:lnSpc>
            </a:pPr>
            <a:r>
              <a:rPr kumimoji="1" lang="zh-CN" altLang="en-US" sz="1800" b="1">
                <a:solidFill>
                  <a:schemeClr val="folHlink"/>
                </a:solidFill>
                <a:latin typeface="Arial" charset="0"/>
                <a:ea typeface="黑体" pitchFamily="49" charset="-122"/>
              </a:rPr>
              <a:t>查询</a:t>
            </a:r>
          </a:p>
        </p:txBody>
      </p:sp>
      <p:grpSp>
        <p:nvGrpSpPr>
          <p:cNvPr id="1084452" name="Group 36"/>
          <p:cNvGrpSpPr>
            <a:grpSpLocks/>
          </p:cNvGrpSpPr>
          <p:nvPr/>
        </p:nvGrpSpPr>
        <p:grpSpPr bwMode="auto">
          <a:xfrm>
            <a:off x="3367351" y="4792814"/>
            <a:ext cx="459185" cy="957263"/>
            <a:chOff x="1958" y="3108"/>
            <a:chExt cx="267" cy="603"/>
          </a:xfrm>
        </p:grpSpPr>
        <p:sp>
          <p:nvSpPr>
            <p:cNvPr id="57379" name="Text Box 25"/>
            <p:cNvSpPr txBox="1">
              <a:spLocks noChangeArrowheads="1"/>
            </p:cNvSpPr>
            <p:nvPr/>
          </p:nvSpPr>
          <p:spPr bwMode="auto">
            <a:xfrm flipH="1">
              <a:off x="1958" y="3420"/>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chemeClr val="folHlink"/>
                  </a:solidFill>
                  <a:latin typeface="Arial" charset="0"/>
                  <a:ea typeface="黑体" pitchFamily="49" charset="-122"/>
                  <a:sym typeface="Wingdings" pitchFamily="2" charset="2"/>
                </a:rPr>
                <a:t></a:t>
              </a:r>
            </a:p>
          </p:txBody>
        </p:sp>
        <p:sp>
          <p:nvSpPr>
            <p:cNvPr id="57380" name="Line 27"/>
            <p:cNvSpPr>
              <a:spLocks noChangeShapeType="1"/>
            </p:cNvSpPr>
            <p:nvPr/>
          </p:nvSpPr>
          <p:spPr bwMode="auto">
            <a:xfrm rot="10800000" flipH="1">
              <a:off x="2209" y="3108"/>
              <a:ext cx="0" cy="539"/>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grpSp>
      <p:grpSp>
        <p:nvGrpSpPr>
          <p:cNvPr id="1084459" name="Group 43"/>
          <p:cNvGrpSpPr>
            <a:grpSpLocks/>
          </p:cNvGrpSpPr>
          <p:nvPr/>
        </p:nvGrpSpPr>
        <p:grpSpPr bwMode="auto">
          <a:xfrm>
            <a:off x="3895328" y="4703912"/>
            <a:ext cx="2624402" cy="944563"/>
            <a:chOff x="2265" y="3052"/>
            <a:chExt cx="1526" cy="595"/>
          </a:xfrm>
        </p:grpSpPr>
        <p:sp>
          <p:nvSpPr>
            <p:cNvPr id="57375" name="Text Box 5"/>
            <p:cNvSpPr txBox="1">
              <a:spLocks noChangeArrowheads="1"/>
            </p:cNvSpPr>
            <p:nvPr/>
          </p:nvSpPr>
          <p:spPr bwMode="auto">
            <a:xfrm flipH="1">
              <a:off x="2339" y="3327"/>
              <a:ext cx="1437" cy="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80000"/>
                </a:lnSpc>
              </a:pPr>
              <a:r>
                <a:rPr kumimoji="1" lang="en-US" altLang="zh-CN" sz="1800" b="1">
                  <a:solidFill>
                    <a:schemeClr val="folHlink"/>
                  </a:solidFill>
                  <a:latin typeface="Arial" charset="0"/>
                  <a:ea typeface="黑体" pitchFamily="49" charset="-122"/>
                </a:rPr>
                <a:t> y.abc.com</a:t>
              </a:r>
              <a:r>
                <a:rPr kumimoji="1" lang="en-US" altLang="zh-CN" sz="900" b="1">
                  <a:solidFill>
                    <a:schemeClr val="folHlink"/>
                  </a:solidFill>
                  <a:latin typeface="Arial" charset="0"/>
                  <a:ea typeface="黑体" pitchFamily="49" charset="-122"/>
                </a:rPr>
                <a:t> </a:t>
              </a:r>
              <a:r>
                <a:rPr kumimoji="1" lang="zh-CN" altLang="en-US" sz="1800" b="1">
                  <a:solidFill>
                    <a:schemeClr val="folHlink"/>
                  </a:solidFill>
                  <a:latin typeface="Arial" charset="0"/>
                  <a:ea typeface="黑体" pitchFamily="49" charset="-122"/>
                </a:rPr>
                <a:t>的</a:t>
              </a:r>
              <a:r>
                <a:rPr kumimoji="1" lang="zh-CN" altLang="en-US" sz="1400" b="1">
                  <a:solidFill>
                    <a:schemeClr val="folHlink"/>
                  </a:solidFill>
                  <a:latin typeface="Arial" charset="0"/>
                  <a:ea typeface="黑体" pitchFamily="49" charset="-122"/>
                </a:rPr>
                <a:t> </a:t>
              </a:r>
              <a:r>
                <a:rPr kumimoji="1" lang="en-US" altLang="zh-CN" sz="1800" b="1">
                  <a:solidFill>
                    <a:schemeClr val="folHlink"/>
                  </a:solidFill>
                  <a:latin typeface="Arial" charset="0"/>
                  <a:ea typeface="黑体" pitchFamily="49" charset="-122"/>
                </a:rPr>
                <a:t>IP</a:t>
              </a:r>
              <a:r>
                <a:rPr kumimoji="1" lang="en-US" altLang="zh-CN" sz="1400" b="1">
                  <a:solidFill>
                    <a:schemeClr val="folHlink"/>
                  </a:solidFill>
                  <a:latin typeface="Arial" charset="0"/>
                  <a:ea typeface="黑体" pitchFamily="49" charset="-122"/>
                </a:rPr>
                <a:t> </a:t>
              </a:r>
              <a:r>
                <a:rPr kumimoji="1" lang="zh-CN" altLang="en-US" sz="1800" b="1">
                  <a:solidFill>
                    <a:schemeClr val="folHlink"/>
                  </a:solidFill>
                  <a:latin typeface="Arial" charset="0"/>
                  <a:ea typeface="黑体" pitchFamily="49" charset="-122"/>
                </a:rPr>
                <a:t>地址 </a:t>
              </a:r>
            </a:p>
          </p:txBody>
        </p:sp>
        <p:sp>
          <p:nvSpPr>
            <p:cNvPr id="57376" name="Text Box 26"/>
            <p:cNvSpPr txBox="1">
              <a:spLocks noChangeArrowheads="1"/>
            </p:cNvSpPr>
            <p:nvPr/>
          </p:nvSpPr>
          <p:spPr bwMode="auto">
            <a:xfrm flipH="1">
              <a:off x="2265" y="3052"/>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chemeClr val="folHlink"/>
                  </a:solidFill>
                  <a:latin typeface="Arial" charset="0"/>
                  <a:ea typeface="黑体" pitchFamily="49" charset="-122"/>
                  <a:sym typeface="Wingdings" pitchFamily="2" charset="2"/>
                </a:rPr>
                <a:t></a:t>
              </a:r>
            </a:p>
          </p:txBody>
        </p:sp>
        <p:sp>
          <p:nvSpPr>
            <p:cNvPr id="57377" name="Line 28"/>
            <p:cNvSpPr>
              <a:spLocks noChangeShapeType="1"/>
            </p:cNvSpPr>
            <p:nvPr/>
          </p:nvSpPr>
          <p:spPr bwMode="auto">
            <a:xfrm rot="10800000" flipH="1" flipV="1">
              <a:off x="2301" y="3108"/>
              <a:ext cx="0" cy="539"/>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57378" name="Rectangle 29"/>
            <p:cNvSpPr>
              <a:spLocks noChangeArrowheads="1"/>
            </p:cNvSpPr>
            <p:nvPr/>
          </p:nvSpPr>
          <p:spPr bwMode="auto">
            <a:xfrm>
              <a:off x="2393" y="3321"/>
              <a:ext cx="1398" cy="24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grpSp>
        <p:nvGrpSpPr>
          <p:cNvPr id="1084457" name="Group 41"/>
          <p:cNvGrpSpPr>
            <a:grpSpLocks/>
          </p:cNvGrpSpPr>
          <p:nvPr/>
        </p:nvGrpSpPr>
        <p:grpSpPr bwMode="auto">
          <a:xfrm>
            <a:off x="4203171" y="2686202"/>
            <a:ext cx="1786864" cy="461963"/>
            <a:chOff x="2444" y="1781"/>
            <a:chExt cx="1039" cy="291"/>
          </a:xfrm>
        </p:grpSpPr>
        <p:sp>
          <p:nvSpPr>
            <p:cNvPr id="57373" name="Text Box 12"/>
            <p:cNvSpPr txBox="1">
              <a:spLocks noChangeArrowheads="1"/>
            </p:cNvSpPr>
            <p:nvPr/>
          </p:nvSpPr>
          <p:spPr bwMode="auto">
            <a:xfrm flipH="1">
              <a:off x="3216" y="1781"/>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chemeClr val="folHlink"/>
                  </a:solidFill>
                  <a:latin typeface="Arial" charset="0"/>
                  <a:ea typeface="黑体" pitchFamily="49" charset="-122"/>
                  <a:sym typeface="Wingdings" pitchFamily="2" charset="2"/>
                </a:rPr>
                <a:t></a:t>
              </a:r>
            </a:p>
          </p:txBody>
        </p:sp>
        <p:sp>
          <p:nvSpPr>
            <p:cNvPr id="57374" name="Line 30"/>
            <p:cNvSpPr>
              <a:spLocks noChangeShapeType="1"/>
            </p:cNvSpPr>
            <p:nvPr/>
          </p:nvSpPr>
          <p:spPr bwMode="auto">
            <a:xfrm rot="10800000">
              <a:off x="2444" y="1836"/>
              <a:ext cx="969" cy="0"/>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grpSp>
      <p:grpSp>
        <p:nvGrpSpPr>
          <p:cNvPr id="1084456" name="Group 40"/>
          <p:cNvGrpSpPr>
            <a:grpSpLocks/>
          </p:cNvGrpSpPr>
          <p:nvPr/>
        </p:nvGrpSpPr>
        <p:grpSpPr bwMode="auto">
          <a:xfrm>
            <a:off x="5707987" y="2867175"/>
            <a:ext cx="459184" cy="954087"/>
            <a:chOff x="3319" y="1895"/>
            <a:chExt cx="267" cy="601"/>
          </a:xfrm>
        </p:grpSpPr>
        <p:sp>
          <p:nvSpPr>
            <p:cNvPr id="57371" name="Text Box 31"/>
            <p:cNvSpPr txBox="1">
              <a:spLocks noChangeArrowheads="1"/>
            </p:cNvSpPr>
            <p:nvPr/>
          </p:nvSpPr>
          <p:spPr bwMode="auto">
            <a:xfrm flipH="1">
              <a:off x="3319" y="2205"/>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chemeClr val="folHlink"/>
                  </a:solidFill>
                  <a:latin typeface="Arial" charset="0"/>
                  <a:ea typeface="黑体" pitchFamily="49" charset="-122"/>
                  <a:sym typeface="Wingdings" pitchFamily="2" charset="2"/>
                </a:rPr>
                <a:t></a:t>
              </a:r>
            </a:p>
          </p:txBody>
        </p:sp>
        <p:sp>
          <p:nvSpPr>
            <p:cNvPr id="57372" name="Line 33"/>
            <p:cNvSpPr>
              <a:spLocks noChangeShapeType="1"/>
            </p:cNvSpPr>
            <p:nvPr/>
          </p:nvSpPr>
          <p:spPr bwMode="auto">
            <a:xfrm rot="10800000" flipH="1">
              <a:off x="3586" y="1895"/>
              <a:ext cx="0" cy="539"/>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grpSp>
      <p:grpSp>
        <p:nvGrpSpPr>
          <p:cNvPr id="1084455" name="Group 39"/>
          <p:cNvGrpSpPr>
            <a:grpSpLocks/>
          </p:cNvGrpSpPr>
          <p:nvPr/>
        </p:nvGrpSpPr>
        <p:grpSpPr bwMode="auto">
          <a:xfrm>
            <a:off x="6244562" y="2800500"/>
            <a:ext cx="459184" cy="922337"/>
            <a:chOff x="3631" y="1853"/>
            <a:chExt cx="267" cy="581"/>
          </a:xfrm>
        </p:grpSpPr>
        <p:sp>
          <p:nvSpPr>
            <p:cNvPr id="57369" name="Text Box 32"/>
            <p:cNvSpPr txBox="1">
              <a:spLocks noChangeArrowheads="1"/>
            </p:cNvSpPr>
            <p:nvPr/>
          </p:nvSpPr>
          <p:spPr bwMode="auto">
            <a:xfrm flipH="1">
              <a:off x="3631" y="1853"/>
              <a:ext cx="267"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chemeClr val="folHlink"/>
                  </a:solidFill>
                  <a:latin typeface="Arial" charset="0"/>
                  <a:ea typeface="黑体" pitchFamily="49" charset="-122"/>
                  <a:sym typeface="Wingdings" pitchFamily="2" charset="2"/>
                </a:rPr>
                <a:t></a:t>
              </a:r>
            </a:p>
          </p:txBody>
        </p:sp>
        <p:sp>
          <p:nvSpPr>
            <p:cNvPr id="57370" name="Line 34"/>
            <p:cNvSpPr>
              <a:spLocks noChangeShapeType="1"/>
            </p:cNvSpPr>
            <p:nvPr/>
          </p:nvSpPr>
          <p:spPr bwMode="auto">
            <a:xfrm rot="10800000" flipH="1" flipV="1">
              <a:off x="3677" y="1895"/>
              <a:ext cx="0" cy="539"/>
            </a:xfrm>
            <a:prstGeom prst="line">
              <a:avLst/>
            </a:prstGeom>
            <a:noFill/>
            <a:ln w="38100">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grpSp>
      <p:sp>
        <p:nvSpPr>
          <p:cNvPr id="57368" name="Text Box 44"/>
          <p:cNvSpPr txBox="1">
            <a:spLocks noChangeArrowheads="1"/>
          </p:cNvSpPr>
          <p:nvPr/>
        </p:nvSpPr>
        <p:spPr bwMode="auto">
          <a:xfrm flipH="1">
            <a:off x="3940044" y="5808811"/>
            <a:ext cx="3821377" cy="31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80000"/>
              </a:lnSpc>
            </a:pPr>
            <a:r>
              <a:rPr kumimoji="1" lang="zh-CN" altLang="en-US" sz="1800" b="1">
                <a:solidFill>
                  <a:schemeClr val="folHlink"/>
                </a:solidFill>
                <a:latin typeface="Arial" charset="0"/>
                <a:ea typeface="黑体" pitchFamily="49" charset="-122"/>
              </a:rPr>
              <a:t>需要查找 </a:t>
            </a:r>
            <a:r>
              <a:rPr kumimoji="1" lang="en-US" altLang="zh-CN" sz="1800" b="1">
                <a:solidFill>
                  <a:schemeClr val="folHlink"/>
                </a:solidFill>
                <a:latin typeface="Arial" charset="0"/>
                <a:ea typeface="黑体" pitchFamily="49" charset="-122"/>
              </a:rPr>
              <a:t>y.abc.com </a:t>
            </a:r>
            <a:r>
              <a:rPr kumimoji="1" lang="zh-CN" altLang="en-US" sz="1800" b="1">
                <a:solidFill>
                  <a:schemeClr val="folHlink"/>
                </a:solidFill>
                <a:latin typeface="Arial" charset="0"/>
                <a:ea typeface="黑体" pitchFamily="49" charset="-122"/>
              </a:rPr>
              <a:t>的 </a:t>
            </a:r>
            <a:r>
              <a:rPr kumimoji="1" lang="en-US" altLang="zh-CN" sz="1800" b="1">
                <a:solidFill>
                  <a:schemeClr val="folHlink"/>
                </a:solidFill>
                <a:latin typeface="Arial" charset="0"/>
                <a:ea typeface="黑体" pitchFamily="49" charset="-122"/>
              </a:rPr>
              <a:t>IP </a:t>
            </a:r>
            <a:r>
              <a:rPr kumimoji="1" lang="zh-CN" altLang="en-US" sz="1800" b="1">
                <a:solidFill>
                  <a:schemeClr val="folHlink"/>
                </a:solidFill>
                <a:latin typeface="Arial" charset="0"/>
                <a:ea typeface="黑体" pitchFamily="49" charset="-122"/>
              </a:rPr>
              <a:t>地址</a:t>
            </a:r>
          </a:p>
        </p:txBody>
      </p:sp>
    </p:spTree>
    <p:extLst>
      <p:ext uri="{BB962C8B-B14F-4D97-AF65-F5344CB8AC3E}">
        <p14:creationId xmlns:p14="http://schemas.microsoft.com/office/powerpoint/2010/main" val="42790426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1084452"/>
                                        </p:tgtEl>
                                        <p:attrNameLst>
                                          <p:attrName>style.visibility</p:attrName>
                                        </p:attrNameLst>
                                      </p:cBhvr>
                                      <p:to>
                                        <p:strVal val="visible"/>
                                      </p:to>
                                    </p:set>
                                    <p:animEffect transition="in" filter="wipe(down)">
                                      <p:cBhvr>
                                        <p:cTn id="7" dur="1000"/>
                                        <p:tgtEl>
                                          <p:spTgt spid="1084452"/>
                                        </p:tgtEl>
                                      </p:cBhvr>
                                    </p:animEffect>
                                  </p:childTnLst>
                                </p:cTn>
                              </p:par>
                            </p:childTnLst>
                          </p:cTn>
                        </p:par>
                        <p:par>
                          <p:cTn id="8" fill="hold" nodeType="afterGroup">
                            <p:stCondLst>
                              <p:cond delay="1000"/>
                            </p:stCondLst>
                            <p:childTnLst>
                              <p:par>
                                <p:cTn id="9" presetID="1" presetClass="entr" presetSubtype="0" fill="hold" grpId="0" nodeType="afterEffect">
                                  <p:stCondLst>
                                    <p:cond delay="500"/>
                                  </p:stCondLst>
                                  <p:childTnLst>
                                    <p:set>
                                      <p:cBhvr>
                                        <p:cTn id="10" dur="1" fill="hold">
                                          <p:stCondLst>
                                            <p:cond delay="0"/>
                                          </p:stCondLst>
                                        </p:cTn>
                                        <p:tgtEl>
                                          <p:spTgt spid="1084440"/>
                                        </p:tgtEl>
                                        <p:attrNameLst>
                                          <p:attrName>style.visibility</p:attrName>
                                        </p:attrNameLst>
                                      </p:cBhvr>
                                      <p:to>
                                        <p:strVal val="visible"/>
                                      </p:to>
                                    </p:set>
                                  </p:childTnLst>
                                </p:cTn>
                              </p:par>
                            </p:childTnLst>
                          </p:cTn>
                        </p:par>
                        <p:par>
                          <p:cTn id="11" fill="hold" nodeType="afterGroup">
                            <p:stCondLst>
                              <p:cond delay="1500"/>
                            </p:stCondLst>
                            <p:childTnLst>
                              <p:par>
                                <p:cTn id="12" presetID="22" presetClass="entr" presetSubtype="4" fill="hold" nodeType="afterEffect">
                                  <p:stCondLst>
                                    <p:cond delay="500"/>
                                  </p:stCondLst>
                                  <p:childTnLst>
                                    <p:set>
                                      <p:cBhvr>
                                        <p:cTn id="13" dur="1" fill="hold">
                                          <p:stCondLst>
                                            <p:cond delay="0"/>
                                          </p:stCondLst>
                                        </p:cTn>
                                        <p:tgtEl>
                                          <p:spTgt spid="1084453"/>
                                        </p:tgtEl>
                                        <p:attrNameLst>
                                          <p:attrName>style.visibility</p:attrName>
                                        </p:attrNameLst>
                                      </p:cBhvr>
                                      <p:to>
                                        <p:strVal val="visible"/>
                                      </p:to>
                                    </p:set>
                                    <p:animEffect transition="in" filter="wipe(down)">
                                      <p:cBhvr>
                                        <p:cTn id="14" dur="1000"/>
                                        <p:tgtEl>
                                          <p:spTgt spid="1084453"/>
                                        </p:tgtEl>
                                      </p:cBhvr>
                                    </p:animEffect>
                                  </p:childTnLst>
                                </p:cTn>
                              </p:par>
                            </p:childTnLst>
                          </p:cTn>
                        </p:par>
                        <p:par>
                          <p:cTn id="15" fill="hold" nodeType="afterGroup">
                            <p:stCondLst>
                              <p:cond delay="3000"/>
                            </p:stCondLst>
                            <p:childTnLst>
                              <p:par>
                                <p:cTn id="16" presetID="1" presetClass="entr" presetSubtype="0" fill="hold" grpId="0" nodeType="afterEffect">
                                  <p:stCondLst>
                                    <p:cond delay="500"/>
                                  </p:stCondLst>
                                  <p:childTnLst>
                                    <p:set>
                                      <p:cBhvr>
                                        <p:cTn id="17" dur="1" fill="hold">
                                          <p:stCondLst>
                                            <p:cond delay="0"/>
                                          </p:stCondLst>
                                        </p:cTn>
                                        <p:tgtEl>
                                          <p:spTgt spid="1084439"/>
                                        </p:tgtEl>
                                        <p:attrNameLst>
                                          <p:attrName>style.visibility</p:attrName>
                                        </p:attrNameLst>
                                      </p:cBhvr>
                                      <p:to>
                                        <p:strVal val="visible"/>
                                      </p:to>
                                    </p:set>
                                  </p:childTnLst>
                                </p:cTn>
                              </p:par>
                            </p:childTnLst>
                          </p:cTn>
                        </p:par>
                        <p:par>
                          <p:cTn id="18" fill="hold" nodeType="afterGroup">
                            <p:stCondLst>
                              <p:cond delay="3500"/>
                            </p:stCondLst>
                            <p:childTnLst>
                              <p:par>
                                <p:cTn id="19" presetID="22" presetClass="entr" presetSubtype="8" fill="hold" nodeType="afterEffect">
                                  <p:stCondLst>
                                    <p:cond delay="500"/>
                                  </p:stCondLst>
                                  <p:childTnLst>
                                    <p:set>
                                      <p:cBhvr>
                                        <p:cTn id="20" dur="1" fill="hold">
                                          <p:stCondLst>
                                            <p:cond delay="0"/>
                                          </p:stCondLst>
                                        </p:cTn>
                                        <p:tgtEl>
                                          <p:spTgt spid="1084454"/>
                                        </p:tgtEl>
                                        <p:attrNameLst>
                                          <p:attrName>style.visibility</p:attrName>
                                        </p:attrNameLst>
                                      </p:cBhvr>
                                      <p:to>
                                        <p:strVal val="visible"/>
                                      </p:to>
                                    </p:set>
                                    <p:animEffect transition="in" filter="wipe(left)">
                                      <p:cBhvr>
                                        <p:cTn id="21" dur="1000"/>
                                        <p:tgtEl>
                                          <p:spTgt spid="1084454"/>
                                        </p:tgtEl>
                                      </p:cBhvr>
                                    </p:animEffect>
                                  </p:childTnLst>
                                </p:cTn>
                              </p:par>
                            </p:childTnLst>
                          </p:cTn>
                        </p:par>
                        <p:par>
                          <p:cTn id="22" fill="hold" nodeType="afterGroup">
                            <p:stCondLst>
                              <p:cond delay="5000"/>
                            </p:stCondLst>
                            <p:childTnLst>
                              <p:par>
                                <p:cTn id="23" presetID="22" presetClass="entr" presetSubtype="1" fill="hold" nodeType="afterEffect">
                                  <p:stCondLst>
                                    <p:cond delay="500"/>
                                  </p:stCondLst>
                                  <p:childTnLst>
                                    <p:set>
                                      <p:cBhvr>
                                        <p:cTn id="24" dur="1" fill="hold">
                                          <p:stCondLst>
                                            <p:cond delay="0"/>
                                          </p:stCondLst>
                                        </p:cTn>
                                        <p:tgtEl>
                                          <p:spTgt spid="1084455"/>
                                        </p:tgtEl>
                                        <p:attrNameLst>
                                          <p:attrName>style.visibility</p:attrName>
                                        </p:attrNameLst>
                                      </p:cBhvr>
                                      <p:to>
                                        <p:strVal val="visible"/>
                                      </p:to>
                                    </p:set>
                                    <p:animEffect transition="in" filter="wipe(up)">
                                      <p:cBhvr>
                                        <p:cTn id="25" dur="1000"/>
                                        <p:tgtEl>
                                          <p:spTgt spid="1084455"/>
                                        </p:tgtEl>
                                      </p:cBhvr>
                                    </p:animEffect>
                                  </p:childTnLst>
                                </p:cTn>
                              </p:par>
                            </p:childTnLst>
                          </p:cTn>
                        </p:par>
                        <p:par>
                          <p:cTn id="26" fill="hold" nodeType="afterGroup">
                            <p:stCondLst>
                              <p:cond delay="6500"/>
                            </p:stCondLst>
                            <p:childTnLst>
                              <p:par>
                                <p:cTn id="27" presetID="22" presetClass="entr" presetSubtype="4" fill="hold" nodeType="afterEffect">
                                  <p:stCondLst>
                                    <p:cond delay="500"/>
                                  </p:stCondLst>
                                  <p:childTnLst>
                                    <p:set>
                                      <p:cBhvr>
                                        <p:cTn id="28" dur="1" fill="hold">
                                          <p:stCondLst>
                                            <p:cond delay="0"/>
                                          </p:stCondLst>
                                        </p:cTn>
                                        <p:tgtEl>
                                          <p:spTgt spid="1084456"/>
                                        </p:tgtEl>
                                        <p:attrNameLst>
                                          <p:attrName>style.visibility</p:attrName>
                                        </p:attrNameLst>
                                      </p:cBhvr>
                                      <p:to>
                                        <p:strVal val="visible"/>
                                      </p:to>
                                    </p:set>
                                    <p:animEffect transition="in" filter="wipe(down)">
                                      <p:cBhvr>
                                        <p:cTn id="29" dur="1000"/>
                                        <p:tgtEl>
                                          <p:spTgt spid="1084456"/>
                                        </p:tgtEl>
                                      </p:cBhvr>
                                    </p:animEffect>
                                  </p:childTnLst>
                                </p:cTn>
                              </p:par>
                            </p:childTnLst>
                          </p:cTn>
                        </p:par>
                        <p:par>
                          <p:cTn id="30" fill="hold" nodeType="afterGroup">
                            <p:stCondLst>
                              <p:cond delay="8000"/>
                            </p:stCondLst>
                            <p:childTnLst>
                              <p:par>
                                <p:cTn id="31" presetID="22" presetClass="entr" presetSubtype="2" fill="hold" nodeType="afterEffect">
                                  <p:stCondLst>
                                    <p:cond delay="500"/>
                                  </p:stCondLst>
                                  <p:childTnLst>
                                    <p:set>
                                      <p:cBhvr>
                                        <p:cTn id="32" dur="1" fill="hold">
                                          <p:stCondLst>
                                            <p:cond delay="0"/>
                                          </p:stCondLst>
                                        </p:cTn>
                                        <p:tgtEl>
                                          <p:spTgt spid="1084457"/>
                                        </p:tgtEl>
                                        <p:attrNameLst>
                                          <p:attrName>style.visibility</p:attrName>
                                        </p:attrNameLst>
                                      </p:cBhvr>
                                      <p:to>
                                        <p:strVal val="visible"/>
                                      </p:to>
                                    </p:set>
                                    <p:animEffect transition="in" filter="wipe(right)">
                                      <p:cBhvr>
                                        <p:cTn id="33" dur="1000"/>
                                        <p:tgtEl>
                                          <p:spTgt spid="1084457"/>
                                        </p:tgtEl>
                                      </p:cBhvr>
                                    </p:animEffect>
                                  </p:childTnLst>
                                </p:cTn>
                              </p:par>
                            </p:childTnLst>
                          </p:cTn>
                        </p:par>
                        <p:par>
                          <p:cTn id="34" fill="hold" nodeType="afterGroup">
                            <p:stCondLst>
                              <p:cond delay="9500"/>
                            </p:stCondLst>
                            <p:childTnLst>
                              <p:par>
                                <p:cTn id="35" presetID="22" presetClass="entr" presetSubtype="1" fill="hold" nodeType="afterEffect">
                                  <p:stCondLst>
                                    <p:cond delay="500"/>
                                  </p:stCondLst>
                                  <p:childTnLst>
                                    <p:set>
                                      <p:cBhvr>
                                        <p:cTn id="36" dur="1" fill="hold">
                                          <p:stCondLst>
                                            <p:cond delay="0"/>
                                          </p:stCondLst>
                                        </p:cTn>
                                        <p:tgtEl>
                                          <p:spTgt spid="1084458"/>
                                        </p:tgtEl>
                                        <p:attrNameLst>
                                          <p:attrName>style.visibility</p:attrName>
                                        </p:attrNameLst>
                                      </p:cBhvr>
                                      <p:to>
                                        <p:strVal val="visible"/>
                                      </p:to>
                                    </p:set>
                                    <p:animEffect transition="in" filter="wipe(up)">
                                      <p:cBhvr>
                                        <p:cTn id="37" dur="500"/>
                                        <p:tgtEl>
                                          <p:spTgt spid="1084458"/>
                                        </p:tgtEl>
                                      </p:cBhvr>
                                    </p:animEffect>
                                  </p:childTnLst>
                                </p:cTn>
                              </p:par>
                            </p:childTnLst>
                          </p:cTn>
                        </p:par>
                        <p:par>
                          <p:cTn id="38" fill="hold" nodeType="afterGroup">
                            <p:stCondLst>
                              <p:cond delay="10500"/>
                            </p:stCondLst>
                            <p:childTnLst>
                              <p:par>
                                <p:cTn id="39" presetID="22" presetClass="entr" presetSubtype="1" fill="hold" nodeType="afterEffect">
                                  <p:stCondLst>
                                    <p:cond delay="500"/>
                                  </p:stCondLst>
                                  <p:childTnLst>
                                    <p:set>
                                      <p:cBhvr>
                                        <p:cTn id="40" dur="1" fill="hold">
                                          <p:stCondLst>
                                            <p:cond delay="0"/>
                                          </p:stCondLst>
                                        </p:cTn>
                                        <p:tgtEl>
                                          <p:spTgt spid="1084459"/>
                                        </p:tgtEl>
                                        <p:attrNameLst>
                                          <p:attrName>style.visibility</p:attrName>
                                        </p:attrNameLst>
                                      </p:cBhvr>
                                      <p:to>
                                        <p:strVal val="visible"/>
                                      </p:to>
                                    </p:set>
                                    <p:animEffect transition="in" filter="wipe(up)">
                                      <p:cBhvr>
                                        <p:cTn id="41" dur="1000"/>
                                        <p:tgtEl>
                                          <p:spTgt spid="10844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4439" grpId="0" animBg="1"/>
      <p:bldP spid="1084440"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2"/>
          <p:cNvSpPr>
            <a:spLocks noGrp="1" noChangeArrowheads="1"/>
          </p:cNvSpPr>
          <p:nvPr>
            <p:ph type="title"/>
          </p:nvPr>
        </p:nvSpPr>
        <p:spPr/>
        <p:txBody>
          <a:bodyPr/>
          <a:lstStyle/>
          <a:p>
            <a:pPr algn="ctr" eaLnBrk="1" hangingPunct="1">
              <a:defRPr/>
            </a:pPr>
            <a:r>
              <a:rPr lang="zh-CN" altLang="en-US" dirty="0"/>
              <a:t>名字的高速缓存 </a:t>
            </a:r>
          </a:p>
        </p:txBody>
      </p:sp>
      <p:sp>
        <p:nvSpPr>
          <p:cNvPr id="58371" name="Rectangle 3"/>
          <p:cNvSpPr>
            <a:spLocks noGrp="1" noChangeArrowheads="1"/>
          </p:cNvSpPr>
          <p:nvPr>
            <p:ph idx="1"/>
          </p:nvPr>
        </p:nvSpPr>
        <p:spPr/>
        <p:txBody>
          <a:bodyPr/>
          <a:lstStyle/>
          <a:p>
            <a:pPr eaLnBrk="1" hangingPunct="1"/>
            <a:r>
              <a:rPr lang="zh-CN" altLang="en-US" sz="2800" dirty="0" smtClean="0">
                <a:solidFill>
                  <a:srgbClr val="FF0000"/>
                </a:solidFill>
                <a:ea typeface="黑体" pitchFamily="49" charset="-122"/>
              </a:rPr>
              <a:t>每个域名服务器都维护一个高速缓存，</a:t>
            </a:r>
            <a:r>
              <a:rPr lang="zh-CN" altLang="en-US" sz="2800" dirty="0" smtClean="0">
                <a:ea typeface="黑体" pitchFamily="49" charset="-122"/>
              </a:rPr>
              <a:t>存放最近用过的名字以及从何处获得名字映射信息的记录。</a:t>
            </a:r>
          </a:p>
          <a:p>
            <a:pPr eaLnBrk="1" hangingPunct="1"/>
            <a:r>
              <a:rPr lang="zh-CN" altLang="en-US" sz="2800" dirty="0" smtClean="0">
                <a:ea typeface="黑体" pitchFamily="49" charset="-122"/>
              </a:rPr>
              <a:t>可大大减轻根域名服务器的负荷，使互联网上的 </a:t>
            </a:r>
            <a:r>
              <a:rPr lang="en-US" altLang="zh-CN" sz="2800" dirty="0" smtClean="0">
                <a:ea typeface="黑体" pitchFamily="49" charset="-122"/>
              </a:rPr>
              <a:t>DNS </a:t>
            </a:r>
            <a:r>
              <a:rPr lang="zh-CN" altLang="en-US" sz="2800" dirty="0" smtClean="0">
                <a:ea typeface="黑体" pitchFamily="49" charset="-122"/>
              </a:rPr>
              <a:t>查询请求和回答报文的数量大为减少。 </a:t>
            </a:r>
          </a:p>
          <a:p>
            <a:pPr eaLnBrk="1" hangingPunct="1"/>
            <a:r>
              <a:rPr lang="zh-CN" altLang="en-US" sz="2800" dirty="0" smtClean="0">
                <a:ea typeface="黑体" pitchFamily="49" charset="-122"/>
              </a:rPr>
              <a:t>为保持高速缓存中的内容正确，域名服务器应为每项内容设置计时器，并处理超过合理时间的项（例如，每个项目只存放两天）。</a:t>
            </a:r>
          </a:p>
          <a:p>
            <a:pPr eaLnBrk="1" hangingPunct="1"/>
            <a:r>
              <a:rPr lang="zh-CN" altLang="en-US" sz="2800" dirty="0" smtClean="0">
                <a:ea typeface="黑体" pitchFamily="49" charset="-122"/>
              </a:rPr>
              <a:t>当权限域名服务器回答一个查询请求时，在响应中都指明绑定有效存在的时间值。增加此时间值可减少网络开销，而减少此时间值可提高域名转换的准确性。 </a:t>
            </a:r>
          </a:p>
        </p:txBody>
      </p:sp>
    </p:spTree>
    <p:extLst>
      <p:ext uri="{BB962C8B-B14F-4D97-AF65-F5344CB8AC3E}">
        <p14:creationId xmlns:p14="http://schemas.microsoft.com/office/powerpoint/2010/main" val="259434668"/>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标题 1"/>
          <p:cNvSpPr>
            <a:spLocks noGrp="1"/>
          </p:cNvSpPr>
          <p:nvPr>
            <p:ph type="title"/>
          </p:nvPr>
        </p:nvSpPr>
        <p:spPr>
          <a:xfrm>
            <a:off x="495300" y="188913"/>
            <a:ext cx="9066742" cy="792162"/>
          </a:xfrm>
        </p:spPr>
        <p:txBody>
          <a:bodyPr/>
          <a:lstStyle/>
          <a:p>
            <a:pPr eaLnBrk="1" hangingPunct="1"/>
            <a:r>
              <a:rPr lang="en-US" altLang="zh-CN" smtClean="0">
                <a:ea typeface="黑体" pitchFamily="49" charset="-122"/>
              </a:rPr>
              <a:t>6.2  </a:t>
            </a:r>
            <a:r>
              <a:rPr lang="zh-CN" altLang="en-US" smtClean="0">
                <a:ea typeface="黑体" pitchFamily="49" charset="-122"/>
              </a:rPr>
              <a:t>文件传送协议</a:t>
            </a:r>
          </a:p>
        </p:txBody>
      </p:sp>
      <p:sp>
        <p:nvSpPr>
          <p:cNvPr id="3" name="内容占位符 2"/>
          <p:cNvSpPr>
            <a:spLocks noGrp="1"/>
          </p:cNvSpPr>
          <p:nvPr>
            <p:ph idx="1"/>
          </p:nvPr>
        </p:nvSpPr>
        <p:spPr>
          <a:xfrm>
            <a:off x="495300" y="1196975"/>
            <a:ext cx="9066742" cy="4933950"/>
          </a:xfrm>
        </p:spPr>
        <p:txBody>
          <a:bodyPr/>
          <a:lstStyle/>
          <a:p>
            <a:pPr eaLnBrk="1" hangingPunct="1">
              <a:defRPr/>
            </a:pPr>
            <a:r>
              <a:rPr lang="en-US" altLang="zh-CN" sz="3200" dirty="0">
                <a:ea typeface="黑体" panose="02010609060101010101" pitchFamily="49" charset="-122"/>
              </a:rPr>
              <a:t>6.2.1  FTP </a:t>
            </a:r>
            <a:r>
              <a:rPr lang="zh-CN" altLang="en-US" sz="3200" dirty="0" smtClean="0">
                <a:ea typeface="黑体" panose="02010609060101010101" pitchFamily="49" charset="-122"/>
              </a:rPr>
              <a:t>概述</a:t>
            </a:r>
            <a:endParaRPr lang="en-US" altLang="zh-CN" sz="3200" dirty="0" smtClean="0">
              <a:ea typeface="黑体" panose="02010609060101010101" pitchFamily="49" charset="-122"/>
            </a:endParaRPr>
          </a:p>
          <a:p>
            <a:pPr eaLnBrk="1" hangingPunct="1">
              <a:defRPr/>
            </a:pPr>
            <a:r>
              <a:rPr lang="en-US" altLang="zh-CN" sz="3200" dirty="0">
                <a:ea typeface="黑体" panose="02010609060101010101" pitchFamily="49" charset="-122"/>
              </a:rPr>
              <a:t>6.2.2  FTP </a:t>
            </a:r>
            <a:r>
              <a:rPr lang="zh-CN" altLang="en-US" sz="3200" dirty="0">
                <a:ea typeface="黑体" panose="02010609060101010101" pitchFamily="49" charset="-122"/>
              </a:rPr>
              <a:t>的基本工作</a:t>
            </a:r>
            <a:r>
              <a:rPr lang="zh-CN" altLang="en-US" sz="3200" dirty="0" smtClean="0">
                <a:ea typeface="黑体" panose="02010609060101010101" pitchFamily="49" charset="-122"/>
              </a:rPr>
              <a:t>原理</a:t>
            </a:r>
            <a:endParaRPr lang="en-US" altLang="zh-CN" sz="3200" dirty="0" smtClean="0">
              <a:ea typeface="黑体" panose="02010609060101010101" pitchFamily="49" charset="-122"/>
            </a:endParaRPr>
          </a:p>
          <a:p>
            <a:pPr eaLnBrk="1" hangingPunct="1">
              <a:defRPr/>
            </a:pPr>
            <a:r>
              <a:rPr lang="en-US" altLang="zh-CN" sz="3200" dirty="0">
                <a:ea typeface="黑体" panose="02010609060101010101" pitchFamily="49" charset="-122"/>
              </a:rPr>
              <a:t>6.2.3  </a:t>
            </a:r>
            <a:r>
              <a:rPr lang="zh-CN" altLang="en-US" sz="3200" dirty="0">
                <a:ea typeface="黑体" panose="02010609060101010101" pitchFamily="49" charset="-122"/>
              </a:rPr>
              <a:t>简单文件传送协议 </a:t>
            </a:r>
            <a:r>
              <a:rPr lang="en-US" altLang="zh-CN" sz="3200" dirty="0">
                <a:ea typeface="黑体" panose="02010609060101010101" pitchFamily="49" charset="-122"/>
              </a:rPr>
              <a:t>TFTP</a:t>
            </a:r>
            <a:endParaRPr lang="zh-CN" altLang="en-US" dirty="0"/>
          </a:p>
        </p:txBody>
      </p:sp>
    </p:spTree>
    <p:extLst>
      <p:ext uri="{BB962C8B-B14F-4D97-AF65-F5344CB8AC3E}">
        <p14:creationId xmlns:p14="http://schemas.microsoft.com/office/powerpoint/2010/main" val="25242290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p:cNvSpPr>
            <a:spLocks noGrp="1" noChangeArrowheads="1"/>
          </p:cNvSpPr>
          <p:nvPr>
            <p:ph type="title"/>
          </p:nvPr>
        </p:nvSpPr>
        <p:spPr/>
        <p:txBody>
          <a:bodyPr/>
          <a:lstStyle/>
          <a:p>
            <a:pPr eaLnBrk="1" hangingPunct="1"/>
            <a:r>
              <a:rPr lang="zh-CN" altLang="en-US" dirty="0" smtClean="0">
                <a:ea typeface="黑体" pitchFamily="49" charset="-122"/>
              </a:rPr>
              <a:t> </a:t>
            </a:r>
            <a:br>
              <a:rPr lang="zh-CN" altLang="en-US" dirty="0" smtClean="0">
                <a:ea typeface="黑体" pitchFamily="49" charset="-122"/>
              </a:rPr>
            </a:br>
            <a:r>
              <a:rPr lang="en-US" altLang="zh-CN" dirty="0" smtClean="0">
                <a:ea typeface="黑体" pitchFamily="49" charset="-122"/>
              </a:rPr>
              <a:t>6.2.1  FTP</a:t>
            </a:r>
            <a:r>
              <a:rPr lang="zh-CN" altLang="en-US" dirty="0" smtClean="0">
                <a:ea typeface="黑体" pitchFamily="49" charset="-122"/>
              </a:rPr>
              <a:t>概述</a:t>
            </a:r>
          </a:p>
        </p:txBody>
      </p:sp>
      <p:sp>
        <p:nvSpPr>
          <p:cNvPr id="61443" name="Rectangle 3"/>
          <p:cNvSpPr>
            <a:spLocks noGrp="1" noChangeArrowheads="1"/>
          </p:cNvSpPr>
          <p:nvPr>
            <p:ph idx="1"/>
          </p:nvPr>
        </p:nvSpPr>
        <p:spPr/>
        <p:txBody>
          <a:bodyPr/>
          <a:lstStyle/>
          <a:p>
            <a:pPr eaLnBrk="1" hangingPunct="1"/>
            <a:r>
              <a:rPr lang="zh-CN" altLang="en-US" dirty="0" smtClean="0">
                <a:solidFill>
                  <a:srgbClr val="FF0000"/>
                </a:solidFill>
                <a:ea typeface="黑体" pitchFamily="49" charset="-122"/>
              </a:rPr>
              <a:t>文件传送协议</a:t>
            </a:r>
            <a:r>
              <a:rPr lang="zh-CN" altLang="en-US" dirty="0" smtClean="0">
                <a:ea typeface="黑体" pitchFamily="49" charset="-122"/>
              </a:rPr>
              <a:t> </a:t>
            </a:r>
            <a:r>
              <a:rPr lang="en-US" altLang="zh-CN" dirty="0" smtClean="0">
                <a:ea typeface="黑体" pitchFamily="49" charset="-122"/>
              </a:rPr>
              <a:t>FTP (File Transfer Protocol) </a:t>
            </a:r>
            <a:r>
              <a:rPr lang="zh-CN" altLang="en-US" dirty="0" smtClean="0">
                <a:ea typeface="黑体" pitchFamily="49" charset="-122"/>
              </a:rPr>
              <a:t>是互联网上使用得最广泛的文件传送协议。</a:t>
            </a:r>
          </a:p>
          <a:p>
            <a:pPr eaLnBrk="1" hangingPunct="1"/>
            <a:r>
              <a:rPr lang="en-US" altLang="zh-CN" dirty="0" smtClean="0">
                <a:ea typeface="黑体" pitchFamily="49" charset="-122"/>
              </a:rPr>
              <a:t>FTP </a:t>
            </a:r>
            <a:r>
              <a:rPr lang="zh-CN" altLang="en-US" dirty="0" smtClean="0">
                <a:ea typeface="黑体" pitchFamily="49" charset="-122"/>
              </a:rPr>
              <a:t>提供</a:t>
            </a:r>
            <a:r>
              <a:rPr lang="zh-CN" altLang="en-US" dirty="0" smtClean="0">
                <a:solidFill>
                  <a:srgbClr val="FF0000"/>
                </a:solidFill>
                <a:ea typeface="黑体" pitchFamily="49" charset="-122"/>
              </a:rPr>
              <a:t>交互式</a:t>
            </a:r>
            <a:r>
              <a:rPr lang="zh-CN" altLang="en-US" dirty="0" smtClean="0">
                <a:ea typeface="黑体" pitchFamily="49" charset="-122"/>
              </a:rPr>
              <a:t>的访问，允许客户指明文件的类型与格式，并允许文件具有存取权限。</a:t>
            </a:r>
          </a:p>
          <a:p>
            <a:pPr eaLnBrk="1" hangingPunct="1"/>
            <a:r>
              <a:rPr lang="en-US" altLang="zh-CN" dirty="0" smtClean="0">
                <a:ea typeface="黑体" pitchFamily="49" charset="-122"/>
              </a:rPr>
              <a:t>FTP </a:t>
            </a:r>
            <a:r>
              <a:rPr lang="zh-CN" altLang="en-US" dirty="0" smtClean="0">
                <a:ea typeface="黑体" pitchFamily="49" charset="-122"/>
              </a:rPr>
              <a:t>屏蔽了各计算机系统的细节，因而适合于在异构网络中任意计算机之间传送文件。</a:t>
            </a:r>
          </a:p>
          <a:p>
            <a:pPr eaLnBrk="1" hangingPunct="1"/>
            <a:r>
              <a:rPr lang="en-US" altLang="zh-CN" dirty="0" smtClean="0">
                <a:ea typeface="黑体" pitchFamily="49" charset="-122"/>
              </a:rPr>
              <a:t>RFC 959 </a:t>
            </a:r>
            <a:r>
              <a:rPr lang="zh-CN" altLang="en-US" dirty="0" smtClean="0">
                <a:ea typeface="黑体" pitchFamily="49" charset="-122"/>
              </a:rPr>
              <a:t>很早就成为了互联网的正式标准。 </a:t>
            </a:r>
          </a:p>
        </p:txBody>
      </p:sp>
    </p:spTree>
    <p:extLst>
      <p:ext uri="{BB962C8B-B14F-4D97-AF65-F5344CB8AC3E}">
        <p14:creationId xmlns:p14="http://schemas.microsoft.com/office/powerpoint/2010/main" val="3205086545"/>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9538" name="Rectangle 2"/>
          <p:cNvSpPr>
            <a:spLocks noGrp="1" noChangeArrowheads="1"/>
          </p:cNvSpPr>
          <p:nvPr>
            <p:ph type="title"/>
          </p:nvPr>
        </p:nvSpPr>
        <p:spPr/>
        <p:txBody>
          <a:bodyPr/>
          <a:lstStyle/>
          <a:p>
            <a:pPr algn="ctr" eaLnBrk="1" hangingPunct="1">
              <a:defRPr/>
            </a:pPr>
            <a:r>
              <a:rPr lang="zh-CN" altLang="en-US" dirty="0"/>
              <a:t>文件传送并非很简单的问题</a:t>
            </a:r>
          </a:p>
        </p:txBody>
      </p:sp>
      <p:sp>
        <p:nvSpPr>
          <p:cNvPr id="1089539"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a:ea typeface="黑体" panose="02010609060101010101" pitchFamily="49" charset="-122"/>
              </a:rPr>
              <a:t>网络环境中的一项基本应用就是将文件从一台计算机中复制到另一台可能相距很远的计算机中。</a:t>
            </a:r>
          </a:p>
          <a:p>
            <a:r>
              <a:rPr lang="zh-CN" altLang="en-US">
                <a:ea typeface="黑体" panose="02010609060101010101" pitchFamily="49" charset="-122"/>
              </a:rPr>
              <a:t>初看起来，在两个主机之间传送文件是很简单的事情。</a:t>
            </a:r>
          </a:p>
          <a:p>
            <a:r>
              <a:rPr lang="zh-CN" altLang="en-US">
                <a:ea typeface="黑体" panose="02010609060101010101" pitchFamily="49" charset="-122"/>
              </a:rPr>
              <a:t>其实这往往非常困难。原因是众多的计算机厂商研制出的文件系统多达数百种，且差别很大。 </a:t>
            </a:r>
          </a:p>
        </p:txBody>
      </p:sp>
    </p:spTree>
    <p:extLst>
      <p:ext uri="{BB962C8B-B14F-4D97-AF65-F5344CB8AC3E}">
        <p14:creationId xmlns:p14="http://schemas.microsoft.com/office/powerpoint/2010/main" val="15271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08953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0895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1586" name="Rectangle 2"/>
          <p:cNvSpPr>
            <a:spLocks noGrp="1" noChangeArrowheads="1"/>
          </p:cNvSpPr>
          <p:nvPr>
            <p:ph type="title"/>
          </p:nvPr>
        </p:nvSpPr>
        <p:spPr/>
        <p:txBody>
          <a:bodyPr/>
          <a:lstStyle/>
          <a:p>
            <a:pPr eaLnBrk="1" hangingPunct="1">
              <a:defRPr/>
            </a:pPr>
            <a:r>
              <a:rPr lang="en-US" altLang="zh-CN" dirty="0"/>
              <a:t>6.2.2  FTP </a:t>
            </a:r>
            <a:r>
              <a:rPr lang="zh-CN" altLang="en-US" dirty="0"/>
              <a:t>的基本工作原理 </a:t>
            </a:r>
            <a:endParaRPr lang="zh-CN" altLang="en-US" sz="4000" dirty="0"/>
          </a:p>
        </p:txBody>
      </p:sp>
      <p:sp>
        <p:nvSpPr>
          <p:cNvPr id="1091587" name="Rectangle 3"/>
          <p:cNvSpPr>
            <a:spLocks noGrp="1" noChangeArrowheads="1"/>
          </p:cNvSpPr>
          <p:nvPr>
            <p:ph idx="1"/>
          </p:nvPr>
        </p:nvSpPr>
        <p:spPr/>
        <p:txBody>
          <a:bodyPr/>
          <a:lstStyle/>
          <a:p>
            <a:pPr marL="316531" indent="-316531" eaLnBrk="1" hangingPunct="1">
              <a:spcBef>
                <a:spcPts val="554"/>
              </a:spcBef>
              <a:buFont typeface="Wingdings" panose="05000000000000000000" pitchFamily="2" charset="2"/>
              <a:buNone/>
              <a:defRPr/>
            </a:pPr>
            <a:r>
              <a:rPr lang="en-US" altLang="zh-CN" dirty="0" smtClean="0"/>
              <a:t>	</a:t>
            </a:r>
            <a:r>
              <a:rPr lang="zh-CN" altLang="en-US" dirty="0" smtClean="0"/>
              <a:t>网络</a:t>
            </a:r>
            <a:r>
              <a:rPr lang="zh-CN" altLang="en-US" dirty="0"/>
              <a:t>环境下复制文件的复杂性：</a:t>
            </a:r>
            <a:endParaRPr lang="zh-CN" altLang="en-US" sz="3600" dirty="0"/>
          </a:p>
          <a:p>
            <a:pPr>
              <a:spcBef>
                <a:spcPts val="554"/>
              </a:spcBef>
              <a:defRPr/>
            </a:pPr>
            <a:r>
              <a:rPr lang="en-US" altLang="zh-CN" dirty="0"/>
              <a:t>(1) </a:t>
            </a:r>
            <a:r>
              <a:rPr lang="zh-CN" altLang="en-US" dirty="0"/>
              <a:t>计算机存储数据的格式不同。</a:t>
            </a:r>
          </a:p>
          <a:p>
            <a:pPr>
              <a:spcBef>
                <a:spcPts val="554"/>
              </a:spcBef>
              <a:defRPr/>
            </a:pPr>
            <a:r>
              <a:rPr lang="en-US" altLang="zh-CN" dirty="0"/>
              <a:t>(2) </a:t>
            </a:r>
            <a:r>
              <a:rPr lang="zh-CN" altLang="en-US" dirty="0"/>
              <a:t>文件的目录结构和文件命名的规定不同。</a:t>
            </a:r>
          </a:p>
          <a:p>
            <a:pPr>
              <a:spcBef>
                <a:spcPts val="554"/>
              </a:spcBef>
              <a:defRPr/>
            </a:pPr>
            <a:r>
              <a:rPr lang="en-US" altLang="zh-CN" dirty="0"/>
              <a:t>(3) </a:t>
            </a:r>
            <a:r>
              <a:rPr lang="zh-CN" altLang="en-US" dirty="0"/>
              <a:t>对于相同的文件存取功能，操作系统使用的命令不同。</a:t>
            </a:r>
          </a:p>
          <a:p>
            <a:pPr>
              <a:spcBef>
                <a:spcPts val="554"/>
              </a:spcBef>
              <a:defRPr/>
            </a:pPr>
            <a:r>
              <a:rPr lang="en-US" altLang="zh-CN" dirty="0"/>
              <a:t>(4) </a:t>
            </a:r>
            <a:r>
              <a:rPr lang="zh-CN" altLang="en-US" dirty="0"/>
              <a:t>访问控制方法不同。 </a:t>
            </a:r>
            <a:endParaRPr lang="zh-CN" altLang="en-US" sz="2800" dirty="0"/>
          </a:p>
        </p:txBody>
      </p:sp>
    </p:spTree>
    <p:extLst>
      <p:ext uri="{BB962C8B-B14F-4D97-AF65-F5344CB8AC3E}">
        <p14:creationId xmlns:p14="http://schemas.microsoft.com/office/powerpoint/2010/main" val="772033769"/>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2"/>
          <p:cNvSpPr>
            <a:spLocks noGrp="1" noChangeArrowheads="1"/>
          </p:cNvSpPr>
          <p:nvPr>
            <p:ph type="title"/>
          </p:nvPr>
        </p:nvSpPr>
        <p:spPr/>
        <p:txBody>
          <a:bodyPr/>
          <a:lstStyle/>
          <a:p>
            <a:pPr algn="ctr" eaLnBrk="1" hangingPunct="1">
              <a:defRPr/>
            </a:pPr>
            <a:r>
              <a:rPr lang="en-US" altLang="zh-CN" dirty="0"/>
              <a:t>FTP </a:t>
            </a:r>
            <a:r>
              <a:rPr lang="zh-CN" altLang="en-US" dirty="0"/>
              <a:t>特点</a:t>
            </a:r>
          </a:p>
        </p:txBody>
      </p:sp>
      <p:sp>
        <p:nvSpPr>
          <p:cNvPr id="66563" name="Rectangle 3"/>
          <p:cNvSpPr>
            <a:spLocks noGrp="1" noChangeArrowheads="1"/>
          </p:cNvSpPr>
          <p:nvPr>
            <p:ph idx="1"/>
          </p:nvPr>
        </p:nvSpPr>
        <p:spPr/>
        <p:txBody>
          <a:bodyPr/>
          <a:lstStyle/>
          <a:p>
            <a:pPr eaLnBrk="1" hangingPunct="1"/>
            <a:r>
              <a:rPr lang="zh-CN" altLang="en-US" dirty="0" smtClean="0">
                <a:ea typeface="黑体" pitchFamily="49" charset="-122"/>
              </a:rPr>
              <a:t>文件传送协议 </a:t>
            </a:r>
            <a:r>
              <a:rPr lang="en-US" altLang="zh-CN" dirty="0" smtClean="0">
                <a:ea typeface="黑体" pitchFamily="49" charset="-122"/>
              </a:rPr>
              <a:t>FTP </a:t>
            </a:r>
            <a:r>
              <a:rPr lang="zh-CN" altLang="en-US" dirty="0" smtClean="0">
                <a:ea typeface="黑体" pitchFamily="49" charset="-122"/>
              </a:rPr>
              <a:t>只提供文件传送的一些基本的服务，它使用 </a:t>
            </a:r>
            <a:r>
              <a:rPr lang="en-US" altLang="zh-CN" dirty="0" smtClean="0">
                <a:ea typeface="黑体" pitchFamily="49" charset="-122"/>
              </a:rPr>
              <a:t>TCP </a:t>
            </a:r>
            <a:r>
              <a:rPr lang="zh-CN" altLang="en-US" dirty="0" smtClean="0">
                <a:ea typeface="黑体" pitchFamily="49" charset="-122"/>
              </a:rPr>
              <a:t>可靠的运输服务。</a:t>
            </a:r>
          </a:p>
          <a:p>
            <a:pPr eaLnBrk="1" hangingPunct="1"/>
            <a:r>
              <a:rPr lang="en-US" altLang="zh-CN" dirty="0" smtClean="0">
                <a:ea typeface="黑体" pitchFamily="49" charset="-122"/>
              </a:rPr>
              <a:t>FTP </a:t>
            </a:r>
            <a:r>
              <a:rPr lang="zh-CN" altLang="en-US" dirty="0" smtClean="0">
                <a:ea typeface="黑体" pitchFamily="49" charset="-122"/>
              </a:rPr>
              <a:t>的主要功能是减少或消除在不同操作系统下处理文件的不兼容性。</a:t>
            </a:r>
          </a:p>
          <a:p>
            <a:pPr eaLnBrk="1" hangingPunct="1"/>
            <a:r>
              <a:rPr lang="en-US" altLang="zh-CN" dirty="0" smtClean="0">
                <a:ea typeface="黑体" pitchFamily="49" charset="-122"/>
              </a:rPr>
              <a:t>FTP </a:t>
            </a:r>
            <a:r>
              <a:rPr lang="zh-CN" altLang="en-US" dirty="0" smtClean="0">
                <a:ea typeface="黑体" pitchFamily="49" charset="-122"/>
              </a:rPr>
              <a:t>使用</a:t>
            </a:r>
            <a:r>
              <a:rPr lang="zh-CN" altLang="en-US" dirty="0" smtClean="0">
                <a:solidFill>
                  <a:srgbClr val="FF0000"/>
                </a:solidFill>
                <a:ea typeface="黑体" pitchFamily="49" charset="-122"/>
              </a:rPr>
              <a:t>客户服务器方式。</a:t>
            </a:r>
            <a:r>
              <a:rPr lang="zh-CN" altLang="en-US" dirty="0" smtClean="0">
                <a:ea typeface="黑体" pitchFamily="49" charset="-122"/>
              </a:rPr>
              <a:t>一个 </a:t>
            </a:r>
            <a:r>
              <a:rPr lang="en-US" altLang="zh-CN" dirty="0" smtClean="0">
                <a:ea typeface="黑体" pitchFamily="49" charset="-122"/>
              </a:rPr>
              <a:t>FTP </a:t>
            </a:r>
            <a:r>
              <a:rPr lang="zh-CN" altLang="en-US" dirty="0" smtClean="0">
                <a:ea typeface="黑体" pitchFamily="49" charset="-122"/>
              </a:rPr>
              <a:t>服务器进程可同时为多个客户进程提供服务。</a:t>
            </a:r>
            <a:r>
              <a:rPr lang="en-US" altLang="zh-CN" dirty="0" smtClean="0">
                <a:ea typeface="黑体" pitchFamily="49" charset="-122"/>
              </a:rPr>
              <a:t>FTP </a:t>
            </a:r>
            <a:r>
              <a:rPr lang="zh-CN" altLang="en-US" dirty="0" smtClean="0">
                <a:ea typeface="黑体" pitchFamily="49" charset="-122"/>
              </a:rPr>
              <a:t>的服务器进程由两大部分组成：</a:t>
            </a:r>
            <a:r>
              <a:rPr lang="zh-CN" altLang="en-US" dirty="0" smtClean="0">
                <a:solidFill>
                  <a:srgbClr val="FF0000"/>
                </a:solidFill>
                <a:ea typeface="黑体" pitchFamily="49" charset="-122"/>
              </a:rPr>
              <a:t>一个主进程，</a:t>
            </a:r>
            <a:r>
              <a:rPr lang="zh-CN" altLang="en-US" dirty="0" smtClean="0">
                <a:ea typeface="黑体" pitchFamily="49" charset="-122"/>
              </a:rPr>
              <a:t>负责接受新的请求；另外有</a:t>
            </a:r>
            <a:r>
              <a:rPr lang="zh-CN" altLang="en-US" dirty="0" smtClean="0">
                <a:solidFill>
                  <a:srgbClr val="FF0000"/>
                </a:solidFill>
                <a:ea typeface="黑体" pitchFamily="49" charset="-122"/>
              </a:rPr>
              <a:t>若干个从属进程，</a:t>
            </a:r>
            <a:r>
              <a:rPr lang="zh-CN" altLang="en-US" dirty="0" smtClean="0">
                <a:ea typeface="黑体" pitchFamily="49" charset="-122"/>
              </a:rPr>
              <a:t>负责处理单个请求。</a:t>
            </a:r>
          </a:p>
        </p:txBody>
      </p:sp>
    </p:spTree>
    <p:extLst>
      <p:ext uri="{BB962C8B-B14F-4D97-AF65-F5344CB8AC3E}">
        <p14:creationId xmlns:p14="http://schemas.microsoft.com/office/powerpoint/2010/main" val="2397510532"/>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2"/>
          <p:cNvSpPr>
            <a:spLocks noGrp="1" noChangeArrowheads="1"/>
          </p:cNvSpPr>
          <p:nvPr>
            <p:ph type="title"/>
          </p:nvPr>
        </p:nvSpPr>
        <p:spPr/>
        <p:txBody>
          <a:bodyPr/>
          <a:lstStyle/>
          <a:p>
            <a:pPr algn="ctr" eaLnBrk="1" hangingPunct="1">
              <a:defRPr/>
            </a:pPr>
            <a:r>
              <a:rPr lang="zh-CN" altLang="en-US" dirty="0"/>
              <a:t>主进程的工作</a:t>
            </a:r>
            <a:r>
              <a:rPr lang="zh-CN" altLang="en-US" dirty="0" smtClean="0"/>
              <a:t>步骤</a:t>
            </a:r>
            <a:endParaRPr lang="zh-CN" altLang="en-US" dirty="0"/>
          </a:p>
        </p:txBody>
      </p:sp>
      <p:sp>
        <p:nvSpPr>
          <p:cNvPr id="1095683" name="Rectangle 3"/>
          <p:cNvSpPr>
            <a:spLocks noGrp="1" noChangeArrowheads="1"/>
          </p:cNvSpPr>
          <p:nvPr>
            <p:ph idx="1"/>
          </p:nvPr>
        </p:nvSpPr>
        <p:spPr/>
        <p:txBody>
          <a:bodyPr/>
          <a:lstStyle/>
          <a:p>
            <a:pPr eaLnBrk="1" hangingPunct="1"/>
            <a:r>
              <a:rPr lang="zh-CN" altLang="en-US" dirty="0" smtClean="0">
                <a:ea typeface="黑体" pitchFamily="49" charset="-122"/>
              </a:rPr>
              <a:t>打开熟知端口（端口号为 </a:t>
            </a:r>
            <a:r>
              <a:rPr lang="en-US" altLang="zh-CN" dirty="0" smtClean="0">
                <a:ea typeface="黑体" pitchFamily="49" charset="-122"/>
              </a:rPr>
              <a:t>21</a:t>
            </a:r>
            <a:r>
              <a:rPr lang="zh-CN" altLang="en-US" dirty="0" smtClean="0">
                <a:ea typeface="黑体" pitchFamily="49" charset="-122"/>
              </a:rPr>
              <a:t>），使客户进程能够连接上。</a:t>
            </a:r>
          </a:p>
          <a:p>
            <a:pPr eaLnBrk="1" hangingPunct="1"/>
            <a:r>
              <a:rPr lang="zh-CN" altLang="en-US" dirty="0" smtClean="0">
                <a:ea typeface="黑体" pitchFamily="49" charset="-122"/>
              </a:rPr>
              <a:t>等待客户进程发出连接请求。</a:t>
            </a:r>
          </a:p>
          <a:p>
            <a:pPr eaLnBrk="1" hangingPunct="1"/>
            <a:r>
              <a:rPr lang="zh-CN" altLang="en-US" dirty="0" smtClean="0">
                <a:ea typeface="黑体" pitchFamily="49" charset="-122"/>
              </a:rPr>
              <a:t>启动从属进程来处理客户进程发来的请求。从属进程对客户进程的请求处理完毕后即终止，但从属进程在运行期间根据需要还可能创建其他一些子进程。</a:t>
            </a:r>
          </a:p>
          <a:p>
            <a:pPr eaLnBrk="1" hangingPunct="1"/>
            <a:r>
              <a:rPr lang="zh-CN" altLang="en-US" dirty="0" smtClean="0">
                <a:ea typeface="黑体" pitchFamily="49" charset="-122"/>
              </a:rPr>
              <a:t>回到等待状态，继续接受其他客户进程发来的请求。主进程与从属进程的处理是并发地进行。 </a:t>
            </a:r>
          </a:p>
        </p:txBody>
      </p:sp>
    </p:spTree>
    <p:extLst>
      <p:ext uri="{BB962C8B-B14F-4D97-AF65-F5344CB8AC3E}">
        <p14:creationId xmlns:p14="http://schemas.microsoft.com/office/powerpoint/2010/main" val="870671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956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9568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9568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683"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7730" name="Rectangle 2"/>
          <p:cNvSpPr>
            <a:spLocks noGrp="1" noChangeArrowheads="1"/>
          </p:cNvSpPr>
          <p:nvPr>
            <p:ph type="title"/>
          </p:nvPr>
        </p:nvSpPr>
        <p:spPr/>
        <p:txBody>
          <a:bodyPr/>
          <a:lstStyle/>
          <a:p>
            <a:pPr algn="ctr" eaLnBrk="1" hangingPunct="1">
              <a:defRPr/>
            </a:pPr>
            <a:r>
              <a:rPr lang="zh-CN" altLang="en-US" dirty="0"/>
              <a:t>两个连接</a:t>
            </a:r>
          </a:p>
        </p:txBody>
      </p:sp>
      <p:sp>
        <p:nvSpPr>
          <p:cNvPr id="1097731" name="Rectangle 3"/>
          <p:cNvSpPr>
            <a:spLocks noGrp="1" noChangeArrowheads="1"/>
          </p:cNvSpPr>
          <p:nvPr>
            <p:ph idx="1"/>
          </p:nvPr>
        </p:nvSpPr>
        <p:spPr/>
        <p:txBody>
          <a:bodyPr/>
          <a:lstStyle/>
          <a:p>
            <a:pPr algn="just" eaLnBrk="1" hangingPunct="1">
              <a:spcBef>
                <a:spcPts val="1200"/>
              </a:spcBef>
            </a:pPr>
            <a:r>
              <a:rPr lang="zh-CN" altLang="en-US" sz="2800" dirty="0" smtClean="0">
                <a:solidFill>
                  <a:srgbClr val="FF0000"/>
                </a:solidFill>
                <a:ea typeface="黑体" pitchFamily="49" charset="-122"/>
              </a:rPr>
              <a:t>控制连接</a:t>
            </a:r>
            <a:r>
              <a:rPr lang="zh-CN" altLang="en-US" sz="2800" dirty="0" smtClean="0">
                <a:ea typeface="黑体" pitchFamily="49" charset="-122"/>
              </a:rPr>
              <a:t>在整个会话期间一直保持打开，</a:t>
            </a:r>
            <a:r>
              <a:rPr lang="en-US" altLang="zh-CN" sz="2800" dirty="0" smtClean="0">
                <a:ea typeface="黑体" pitchFamily="49" charset="-122"/>
              </a:rPr>
              <a:t>FTP </a:t>
            </a:r>
            <a:r>
              <a:rPr lang="zh-CN" altLang="en-US" sz="2800" dirty="0" smtClean="0">
                <a:ea typeface="黑体" pitchFamily="49" charset="-122"/>
              </a:rPr>
              <a:t>客户发出的传送请求通过控制连接发送给服务器端的控制进程，但控制连接不用来传送文件。</a:t>
            </a:r>
          </a:p>
          <a:p>
            <a:pPr algn="just" eaLnBrk="1" hangingPunct="1">
              <a:spcBef>
                <a:spcPts val="1200"/>
              </a:spcBef>
            </a:pPr>
            <a:r>
              <a:rPr lang="zh-CN" altLang="en-US" sz="2800" dirty="0" smtClean="0">
                <a:ea typeface="黑体" pitchFamily="49" charset="-122"/>
              </a:rPr>
              <a:t>实际用于传输文件的是“</a:t>
            </a:r>
            <a:r>
              <a:rPr lang="zh-CN" altLang="en-US" sz="2800" dirty="0" smtClean="0">
                <a:solidFill>
                  <a:srgbClr val="FF0000"/>
                </a:solidFill>
                <a:ea typeface="黑体" pitchFamily="49" charset="-122"/>
              </a:rPr>
              <a:t>数据连接</a:t>
            </a:r>
            <a:r>
              <a:rPr lang="zh-CN" altLang="en-US" sz="2800" dirty="0" smtClean="0">
                <a:ea typeface="黑体" pitchFamily="49" charset="-122"/>
              </a:rPr>
              <a:t>”。服务器端的控制进程在接收到 </a:t>
            </a:r>
            <a:r>
              <a:rPr lang="en-US" altLang="zh-CN" sz="2800" dirty="0" smtClean="0">
                <a:ea typeface="黑体" pitchFamily="49" charset="-122"/>
              </a:rPr>
              <a:t>FTP </a:t>
            </a:r>
            <a:r>
              <a:rPr lang="zh-CN" altLang="en-US" sz="2800" dirty="0" smtClean="0">
                <a:ea typeface="黑体" pitchFamily="49" charset="-122"/>
              </a:rPr>
              <a:t>客户发送来的文件传输请求后就创建“数据传送进程”和“数据连接”，用来连接客户端和服务器端的数据传送进程。</a:t>
            </a:r>
          </a:p>
          <a:p>
            <a:pPr algn="just" eaLnBrk="1" hangingPunct="1">
              <a:spcBef>
                <a:spcPts val="1200"/>
              </a:spcBef>
            </a:pPr>
            <a:r>
              <a:rPr lang="zh-CN" altLang="en-US" sz="2800" dirty="0" smtClean="0">
                <a:ea typeface="黑体" pitchFamily="49" charset="-122"/>
              </a:rPr>
              <a:t>数据传送进程实际完成文件的传送，在传送完毕后关闭“数据传送连接”并结束运行。 </a:t>
            </a:r>
          </a:p>
        </p:txBody>
      </p:sp>
    </p:spTree>
    <p:extLst>
      <p:ext uri="{BB962C8B-B14F-4D97-AF65-F5344CB8AC3E}">
        <p14:creationId xmlns:p14="http://schemas.microsoft.com/office/powerpoint/2010/main" val="268945663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977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9773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7731" grpId="0" build="p"/>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9778" name="Rectangle 2"/>
          <p:cNvSpPr>
            <a:spLocks noGrp="1" noChangeArrowheads="1"/>
          </p:cNvSpPr>
          <p:nvPr>
            <p:ph type="title"/>
          </p:nvPr>
        </p:nvSpPr>
        <p:spPr/>
        <p:txBody>
          <a:bodyPr/>
          <a:lstStyle/>
          <a:p>
            <a:pPr algn="ctr" eaLnBrk="1" hangingPunct="1">
              <a:defRPr/>
            </a:pPr>
            <a:r>
              <a:rPr lang="en-US" altLang="zh-CN" dirty="0"/>
              <a:t>FTP </a:t>
            </a:r>
            <a:r>
              <a:rPr dirty="0"/>
              <a:t>使用的两个 </a:t>
            </a:r>
            <a:r>
              <a:rPr lang="en-US" altLang="zh-CN" dirty="0"/>
              <a:t>TCP </a:t>
            </a:r>
            <a:r>
              <a:rPr dirty="0"/>
              <a:t>连接 </a:t>
            </a:r>
          </a:p>
        </p:txBody>
      </p:sp>
      <p:sp>
        <p:nvSpPr>
          <p:cNvPr id="72707" name="Text Box 57"/>
          <p:cNvSpPr txBox="1">
            <a:spLocks noChangeArrowheads="1"/>
          </p:cNvSpPr>
          <p:nvPr/>
        </p:nvSpPr>
        <p:spPr bwMode="auto">
          <a:xfrm>
            <a:off x="3391429" y="6183314"/>
            <a:ext cx="18473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endParaRPr kumimoji="1" lang="zh-CN" altLang="zh-CN" sz="3200">
              <a:latin typeface="Times New Roman" pitchFamily="18" charset="0"/>
              <a:ea typeface="黑体" pitchFamily="49" charset="-122"/>
            </a:endParaRPr>
          </a:p>
        </p:txBody>
      </p:sp>
      <p:sp>
        <p:nvSpPr>
          <p:cNvPr id="72708" name="Rectangle 82"/>
          <p:cNvSpPr>
            <a:spLocks noChangeArrowheads="1"/>
          </p:cNvSpPr>
          <p:nvPr/>
        </p:nvSpPr>
        <p:spPr bwMode="auto">
          <a:xfrm>
            <a:off x="6971059" y="2566118"/>
            <a:ext cx="1640681" cy="1760538"/>
          </a:xfrm>
          <a:prstGeom prst="rect">
            <a:avLst/>
          </a:prstGeom>
          <a:solidFill>
            <a:srgbClr val="FFFF99"/>
          </a:solidFill>
          <a:ln w="9525" algn="ctr">
            <a:solidFill>
              <a:schemeClr val="folHlink"/>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72709" name="Oval 83"/>
          <p:cNvSpPr>
            <a:spLocks noChangeArrowheads="1"/>
          </p:cNvSpPr>
          <p:nvPr/>
        </p:nvSpPr>
        <p:spPr bwMode="auto">
          <a:xfrm>
            <a:off x="7062207" y="2750269"/>
            <a:ext cx="1367235" cy="557213"/>
          </a:xfrm>
          <a:prstGeom prst="ellipse">
            <a:avLst/>
          </a:prstGeom>
          <a:solidFill>
            <a:srgbClr val="FFCCCC"/>
          </a:solidFill>
          <a:ln w="9525" algn="ctr">
            <a:solidFill>
              <a:schemeClr val="folHlink"/>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控制进程</a:t>
            </a:r>
          </a:p>
        </p:txBody>
      </p:sp>
      <p:grpSp>
        <p:nvGrpSpPr>
          <p:cNvPr id="72710" name="Group 84"/>
          <p:cNvGrpSpPr>
            <a:grpSpLocks/>
          </p:cNvGrpSpPr>
          <p:nvPr/>
        </p:nvGrpSpPr>
        <p:grpSpPr bwMode="auto">
          <a:xfrm>
            <a:off x="317184" y="2008906"/>
            <a:ext cx="820341" cy="1204912"/>
            <a:chOff x="480" y="1395"/>
            <a:chExt cx="511" cy="728"/>
          </a:xfrm>
        </p:grpSpPr>
        <p:grpSp>
          <p:nvGrpSpPr>
            <p:cNvPr id="72735" name="Group 85"/>
            <p:cNvGrpSpPr>
              <a:grpSpLocks/>
            </p:cNvGrpSpPr>
            <p:nvPr/>
          </p:nvGrpSpPr>
          <p:grpSpPr bwMode="auto">
            <a:xfrm>
              <a:off x="717" y="1446"/>
              <a:ext cx="274" cy="237"/>
              <a:chOff x="717" y="1446"/>
              <a:chExt cx="274" cy="237"/>
            </a:xfrm>
          </p:grpSpPr>
          <p:sp>
            <p:nvSpPr>
              <p:cNvPr id="72760" name="Arc 86"/>
              <p:cNvSpPr>
                <a:spLocks/>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b="1">
                  <a:solidFill>
                    <a:srgbClr val="000099"/>
                  </a:solidFill>
                </a:endParaRPr>
              </a:p>
            </p:txBody>
          </p:sp>
          <p:sp>
            <p:nvSpPr>
              <p:cNvPr id="72761" name="Arc 87"/>
              <p:cNvSpPr>
                <a:spLocks/>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b="1">
                  <a:solidFill>
                    <a:srgbClr val="000099"/>
                  </a:solidFill>
                </a:endParaRPr>
              </a:p>
            </p:txBody>
          </p:sp>
          <p:sp>
            <p:nvSpPr>
              <p:cNvPr id="72762" name="Freeform 88"/>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63" name="Freeform 89"/>
              <p:cNvSpPr>
                <a:spLocks/>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headEnd/>
                <a:tailEnd/>
              </a:ln>
            </p:spPr>
            <p:txBody>
              <a:bodyPr/>
              <a:lstStyle/>
              <a:p>
                <a:endParaRPr lang="zh-CN" altLang="en-US" b="1">
                  <a:solidFill>
                    <a:srgbClr val="000099"/>
                  </a:solidFill>
                </a:endParaRPr>
              </a:p>
            </p:txBody>
          </p:sp>
          <p:sp>
            <p:nvSpPr>
              <p:cNvPr id="72764"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72765"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headEnd/>
                <a:tailEnd/>
              </a:ln>
            </p:spPr>
            <p:txBody>
              <a:bodyPr/>
              <a:lstStyle/>
              <a:p>
                <a:pPr eaLnBrk="1" hangingPunct="1"/>
                <a:endParaRPr lang="zh-CN" altLang="en-US" b="1">
                  <a:solidFill>
                    <a:srgbClr val="000099"/>
                  </a:solidFill>
                </a:endParaRPr>
              </a:p>
            </p:txBody>
          </p:sp>
          <p:sp>
            <p:nvSpPr>
              <p:cNvPr id="72766" name="Freeform 92"/>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67" name="Freeform 93"/>
              <p:cNvSpPr>
                <a:spLocks/>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headEnd/>
                <a:tailEnd/>
              </a:ln>
            </p:spPr>
            <p:txBody>
              <a:bodyPr/>
              <a:lstStyle/>
              <a:p>
                <a:endParaRPr lang="zh-CN" altLang="en-US" b="1">
                  <a:solidFill>
                    <a:srgbClr val="000099"/>
                  </a:solidFill>
                </a:endParaRPr>
              </a:p>
            </p:txBody>
          </p:sp>
          <p:sp>
            <p:nvSpPr>
              <p:cNvPr id="72768" name="Freeform 94"/>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69" name="Freeform 95"/>
              <p:cNvSpPr>
                <a:spLocks/>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headEnd/>
                <a:tailEnd/>
              </a:ln>
            </p:spPr>
            <p:txBody>
              <a:bodyPr/>
              <a:lstStyle/>
              <a:p>
                <a:endParaRPr lang="zh-CN" altLang="en-US" b="1">
                  <a:solidFill>
                    <a:srgbClr val="000099"/>
                  </a:solidFill>
                </a:endParaRPr>
              </a:p>
            </p:txBody>
          </p:sp>
          <p:sp>
            <p:nvSpPr>
              <p:cNvPr id="72770" name="Freeform 96"/>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71" name="Freeform 97"/>
              <p:cNvSpPr>
                <a:spLocks/>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headEnd/>
                <a:tailEnd/>
              </a:ln>
            </p:spPr>
            <p:txBody>
              <a:bodyPr/>
              <a:lstStyle/>
              <a:p>
                <a:endParaRPr lang="zh-CN" altLang="en-US" b="1">
                  <a:solidFill>
                    <a:srgbClr val="000099"/>
                  </a:solidFill>
                </a:endParaRPr>
              </a:p>
            </p:txBody>
          </p:sp>
          <p:sp>
            <p:nvSpPr>
              <p:cNvPr id="72772"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headEnd/>
                <a:tailEnd/>
              </a:ln>
            </p:spPr>
            <p:txBody>
              <a:bodyPr/>
              <a:lstStyle/>
              <a:p>
                <a:pPr eaLnBrk="1" hangingPunct="1"/>
                <a:endParaRPr lang="zh-CN" altLang="en-US" b="1">
                  <a:solidFill>
                    <a:srgbClr val="000099"/>
                  </a:solidFill>
                </a:endParaRPr>
              </a:p>
            </p:txBody>
          </p:sp>
          <p:sp>
            <p:nvSpPr>
              <p:cNvPr id="72773"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headEnd/>
                <a:tailEnd/>
              </a:ln>
            </p:spPr>
            <p:txBody>
              <a:bodyPr/>
              <a:lstStyle/>
              <a:p>
                <a:pPr eaLnBrk="1" hangingPunct="1"/>
                <a:endParaRPr lang="zh-CN" altLang="en-US" b="1">
                  <a:solidFill>
                    <a:srgbClr val="000099"/>
                  </a:solidFill>
                </a:endParaRPr>
              </a:p>
            </p:txBody>
          </p:sp>
          <p:sp>
            <p:nvSpPr>
              <p:cNvPr id="72774" name="Freeform 100"/>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75" name="Freeform 101"/>
              <p:cNvSpPr>
                <a:spLocks/>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headEnd/>
                <a:tailEnd/>
              </a:ln>
            </p:spPr>
            <p:txBody>
              <a:bodyPr/>
              <a:lstStyle/>
              <a:p>
                <a:endParaRPr lang="zh-CN" altLang="en-US" b="1">
                  <a:solidFill>
                    <a:srgbClr val="000099"/>
                  </a:solidFill>
                </a:endParaRPr>
              </a:p>
            </p:txBody>
          </p:sp>
          <p:sp>
            <p:nvSpPr>
              <p:cNvPr id="72776" name="Freeform 102"/>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77" name="Freeform 103"/>
              <p:cNvSpPr>
                <a:spLocks/>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headEnd/>
                <a:tailEnd/>
              </a:ln>
            </p:spPr>
            <p:txBody>
              <a:bodyPr/>
              <a:lstStyle/>
              <a:p>
                <a:endParaRPr lang="zh-CN" altLang="en-US" b="1">
                  <a:solidFill>
                    <a:srgbClr val="000099"/>
                  </a:solidFill>
                </a:endParaRPr>
              </a:p>
            </p:txBody>
          </p:sp>
          <p:sp>
            <p:nvSpPr>
              <p:cNvPr id="72778" name="Freeform 104"/>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79" name="Freeform 105"/>
              <p:cNvSpPr>
                <a:spLocks/>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headEnd/>
                <a:tailEnd/>
              </a:ln>
            </p:spPr>
            <p:txBody>
              <a:bodyPr/>
              <a:lstStyle/>
              <a:p>
                <a:endParaRPr lang="zh-CN" altLang="en-US" b="1">
                  <a:solidFill>
                    <a:srgbClr val="000099"/>
                  </a:solidFill>
                </a:endParaRPr>
              </a:p>
            </p:txBody>
          </p:sp>
          <p:sp>
            <p:nvSpPr>
              <p:cNvPr id="72780"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72781"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headEnd/>
                <a:tailEnd/>
              </a:ln>
            </p:spPr>
            <p:txBody>
              <a:bodyPr/>
              <a:lstStyle/>
              <a:p>
                <a:pPr eaLnBrk="1" hangingPunct="1"/>
                <a:endParaRPr lang="zh-CN" altLang="en-US" b="1">
                  <a:solidFill>
                    <a:srgbClr val="000099"/>
                  </a:solidFill>
                </a:endParaRPr>
              </a:p>
            </p:txBody>
          </p:sp>
          <p:sp>
            <p:nvSpPr>
              <p:cNvPr id="72782" name="Freeform 108"/>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83" name="Freeform 109"/>
              <p:cNvSpPr>
                <a:spLocks/>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headEnd/>
                <a:tailEnd/>
              </a:ln>
            </p:spPr>
            <p:txBody>
              <a:bodyPr/>
              <a:lstStyle/>
              <a:p>
                <a:endParaRPr lang="zh-CN" altLang="en-US" b="1">
                  <a:solidFill>
                    <a:srgbClr val="000099"/>
                  </a:solidFill>
                </a:endParaRPr>
              </a:p>
            </p:txBody>
          </p:sp>
          <p:sp>
            <p:nvSpPr>
              <p:cNvPr id="72784" name="Freeform 110"/>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85" name="Freeform 111"/>
              <p:cNvSpPr>
                <a:spLocks/>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headEnd/>
                <a:tailEnd/>
              </a:ln>
            </p:spPr>
            <p:txBody>
              <a:bodyPr/>
              <a:lstStyle/>
              <a:p>
                <a:endParaRPr lang="zh-CN" altLang="en-US" b="1">
                  <a:solidFill>
                    <a:srgbClr val="000099"/>
                  </a:solidFill>
                </a:endParaRPr>
              </a:p>
            </p:txBody>
          </p:sp>
          <p:sp>
            <p:nvSpPr>
              <p:cNvPr id="72786"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72787"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headEnd/>
                <a:tailEnd/>
              </a:ln>
            </p:spPr>
            <p:txBody>
              <a:bodyPr/>
              <a:lstStyle/>
              <a:p>
                <a:pPr eaLnBrk="1" hangingPunct="1"/>
                <a:endParaRPr lang="zh-CN" altLang="en-US" b="1">
                  <a:solidFill>
                    <a:srgbClr val="000099"/>
                  </a:solidFill>
                </a:endParaRPr>
              </a:p>
            </p:txBody>
          </p:sp>
        </p:grpSp>
        <p:sp>
          <p:nvSpPr>
            <p:cNvPr id="72736" name="Freeform 114"/>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37" name="Freeform 115"/>
            <p:cNvSpPr>
              <a:spLocks/>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headEnd/>
              <a:tailEnd/>
            </a:ln>
          </p:spPr>
          <p:txBody>
            <a:bodyPr/>
            <a:lstStyle/>
            <a:p>
              <a:endParaRPr lang="zh-CN" altLang="en-US" b="1">
                <a:solidFill>
                  <a:srgbClr val="000099"/>
                </a:solidFill>
              </a:endParaRPr>
            </a:p>
          </p:txBody>
        </p:sp>
        <p:sp>
          <p:nvSpPr>
            <p:cNvPr id="72738" name="Freeform 116"/>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39" name="Freeform 117"/>
            <p:cNvSpPr>
              <a:spLocks/>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headEnd/>
              <a:tailEnd/>
            </a:ln>
          </p:spPr>
          <p:txBody>
            <a:bodyPr/>
            <a:lstStyle/>
            <a:p>
              <a:endParaRPr lang="zh-CN" altLang="en-US" b="1">
                <a:solidFill>
                  <a:srgbClr val="000099"/>
                </a:solidFill>
              </a:endParaRPr>
            </a:p>
          </p:txBody>
        </p:sp>
        <p:sp>
          <p:nvSpPr>
            <p:cNvPr id="72740" name="Freeform 118"/>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41" name="Freeform 119"/>
            <p:cNvSpPr>
              <a:spLocks/>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headEnd/>
              <a:tailEnd/>
            </a:ln>
          </p:spPr>
          <p:txBody>
            <a:bodyPr/>
            <a:lstStyle/>
            <a:p>
              <a:endParaRPr lang="zh-CN" altLang="en-US" b="1">
                <a:solidFill>
                  <a:srgbClr val="000099"/>
                </a:solidFill>
              </a:endParaRPr>
            </a:p>
          </p:txBody>
        </p:sp>
        <p:sp>
          <p:nvSpPr>
            <p:cNvPr id="72742" name="Freeform 120"/>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43" name="Freeform 121"/>
            <p:cNvSpPr>
              <a:spLocks/>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headEnd/>
              <a:tailEnd/>
            </a:ln>
          </p:spPr>
          <p:txBody>
            <a:bodyPr/>
            <a:lstStyle/>
            <a:p>
              <a:endParaRPr lang="zh-CN" altLang="en-US" b="1">
                <a:solidFill>
                  <a:srgbClr val="000099"/>
                </a:solidFill>
              </a:endParaRPr>
            </a:p>
          </p:txBody>
        </p:sp>
        <p:sp>
          <p:nvSpPr>
            <p:cNvPr id="72744" name="Freeform 122"/>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45" name="Freeform 123"/>
            <p:cNvSpPr>
              <a:spLocks/>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headEnd/>
              <a:tailEnd/>
            </a:ln>
          </p:spPr>
          <p:txBody>
            <a:bodyPr/>
            <a:lstStyle/>
            <a:p>
              <a:endParaRPr lang="zh-CN" altLang="en-US" b="1">
                <a:solidFill>
                  <a:srgbClr val="000099"/>
                </a:solidFill>
              </a:endParaRPr>
            </a:p>
          </p:txBody>
        </p:sp>
        <p:sp>
          <p:nvSpPr>
            <p:cNvPr id="72746" name="Freeform 124"/>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47" name="Freeform 125"/>
            <p:cNvSpPr>
              <a:spLocks/>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headEnd/>
              <a:tailEnd/>
            </a:ln>
          </p:spPr>
          <p:txBody>
            <a:bodyPr/>
            <a:lstStyle/>
            <a:p>
              <a:endParaRPr lang="zh-CN" altLang="en-US" b="1">
                <a:solidFill>
                  <a:srgbClr val="000099"/>
                </a:solidFill>
              </a:endParaRPr>
            </a:p>
          </p:txBody>
        </p:sp>
        <p:sp>
          <p:nvSpPr>
            <p:cNvPr id="72748" name="Freeform 126"/>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49" name="Freeform 127"/>
            <p:cNvSpPr>
              <a:spLocks/>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headEnd/>
              <a:tailEnd/>
            </a:ln>
          </p:spPr>
          <p:txBody>
            <a:bodyPr/>
            <a:lstStyle/>
            <a:p>
              <a:endParaRPr lang="zh-CN" altLang="en-US" b="1">
                <a:solidFill>
                  <a:srgbClr val="000099"/>
                </a:solidFill>
              </a:endParaRPr>
            </a:p>
          </p:txBody>
        </p:sp>
        <p:sp>
          <p:nvSpPr>
            <p:cNvPr id="72750" name="Freeform 128"/>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51" name="Freeform 129"/>
            <p:cNvSpPr>
              <a:spLocks/>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headEnd/>
              <a:tailEnd/>
            </a:ln>
          </p:spPr>
          <p:txBody>
            <a:bodyPr/>
            <a:lstStyle/>
            <a:p>
              <a:endParaRPr lang="zh-CN" altLang="en-US" b="1">
                <a:solidFill>
                  <a:srgbClr val="000099"/>
                </a:solidFill>
              </a:endParaRPr>
            </a:p>
          </p:txBody>
        </p:sp>
        <p:sp>
          <p:nvSpPr>
            <p:cNvPr id="72752" name="Freeform 130"/>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53" name="Freeform 131"/>
            <p:cNvSpPr>
              <a:spLocks/>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headEnd/>
              <a:tailEnd/>
            </a:ln>
          </p:spPr>
          <p:txBody>
            <a:bodyPr/>
            <a:lstStyle/>
            <a:p>
              <a:endParaRPr lang="zh-CN" altLang="en-US" b="1">
                <a:solidFill>
                  <a:srgbClr val="000099"/>
                </a:solidFill>
              </a:endParaRPr>
            </a:p>
          </p:txBody>
        </p:sp>
        <p:sp>
          <p:nvSpPr>
            <p:cNvPr id="72754" name="Freeform 132"/>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55" name="Freeform 133"/>
            <p:cNvSpPr>
              <a:spLocks/>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headEnd/>
              <a:tailEnd/>
            </a:ln>
          </p:spPr>
          <p:txBody>
            <a:bodyPr/>
            <a:lstStyle/>
            <a:p>
              <a:endParaRPr lang="zh-CN" altLang="en-US" b="1">
                <a:solidFill>
                  <a:srgbClr val="000099"/>
                </a:solidFill>
              </a:endParaRPr>
            </a:p>
          </p:txBody>
        </p:sp>
        <p:sp>
          <p:nvSpPr>
            <p:cNvPr id="72756" name="Freeform 134"/>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57" name="Freeform 135"/>
            <p:cNvSpPr>
              <a:spLocks/>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headEnd/>
              <a:tailEnd/>
            </a:ln>
          </p:spPr>
          <p:txBody>
            <a:bodyPr/>
            <a:lstStyle/>
            <a:p>
              <a:endParaRPr lang="zh-CN" altLang="en-US" b="1">
                <a:solidFill>
                  <a:srgbClr val="000099"/>
                </a:solidFill>
              </a:endParaRPr>
            </a:p>
          </p:txBody>
        </p:sp>
        <p:sp>
          <p:nvSpPr>
            <p:cNvPr id="72758" name="Freeform 136"/>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72759" name="Freeform 137"/>
            <p:cNvSpPr>
              <a:spLocks/>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headEnd/>
              <a:tailEnd/>
            </a:ln>
          </p:spPr>
          <p:txBody>
            <a:bodyPr/>
            <a:lstStyle/>
            <a:p>
              <a:endParaRPr lang="zh-CN" altLang="en-US" b="1">
                <a:solidFill>
                  <a:srgbClr val="000099"/>
                </a:solidFill>
              </a:endParaRPr>
            </a:p>
          </p:txBody>
        </p:sp>
      </p:grpSp>
      <p:sp>
        <p:nvSpPr>
          <p:cNvPr id="72711" name="Rectangle 138"/>
          <p:cNvSpPr>
            <a:spLocks noChangeArrowheads="1"/>
          </p:cNvSpPr>
          <p:nvPr/>
        </p:nvSpPr>
        <p:spPr bwMode="auto">
          <a:xfrm>
            <a:off x="1593270" y="1916832"/>
            <a:ext cx="1640681" cy="2409825"/>
          </a:xfrm>
          <a:prstGeom prst="rect">
            <a:avLst/>
          </a:prstGeom>
          <a:solidFill>
            <a:srgbClr val="FFFF99"/>
          </a:solidFill>
          <a:ln w="9525">
            <a:solidFill>
              <a:schemeClr val="folHlink"/>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72712" name="Line 139"/>
          <p:cNvSpPr>
            <a:spLocks noChangeShapeType="1"/>
          </p:cNvSpPr>
          <p:nvPr/>
        </p:nvSpPr>
        <p:spPr bwMode="auto">
          <a:xfrm>
            <a:off x="1046376" y="2288306"/>
            <a:ext cx="638043" cy="0"/>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13" name="Text Box 140"/>
          <p:cNvSpPr txBox="1">
            <a:spLocks noChangeArrowheads="1"/>
          </p:cNvSpPr>
          <p:nvPr/>
        </p:nvSpPr>
        <p:spPr bwMode="auto">
          <a:xfrm>
            <a:off x="1565753" y="4337768"/>
            <a:ext cx="17676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FTP </a:t>
            </a:r>
            <a:r>
              <a:rPr kumimoji="1" lang="zh-CN" altLang="en-US" sz="2400" b="1">
                <a:solidFill>
                  <a:srgbClr val="000099"/>
                </a:solidFill>
                <a:latin typeface="Arial" charset="0"/>
                <a:ea typeface="黑体" pitchFamily="49" charset="-122"/>
              </a:rPr>
              <a:t>客户端</a:t>
            </a:r>
          </a:p>
        </p:txBody>
      </p:sp>
      <p:sp>
        <p:nvSpPr>
          <p:cNvPr id="72714" name="Text Box 141"/>
          <p:cNvSpPr txBox="1">
            <a:spLocks noChangeArrowheads="1"/>
          </p:cNvSpPr>
          <p:nvPr/>
        </p:nvSpPr>
        <p:spPr bwMode="auto">
          <a:xfrm>
            <a:off x="6714810" y="4337768"/>
            <a:ext cx="207544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FTP </a:t>
            </a:r>
            <a:r>
              <a:rPr kumimoji="1" lang="zh-CN" altLang="en-US" sz="2400" b="1">
                <a:solidFill>
                  <a:srgbClr val="000099"/>
                </a:solidFill>
                <a:latin typeface="Arial" charset="0"/>
                <a:ea typeface="黑体" pitchFamily="49" charset="-122"/>
              </a:rPr>
              <a:t>服务器端</a:t>
            </a:r>
          </a:p>
        </p:txBody>
      </p:sp>
      <p:sp>
        <p:nvSpPr>
          <p:cNvPr id="72715" name="AutoShape 142"/>
          <p:cNvSpPr>
            <a:spLocks noChangeArrowheads="1"/>
          </p:cNvSpPr>
          <p:nvPr/>
        </p:nvSpPr>
        <p:spPr bwMode="auto">
          <a:xfrm>
            <a:off x="408334" y="3399557"/>
            <a:ext cx="638042" cy="835025"/>
          </a:xfrm>
          <a:prstGeom prst="can">
            <a:avLst>
              <a:gd name="adj" fmla="val 35445"/>
            </a:avLst>
          </a:prstGeom>
          <a:gradFill rotWithShape="1">
            <a:gsLst>
              <a:gs pos="0">
                <a:srgbClr val="5E5E76"/>
              </a:gs>
              <a:gs pos="50000">
                <a:srgbClr val="CCCCFF"/>
              </a:gs>
              <a:gs pos="100000">
                <a:srgbClr val="5E5E76"/>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72716" name="Line 143"/>
          <p:cNvSpPr>
            <a:spLocks noChangeShapeType="1"/>
          </p:cNvSpPr>
          <p:nvPr/>
        </p:nvSpPr>
        <p:spPr bwMode="auto">
          <a:xfrm>
            <a:off x="1046376" y="3817068"/>
            <a:ext cx="638043" cy="0"/>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17" name="Line 144"/>
          <p:cNvSpPr>
            <a:spLocks noChangeShapeType="1"/>
          </p:cNvSpPr>
          <p:nvPr/>
        </p:nvSpPr>
        <p:spPr bwMode="auto">
          <a:xfrm>
            <a:off x="8429442" y="3817068"/>
            <a:ext cx="638042" cy="0"/>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18" name="AutoShape 145"/>
          <p:cNvSpPr>
            <a:spLocks noChangeArrowheads="1"/>
          </p:cNvSpPr>
          <p:nvPr/>
        </p:nvSpPr>
        <p:spPr bwMode="auto">
          <a:xfrm>
            <a:off x="9067485" y="3399557"/>
            <a:ext cx="638043" cy="835025"/>
          </a:xfrm>
          <a:prstGeom prst="can">
            <a:avLst>
              <a:gd name="adj" fmla="val 35445"/>
            </a:avLst>
          </a:prstGeom>
          <a:gradFill rotWithShape="1">
            <a:gsLst>
              <a:gs pos="0">
                <a:srgbClr val="5E5E76"/>
              </a:gs>
              <a:gs pos="50000">
                <a:srgbClr val="CCCCFF"/>
              </a:gs>
              <a:gs pos="100000">
                <a:srgbClr val="5E5E76"/>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72719" name="Line 146"/>
          <p:cNvSpPr>
            <a:spLocks noChangeShapeType="1"/>
          </p:cNvSpPr>
          <p:nvPr/>
        </p:nvSpPr>
        <p:spPr bwMode="auto">
          <a:xfrm>
            <a:off x="3051653" y="3863106"/>
            <a:ext cx="4010554" cy="0"/>
          </a:xfrm>
          <a:prstGeom prst="line">
            <a:avLst/>
          </a:prstGeom>
          <a:noFill/>
          <a:ln w="57150">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20" name="Line 147"/>
          <p:cNvSpPr>
            <a:spLocks noChangeShapeType="1"/>
          </p:cNvSpPr>
          <p:nvPr/>
        </p:nvSpPr>
        <p:spPr bwMode="auto">
          <a:xfrm>
            <a:off x="3051653" y="3029668"/>
            <a:ext cx="4010554" cy="0"/>
          </a:xfrm>
          <a:prstGeom prst="line">
            <a:avLst/>
          </a:prstGeom>
          <a:noFill/>
          <a:ln w="57150">
            <a:solidFill>
              <a:schemeClr va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aphicFrame>
        <p:nvGraphicFramePr>
          <p:cNvPr id="72721" name="Object 148"/>
          <p:cNvGraphicFramePr>
            <a:graphicFrameLocks noChangeAspect="1"/>
          </p:cNvGraphicFramePr>
          <p:nvPr>
            <p:extLst>
              <p:ext uri="{D42A27DB-BD31-4B8C-83A1-F6EECF244321}">
                <p14:modId xmlns:p14="http://schemas.microsoft.com/office/powerpoint/2010/main" val="3074891462"/>
              </p:ext>
            </p:extLst>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spid="_x0000_s16387"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71995" y="2658193"/>
                        <a:ext cx="2369873" cy="17462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72722" name="Text Box 149"/>
          <p:cNvSpPr txBox="1">
            <a:spLocks noChangeArrowheads="1"/>
          </p:cNvSpPr>
          <p:nvPr/>
        </p:nvSpPr>
        <p:spPr bwMode="auto">
          <a:xfrm>
            <a:off x="4563350" y="3058244"/>
            <a:ext cx="126188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800" b="1">
                <a:solidFill>
                  <a:srgbClr val="000099"/>
                </a:solidFill>
                <a:latin typeface="Arial" charset="0"/>
                <a:ea typeface="黑体" pitchFamily="49" charset="-122"/>
              </a:rPr>
              <a:t>互联网</a:t>
            </a:r>
          </a:p>
        </p:txBody>
      </p:sp>
      <p:sp>
        <p:nvSpPr>
          <p:cNvPr id="72723" name="Text Box 150"/>
          <p:cNvSpPr txBox="1">
            <a:spLocks noChangeArrowheads="1"/>
          </p:cNvSpPr>
          <p:nvPr/>
        </p:nvSpPr>
        <p:spPr bwMode="auto">
          <a:xfrm>
            <a:off x="3983780" y="2020018"/>
            <a:ext cx="21107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TCP </a:t>
            </a:r>
            <a:r>
              <a:rPr kumimoji="1" lang="zh-CN" altLang="en-US" sz="2400" b="1">
                <a:solidFill>
                  <a:srgbClr val="000099"/>
                </a:solidFill>
                <a:latin typeface="Arial" charset="0"/>
                <a:ea typeface="黑体" pitchFamily="49" charset="-122"/>
              </a:rPr>
              <a:t>控制连接</a:t>
            </a:r>
          </a:p>
        </p:txBody>
      </p:sp>
      <p:sp>
        <p:nvSpPr>
          <p:cNvPr id="72724" name="Text Box 151"/>
          <p:cNvSpPr txBox="1">
            <a:spLocks noChangeArrowheads="1"/>
          </p:cNvSpPr>
          <p:nvPr/>
        </p:nvSpPr>
        <p:spPr bwMode="auto">
          <a:xfrm>
            <a:off x="4062891" y="4593356"/>
            <a:ext cx="21107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TCP </a:t>
            </a:r>
            <a:r>
              <a:rPr kumimoji="1" lang="zh-CN" altLang="en-US" sz="2400" b="1">
                <a:solidFill>
                  <a:srgbClr val="000099"/>
                </a:solidFill>
                <a:latin typeface="Arial" charset="0"/>
                <a:ea typeface="黑体" pitchFamily="49" charset="-122"/>
              </a:rPr>
              <a:t>数据连接</a:t>
            </a:r>
          </a:p>
        </p:txBody>
      </p:sp>
      <p:sp>
        <p:nvSpPr>
          <p:cNvPr id="72725" name="Line 152"/>
          <p:cNvSpPr>
            <a:spLocks noChangeShapeType="1"/>
          </p:cNvSpPr>
          <p:nvPr/>
        </p:nvSpPr>
        <p:spPr bwMode="auto">
          <a:xfrm flipH="1" flipV="1">
            <a:off x="3689696" y="3863107"/>
            <a:ext cx="1002638" cy="649287"/>
          </a:xfrm>
          <a:prstGeom prst="line">
            <a:avLst/>
          </a:prstGeom>
          <a:noFill/>
          <a:ln w="9525">
            <a:solidFill>
              <a:schemeClr val="folHlink"/>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26" name="Line 153"/>
          <p:cNvSpPr>
            <a:spLocks noChangeShapeType="1"/>
          </p:cNvSpPr>
          <p:nvPr/>
        </p:nvSpPr>
        <p:spPr bwMode="auto">
          <a:xfrm flipV="1">
            <a:off x="5330377" y="3863107"/>
            <a:ext cx="1093788" cy="649287"/>
          </a:xfrm>
          <a:prstGeom prst="line">
            <a:avLst/>
          </a:prstGeom>
          <a:noFill/>
          <a:ln w="9525">
            <a:solidFill>
              <a:schemeClr val="folHlink"/>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27" name="Line 154"/>
          <p:cNvSpPr>
            <a:spLocks noChangeShapeType="1"/>
          </p:cNvSpPr>
          <p:nvPr/>
        </p:nvSpPr>
        <p:spPr bwMode="auto">
          <a:xfrm>
            <a:off x="5239228" y="2472456"/>
            <a:ext cx="1184937" cy="557212"/>
          </a:xfrm>
          <a:prstGeom prst="line">
            <a:avLst/>
          </a:prstGeom>
          <a:noFill/>
          <a:ln w="9525">
            <a:solidFill>
              <a:schemeClr val="folHlink"/>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28" name="Line 155"/>
          <p:cNvSpPr>
            <a:spLocks noChangeShapeType="1"/>
          </p:cNvSpPr>
          <p:nvPr/>
        </p:nvSpPr>
        <p:spPr bwMode="auto">
          <a:xfrm flipH="1">
            <a:off x="3598546" y="2472456"/>
            <a:ext cx="1093788" cy="557212"/>
          </a:xfrm>
          <a:prstGeom prst="line">
            <a:avLst/>
          </a:prstGeom>
          <a:noFill/>
          <a:ln w="9525">
            <a:solidFill>
              <a:schemeClr val="folHlink"/>
            </a:solidFill>
            <a:round/>
            <a:headE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29" name="Oval 156"/>
          <p:cNvSpPr>
            <a:spLocks noChangeArrowheads="1"/>
          </p:cNvSpPr>
          <p:nvPr/>
        </p:nvSpPr>
        <p:spPr bwMode="auto">
          <a:xfrm>
            <a:off x="1684419" y="2008906"/>
            <a:ext cx="1367234" cy="557212"/>
          </a:xfrm>
          <a:prstGeom prst="ellipse">
            <a:avLst/>
          </a:prstGeom>
          <a:solidFill>
            <a:srgbClr val="99FF33"/>
          </a:solidFill>
          <a:ln w="9525">
            <a:solidFill>
              <a:schemeClr val="tx1"/>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用户界面</a:t>
            </a:r>
          </a:p>
        </p:txBody>
      </p:sp>
      <p:sp>
        <p:nvSpPr>
          <p:cNvPr id="72730" name="Line 157"/>
          <p:cNvSpPr>
            <a:spLocks noChangeShapeType="1"/>
          </p:cNvSpPr>
          <p:nvPr/>
        </p:nvSpPr>
        <p:spPr bwMode="auto">
          <a:xfrm>
            <a:off x="2413611" y="3307481"/>
            <a:ext cx="0" cy="27781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31" name="Oval 158"/>
          <p:cNvSpPr>
            <a:spLocks noChangeArrowheads="1"/>
          </p:cNvSpPr>
          <p:nvPr/>
        </p:nvSpPr>
        <p:spPr bwMode="auto">
          <a:xfrm>
            <a:off x="1684419" y="2750269"/>
            <a:ext cx="1367234" cy="557213"/>
          </a:xfrm>
          <a:prstGeom prst="ellipse">
            <a:avLst/>
          </a:prstGeom>
          <a:solidFill>
            <a:srgbClr val="FFCCCC"/>
          </a:solidFill>
          <a:ln w="9525">
            <a:solidFill>
              <a:schemeClr val="folHlink"/>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控制进程</a:t>
            </a:r>
          </a:p>
        </p:txBody>
      </p:sp>
      <p:sp>
        <p:nvSpPr>
          <p:cNvPr id="72732" name="Oval 159"/>
          <p:cNvSpPr>
            <a:spLocks noChangeArrowheads="1"/>
          </p:cNvSpPr>
          <p:nvPr/>
        </p:nvSpPr>
        <p:spPr bwMode="auto">
          <a:xfrm>
            <a:off x="1684419" y="3493219"/>
            <a:ext cx="1367234" cy="741363"/>
          </a:xfrm>
          <a:prstGeom prst="ellipse">
            <a:avLst/>
          </a:prstGeom>
          <a:solidFill>
            <a:srgbClr val="CCECFF"/>
          </a:solidFill>
          <a:ln w="9525">
            <a:solidFill>
              <a:schemeClr val="folHlink"/>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数据传送</a:t>
            </a:r>
          </a:p>
          <a:p>
            <a:pPr algn="ctr" eaLnBrk="1" hangingPunct="1"/>
            <a:r>
              <a:rPr kumimoji="1" lang="zh-CN" altLang="en-US" sz="2000" b="1">
                <a:solidFill>
                  <a:srgbClr val="000099"/>
                </a:solidFill>
                <a:latin typeface="Arial" charset="0"/>
                <a:ea typeface="黑体" pitchFamily="49" charset="-122"/>
              </a:rPr>
              <a:t>进程</a:t>
            </a:r>
          </a:p>
        </p:txBody>
      </p:sp>
      <p:sp>
        <p:nvSpPr>
          <p:cNvPr id="72733" name="Line 160"/>
          <p:cNvSpPr>
            <a:spLocks noChangeShapeType="1"/>
          </p:cNvSpPr>
          <p:nvPr/>
        </p:nvSpPr>
        <p:spPr bwMode="auto">
          <a:xfrm>
            <a:off x="7791399" y="3307481"/>
            <a:ext cx="0" cy="27781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72734" name="Oval 161"/>
          <p:cNvSpPr>
            <a:spLocks noChangeArrowheads="1"/>
          </p:cNvSpPr>
          <p:nvPr/>
        </p:nvSpPr>
        <p:spPr bwMode="auto">
          <a:xfrm>
            <a:off x="7062207" y="3493219"/>
            <a:ext cx="1367235" cy="741363"/>
          </a:xfrm>
          <a:prstGeom prst="ellipse">
            <a:avLst/>
          </a:prstGeom>
          <a:solidFill>
            <a:srgbClr val="CCECFF"/>
          </a:solidFill>
          <a:ln w="9525" algn="ctr">
            <a:solidFill>
              <a:schemeClr val="folHlink"/>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数据传送</a:t>
            </a:r>
          </a:p>
          <a:p>
            <a:pPr algn="ctr" eaLnBrk="1" hangingPunct="1"/>
            <a:r>
              <a:rPr kumimoji="1" lang="zh-CN" altLang="en-US" sz="2000" b="1">
                <a:solidFill>
                  <a:srgbClr val="000099"/>
                </a:solidFill>
                <a:latin typeface="Arial" charset="0"/>
                <a:ea typeface="黑体" pitchFamily="49" charset="-122"/>
              </a:rPr>
              <a:t>进程</a:t>
            </a:r>
          </a:p>
        </p:txBody>
      </p:sp>
    </p:spTree>
    <p:extLst>
      <p:ext uri="{BB962C8B-B14F-4D97-AF65-F5344CB8AC3E}">
        <p14:creationId xmlns:p14="http://schemas.microsoft.com/office/powerpoint/2010/main" val="2457141826"/>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1827" name="Rectangle 3"/>
          <p:cNvSpPr>
            <a:spLocks noGrp="1" noChangeArrowheads="1"/>
          </p:cNvSpPr>
          <p:nvPr>
            <p:ph type="title"/>
          </p:nvPr>
        </p:nvSpPr>
        <p:spPr>
          <a:xfrm>
            <a:off x="495300" y="188913"/>
            <a:ext cx="9066742" cy="792162"/>
          </a:xfrm>
        </p:spPr>
        <p:txBody>
          <a:bodyPr/>
          <a:lstStyle/>
          <a:p>
            <a:pPr algn="ctr" eaLnBrk="1" hangingPunct="1">
              <a:defRPr/>
            </a:pPr>
            <a:r>
              <a:rPr lang="en-US" altLang="zh-CN" sz="4062"/>
              <a:t> </a:t>
            </a:r>
            <a:r>
              <a:rPr lang="zh-CN" altLang="en-US" sz="4062"/>
              <a:t>两个不同的端口号 </a:t>
            </a:r>
          </a:p>
        </p:txBody>
      </p:sp>
      <p:sp>
        <p:nvSpPr>
          <p:cNvPr id="1101826" name="Rectangle 2"/>
          <p:cNvSpPr>
            <a:spLocks noGrp="1" noChangeArrowheads="1"/>
          </p:cNvSpPr>
          <p:nvPr>
            <p:ph idx="1"/>
          </p:nvPr>
        </p:nvSpPr>
        <p:spPr>
          <a:xfrm>
            <a:off x="495300" y="1196975"/>
            <a:ext cx="9066742" cy="4933950"/>
          </a:xfrm>
        </p:spPr>
        <p:txBody>
          <a:bodyPr/>
          <a:lstStyle/>
          <a:p>
            <a:pPr algn="just" eaLnBrk="1" hangingPunct="1">
              <a:spcBef>
                <a:spcPct val="0"/>
              </a:spcBef>
              <a:spcAft>
                <a:spcPct val="20000"/>
              </a:spcAft>
            </a:pPr>
            <a:r>
              <a:rPr lang="en-US" altLang="zh-CN" sz="2800" dirty="0" smtClean="0">
                <a:ea typeface="黑体" pitchFamily="49" charset="-122"/>
              </a:rPr>
              <a:t> </a:t>
            </a:r>
            <a:r>
              <a:rPr lang="zh-CN" altLang="en-US" sz="2800" dirty="0" smtClean="0">
                <a:ea typeface="黑体" pitchFamily="49" charset="-122"/>
              </a:rPr>
              <a:t>当客户进程向服务器进程发出建立连接请求时，要寻找连接服务器进程的</a:t>
            </a:r>
            <a:r>
              <a:rPr lang="zh-CN" altLang="en-US" sz="2800" dirty="0" smtClean="0">
                <a:solidFill>
                  <a:srgbClr val="FF0000"/>
                </a:solidFill>
                <a:ea typeface="黑体" pitchFamily="49" charset="-122"/>
              </a:rPr>
              <a:t>熟知端口 </a:t>
            </a:r>
            <a:r>
              <a:rPr lang="en-US" altLang="zh-CN" sz="2800" dirty="0" smtClean="0">
                <a:ea typeface="黑体" pitchFamily="49" charset="-122"/>
              </a:rPr>
              <a:t>(21)</a:t>
            </a:r>
            <a:r>
              <a:rPr lang="zh-CN" altLang="en-US" sz="2800" dirty="0" smtClean="0">
                <a:ea typeface="黑体" pitchFamily="49" charset="-122"/>
              </a:rPr>
              <a:t>，同时还要告诉服务器进程自己的另一个端口号码，用于建立数据传送连接。</a:t>
            </a:r>
          </a:p>
          <a:p>
            <a:pPr algn="just" eaLnBrk="1" hangingPunct="1">
              <a:spcBef>
                <a:spcPct val="0"/>
              </a:spcBef>
              <a:spcAft>
                <a:spcPct val="20000"/>
              </a:spcAft>
            </a:pPr>
            <a:r>
              <a:rPr lang="zh-CN" altLang="en-US" sz="2800" dirty="0" smtClean="0">
                <a:ea typeface="黑体" pitchFamily="49" charset="-122"/>
              </a:rPr>
              <a:t>接着，服务器进程用自己传送数据的</a:t>
            </a:r>
            <a:r>
              <a:rPr lang="zh-CN" altLang="en-US" sz="2800" dirty="0" smtClean="0">
                <a:solidFill>
                  <a:srgbClr val="FF0000"/>
                </a:solidFill>
                <a:ea typeface="黑体" pitchFamily="49" charset="-122"/>
              </a:rPr>
              <a:t>熟知端口 </a:t>
            </a:r>
            <a:r>
              <a:rPr lang="en-US" altLang="zh-CN" sz="2800" dirty="0" smtClean="0">
                <a:ea typeface="黑体" pitchFamily="49" charset="-122"/>
              </a:rPr>
              <a:t>(20) </a:t>
            </a:r>
            <a:r>
              <a:rPr lang="zh-CN" altLang="en-US" sz="2800" dirty="0" smtClean="0">
                <a:ea typeface="黑体" pitchFamily="49" charset="-122"/>
              </a:rPr>
              <a:t>与客户进程所提供的端口号码建立数据传送连接。</a:t>
            </a:r>
          </a:p>
          <a:p>
            <a:pPr algn="just" eaLnBrk="1" hangingPunct="1">
              <a:spcBef>
                <a:spcPct val="0"/>
              </a:spcBef>
              <a:spcAft>
                <a:spcPct val="20000"/>
              </a:spcAft>
            </a:pPr>
            <a:r>
              <a:rPr lang="zh-CN" altLang="en-US" sz="2800" dirty="0" smtClean="0">
                <a:ea typeface="黑体" pitchFamily="49" charset="-122"/>
              </a:rPr>
              <a:t>由于</a:t>
            </a:r>
            <a:r>
              <a:rPr lang="zh-CN" altLang="en-US" sz="1600" dirty="0" smtClean="0">
                <a:ea typeface="黑体" pitchFamily="49" charset="-122"/>
              </a:rPr>
              <a:t> </a:t>
            </a:r>
            <a:r>
              <a:rPr lang="en-US" altLang="zh-CN" sz="2800" dirty="0" smtClean="0">
                <a:ea typeface="黑体" pitchFamily="49" charset="-122"/>
              </a:rPr>
              <a:t>FTP</a:t>
            </a:r>
            <a:r>
              <a:rPr lang="en-US" altLang="zh-CN" sz="1600" dirty="0" smtClean="0">
                <a:ea typeface="黑体" pitchFamily="49" charset="-122"/>
              </a:rPr>
              <a:t> </a:t>
            </a:r>
            <a:r>
              <a:rPr lang="zh-CN" altLang="en-US" sz="2800" dirty="0" smtClean="0">
                <a:ea typeface="黑体" pitchFamily="49" charset="-122"/>
              </a:rPr>
              <a:t>使用了两个不同的端口号，所以数据连接与控制连接不会发生混乱。</a:t>
            </a:r>
          </a:p>
        </p:txBody>
      </p:sp>
    </p:spTree>
    <p:extLst>
      <p:ext uri="{BB962C8B-B14F-4D97-AF65-F5344CB8AC3E}">
        <p14:creationId xmlns:p14="http://schemas.microsoft.com/office/powerpoint/2010/main" val="39212536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01826">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01826">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1826" grpId="0" build="p"/>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3875" name="Rectangle 3"/>
          <p:cNvSpPr>
            <a:spLocks noGrp="1" noChangeArrowheads="1"/>
          </p:cNvSpPr>
          <p:nvPr>
            <p:ph type="title"/>
          </p:nvPr>
        </p:nvSpPr>
        <p:spPr/>
        <p:txBody>
          <a:bodyPr/>
          <a:lstStyle/>
          <a:p>
            <a:pPr algn="ctr" eaLnBrk="1" hangingPunct="1">
              <a:defRPr/>
            </a:pPr>
            <a:r>
              <a:rPr lang="en-US" altLang="zh-CN"/>
              <a:t> </a:t>
            </a:r>
            <a:r>
              <a:rPr lang="zh-CN" altLang="en-US"/>
              <a:t>使用两个不同端口号的好处 </a:t>
            </a:r>
          </a:p>
        </p:txBody>
      </p:sp>
      <p:sp>
        <p:nvSpPr>
          <p:cNvPr id="1103874" name="Rectangle 2"/>
          <p:cNvSpPr>
            <a:spLocks noGrp="1" noChangeArrowheads="1"/>
          </p:cNvSpPr>
          <p:nvPr>
            <p:ph idx="1"/>
          </p:nvPr>
        </p:nvSpPr>
        <p:spPr/>
        <p:txBody>
          <a:bodyPr/>
          <a:lstStyle/>
          <a:p>
            <a:pPr marL="316531" indent="-316531" algn="just" eaLnBrk="1" hangingPunct="1">
              <a:spcBef>
                <a:spcPct val="0"/>
              </a:spcBef>
              <a:spcAft>
                <a:spcPct val="20000"/>
              </a:spcAft>
              <a:defRPr/>
            </a:pPr>
            <a:r>
              <a:rPr lang="zh-CN" altLang="en-US" dirty="0"/>
              <a:t>使协议更加简单和更容易实现。</a:t>
            </a:r>
          </a:p>
          <a:p>
            <a:pPr marL="316531" indent="-316531" algn="just" eaLnBrk="1" hangingPunct="1">
              <a:spcBef>
                <a:spcPct val="0"/>
              </a:spcBef>
              <a:spcAft>
                <a:spcPct val="20000"/>
              </a:spcAft>
              <a:defRPr/>
            </a:pPr>
            <a:r>
              <a:rPr lang="zh-CN" altLang="en-US" dirty="0"/>
              <a:t>在传输文件时还可以利用控制连接（例如，客户发送请求终止传输）。 </a:t>
            </a:r>
          </a:p>
        </p:txBody>
      </p:sp>
    </p:spTree>
    <p:extLst>
      <p:ext uri="{BB962C8B-B14F-4D97-AF65-F5344CB8AC3E}">
        <p14:creationId xmlns:p14="http://schemas.microsoft.com/office/powerpoint/2010/main" val="292344460"/>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22" name="Rectangle 2"/>
          <p:cNvSpPr>
            <a:spLocks noGrp="1" noChangeArrowheads="1"/>
          </p:cNvSpPr>
          <p:nvPr>
            <p:ph type="title"/>
          </p:nvPr>
        </p:nvSpPr>
        <p:spPr/>
        <p:txBody>
          <a:bodyPr/>
          <a:lstStyle/>
          <a:p>
            <a:pPr algn="ctr" eaLnBrk="1" hangingPunct="1">
              <a:defRPr/>
            </a:pPr>
            <a:r>
              <a:rPr lang="en-US" altLang="zh-CN" dirty="0"/>
              <a:t>NFS </a:t>
            </a:r>
            <a:r>
              <a:rPr lang="zh-CN" altLang="en-US" dirty="0"/>
              <a:t>采用另一种思路</a:t>
            </a:r>
          </a:p>
        </p:txBody>
      </p:sp>
      <p:sp>
        <p:nvSpPr>
          <p:cNvPr id="1105923" name="Rectangle 3"/>
          <p:cNvSpPr>
            <a:spLocks noGrp="1" noChangeArrowheads="1"/>
          </p:cNvSpPr>
          <p:nvPr>
            <p:ph idx="1"/>
          </p:nvPr>
        </p:nvSpPr>
        <p:spPr/>
        <p:txBody>
          <a:bodyPr/>
          <a:lstStyle/>
          <a:p>
            <a:pPr eaLnBrk="1" hangingPunct="1"/>
            <a:r>
              <a:rPr lang="en-US" altLang="zh-CN" sz="2800" dirty="0" smtClean="0">
                <a:ea typeface="黑体" pitchFamily="49" charset="-122"/>
              </a:rPr>
              <a:t>NFS </a:t>
            </a:r>
            <a:r>
              <a:rPr lang="zh-CN" altLang="en-US" sz="2800" dirty="0" smtClean="0">
                <a:ea typeface="黑体" pitchFamily="49" charset="-122"/>
              </a:rPr>
              <a:t>允许应用进程打开一个远地文件，并能在该文件的某一个特定的位置上开始读写数据。</a:t>
            </a:r>
          </a:p>
          <a:p>
            <a:pPr eaLnBrk="1" hangingPunct="1"/>
            <a:r>
              <a:rPr lang="en-US" altLang="zh-CN" sz="2800" dirty="0" smtClean="0">
                <a:ea typeface="黑体" pitchFamily="49" charset="-122"/>
              </a:rPr>
              <a:t>NFS </a:t>
            </a:r>
            <a:r>
              <a:rPr lang="zh-CN" altLang="en-US" sz="2800" dirty="0" smtClean="0">
                <a:ea typeface="黑体" pitchFamily="49" charset="-122"/>
              </a:rPr>
              <a:t>可使用户只复制一个大文件中的一个很小的片段，而不需要复制整个大文件。</a:t>
            </a:r>
          </a:p>
          <a:p>
            <a:pPr eaLnBrk="1" hangingPunct="1"/>
            <a:r>
              <a:rPr lang="zh-CN" altLang="en-US" sz="2800" dirty="0" smtClean="0">
                <a:ea typeface="黑体" pitchFamily="49" charset="-122"/>
              </a:rPr>
              <a:t>例如，计算机 </a:t>
            </a:r>
            <a:r>
              <a:rPr lang="en-US" altLang="zh-CN" sz="2800" dirty="0" smtClean="0">
                <a:ea typeface="黑体" pitchFamily="49" charset="-122"/>
              </a:rPr>
              <a:t>A </a:t>
            </a:r>
            <a:r>
              <a:rPr lang="zh-CN" altLang="en-US" sz="2800" dirty="0" smtClean="0">
                <a:ea typeface="黑体" pitchFamily="49" charset="-122"/>
              </a:rPr>
              <a:t>的 </a:t>
            </a:r>
            <a:r>
              <a:rPr lang="en-US" altLang="zh-CN" sz="2800" dirty="0" smtClean="0">
                <a:ea typeface="黑体" pitchFamily="49" charset="-122"/>
              </a:rPr>
              <a:t>NFS </a:t>
            </a:r>
            <a:r>
              <a:rPr lang="zh-CN" altLang="en-US" sz="2800" dirty="0" smtClean="0">
                <a:ea typeface="黑体" pitchFamily="49" charset="-122"/>
              </a:rPr>
              <a:t>客户软件，把要添加的数据和在文件后面写数据的请求一起发送到远地的计算机 </a:t>
            </a:r>
            <a:r>
              <a:rPr lang="en-US" altLang="zh-CN" sz="2800" dirty="0" smtClean="0">
                <a:ea typeface="黑体" pitchFamily="49" charset="-122"/>
              </a:rPr>
              <a:t>B </a:t>
            </a:r>
            <a:r>
              <a:rPr lang="zh-CN" altLang="en-US" sz="2800" dirty="0" smtClean="0">
                <a:ea typeface="黑体" pitchFamily="49" charset="-122"/>
              </a:rPr>
              <a:t>的 </a:t>
            </a:r>
            <a:r>
              <a:rPr lang="en-US" altLang="zh-CN" sz="2800" dirty="0" smtClean="0">
                <a:ea typeface="黑体" pitchFamily="49" charset="-122"/>
              </a:rPr>
              <a:t>NFS </a:t>
            </a:r>
            <a:r>
              <a:rPr lang="zh-CN" altLang="en-US" sz="2800" dirty="0" smtClean="0">
                <a:ea typeface="黑体" pitchFamily="49" charset="-122"/>
              </a:rPr>
              <a:t>服务器。</a:t>
            </a:r>
            <a:r>
              <a:rPr lang="en-US" altLang="zh-CN" sz="2800" dirty="0" smtClean="0">
                <a:ea typeface="黑体" pitchFamily="49" charset="-122"/>
              </a:rPr>
              <a:t>NFS </a:t>
            </a:r>
            <a:r>
              <a:rPr lang="zh-CN" altLang="en-US" sz="2800" dirty="0" smtClean="0">
                <a:ea typeface="黑体" pitchFamily="49" charset="-122"/>
              </a:rPr>
              <a:t>服务器更新文件后返回应答信息。</a:t>
            </a:r>
          </a:p>
          <a:p>
            <a:pPr eaLnBrk="1" hangingPunct="1"/>
            <a:r>
              <a:rPr lang="en-US" altLang="zh-CN" sz="2800" dirty="0" smtClean="0">
                <a:solidFill>
                  <a:srgbClr val="FF0000"/>
                </a:solidFill>
                <a:ea typeface="黑体" pitchFamily="49" charset="-122"/>
              </a:rPr>
              <a:t>NFS </a:t>
            </a:r>
            <a:r>
              <a:rPr lang="zh-CN" altLang="en-US" sz="2800" dirty="0" smtClean="0">
                <a:solidFill>
                  <a:srgbClr val="FF0000"/>
                </a:solidFill>
                <a:ea typeface="黑体" pitchFamily="49" charset="-122"/>
              </a:rPr>
              <a:t>在网络上传送的只是少量的修改数据。</a:t>
            </a:r>
            <a:r>
              <a:rPr lang="zh-CN" altLang="en-US" sz="2800" dirty="0" smtClean="0">
                <a:ea typeface="黑体" pitchFamily="49" charset="-122"/>
              </a:rPr>
              <a:t> </a:t>
            </a:r>
          </a:p>
        </p:txBody>
      </p:sp>
    </p:spTree>
    <p:extLst>
      <p:ext uri="{BB962C8B-B14F-4D97-AF65-F5344CB8AC3E}">
        <p14:creationId xmlns:p14="http://schemas.microsoft.com/office/powerpoint/2010/main" val="27958317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0592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0592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0592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5923" grpId="0" build="p"/>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2"/>
          <p:cNvSpPr>
            <a:spLocks noGrp="1" noChangeArrowheads="1"/>
          </p:cNvSpPr>
          <p:nvPr>
            <p:ph type="title"/>
          </p:nvPr>
        </p:nvSpPr>
        <p:spPr/>
        <p:txBody>
          <a:bodyPr/>
          <a:lstStyle/>
          <a:p>
            <a:pPr eaLnBrk="1" hangingPunct="1"/>
            <a:r>
              <a:rPr lang="en-US" altLang="zh-CN" dirty="0" smtClean="0">
                <a:ea typeface="黑体" pitchFamily="49" charset="-122"/>
              </a:rPr>
              <a:t>6.2.3  </a:t>
            </a:r>
            <a:r>
              <a:rPr lang="zh-CN" altLang="en-US" dirty="0" smtClean="0">
                <a:ea typeface="黑体" pitchFamily="49" charset="-122"/>
              </a:rPr>
              <a:t>简单文件传送协议 </a:t>
            </a:r>
            <a:r>
              <a:rPr lang="en-US" altLang="zh-CN" dirty="0" smtClean="0">
                <a:ea typeface="黑体" pitchFamily="49" charset="-122"/>
              </a:rPr>
              <a:t>TFTP  </a:t>
            </a:r>
          </a:p>
        </p:txBody>
      </p:sp>
      <p:sp>
        <p:nvSpPr>
          <p:cNvPr id="1107971" name="Rectangle 3"/>
          <p:cNvSpPr>
            <a:spLocks noGrp="1" noChangeArrowheads="1"/>
          </p:cNvSpPr>
          <p:nvPr>
            <p:ph idx="1"/>
          </p:nvPr>
        </p:nvSpPr>
        <p:spPr/>
        <p:txBody>
          <a:bodyPr/>
          <a:lstStyle/>
          <a:p>
            <a:r>
              <a:rPr lang="en-US" altLang="zh-CN" dirty="0" smtClean="0">
                <a:ea typeface="黑体" pitchFamily="49" charset="-122"/>
              </a:rPr>
              <a:t>TFTP </a:t>
            </a:r>
            <a:r>
              <a:rPr lang="en-US" altLang="zh-CN" dirty="0">
                <a:ea typeface="黑体" pitchFamily="49" charset="-122"/>
              </a:rPr>
              <a:t>(Trivial File Transfer Protocol</a:t>
            </a:r>
            <a:r>
              <a:rPr lang="en-US" altLang="zh-CN" dirty="0" smtClean="0">
                <a:ea typeface="黑体" pitchFamily="49" charset="-122"/>
              </a:rPr>
              <a:t>) </a:t>
            </a:r>
            <a:r>
              <a:rPr lang="zh-CN" altLang="en-US" dirty="0" smtClean="0">
                <a:ea typeface="黑体" pitchFamily="49" charset="-122"/>
              </a:rPr>
              <a:t>是一个很小且易于实现的文件传送协议。</a:t>
            </a:r>
          </a:p>
          <a:p>
            <a:pPr eaLnBrk="1" hangingPunct="1"/>
            <a:r>
              <a:rPr lang="en-US" altLang="zh-CN" dirty="0" smtClean="0">
                <a:ea typeface="黑体" pitchFamily="49" charset="-122"/>
              </a:rPr>
              <a:t>TFTP </a:t>
            </a:r>
            <a:r>
              <a:rPr lang="zh-CN" altLang="en-US" dirty="0" smtClean="0">
                <a:ea typeface="黑体" pitchFamily="49" charset="-122"/>
              </a:rPr>
              <a:t>使用客户服务器方式和使用 </a:t>
            </a:r>
            <a:r>
              <a:rPr lang="en-US" altLang="zh-CN" dirty="0" smtClean="0">
                <a:ea typeface="黑体" pitchFamily="49" charset="-122"/>
              </a:rPr>
              <a:t>UDP </a:t>
            </a:r>
            <a:r>
              <a:rPr lang="zh-CN" altLang="en-US" dirty="0" smtClean="0">
                <a:ea typeface="黑体" pitchFamily="49" charset="-122"/>
              </a:rPr>
              <a:t>数据报，因此 </a:t>
            </a:r>
            <a:r>
              <a:rPr lang="en-US" altLang="zh-CN" dirty="0" smtClean="0">
                <a:ea typeface="黑体" pitchFamily="49" charset="-122"/>
              </a:rPr>
              <a:t>TFTP </a:t>
            </a:r>
            <a:r>
              <a:rPr lang="zh-CN" altLang="en-US" dirty="0" smtClean="0">
                <a:ea typeface="黑体" pitchFamily="49" charset="-122"/>
              </a:rPr>
              <a:t>需要有自己的差错改正措施。</a:t>
            </a:r>
          </a:p>
          <a:p>
            <a:pPr eaLnBrk="1" hangingPunct="1"/>
            <a:r>
              <a:rPr lang="en-US" altLang="zh-CN" dirty="0" smtClean="0">
                <a:ea typeface="黑体" pitchFamily="49" charset="-122"/>
              </a:rPr>
              <a:t>TFTP </a:t>
            </a:r>
            <a:r>
              <a:rPr lang="zh-CN" altLang="en-US" dirty="0" smtClean="0">
                <a:ea typeface="黑体" pitchFamily="49" charset="-122"/>
              </a:rPr>
              <a:t>只支持文件传输而不支持交互。</a:t>
            </a:r>
          </a:p>
          <a:p>
            <a:pPr algn="just" eaLnBrk="1" hangingPunct="1"/>
            <a:r>
              <a:rPr lang="en-US" altLang="zh-CN" dirty="0" smtClean="0">
                <a:ea typeface="黑体" pitchFamily="49" charset="-122"/>
              </a:rPr>
              <a:t>TFTP </a:t>
            </a:r>
            <a:r>
              <a:rPr lang="zh-CN" altLang="en-US" dirty="0" smtClean="0">
                <a:ea typeface="黑体" pitchFamily="49" charset="-122"/>
              </a:rPr>
              <a:t>没有一个庞大的命令集，没有列目录的功能，也不能对用户进行身份鉴别。 </a:t>
            </a:r>
          </a:p>
        </p:txBody>
      </p:sp>
    </p:spTree>
    <p:extLst>
      <p:ext uri="{BB962C8B-B14F-4D97-AF65-F5344CB8AC3E}">
        <p14:creationId xmlns:p14="http://schemas.microsoft.com/office/powerpoint/2010/main" val="5778081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0797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0797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0797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7971"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p:cNvSpPr>
            <a:spLocks noGrp="1" noChangeArrowheads="1"/>
          </p:cNvSpPr>
          <p:nvPr>
            <p:ph type="title"/>
          </p:nvPr>
        </p:nvSpPr>
        <p:spPr/>
        <p:txBody>
          <a:bodyPr/>
          <a:lstStyle/>
          <a:p>
            <a:pPr algn="ctr" eaLnBrk="1" hangingPunct="1"/>
            <a:r>
              <a:rPr lang="en-US" altLang="zh-CN" dirty="0" smtClean="0">
                <a:ea typeface="黑体" pitchFamily="49" charset="-122"/>
              </a:rPr>
              <a:t>TFTP </a:t>
            </a:r>
            <a:r>
              <a:rPr lang="zh-CN" altLang="en-US" dirty="0" smtClean="0">
                <a:ea typeface="黑体" pitchFamily="49" charset="-122"/>
              </a:rPr>
              <a:t>的主要特点</a:t>
            </a:r>
          </a:p>
        </p:txBody>
      </p:sp>
      <p:sp>
        <p:nvSpPr>
          <p:cNvPr id="1110019" name="Rectangle 3"/>
          <p:cNvSpPr>
            <a:spLocks noGrp="1" noChangeArrowheads="1"/>
          </p:cNvSpPr>
          <p:nvPr>
            <p:ph idx="1"/>
          </p:nvPr>
        </p:nvSpPr>
        <p:spPr/>
        <p:txBody>
          <a:bodyPr/>
          <a:lstStyle/>
          <a:p>
            <a:pPr>
              <a:spcBef>
                <a:spcPts val="554"/>
              </a:spcBef>
              <a:defRPr/>
            </a:pPr>
            <a:r>
              <a:rPr lang="en-US" altLang="zh-CN" dirty="0" smtClean="0"/>
              <a:t>(</a:t>
            </a:r>
            <a:r>
              <a:rPr lang="en-US" altLang="zh-CN" dirty="0"/>
              <a:t>1) </a:t>
            </a:r>
            <a:r>
              <a:rPr lang="zh-CN" altLang="en-US" dirty="0"/>
              <a:t>每次传送的数据 </a:t>
            </a:r>
            <a:r>
              <a:rPr lang="en-US" altLang="zh-CN" dirty="0"/>
              <a:t>PDU </a:t>
            </a:r>
            <a:r>
              <a:rPr lang="zh-CN" altLang="en-US" dirty="0"/>
              <a:t>中有 </a:t>
            </a:r>
            <a:r>
              <a:rPr lang="en-US" altLang="zh-CN" dirty="0"/>
              <a:t>512 </a:t>
            </a:r>
            <a:r>
              <a:rPr lang="zh-CN" altLang="en-US" dirty="0"/>
              <a:t>字节的数据，但最后一次可不足 </a:t>
            </a:r>
            <a:r>
              <a:rPr lang="en-US" altLang="zh-CN" dirty="0"/>
              <a:t>512 </a:t>
            </a:r>
            <a:r>
              <a:rPr lang="zh-CN" altLang="en-US" dirty="0"/>
              <a:t>字节。</a:t>
            </a:r>
          </a:p>
          <a:p>
            <a:pPr>
              <a:spcBef>
                <a:spcPts val="554"/>
              </a:spcBef>
              <a:defRPr/>
            </a:pPr>
            <a:r>
              <a:rPr lang="en-US" altLang="zh-CN" dirty="0" smtClean="0"/>
              <a:t>(</a:t>
            </a:r>
            <a:r>
              <a:rPr lang="en-US" altLang="zh-CN" dirty="0"/>
              <a:t>2) </a:t>
            </a:r>
            <a:r>
              <a:rPr lang="zh-CN" altLang="en-US" dirty="0"/>
              <a:t>数据 </a:t>
            </a:r>
            <a:r>
              <a:rPr lang="en-US" altLang="zh-CN" dirty="0"/>
              <a:t>PDU </a:t>
            </a:r>
            <a:r>
              <a:rPr lang="zh-CN" altLang="en-US" dirty="0"/>
              <a:t>也称为</a:t>
            </a:r>
            <a:r>
              <a:rPr lang="zh-CN" altLang="en-US" dirty="0">
                <a:solidFill>
                  <a:srgbClr val="FF0000"/>
                </a:solidFill>
              </a:rPr>
              <a:t>文件</a:t>
            </a:r>
            <a:r>
              <a:rPr lang="zh-CN" altLang="en-US" dirty="0" smtClean="0">
                <a:solidFill>
                  <a:srgbClr val="FF0000"/>
                </a:solidFill>
              </a:rPr>
              <a:t>块 </a:t>
            </a:r>
            <a:r>
              <a:rPr lang="en-US" altLang="zh-CN" dirty="0" smtClean="0"/>
              <a:t>(</a:t>
            </a:r>
            <a:r>
              <a:rPr lang="en-US" altLang="zh-CN" dirty="0"/>
              <a:t>block)</a:t>
            </a:r>
            <a:r>
              <a:rPr lang="zh-CN" altLang="en-US" dirty="0"/>
              <a:t>，每个块按序编号，从 </a:t>
            </a:r>
            <a:r>
              <a:rPr lang="en-US" altLang="zh-CN" dirty="0"/>
              <a:t>1 </a:t>
            </a:r>
            <a:r>
              <a:rPr lang="zh-CN" altLang="en-US" dirty="0"/>
              <a:t>开始。</a:t>
            </a:r>
          </a:p>
          <a:p>
            <a:pPr>
              <a:spcBef>
                <a:spcPts val="554"/>
              </a:spcBef>
              <a:defRPr/>
            </a:pPr>
            <a:r>
              <a:rPr lang="en-US" altLang="zh-CN" dirty="0" smtClean="0"/>
              <a:t>(</a:t>
            </a:r>
            <a:r>
              <a:rPr lang="en-US" altLang="zh-CN" dirty="0"/>
              <a:t>3) </a:t>
            </a:r>
            <a:r>
              <a:rPr lang="zh-CN" altLang="en-US" dirty="0"/>
              <a:t>支持 </a:t>
            </a:r>
            <a:r>
              <a:rPr lang="en-US" altLang="zh-CN" dirty="0"/>
              <a:t>ASCII </a:t>
            </a:r>
            <a:r>
              <a:rPr lang="zh-CN" altLang="en-US" dirty="0"/>
              <a:t>码或二进制传送。</a:t>
            </a:r>
          </a:p>
          <a:p>
            <a:pPr>
              <a:spcBef>
                <a:spcPts val="554"/>
              </a:spcBef>
              <a:defRPr/>
            </a:pPr>
            <a:r>
              <a:rPr lang="en-US" altLang="zh-CN" dirty="0" smtClean="0"/>
              <a:t>(</a:t>
            </a:r>
            <a:r>
              <a:rPr lang="en-US" altLang="zh-CN" dirty="0"/>
              <a:t>4) </a:t>
            </a:r>
            <a:r>
              <a:rPr lang="zh-CN" altLang="en-US" dirty="0"/>
              <a:t>可对文件进行读或写。</a:t>
            </a:r>
          </a:p>
          <a:p>
            <a:pPr>
              <a:spcBef>
                <a:spcPts val="554"/>
              </a:spcBef>
              <a:defRPr/>
            </a:pPr>
            <a:r>
              <a:rPr lang="en-US" altLang="zh-CN" dirty="0" smtClean="0"/>
              <a:t>(</a:t>
            </a:r>
            <a:r>
              <a:rPr lang="en-US" altLang="zh-CN" dirty="0"/>
              <a:t>5) </a:t>
            </a:r>
            <a:r>
              <a:rPr lang="zh-CN" altLang="en-US" dirty="0"/>
              <a:t>使用很简单的首部。 </a:t>
            </a:r>
          </a:p>
        </p:txBody>
      </p:sp>
    </p:spTree>
    <p:extLst>
      <p:ext uri="{BB962C8B-B14F-4D97-AF65-F5344CB8AC3E}">
        <p14:creationId xmlns:p14="http://schemas.microsoft.com/office/powerpoint/2010/main" val="403447897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100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1001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10019">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1001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0019"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2066" name="Rectangle 2"/>
          <p:cNvSpPr>
            <a:spLocks noGrp="1" noChangeArrowheads="1"/>
          </p:cNvSpPr>
          <p:nvPr>
            <p:ph type="title"/>
          </p:nvPr>
        </p:nvSpPr>
        <p:spPr/>
        <p:txBody>
          <a:bodyPr/>
          <a:lstStyle/>
          <a:p>
            <a:pPr algn="ctr" eaLnBrk="1" hangingPunct="1">
              <a:defRPr/>
            </a:pPr>
            <a:r>
              <a:rPr lang="en-US" altLang="zh-CN" dirty="0"/>
              <a:t>TFTP </a:t>
            </a:r>
            <a:r>
              <a:rPr lang="zh-CN" altLang="en-US" dirty="0"/>
              <a:t>的工作很像停止等待协议</a:t>
            </a:r>
          </a:p>
        </p:txBody>
      </p:sp>
      <p:sp>
        <p:nvSpPr>
          <p:cNvPr id="1112067" name="Rectangle 3"/>
          <p:cNvSpPr>
            <a:spLocks noGrp="1" noChangeArrowheads="1"/>
          </p:cNvSpPr>
          <p:nvPr>
            <p:ph idx="1"/>
          </p:nvPr>
        </p:nvSpPr>
        <p:spPr/>
        <p:txBody>
          <a:bodyPr/>
          <a:lstStyle/>
          <a:p>
            <a:pPr marL="316531" indent="-316531" eaLnBrk="1" hangingPunct="1">
              <a:spcBef>
                <a:spcPts val="554"/>
              </a:spcBef>
              <a:defRPr/>
            </a:pPr>
            <a:r>
              <a:rPr lang="zh-CN" altLang="en-US" dirty="0"/>
              <a:t>发送完一个文件块后就等待对方的确认，确认时应指明所确认的块编号。</a:t>
            </a:r>
          </a:p>
          <a:p>
            <a:pPr marL="316531" indent="-316531" eaLnBrk="1" hangingPunct="1">
              <a:spcBef>
                <a:spcPts val="554"/>
              </a:spcBef>
              <a:defRPr/>
            </a:pPr>
            <a:r>
              <a:rPr lang="zh-CN" altLang="en-US" dirty="0"/>
              <a:t>发完数据后在规定时间内收不到确认就要重发数据 </a:t>
            </a:r>
            <a:r>
              <a:rPr lang="en-US" altLang="zh-CN" dirty="0"/>
              <a:t>PDU</a:t>
            </a:r>
            <a:r>
              <a:rPr lang="zh-CN" altLang="en-US" dirty="0"/>
              <a:t>。</a:t>
            </a:r>
          </a:p>
          <a:p>
            <a:pPr marL="316531" indent="-316531" eaLnBrk="1" hangingPunct="1">
              <a:spcBef>
                <a:spcPts val="554"/>
              </a:spcBef>
              <a:defRPr/>
            </a:pPr>
            <a:r>
              <a:rPr lang="zh-CN" altLang="en-US" dirty="0"/>
              <a:t>发送确认 </a:t>
            </a:r>
            <a:r>
              <a:rPr lang="en-US" altLang="zh-CN" dirty="0"/>
              <a:t>PDU </a:t>
            </a:r>
            <a:r>
              <a:rPr lang="zh-CN" altLang="en-US" dirty="0"/>
              <a:t>的一方若在规定时间内收不到下一个文件块，也要重发确认 </a:t>
            </a:r>
            <a:r>
              <a:rPr lang="en-US" altLang="zh-CN" dirty="0"/>
              <a:t>PDU</a:t>
            </a:r>
            <a:r>
              <a:rPr lang="zh-CN" altLang="en-US" dirty="0"/>
              <a:t>。这样就可保证文件的传送不致因某一个数据报的丢失而告失败。 </a:t>
            </a:r>
          </a:p>
        </p:txBody>
      </p:sp>
    </p:spTree>
    <p:extLst>
      <p:ext uri="{BB962C8B-B14F-4D97-AF65-F5344CB8AC3E}">
        <p14:creationId xmlns:p14="http://schemas.microsoft.com/office/powerpoint/2010/main" val="18094474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1206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1206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2067"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4114" name="Rectangle 2"/>
          <p:cNvSpPr>
            <a:spLocks noGrp="1" noChangeArrowheads="1"/>
          </p:cNvSpPr>
          <p:nvPr>
            <p:ph type="title"/>
          </p:nvPr>
        </p:nvSpPr>
        <p:spPr/>
        <p:txBody>
          <a:bodyPr/>
          <a:lstStyle/>
          <a:p>
            <a:pPr algn="ctr" eaLnBrk="1" hangingPunct="1">
              <a:defRPr/>
            </a:pPr>
            <a:r>
              <a:rPr lang="en-US" altLang="zh-CN" dirty="0"/>
              <a:t>TFTP </a:t>
            </a:r>
            <a:r>
              <a:rPr lang="zh-CN" altLang="en-US" dirty="0"/>
              <a:t>的工作很像停止等待协议</a:t>
            </a:r>
          </a:p>
        </p:txBody>
      </p:sp>
      <p:sp>
        <p:nvSpPr>
          <p:cNvPr id="1114115" name="Rectangle 3"/>
          <p:cNvSpPr>
            <a:spLocks noGrp="1" noChangeArrowheads="1"/>
          </p:cNvSpPr>
          <p:nvPr>
            <p:ph idx="1"/>
          </p:nvPr>
        </p:nvSpPr>
        <p:spPr/>
        <p:txBody>
          <a:bodyPr/>
          <a:lstStyle/>
          <a:p>
            <a:pPr algn="just" eaLnBrk="1" hangingPunct="1">
              <a:lnSpc>
                <a:spcPct val="100000"/>
              </a:lnSpc>
            </a:pPr>
            <a:r>
              <a:rPr lang="zh-CN" altLang="en-US" sz="2800" dirty="0" smtClean="0">
                <a:ea typeface="黑体" pitchFamily="49" charset="-122"/>
              </a:rPr>
              <a:t>开始工作时，</a:t>
            </a:r>
            <a:r>
              <a:rPr lang="en-US" altLang="zh-CN" sz="2800" dirty="0" smtClean="0">
                <a:ea typeface="黑体" pitchFamily="49" charset="-122"/>
              </a:rPr>
              <a:t>TFTP </a:t>
            </a:r>
            <a:r>
              <a:rPr lang="zh-CN" altLang="en-US" sz="2800" dirty="0" smtClean="0">
                <a:ea typeface="黑体" pitchFamily="49" charset="-122"/>
              </a:rPr>
              <a:t>客户进程发送一个读请求 </a:t>
            </a:r>
            <a:r>
              <a:rPr lang="en-US" altLang="zh-CN" sz="2800" dirty="0" smtClean="0">
                <a:ea typeface="黑体" pitchFamily="49" charset="-122"/>
              </a:rPr>
              <a:t>PDU </a:t>
            </a:r>
            <a:r>
              <a:rPr lang="zh-CN" altLang="en-US" sz="2800" dirty="0" smtClean="0">
                <a:ea typeface="黑体" pitchFamily="49" charset="-122"/>
              </a:rPr>
              <a:t>或写请求 </a:t>
            </a:r>
            <a:r>
              <a:rPr lang="en-US" altLang="zh-CN" sz="2800" dirty="0" smtClean="0">
                <a:ea typeface="黑体" pitchFamily="49" charset="-122"/>
              </a:rPr>
              <a:t>PDU </a:t>
            </a:r>
            <a:r>
              <a:rPr lang="zh-CN" altLang="en-US" sz="2800" dirty="0" smtClean="0">
                <a:ea typeface="黑体" pitchFamily="49" charset="-122"/>
              </a:rPr>
              <a:t>给 </a:t>
            </a:r>
            <a:r>
              <a:rPr lang="en-US" altLang="zh-CN" sz="2800" dirty="0" smtClean="0">
                <a:ea typeface="黑体" pitchFamily="49" charset="-122"/>
              </a:rPr>
              <a:t>TFTP </a:t>
            </a:r>
            <a:r>
              <a:rPr lang="zh-CN" altLang="en-US" sz="2800" dirty="0" smtClean="0">
                <a:ea typeface="黑体" pitchFamily="49" charset="-122"/>
              </a:rPr>
              <a:t>服务器进程，其熟知端口号码为  </a:t>
            </a:r>
            <a:r>
              <a:rPr lang="en-US" altLang="zh-CN" sz="2800" dirty="0" smtClean="0">
                <a:ea typeface="黑体" pitchFamily="49" charset="-122"/>
              </a:rPr>
              <a:t>69</a:t>
            </a:r>
            <a:r>
              <a:rPr lang="zh-CN" altLang="en-US" sz="2800" dirty="0" smtClean="0">
                <a:ea typeface="黑体" pitchFamily="49" charset="-122"/>
              </a:rPr>
              <a:t>。</a:t>
            </a:r>
          </a:p>
          <a:p>
            <a:pPr algn="just" eaLnBrk="1" hangingPunct="1">
              <a:lnSpc>
                <a:spcPct val="100000"/>
              </a:lnSpc>
            </a:pPr>
            <a:r>
              <a:rPr lang="en-US" altLang="zh-CN" sz="2800" dirty="0" smtClean="0">
                <a:ea typeface="黑体" pitchFamily="49" charset="-122"/>
              </a:rPr>
              <a:t>TFTP</a:t>
            </a:r>
            <a:r>
              <a:rPr lang="en-US" altLang="zh-CN" sz="1600" dirty="0" smtClean="0">
                <a:ea typeface="黑体" pitchFamily="49" charset="-122"/>
              </a:rPr>
              <a:t> </a:t>
            </a:r>
            <a:r>
              <a:rPr lang="zh-CN" altLang="en-US" sz="2800" dirty="0" smtClean="0">
                <a:ea typeface="黑体" pitchFamily="49" charset="-122"/>
              </a:rPr>
              <a:t>服务器进程要选择一个新的端口和</a:t>
            </a:r>
            <a:r>
              <a:rPr lang="zh-CN" altLang="en-US" sz="1800" dirty="0" smtClean="0">
                <a:ea typeface="黑体" pitchFamily="49" charset="-122"/>
              </a:rPr>
              <a:t> </a:t>
            </a:r>
            <a:r>
              <a:rPr lang="en-US" altLang="zh-CN" sz="2800" dirty="0" smtClean="0">
                <a:ea typeface="黑体" pitchFamily="49" charset="-122"/>
              </a:rPr>
              <a:t>TFTP</a:t>
            </a:r>
            <a:r>
              <a:rPr lang="en-US" altLang="zh-CN" sz="1600" dirty="0" smtClean="0">
                <a:ea typeface="黑体" pitchFamily="49" charset="-122"/>
              </a:rPr>
              <a:t> </a:t>
            </a:r>
            <a:r>
              <a:rPr lang="zh-CN" altLang="en-US" sz="2800" dirty="0" smtClean="0">
                <a:ea typeface="黑体" pitchFamily="49" charset="-122"/>
              </a:rPr>
              <a:t>客户进程进行通信。</a:t>
            </a:r>
          </a:p>
          <a:p>
            <a:pPr algn="just" eaLnBrk="1" hangingPunct="1">
              <a:lnSpc>
                <a:spcPct val="100000"/>
              </a:lnSpc>
            </a:pPr>
            <a:r>
              <a:rPr lang="zh-CN" altLang="en-US" sz="2800" dirty="0" smtClean="0">
                <a:ea typeface="黑体" pitchFamily="49" charset="-122"/>
              </a:rPr>
              <a:t>若文件长度恰好为 </a:t>
            </a:r>
            <a:r>
              <a:rPr lang="en-US" altLang="zh-CN" sz="2800" dirty="0" smtClean="0">
                <a:ea typeface="黑体" pitchFamily="49" charset="-122"/>
              </a:rPr>
              <a:t>512 </a:t>
            </a:r>
            <a:r>
              <a:rPr lang="zh-CN" altLang="en-US" sz="2800" dirty="0" smtClean="0">
                <a:ea typeface="黑体" pitchFamily="49" charset="-122"/>
              </a:rPr>
              <a:t>字节的整数倍，则在文件传送完毕后，还必须在最后发送一个只含首部而无数据的数据 </a:t>
            </a:r>
            <a:r>
              <a:rPr lang="en-US" altLang="zh-CN" sz="2800" dirty="0" smtClean="0">
                <a:ea typeface="黑体" pitchFamily="49" charset="-122"/>
              </a:rPr>
              <a:t>PDU</a:t>
            </a:r>
            <a:r>
              <a:rPr lang="zh-CN" altLang="en-US" sz="2800" dirty="0" smtClean="0">
                <a:ea typeface="黑体" pitchFamily="49" charset="-122"/>
              </a:rPr>
              <a:t>。</a:t>
            </a:r>
          </a:p>
          <a:p>
            <a:pPr algn="just" eaLnBrk="1" hangingPunct="1">
              <a:lnSpc>
                <a:spcPct val="100000"/>
              </a:lnSpc>
            </a:pPr>
            <a:r>
              <a:rPr lang="zh-CN" altLang="en-US" sz="2800" dirty="0" smtClean="0">
                <a:ea typeface="黑体" pitchFamily="49" charset="-122"/>
              </a:rPr>
              <a:t>若文件长度不是 </a:t>
            </a:r>
            <a:r>
              <a:rPr lang="en-US" altLang="zh-CN" sz="2800" dirty="0" smtClean="0">
                <a:ea typeface="黑体" pitchFamily="49" charset="-122"/>
              </a:rPr>
              <a:t>512 </a:t>
            </a:r>
            <a:r>
              <a:rPr lang="zh-CN" altLang="en-US" sz="2800" dirty="0" smtClean="0">
                <a:ea typeface="黑体" pitchFamily="49" charset="-122"/>
              </a:rPr>
              <a:t>字节的整数倍，则最后传送数据 </a:t>
            </a:r>
            <a:r>
              <a:rPr lang="en-US" altLang="zh-CN" sz="2800" dirty="0" smtClean="0">
                <a:ea typeface="黑体" pitchFamily="49" charset="-122"/>
              </a:rPr>
              <a:t>PDU </a:t>
            </a:r>
            <a:r>
              <a:rPr lang="zh-CN" altLang="en-US" sz="2800" dirty="0" smtClean="0">
                <a:ea typeface="黑体" pitchFamily="49" charset="-122"/>
              </a:rPr>
              <a:t>的数据字段一定不满 </a:t>
            </a:r>
            <a:r>
              <a:rPr lang="en-US" altLang="zh-CN" sz="2800" dirty="0" smtClean="0">
                <a:ea typeface="黑体" pitchFamily="49" charset="-122"/>
              </a:rPr>
              <a:t>512 </a:t>
            </a:r>
            <a:r>
              <a:rPr lang="zh-CN" altLang="en-US" sz="2800" dirty="0" smtClean="0">
                <a:ea typeface="黑体" pitchFamily="49" charset="-122"/>
              </a:rPr>
              <a:t>字节，这正好可作为文件结束的标志。</a:t>
            </a:r>
          </a:p>
        </p:txBody>
      </p:sp>
    </p:spTree>
    <p:extLst>
      <p:ext uri="{BB962C8B-B14F-4D97-AF65-F5344CB8AC3E}">
        <p14:creationId xmlns:p14="http://schemas.microsoft.com/office/powerpoint/2010/main" val="424892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1411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1411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1411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4115" grpId="0" build="p"/>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Grp="1" noChangeArrowheads="1"/>
          </p:cNvSpPr>
          <p:nvPr>
            <p:ph type="title"/>
          </p:nvPr>
        </p:nvSpPr>
        <p:spPr/>
        <p:txBody>
          <a:bodyPr/>
          <a:lstStyle/>
          <a:p>
            <a:pPr eaLnBrk="1" hangingPunct="1">
              <a:defRPr/>
            </a:pPr>
            <a:r>
              <a:rPr lang="en-US" altLang="zh-CN" dirty="0"/>
              <a:t>6.3  </a:t>
            </a:r>
            <a:r>
              <a:rPr lang="zh-CN" altLang="en-US" dirty="0"/>
              <a:t>远程终端协议 </a:t>
            </a:r>
            <a:r>
              <a:rPr lang="en-US" altLang="zh-CN" dirty="0"/>
              <a:t>TELNET</a:t>
            </a:r>
          </a:p>
        </p:txBody>
      </p:sp>
      <p:sp>
        <p:nvSpPr>
          <p:cNvPr id="609283" name="Rectangle 3"/>
          <p:cNvSpPr>
            <a:spLocks noGrp="1" noChangeArrowheads="1"/>
          </p:cNvSpPr>
          <p:nvPr>
            <p:ph idx="1"/>
          </p:nvPr>
        </p:nvSpPr>
        <p:spPr/>
        <p:txBody>
          <a:bodyPr/>
          <a:lstStyle/>
          <a:p>
            <a:pPr eaLnBrk="1" hangingPunct="1"/>
            <a:r>
              <a:rPr lang="en-US" altLang="zh-CN" dirty="0" smtClean="0">
                <a:ea typeface="黑体" pitchFamily="49" charset="-122"/>
              </a:rPr>
              <a:t>TELNET </a:t>
            </a:r>
            <a:r>
              <a:rPr lang="zh-CN" altLang="en-US" dirty="0" smtClean="0">
                <a:ea typeface="黑体" pitchFamily="49" charset="-122"/>
              </a:rPr>
              <a:t>是一个简单的远程终端协议，也是互联网的正式标准。</a:t>
            </a:r>
          </a:p>
          <a:p>
            <a:pPr eaLnBrk="1" hangingPunct="1"/>
            <a:r>
              <a:rPr lang="zh-CN" altLang="en-US" dirty="0" smtClean="0">
                <a:ea typeface="黑体" pitchFamily="49" charset="-122"/>
              </a:rPr>
              <a:t>用户用 </a:t>
            </a:r>
            <a:r>
              <a:rPr lang="en-US" altLang="zh-CN" dirty="0" smtClean="0">
                <a:ea typeface="黑体" pitchFamily="49" charset="-122"/>
              </a:rPr>
              <a:t>TELNET </a:t>
            </a:r>
            <a:r>
              <a:rPr lang="zh-CN" altLang="en-US" dirty="0" smtClean="0">
                <a:ea typeface="黑体" pitchFamily="49" charset="-122"/>
              </a:rPr>
              <a:t>就可在其所在地通过 </a:t>
            </a:r>
            <a:r>
              <a:rPr lang="en-US" altLang="zh-CN" dirty="0" smtClean="0">
                <a:ea typeface="黑体" pitchFamily="49" charset="-122"/>
              </a:rPr>
              <a:t>TCP </a:t>
            </a:r>
            <a:r>
              <a:rPr lang="zh-CN" altLang="en-US" dirty="0" smtClean="0">
                <a:ea typeface="黑体" pitchFamily="49" charset="-122"/>
              </a:rPr>
              <a:t>连接注册（即登录）到远地的另一个主机上（使用主机名或 </a:t>
            </a:r>
            <a:r>
              <a:rPr lang="en-US" altLang="zh-CN" dirty="0" smtClean="0">
                <a:ea typeface="黑体" pitchFamily="49" charset="-122"/>
              </a:rPr>
              <a:t>IP </a:t>
            </a:r>
            <a:r>
              <a:rPr lang="zh-CN" altLang="en-US" dirty="0" smtClean="0">
                <a:ea typeface="黑体" pitchFamily="49" charset="-122"/>
              </a:rPr>
              <a:t>地址）。</a:t>
            </a:r>
          </a:p>
          <a:p>
            <a:pPr algn="just" eaLnBrk="1" hangingPunct="1"/>
            <a:r>
              <a:rPr lang="en-US" altLang="zh-CN" dirty="0" smtClean="0">
                <a:ea typeface="黑体" pitchFamily="49" charset="-122"/>
              </a:rPr>
              <a:t>TELNET </a:t>
            </a:r>
            <a:r>
              <a:rPr lang="zh-CN" altLang="en-US" dirty="0" smtClean="0">
                <a:ea typeface="黑体" pitchFamily="49" charset="-122"/>
              </a:rPr>
              <a:t>能将用户的击键传到远地主机，同时也能将远地主机的输出通过 </a:t>
            </a:r>
            <a:r>
              <a:rPr lang="en-US" altLang="zh-CN" dirty="0" smtClean="0">
                <a:ea typeface="黑体" pitchFamily="49" charset="-122"/>
              </a:rPr>
              <a:t>TCP </a:t>
            </a:r>
            <a:r>
              <a:rPr lang="zh-CN" altLang="en-US" dirty="0" smtClean="0">
                <a:ea typeface="黑体" pitchFamily="49" charset="-122"/>
              </a:rPr>
              <a:t>连接返回到用户屏幕。这种服务是透明的，因为用户感觉到好像键盘和显示器是直接连在远地主机上。 </a:t>
            </a:r>
          </a:p>
        </p:txBody>
      </p:sp>
    </p:spTree>
    <p:extLst>
      <p:ext uri="{BB962C8B-B14F-4D97-AF65-F5344CB8AC3E}">
        <p14:creationId xmlns:p14="http://schemas.microsoft.com/office/powerpoint/2010/main" val="6760036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928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92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9283" grpId="0"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p:txBody>
          <a:bodyPr/>
          <a:lstStyle/>
          <a:p>
            <a:pPr algn="ctr" eaLnBrk="1" hangingPunct="1"/>
            <a:r>
              <a:rPr lang="zh-CN" altLang="en-US" sz="4800" smtClean="0">
                <a:ea typeface="黑体" pitchFamily="49" charset="-122"/>
              </a:rPr>
              <a:t>客户</a:t>
            </a:r>
            <a:r>
              <a:rPr lang="zh-CN" altLang="en-US" sz="4800" smtClean="0">
                <a:ea typeface="黑体" pitchFamily="49" charset="-122"/>
                <a:sym typeface="Symbol" pitchFamily="18" charset="2"/>
              </a:rPr>
              <a:t></a:t>
            </a:r>
            <a:r>
              <a:rPr lang="zh-CN" altLang="en-US" sz="4800" smtClean="0">
                <a:ea typeface="黑体" pitchFamily="49" charset="-122"/>
              </a:rPr>
              <a:t>服务器方式</a:t>
            </a:r>
          </a:p>
        </p:txBody>
      </p:sp>
      <p:sp>
        <p:nvSpPr>
          <p:cNvPr id="611331" name="Rectangle 3"/>
          <p:cNvSpPr>
            <a:spLocks noGrp="1" noChangeArrowheads="1"/>
          </p:cNvSpPr>
          <p:nvPr>
            <p:ph idx="1"/>
          </p:nvPr>
        </p:nvSpPr>
        <p:spPr/>
        <p:txBody>
          <a:bodyPr/>
          <a:lstStyle/>
          <a:p>
            <a:pPr marL="316531" indent="-316531" eaLnBrk="1" hangingPunct="1">
              <a:defRPr/>
            </a:pPr>
            <a:r>
              <a:rPr lang="zh-CN" altLang="en-US" dirty="0"/>
              <a:t>现在由于 </a:t>
            </a:r>
            <a:r>
              <a:rPr lang="en-US" altLang="zh-CN" dirty="0"/>
              <a:t>PC </a:t>
            </a:r>
            <a:r>
              <a:rPr lang="zh-CN" altLang="en-US" dirty="0"/>
              <a:t>的功能越来越强，用户已较少使用 </a:t>
            </a:r>
            <a:r>
              <a:rPr lang="en-US" altLang="zh-CN" dirty="0"/>
              <a:t>TELNET </a:t>
            </a:r>
            <a:r>
              <a:rPr lang="zh-CN" altLang="en-US" dirty="0"/>
              <a:t>了。</a:t>
            </a:r>
          </a:p>
          <a:p>
            <a:pPr marL="316531" indent="-316531" eaLnBrk="1" hangingPunct="1">
              <a:defRPr/>
            </a:pPr>
            <a:r>
              <a:rPr lang="en-US" altLang="zh-CN" dirty="0"/>
              <a:t>TELNET </a:t>
            </a:r>
            <a:r>
              <a:rPr lang="zh-CN" altLang="en-US" dirty="0"/>
              <a:t>也使用客户</a:t>
            </a:r>
            <a:r>
              <a:rPr lang="zh-CN" altLang="en-US" dirty="0">
                <a:sym typeface="Symbol" panose="05050102010706020507" pitchFamily="18" charset="2"/>
              </a:rPr>
              <a:t></a:t>
            </a:r>
            <a:r>
              <a:rPr lang="zh-CN" altLang="en-US" dirty="0"/>
              <a:t>服务器方式。在本地系统运行 </a:t>
            </a:r>
            <a:r>
              <a:rPr lang="en-US" altLang="zh-CN" dirty="0"/>
              <a:t>TELNET </a:t>
            </a:r>
            <a:r>
              <a:rPr lang="zh-CN" altLang="en-US" dirty="0"/>
              <a:t>客户进程，而在远地主机则运行 </a:t>
            </a:r>
            <a:r>
              <a:rPr lang="en-US" altLang="zh-CN" dirty="0"/>
              <a:t>TELNET </a:t>
            </a:r>
            <a:r>
              <a:rPr lang="zh-CN" altLang="en-US" dirty="0"/>
              <a:t>服务器进程。</a:t>
            </a:r>
          </a:p>
          <a:p>
            <a:pPr marL="316531" indent="-316531" eaLnBrk="1" hangingPunct="1">
              <a:defRPr/>
            </a:pPr>
            <a:r>
              <a:rPr lang="zh-CN" altLang="en-US" dirty="0"/>
              <a:t>和 </a:t>
            </a:r>
            <a:r>
              <a:rPr lang="en-US" altLang="zh-CN" dirty="0"/>
              <a:t>FTP </a:t>
            </a:r>
            <a:r>
              <a:rPr lang="zh-CN" altLang="en-US" dirty="0"/>
              <a:t>的情况相似，服务器中的</a:t>
            </a:r>
            <a:r>
              <a:rPr lang="zh-CN" altLang="en-US" dirty="0">
                <a:solidFill>
                  <a:srgbClr val="FF0000"/>
                </a:solidFill>
              </a:rPr>
              <a:t>主进程</a:t>
            </a:r>
            <a:r>
              <a:rPr lang="zh-CN" altLang="en-US" dirty="0"/>
              <a:t>等待新的请求，并产生</a:t>
            </a:r>
            <a:r>
              <a:rPr lang="zh-CN" altLang="en-US" dirty="0">
                <a:solidFill>
                  <a:srgbClr val="FF0000"/>
                </a:solidFill>
              </a:rPr>
              <a:t>从属进程</a:t>
            </a:r>
            <a:r>
              <a:rPr lang="zh-CN" altLang="en-US" dirty="0"/>
              <a:t>来处理每一个连接。 </a:t>
            </a:r>
          </a:p>
        </p:txBody>
      </p:sp>
    </p:spTree>
    <p:extLst>
      <p:ext uri="{BB962C8B-B14F-4D97-AF65-F5344CB8AC3E}">
        <p14:creationId xmlns:p14="http://schemas.microsoft.com/office/powerpoint/2010/main" val="28208053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1133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1133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1331" grpId="0" build="p"/>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2"/>
          <p:cNvSpPr>
            <a:spLocks noGrp="1" noChangeArrowheads="1"/>
          </p:cNvSpPr>
          <p:nvPr>
            <p:ph type="title" idx="4294967295"/>
          </p:nvPr>
        </p:nvSpPr>
        <p:spPr>
          <a:xfrm>
            <a:off x="488504" y="585242"/>
            <a:ext cx="9066212" cy="971550"/>
          </a:xfrm>
        </p:spPr>
        <p:txBody>
          <a:bodyPr/>
          <a:lstStyle/>
          <a:p>
            <a:pPr algn="ctr" eaLnBrk="1" hangingPunct="1">
              <a:defRPr/>
            </a:pPr>
            <a:r>
              <a:rPr lang="en-US" altLang="zh-CN" sz="4062" dirty="0"/>
              <a:t>TELNET </a:t>
            </a:r>
            <a:r>
              <a:rPr lang="zh-CN" altLang="en-US" sz="4062" dirty="0"/>
              <a:t>使用</a:t>
            </a:r>
            <a:br>
              <a:rPr lang="zh-CN" altLang="en-US" sz="4062" dirty="0"/>
            </a:br>
            <a:r>
              <a:rPr lang="zh-CN" altLang="en-US" sz="4062" dirty="0"/>
              <a:t>网络虚拟终端 </a:t>
            </a:r>
            <a:r>
              <a:rPr lang="en-US" altLang="zh-CN" sz="4062" dirty="0"/>
              <a:t>NVT </a:t>
            </a:r>
            <a:r>
              <a:rPr lang="zh-CN" altLang="en-US" sz="4062" dirty="0"/>
              <a:t>格式 </a:t>
            </a:r>
          </a:p>
        </p:txBody>
      </p:sp>
      <p:graphicFrame>
        <p:nvGraphicFramePr>
          <p:cNvPr id="93188" name="Object 5"/>
          <p:cNvGraphicFramePr>
            <a:graphicFrameLocks noChangeAspect="1"/>
          </p:cNvGraphicFramePr>
          <p:nvPr>
            <p:extLst>
              <p:ext uri="{D42A27DB-BD31-4B8C-83A1-F6EECF244321}">
                <p14:modId xmlns:p14="http://schemas.microsoft.com/office/powerpoint/2010/main" val="924518136"/>
              </p:ext>
            </p:extLst>
          </p:nvPr>
        </p:nvGraphicFramePr>
        <p:xfrm>
          <a:off x="3308432" y="2518048"/>
          <a:ext cx="3625321" cy="2297113"/>
        </p:xfrm>
        <a:graphic>
          <a:graphicData uri="http://schemas.openxmlformats.org/presentationml/2006/ole">
            <mc:AlternateContent xmlns:mc="http://schemas.openxmlformats.org/markup-compatibility/2006">
              <mc:Choice xmlns:v="urn:schemas-microsoft-com:vml" Requires="v">
                <p:oleObj spid="_x0000_s17411"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08432" y="2518048"/>
                        <a:ext cx="3625321" cy="229711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93189" name="Text Box 6"/>
          <p:cNvSpPr txBox="1">
            <a:spLocks noChangeArrowheads="1"/>
          </p:cNvSpPr>
          <p:nvPr/>
        </p:nvSpPr>
        <p:spPr bwMode="auto">
          <a:xfrm>
            <a:off x="4469291" y="2060848"/>
            <a:ext cx="126188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800" b="1">
                <a:solidFill>
                  <a:srgbClr val="000099"/>
                </a:solidFill>
                <a:latin typeface="Arial" charset="0"/>
                <a:ea typeface="黑体" pitchFamily="49" charset="-122"/>
              </a:rPr>
              <a:t>互联网</a:t>
            </a:r>
          </a:p>
        </p:txBody>
      </p:sp>
      <p:pic>
        <p:nvPicPr>
          <p:cNvPr id="93190" name="Picture 7"/>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77207" y="2622822"/>
            <a:ext cx="2139421" cy="2198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pic>
        <p:nvPicPr>
          <p:cNvPr id="93191" name="Picture 8"/>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58944" y="2718073"/>
            <a:ext cx="2013876" cy="1825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192" name="Text Box 9"/>
          <p:cNvSpPr txBox="1">
            <a:spLocks noChangeArrowheads="1"/>
          </p:cNvSpPr>
          <p:nvPr/>
        </p:nvSpPr>
        <p:spPr bwMode="auto">
          <a:xfrm>
            <a:off x="4419418" y="2946672"/>
            <a:ext cx="149515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TCP </a:t>
            </a:r>
            <a:r>
              <a:rPr kumimoji="1" lang="zh-CN" altLang="en-US" sz="2400" b="1">
                <a:solidFill>
                  <a:srgbClr val="000099"/>
                </a:solidFill>
                <a:latin typeface="Arial" charset="0"/>
                <a:ea typeface="黑体" pitchFamily="49" charset="-122"/>
              </a:rPr>
              <a:t>连接</a:t>
            </a:r>
          </a:p>
        </p:txBody>
      </p:sp>
      <p:sp>
        <p:nvSpPr>
          <p:cNvPr id="93193" name="Text Box 10"/>
          <p:cNvSpPr txBox="1">
            <a:spLocks noChangeArrowheads="1"/>
          </p:cNvSpPr>
          <p:nvPr/>
        </p:nvSpPr>
        <p:spPr bwMode="auto">
          <a:xfrm>
            <a:off x="1426981" y="2224360"/>
            <a:ext cx="119295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 </a:t>
            </a:r>
            <a:r>
              <a:rPr kumimoji="1" lang="zh-CN" altLang="en-US" sz="2400" b="1">
                <a:solidFill>
                  <a:srgbClr val="000099"/>
                </a:solidFill>
                <a:latin typeface="Arial" charset="0"/>
                <a:ea typeface="黑体" pitchFamily="49" charset="-122"/>
              </a:rPr>
              <a:t>客户端</a:t>
            </a:r>
          </a:p>
        </p:txBody>
      </p:sp>
      <p:sp>
        <p:nvSpPr>
          <p:cNvPr id="93194" name="Text Box 11"/>
          <p:cNvSpPr txBox="1">
            <a:spLocks noChangeArrowheads="1"/>
          </p:cNvSpPr>
          <p:nvPr/>
        </p:nvSpPr>
        <p:spPr bwMode="auto">
          <a:xfrm>
            <a:off x="7759254" y="2165622"/>
            <a:ext cx="15007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 </a:t>
            </a:r>
            <a:r>
              <a:rPr kumimoji="1" lang="zh-CN" altLang="en-US" sz="2400" b="1">
                <a:solidFill>
                  <a:srgbClr val="000099"/>
                </a:solidFill>
                <a:latin typeface="Arial" charset="0"/>
                <a:ea typeface="黑体" pitchFamily="49" charset="-122"/>
              </a:rPr>
              <a:t>服务器端</a:t>
            </a:r>
          </a:p>
        </p:txBody>
      </p:sp>
      <p:sp>
        <p:nvSpPr>
          <p:cNvPr id="93195" name="Text Box 12"/>
          <p:cNvSpPr txBox="1">
            <a:spLocks noChangeArrowheads="1"/>
          </p:cNvSpPr>
          <p:nvPr/>
        </p:nvSpPr>
        <p:spPr bwMode="auto">
          <a:xfrm>
            <a:off x="288479" y="4888185"/>
            <a:ext cx="27318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 </a:t>
            </a:r>
            <a:r>
              <a:rPr kumimoji="1" lang="zh-CN" altLang="en-US" sz="2400" b="1">
                <a:solidFill>
                  <a:srgbClr val="000099"/>
                </a:solidFill>
                <a:latin typeface="Arial" charset="0"/>
                <a:ea typeface="黑体" pitchFamily="49" charset="-122"/>
              </a:rPr>
              <a:t>使用客户端的格式</a:t>
            </a:r>
          </a:p>
        </p:txBody>
      </p:sp>
      <p:sp>
        <p:nvSpPr>
          <p:cNvPr id="93196" name="Text Box 13"/>
          <p:cNvSpPr txBox="1">
            <a:spLocks noChangeArrowheads="1"/>
          </p:cNvSpPr>
          <p:nvPr/>
        </p:nvSpPr>
        <p:spPr bwMode="auto">
          <a:xfrm>
            <a:off x="6809929" y="4888185"/>
            <a:ext cx="30396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 </a:t>
            </a:r>
            <a:r>
              <a:rPr kumimoji="1" lang="zh-CN" altLang="en-US" sz="2400" b="1">
                <a:solidFill>
                  <a:srgbClr val="000099"/>
                </a:solidFill>
                <a:latin typeface="Arial" charset="0"/>
                <a:ea typeface="黑体" pitchFamily="49" charset="-122"/>
              </a:rPr>
              <a:t>使用服务器端的格式</a:t>
            </a:r>
          </a:p>
        </p:txBody>
      </p:sp>
      <p:sp>
        <p:nvSpPr>
          <p:cNvPr id="93197" name="Text Box 14"/>
          <p:cNvSpPr txBox="1">
            <a:spLocks noChangeArrowheads="1"/>
          </p:cNvSpPr>
          <p:nvPr/>
        </p:nvSpPr>
        <p:spPr bwMode="auto">
          <a:xfrm>
            <a:off x="3827809" y="4888185"/>
            <a:ext cx="228062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 </a:t>
            </a:r>
            <a:r>
              <a:rPr kumimoji="1" lang="zh-CN" altLang="en-US" sz="2400" b="1">
                <a:solidFill>
                  <a:srgbClr val="000099"/>
                </a:solidFill>
                <a:latin typeface="Arial" charset="0"/>
                <a:ea typeface="黑体" pitchFamily="49" charset="-122"/>
              </a:rPr>
              <a:t>使用 </a:t>
            </a:r>
            <a:r>
              <a:rPr kumimoji="1" lang="en-US" altLang="zh-CN" sz="2400" b="1">
                <a:solidFill>
                  <a:srgbClr val="000099"/>
                </a:solidFill>
                <a:latin typeface="Arial" charset="0"/>
                <a:ea typeface="黑体" pitchFamily="49" charset="-122"/>
              </a:rPr>
              <a:t>NVT </a:t>
            </a:r>
            <a:r>
              <a:rPr kumimoji="1" lang="zh-CN" altLang="en-US" sz="2400" b="1">
                <a:solidFill>
                  <a:srgbClr val="000099"/>
                </a:solidFill>
                <a:latin typeface="Arial" charset="0"/>
                <a:ea typeface="黑体" pitchFamily="49" charset="-122"/>
              </a:rPr>
              <a:t>格式</a:t>
            </a:r>
          </a:p>
        </p:txBody>
      </p:sp>
      <p:sp>
        <p:nvSpPr>
          <p:cNvPr id="93198" name="Line 15"/>
          <p:cNvSpPr>
            <a:spLocks noChangeShapeType="1"/>
          </p:cNvSpPr>
          <p:nvPr/>
        </p:nvSpPr>
        <p:spPr bwMode="auto">
          <a:xfrm flipV="1">
            <a:off x="1643674" y="3867422"/>
            <a:ext cx="357717" cy="1081088"/>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93199" name="Line 16"/>
          <p:cNvSpPr>
            <a:spLocks noChangeShapeType="1"/>
          </p:cNvSpPr>
          <p:nvPr/>
        </p:nvSpPr>
        <p:spPr bwMode="auto">
          <a:xfrm flipH="1" flipV="1">
            <a:off x="5086697" y="3622947"/>
            <a:ext cx="6879" cy="1277938"/>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93200" name="Line 17"/>
          <p:cNvSpPr>
            <a:spLocks noChangeShapeType="1"/>
          </p:cNvSpPr>
          <p:nvPr/>
        </p:nvSpPr>
        <p:spPr bwMode="auto">
          <a:xfrm flipV="1">
            <a:off x="8290668" y="3813447"/>
            <a:ext cx="111787" cy="1303338"/>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93201" name="Oval 18"/>
          <p:cNvSpPr>
            <a:spLocks noChangeArrowheads="1"/>
          </p:cNvSpPr>
          <p:nvPr/>
        </p:nvSpPr>
        <p:spPr bwMode="auto">
          <a:xfrm>
            <a:off x="1526728" y="3051447"/>
            <a:ext cx="1006078" cy="833438"/>
          </a:xfrm>
          <a:prstGeom prst="ellipse">
            <a:avLst/>
          </a:prstGeom>
          <a:solidFill>
            <a:srgbClr val="FFFF99"/>
          </a:solidFill>
          <a:ln w="19050">
            <a:solidFill>
              <a:schemeClr val="tx1"/>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93202" name="Oval 19"/>
          <p:cNvSpPr>
            <a:spLocks noChangeArrowheads="1"/>
          </p:cNvSpPr>
          <p:nvPr/>
        </p:nvSpPr>
        <p:spPr bwMode="auto">
          <a:xfrm>
            <a:off x="7855562" y="3051447"/>
            <a:ext cx="1131623" cy="833438"/>
          </a:xfrm>
          <a:prstGeom prst="ellipse">
            <a:avLst/>
          </a:prstGeom>
          <a:solidFill>
            <a:srgbClr val="FFCCCC"/>
          </a:solidFill>
          <a:ln w="19050">
            <a:solidFill>
              <a:schemeClr val="tx1"/>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93203" name="AutoShape 20"/>
          <p:cNvSpPr>
            <a:spLocks noChangeArrowheads="1"/>
          </p:cNvSpPr>
          <p:nvPr/>
        </p:nvSpPr>
        <p:spPr bwMode="auto">
          <a:xfrm>
            <a:off x="2596439" y="3329260"/>
            <a:ext cx="5279760" cy="388937"/>
          </a:xfrm>
          <a:prstGeom prst="leftRightArrow">
            <a:avLst>
              <a:gd name="adj1" fmla="val 61111"/>
              <a:gd name="adj2" fmla="val 202172"/>
            </a:avLst>
          </a:prstGeom>
          <a:solidFill>
            <a:srgbClr val="33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Tree>
    <p:extLst>
      <p:ext uri="{BB962C8B-B14F-4D97-AF65-F5344CB8AC3E}">
        <p14:creationId xmlns:p14="http://schemas.microsoft.com/office/powerpoint/2010/main" val="2131533747"/>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Grp="1" noChangeArrowheads="1"/>
          </p:cNvSpPr>
          <p:nvPr>
            <p:ph type="title"/>
          </p:nvPr>
        </p:nvSpPr>
        <p:spPr/>
        <p:txBody>
          <a:bodyPr/>
          <a:lstStyle/>
          <a:p>
            <a:pPr algn="ctr" eaLnBrk="1" hangingPunct="1">
              <a:defRPr/>
            </a:pPr>
            <a:r>
              <a:rPr lang="zh-CN" altLang="en-US" dirty="0"/>
              <a:t>网络虚拟终端 </a:t>
            </a:r>
            <a:r>
              <a:rPr lang="en-US" altLang="zh-CN" dirty="0"/>
              <a:t>NVT </a:t>
            </a:r>
            <a:r>
              <a:rPr lang="zh-CN" altLang="en-US" dirty="0"/>
              <a:t>格式 </a:t>
            </a:r>
          </a:p>
        </p:txBody>
      </p:sp>
      <p:sp>
        <p:nvSpPr>
          <p:cNvPr id="141315" name="Rectangle 3"/>
          <p:cNvSpPr>
            <a:spLocks noGrp="1" noChangeArrowheads="1"/>
          </p:cNvSpPr>
          <p:nvPr>
            <p:ph idx="1"/>
          </p:nvPr>
        </p:nvSpPr>
        <p:spPr/>
        <p:txBody>
          <a:bodyPr/>
          <a:lstStyle/>
          <a:p>
            <a:pPr marL="316531" indent="-316531" algn="just" eaLnBrk="1" hangingPunct="1">
              <a:spcBef>
                <a:spcPts val="554"/>
              </a:spcBef>
              <a:defRPr/>
            </a:pPr>
            <a:r>
              <a:rPr lang="zh-CN" altLang="en-US" dirty="0"/>
              <a:t>客户软件把用户的击键和命令转换成 </a:t>
            </a:r>
            <a:r>
              <a:rPr lang="en-US" altLang="zh-CN" dirty="0"/>
              <a:t>NVT </a:t>
            </a:r>
            <a:r>
              <a:rPr lang="zh-CN" altLang="en-US" dirty="0"/>
              <a:t>格式，并送交服务器。</a:t>
            </a:r>
          </a:p>
          <a:p>
            <a:pPr marL="316531" indent="-316531" algn="just" eaLnBrk="1" hangingPunct="1">
              <a:spcBef>
                <a:spcPts val="554"/>
              </a:spcBef>
              <a:defRPr/>
            </a:pPr>
            <a:r>
              <a:rPr lang="zh-CN" altLang="en-US" dirty="0"/>
              <a:t>服务器软件把收到的数据和命令，从 </a:t>
            </a:r>
            <a:r>
              <a:rPr lang="en-US" altLang="zh-CN" dirty="0"/>
              <a:t>NVT </a:t>
            </a:r>
            <a:r>
              <a:rPr lang="zh-CN" altLang="en-US" dirty="0"/>
              <a:t>格式转换成远地系统所需的格式。</a:t>
            </a:r>
          </a:p>
          <a:p>
            <a:pPr marL="316531" indent="-316531" algn="just" eaLnBrk="1" hangingPunct="1">
              <a:spcBef>
                <a:spcPts val="554"/>
              </a:spcBef>
              <a:defRPr/>
            </a:pPr>
            <a:r>
              <a:rPr lang="zh-CN" altLang="en-US" dirty="0"/>
              <a:t>向用户返回数据时，服务器把远地系统的格式转换为 </a:t>
            </a:r>
            <a:r>
              <a:rPr lang="en-US" altLang="zh-CN" dirty="0"/>
              <a:t>NVT </a:t>
            </a:r>
            <a:r>
              <a:rPr lang="zh-CN" altLang="en-US" dirty="0"/>
              <a:t>格式，本地客户再从 </a:t>
            </a:r>
            <a:r>
              <a:rPr lang="en-US" altLang="zh-CN" dirty="0"/>
              <a:t>NVT </a:t>
            </a:r>
            <a:r>
              <a:rPr lang="zh-CN" altLang="en-US" dirty="0"/>
              <a:t>格式转换到本地系统所需的格式。 </a:t>
            </a:r>
          </a:p>
        </p:txBody>
      </p:sp>
    </p:spTree>
    <p:extLst>
      <p:ext uri="{BB962C8B-B14F-4D97-AF65-F5344CB8AC3E}">
        <p14:creationId xmlns:p14="http://schemas.microsoft.com/office/powerpoint/2010/main" val="19399661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131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131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build="p"/>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标题 1"/>
          <p:cNvSpPr>
            <a:spLocks noGrp="1"/>
          </p:cNvSpPr>
          <p:nvPr>
            <p:ph type="title"/>
          </p:nvPr>
        </p:nvSpPr>
        <p:spPr/>
        <p:txBody>
          <a:bodyPr/>
          <a:lstStyle/>
          <a:p>
            <a:pPr eaLnBrk="1" hangingPunct="1"/>
            <a:r>
              <a:rPr lang="en-US" altLang="zh-CN" dirty="0" smtClean="0">
                <a:ea typeface="黑体" pitchFamily="49" charset="-122"/>
              </a:rPr>
              <a:t>6.4  </a:t>
            </a:r>
            <a:r>
              <a:rPr lang="zh-CN" altLang="en-US" dirty="0" smtClean="0">
                <a:ea typeface="黑体" pitchFamily="49" charset="-122"/>
              </a:rPr>
              <a:t>万维网 </a:t>
            </a:r>
            <a:r>
              <a:rPr lang="en-US" altLang="zh-CN" dirty="0" smtClean="0">
                <a:ea typeface="黑体" pitchFamily="49" charset="-122"/>
              </a:rPr>
              <a:t>WWW</a:t>
            </a:r>
            <a:endParaRPr lang="zh-CN" altLang="en-US" dirty="0" smtClean="0">
              <a:ea typeface="黑体" pitchFamily="49" charset="-122"/>
            </a:endParaRPr>
          </a:p>
        </p:txBody>
      </p:sp>
      <p:sp>
        <p:nvSpPr>
          <p:cNvPr id="3" name="内容占位符 2"/>
          <p:cNvSpPr>
            <a:spLocks noGrp="1"/>
          </p:cNvSpPr>
          <p:nvPr>
            <p:ph idx="1"/>
          </p:nvPr>
        </p:nvSpPr>
        <p:spPr/>
        <p:txBody>
          <a:bodyPr/>
          <a:lstStyle/>
          <a:p>
            <a:pPr eaLnBrk="1" hangingPunct="1">
              <a:defRPr/>
            </a:pPr>
            <a:r>
              <a:rPr lang="en-US" altLang="zh-CN" sz="3200" dirty="0">
                <a:ea typeface="黑体" panose="02010609060101010101" pitchFamily="49" charset="-122"/>
              </a:rPr>
              <a:t>6.4.1  </a:t>
            </a:r>
            <a:r>
              <a:rPr lang="zh-CN" altLang="en-US" sz="3200" dirty="0" smtClean="0">
                <a:ea typeface="黑体" panose="02010609060101010101" pitchFamily="49" charset="-122"/>
              </a:rPr>
              <a:t>万维网概述</a:t>
            </a:r>
            <a:endParaRPr lang="en-US" altLang="zh-CN" sz="3200" dirty="0" smtClean="0">
              <a:ea typeface="黑体" panose="02010609060101010101" pitchFamily="49" charset="-122"/>
            </a:endParaRPr>
          </a:p>
          <a:p>
            <a:pPr eaLnBrk="1" hangingPunct="1">
              <a:defRPr/>
            </a:pPr>
            <a:r>
              <a:rPr lang="en-US" altLang="zh-CN" sz="3200" dirty="0">
                <a:ea typeface="黑体" panose="02010609060101010101" pitchFamily="49" charset="-122"/>
              </a:rPr>
              <a:t>6.4.2  </a:t>
            </a:r>
            <a:r>
              <a:rPr lang="zh-CN" altLang="en-US" sz="3200" dirty="0">
                <a:ea typeface="黑体" panose="02010609060101010101" pitchFamily="49" charset="-122"/>
              </a:rPr>
              <a:t>统一资源定位符 </a:t>
            </a:r>
            <a:r>
              <a:rPr lang="en-US" altLang="zh-CN" sz="3200" dirty="0" smtClean="0">
                <a:ea typeface="黑体" panose="02010609060101010101" pitchFamily="49" charset="-122"/>
              </a:rPr>
              <a:t>URL</a:t>
            </a:r>
          </a:p>
          <a:p>
            <a:pPr eaLnBrk="1" hangingPunct="1">
              <a:defRPr/>
            </a:pPr>
            <a:r>
              <a:rPr lang="en-US" altLang="zh-CN" sz="3200" dirty="0">
                <a:ea typeface="黑体" panose="02010609060101010101" pitchFamily="49" charset="-122"/>
              </a:rPr>
              <a:t>6.4.3  </a:t>
            </a:r>
            <a:r>
              <a:rPr lang="zh-CN" altLang="en-US" sz="3200" dirty="0">
                <a:ea typeface="黑体" panose="02010609060101010101" pitchFamily="49" charset="-122"/>
              </a:rPr>
              <a:t>超文本传送协议 </a:t>
            </a:r>
            <a:r>
              <a:rPr lang="en-US" altLang="zh-CN" sz="3200" dirty="0" smtClean="0">
                <a:ea typeface="黑体" panose="02010609060101010101" pitchFamily="49" charset="-122"/>
              </a:rPr>
              <a:t>HTTP</a:t>
            </a:r>
          </a:p>
          <a:p>
            <a:pPr eaLnBrk="1" hangingPunct="1">
              <a:defRPr/>
            </a:pPr>
            <a:r>
              <a:rPr lang="en-US" altLang="zh-CN" sz="3200" dirty="0">
                <a:ea typeface="黑体" panose="02010609060101010101" pitchFamily="49" charset="-122"/>
              </a:rPr>
              <a:t>6.4.4  </a:t>
            </a:r>
            <a:r>
              <a:rPr lang="zh-CN" altLang="en-US" sz="3200" dirty="0">
                <a:ea typeface="黑体" panose="02010609060101010101" pitchFamily="49" charset="-122"/>
              </a:rPr>
              <a:t>万维网的</a:t>
            </a:r>
            <a:r>
              <a:rPr lang="zh-CN" altLang="en-US" sz="3200" dirty="0" smtClean="0">
                <a:ea typeface="黑体" panose="02010609060101010101" pitchFamily="49" charset="-122"/>
              </a:rPr>
              <a:t>文档</a:t>
            </a:r>
            <a:endParaRPr lang="en-US" altLang="zh-CN" sz="3200" dirty="0" smtClean="0">
              <a:ea typeface="黑体" panose="02010609060101010101" pitchFamily="49" charset="-122"/>
            </a:endParaRPr>
          </a:p>
          <a:p>
            <a:pPr eaLnBrk="1" hangingPunct="1">
              <a:defRPr/>
            </a:pPr>
            <a:r>
              <a:rPr lang="en-US" altLang="zh-CN" sz="3200" dirty="0">
                <a:ea typeface="黑体" panose="02010609060101010101" pitchFamily="49" charset="-122"/>
              </a:rPr>
              <a:t>6.4.5  </a:t>
            </a:r>
            <a:r>
              <a:rPr lang="zh-CN" altLang="en-US" sz="3200" dirty="0">
                <a:ea typeface="黑体" panose="02010609060101010101" pitchFamily="49" charset="-122"/>
              </a:rPr>
              <a:t>万维网的信息检索</a:t>
            </a:r>
            <a:r>
              <a:rPr lang="zh-CN" altLang="en-US" sz="3200" dirty="0" smtClean="0">
                <a:ea typeface="黑体" panose="02010609060101010101" pitchFamily="49" charset="-122"/>
              </a:rPr>
              <a:t>系统</a:t>
            </a:r>
            <a:endParaRPr lang="en-US" altLang="zh-CN" sz="3200" dirty="0" smtClean="0">
              <a:ea typeface="黑体" panose="02010609060101010101" pitchFamily="49" charset="-122"/>
            </a:endParaRPr>
          </a:p>
          <a:p>
            <a:pPr eaLnBrk="1" hangingPunct="1">
              <a:defRPr/>
            </a:pPr>
            <a:r>
              <a:rPr lang="en-US" altLang="zh-CN" sz="3200" dirty="0" smtClean="0">
                <a:ea typeface="黑体" panose="02010609060101010101" pitchFamily="49" charset="-122"/>
              </a:rPr>
              <a:t>6</a:t>
            </a:r>
            <a:r>
              <a:rPr lang="en-US" altLang="zh-CN" sz="3200" dirty="0">
                <a:ea typeface="黑体" panose="02010609060101010101" pitchFamily="49" charset="-122"/>
              </a:rPr>
              <a:t>.</a:t>
            </a:r>
            <a:r>
              <a:rPr lang="en-US" altLang="zh-CN" sz="3200" dirty="0" smtClean="0">
                <a:ea typeface="黑体" panose="02010609060101010101" pitchFamily="49" charset="-122"/>
              </a:rPr>
              <a:t>4.6  </a:t>
            </a:r>
            <a:r>
              <a:rPr lang="zh-CN" altLang="en-US" sz="3200" dirty="0">
                <a:ea typeface="黑体" panose="02010609060101010101" pitchFamily="49" charset="-122"/>
              </a:rPr>
              <a:t>博</a:t>
            </a:r>
            <a:r>
              <a:rPr lang="zh-CN" altLang="en-US" sz="3200" dirty="0" smtClean="0">
                <a:ea typeface="黑体" panose="02010609060101010101" pitchFamily="49" charset="-122"/>
              </a:rPr>
              <a:t>客和微博</a:t>
            </a:r>
            <a:endParaRPr lang="en-US" altLang="zh-CN" sz="3200" dirty="0" smtClean="0">
              <a:ea typeface="黑体" panose="02010609060101010101" pitchFamily="49" charset="-122"/>
            </a:endParaRPr>
          </a:p>
          <a:p>
            <a:pPr eaLnBrk="1" hangingPunct="1">
              <a:defRPr/>
            </a:pPr>
            <a:r>
              <a:rPr lang="en-US" altLang="zh-CN" sz="3200" dirty="0" smtClean="0">
                <a:ea typeface="黑体" panose="02010609060101010101" pitchFamily="49" charset="-122"/>
              </a:rPr>
              <a:t>6.4.7  </a:t>
            </a:r>
            <a:r>
              <a:rPr lang="zh-CN" altLang="en-US" sz="3200" dirty="0" smtClean="0">
                <a:ea typeface="黑体" panose="02010609060101010101" pitchFamily="49" charset="-122"/>
              </a:rPr>
              <a:t>社交网络</a:t>
            </a:r>
            <a:endParaRPr lang="zh-CN" altLang="en-US" dirty="0"/>
          </a:p>
        </p:txBody>
      </p:sp>
    </p:spTree>
    <p:extLst>
      <p:ext uri="{BB962C8B-B14F-4D97-AF65-F5344CB8AC3E}">
        <p14:creationId xmlns:p14="http://schemas.microsoft.com/office/powerpoint/2010/main" val="152784451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Rectangle 2"/>
          <p:cNvSpPr>
            <a:spLocks noGrp="1" noChangeArrowheads="1"/>
          </p:cNvSpPr>
          <p:nvPr>
            <p:ph type="title"/>
          </p:nvPr>
        </p:nvSpPr>
        <p:spPr/>
        <p:txBody>
          <a:bodyPr/>
          <a:lstStyle/>
          <a:p>
            <a:pPr eaLnBrk="1" hangingPunct="1">
              <a:defRPr/>
            </a:pPr>
            <a:r>
              <a:rPr lang="en-US" altLang="zh-CN" dirty="0"/>
              <a:t/>
            </a:r>
            <a:br>
              <a:rPr lang="en-US" altLang="zh-CN" dirty="0"/>
            </a:br>
            <a:r>
              <a:rPr lang="en-US" altLang="zh-CN" sz="4800" dirty="0"/>
              <a:t>6.4.1  </a:t>
            </a:r>
            <a:r>
              <a:rPr lang="zh-CN" altLang="en-US" sz="4800" dirty="0"/>
              <a:t>万维网概述</a:t>
            </a:r>
          </a:p>
        </p:txBody>
      </p:sp>
      <p:sp>
        <p:nvSpPr>
          <p:cNvPr id="543747" name="Rectangle 3"/>
          <p:cNvSpPr>
            <a:spLocks noGrp="1" noChangeArrowheads="1"/>
          </p:cNvSpPr>
          <p:nvPr>
            <p:ph idx="1"/>
          </p:nvPr>
        </p:nvSpPr>
        <p:spPr/>
        <p:txBody>
          <a:bodyPr/>
          <a:lstStyle/>
          <a:p>
            <a:pPr algn="just" eaLnBrk="1" hangingPunct="1"/>
            <a:r>
              <a:rPr lang="zh-CN" altLang="en-US" dirty="0" smtClean="0">
                <a:solidFill>
                  <a:srgbClr val="FF0000"/>
                </a:solidFill>
                <a:ea typeface="黑体" pitchFamily="49" charset="-122"/>
              </a:rPr>
              <a:t>万维网</a:t>
            </a:r>
            <a:r>
              <a:rPr lang="zh-CN" altLang="en-US" dirty="0" smtClean="0">
                <a:ea typeface="黑体" pitchFamily="49" charset="-122"/>
              </a:rPr>
              <a:t> </a:t>
            </a:r>
            <a:r>
              <a:rPr lang="en-US" altLang="zh-CN" dirty="0" smtClean="0">
                <a:ea typeface="黑体" pitchFamily="49" charset="-122"/>
              </a:rPr>
              <a:t>WWW (World Wide Web) </a:t>
            </a:r>
            <a:r>
              <a:rPr lang="zh-CN" altLang="en-US" dirty="0" smtClean="0">
                <a:ea typeface="黑体" pitchFamily="49" charset="-122"/>
              </a:rPr>
              <a:t>并非某种特殊的计算机网络。</a:t>
            </a:r>
          </a:p>
          <a:p>
            <a:pPr algn="just" eaLnBrk="1" hangingPunct="1"/>
            <a:r>
              <a:rPr lang="zh-CN" altLang="en-US" dirty="0" smtClean="0">
                <a:ea typeface="黑体" pitchFamily="49" charset="-122"/>
              </a:rPr>
              <a:t>万维网是一个大规模的、联机式的</a:t>
            </a:r>
            <a:r>
              <a:rPr lang="zh-CN" altLang="en-US" dirty="0" smtClean="0">
                <a:solidFill>
                  <a:srgbClr val="FF0000"/>
                </a:solidFill>
                <a:ea typeface="黑体" pitchFamily="49" charset="-122"/>
              </a:rPr>
              <a:t>信息储藏所。</a:t>
            </a:r>
          </a:p>
          <a:p>
            <a:pPr algn="just" eaLnBrk="1" hangingPunct="1"/>
            <a:r>
              <a:rPr lang="zh-CN" altLang="en-US" dirty="0" smtClean="0">
                <a:ea typeface="黑体" pitchFamily="49" charset="-122"/>
              </a:rPr>
              <a:t>万维网用链接的方法能非常方便地从互联网上的一个站点访问另一个站点，从而主动地按需获取丰富的信息。</a:t>
            </a:r>
          </a:p>
          <a:p>
            <a:pPr algn="just" eaLnBrk="1" hangingPunct="1"/>
            <a:r>
              <a:rPr lang="zh-CN" altLang="en-US" dirty="0" smtClean="0">
                <a:ea typeface="黑体" pitchFamily="49" charset="-122"/>
              </a:rPr>
              <a:t>这种访问方式称为“</a:t>
            </a:r>
            <a:r>
              <a:rPr lang="zh-CN" altLang="en-US" dirty="0" smtClean="0">
                <a:solidFill>
                  <a:srgbClr val="FF0000"/>
                </a:solidFill>
                <a:ea typeface="黑体" pitchFamily="49" charset="-122"/>
              </a:rPr>
              <a:t>链接</a:t>
            </a:r>
            <a:r>
              <a:rPr lang="zh-CN" altLang="en-US" dirty="0" smtClean="0">
                <a:ea typeface="黑体" pitchFamily="49" charset="-122"/>
              </a:rPr>
              <a:t>”。</a:t>
            </a:r>
          </a:p>
        </p:txBody>
      </p:sp>
    </p:spTree>
    <p:extLst>
      <p:ext uri="{BB962C8B-B14F-4D97-AF65-F5344CB8AC3E}">
        <p14:creationId xmlns:p14="http://schemas.microsoft.com/office/powerpoint/2010/main" val="32137933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4374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43747">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4374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4770" name="Rectangle 2"/>
          <p:cNvSpPr>
            <a:spLocks noGrp="1" noChangeArrowheads="1"/>
          </p:cNvSpPr>
          <p:nvPr>
            <p:ph type="title"/>
          </p:nvPr>
        </p:nvSpPr>
        <p:spPr/>
        <p:txBody>
          <a:bodyPr/>
          <a:lstStyle/>
          <a:p>
            <a:pPr algn="ctr" eaLnBrk="1" hangingPunct="1">
              <a:defRPr/>
            </a:pPr>
            <a:r>
              <a:rPr dirty="0"/>
              <a:t>万维网提供分布式服务 </a:t>
            </a:r>
          </a:p>
        </p:txBody>
      </p:sp>
      <p:sp>
        <p:nvSpPr>
          <p:cNvPr id="100355" name="Text Box 5"/>
          <p:cNvSpPr txBox="1">
            <a:spLocks noChangeArrowheads="1"/>
          </p:cNvSpPr>
          <p:nvPr/>
        </p:nvSpPr>
        <p:spPr bwMode="auto">
          <a:xfrm>
            <a:off x="2993402" y="3631084"/>
            <a:ext cx="1135247" cy="1723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sp>
        <p:nvSpPr>
          <p:cNvPr id="100356" name="Text Box 6"/>
          <p:cNvSpPr txBox="1">
            <a:spLocks noChangeArrowheads="1"/>
          </p:cNvSpPr>
          <p:nvPr/>
        </p:nvSpPr>
        <p:spPr bwMode="auto">
          <a:xfrm>
            <a:off x="876337" y="1603847"/>
            <a:ext cx="1045479"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600" b="1">
                <a:solidFill>
                  <a:srgbClr val="000099"/>
                </a:solidFill>
                <a:latin typeface="Arial" charset="0"/>
                <a:ea typeface="黑体" pitchFamily="49" charset="-122"/>
                <a:sym typeface="Wingdings" pitchFamily="2" charset="2"/>
              </a:rPr>
              <a:t></a:t>
            </a:r>
            <a:endParaRPr kumimoji="1" lang="en-US" altLang="zh-CN" sz="9600" b="1">
              <a:solidFill>
                <a:srgbClr val="000099"/>
              </a:solidFill>
              <a:latin typeface="Arial" charset="0"/>
              <a:ea typeface="黑体" pitchFamily="49" charset="-122"/>
            </a:endParaRPr>
          </a:p>
        </p:txBody>
      </p:sp>
      <p:sp>
        <p:nvSpPr>
          <p:cNvPr id="100357" name="Text Box 7"/>
          <p:cNvSpPr txBox="1">
            <a:spLocks noChangeArrowheads="1"/>
          </p:cNvSpPr>
          <p:nvPr/>
        </p:nvSpPr>
        <p:spPr bwMode="auto">
          <a:xfrm>
            <a:off x="4355477" y="1484784"/>
            <a:ext cx="1135247" cy="1723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sp>
        <p:nvSpPr>
          <p:cNvPr id="100358" name="Text Box 8"/>
          <p:cNvSpPr txBox="1">
            <a:spLocks noChangeArrowheads="1"/>
          </p:cNvSpPr>
          <p:nvPr/>
        </p:nvSpPr>
        <p:spPr bwMode="auto">
          <a:xfrm>
            <a:off x="6321197" y="3558059"/>
            <a:ext cx="1135247" cy="1723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sp>
        <p:nvSpPr>
          <p:cNvPr id="100359" name="Text Box 9"/>
          <p:cNvSpPr txBox="1">
            <a:spLocks noChangeArrowheads="1"/>
          </p:cNvSpPr>
          <p:nvPr/>
        </p:nvSpPr>
        <p:spPr bwMode="auto">
          <a:xfrm>
            <a:off x="8083985" y="1646709"/>
            <a:ext cx="1045479"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600" b="1">
                <a:solidFill>
                  <a:srgbClr val="000099"/>
                </a:solidFill>
                <a:latin typeface="Arial" charset="0"/>
                <a:ea typeface="黑体" pitchFamily="49" charset="-122"/>
                <a:sym typeface="Wingdings" pitchFamily="2" charset="2"/>
              </a:rPr>
              <a:t></a:t>
            </a:r>
            <a:endParaRPr kumimoji="1" lang="en-US" altLang="zh-CN" sz="9600" b="1">
              <a:solidFill>
                <a:srgbClr val="000099"/>
              </a:solidFill>
              <a:latin typeface="Arial" charset="0"/>
              <a:ea typeface="黑体" pitchFamily="49" charset="-122"/>
            </a:endParaRPr>
          </a:p>
        </p:txBody>
      </p:sp>
      <p:pic>
        <p:nvPicPr>
          <p:cNvPr id="100360" name="Picture 10"/>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5389" y="2880196"/>
            <a:ext cx="711994"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361" name="Text Box 11"/>
          <p:cNvSpPr txBox="1">
            <a:spLocks noChangeArrowheads="1"/>
          </p:cNvSpPr>
          <p:nvPr/>
        </p:nvSpPr>
        <p:spPr bwMode="auto">
          <a:xfrm>
            <a:off x="995003" y="3438997"/>
            <a:ext cx="95410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万维网</a:t>
            </a:r>
          </a:p>
          <a:p>
            <a:pPr eaLnBrk="1" hangingPunct="1"/>
            <a:r>
              <a:rPr kumimoji="1" lang="zh-CN" altLang="en-US" sz="2000" b="1">
                <a:solidFill>
                  <a:srgbClr val="000099"/>
                </a:solidFill>
                <a:latin typeface="Arial" charset="0"/>
                <a:ea typeface="黑体" pitchFamily="49" charset="-122"/>
              </a:rPr>
              <a:t>站点 </a:t>
            </a:r>
            <a:r>
              <a:rPr kumimoji="1" lang="en-US" altLang="zh-CN" sz="2000" b="1">
                <a:solidFill>
                  <a:srgbClr val="000099"/>
                </a:solidFill>
                <a:latin typeface="Arial" charset="0"/>
                <a:ea typeface="黑体" pitchFamily="49" charset="-122"/>
              </a:rPr>
              <a:t>A</a:t>
            </a:r>
          </a:p>
        </p:txBody>
      </p:sp>
      <p:pic>
        <p:nvPicPr>
          <p:cNvPr id="100362" name="Picture 12"/>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3890" y="2892896"/>
            <a:ext cx="713714"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363" name="Picture 1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66282" y="2880196"/>
            <a:ext cx="713713"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364" name="Picture 1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65408" y="4936010"/>
            <a:ext cx="711994" cy="62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365" name="Picture 15"/>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59969" y="4936010"/>
            <a:ext cx="713714" cy="623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366" name="Text Box 16"/>
          <p:cNvSpPr txBox="1">
            <a:spLocks noChangeArrowheads="1"/>
          </p:cNvSpPr>
          <p:nvPr/>
        </p:nvSpPr>
        <p:spPr bwMode="auto">
          <a:xfrm>
            <a:off x="8094303" y="3469160"/>
            <a:ext cx="95410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万维网</a:t>
            </a:r>
          </a:p>
          <a:p>
            <a:pPr eaLnBrk="1" hangingPunct="1"/>
            <a:r>
              <a:rPr kumimoji="1" lang="zh-CN" altLang="en-US" sz="2000" b="1">
                <a:solidFill>
                  <a:srgbClr val="000099"/>
                </a:solidFill>
                <a:latin typeface="Arial" charset="0"/>
                <a:ea typeface="黑体" pitchFamily="49" charset="-122"/>
              </a:rPr>
              <a:t>站点 </a:t>
            </a:r>
            <a:r>
              <a:rPr kumimoji="1" lang="en-US" altLang="zh-CN" sz="2000" b="1">
                <a:solidFill>
                  <a:srgbClr val="000099"/>
                </a:solidFill>
                <a:latin typeface="Arial" charset="0"/>
                <a:ea typeface="黑体" pitchFamily="49" charset="-122"/>
              </a:rPr>
              <a:t>C</a:t>
            </a:r>
          </a:p>
        </p:txBody>
      </p:sp>
      <p:sp>
        <p:nvSpPr>
          <p:cNvPr id="100367" name="Text Box 17"/>
          <p:cNvSpPr txBox="1">
            <a:spLocks noChangeArrowheads="1"/>
          </p:cNvSpPr>
          <p:nvPr/>
        </p:nvSpPr>
        <p:spPr bwMode="auto">
          <a:xfrm>
            <a:off x="5997877" y="5537672"/>
            <a:ext cx="170912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万维网站点 </a:t>
            </a:r>
            <a:r>
              <a:rPr kumimoji="1" lang="en-US" altLang="zh-CN" sz="2000" b="1">
                <a:solidFill>
                  <a:srgbClr val="000099"/>
                </a:solidFill>
                <a:latin typeface="Arial" charset="0"/>
                <a:ea typeface="黑体" pitchFamily="49" charset="-122"/>
              </a:rPr>
              <a:t>E</a:t>
            </a:r>
          </a:p>
        </p:txBody>
      </p:sp>
      <p:sp>
        <p:nvSpPr>
          <p:cNvPr id="100368" name="Text Box 18"/>
          <p:cNvSpPr txBox="1">
            <a:spLocks noChangeArrowheads="1"/>
          </p:cNvSpPr>
          <p:nvPr/>
        </p:nvSpPr>
        <p:spPr bwMode="auto">
          <a:xfrm>
            <a:off x="2721674" y="5540846"/>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万维网站点 </a:t>
            </a:r>
            <a:r>
              <a:rPr kumimoji="1" lang="en-US" altLang="zh-CN" sz="2000" b="1">
                <a:solidFill>
                  <a:srgbClr val="000099"/>
                </a:solidFill>
                <a:latin typeface="Arial" charset="0"/>
                <a:ea typeface="黑体" pitchFamily="49" charset="-122"/>
              </a:rPr>
              <a:t>D</a:t>
            </a:r>
          </a:p>
        </p:txBody>
      </p:sp>
      <p:sp>
        <p:nvSpPr>
          <p:cNvPr id="100369" name="Text Box 19"/>
          <p:cNvSpPr txBox="1">
            <a:spLocks noChangeArrowheads="1"/>
          </p:cNvSpPr>
          <p:nvPr/>
        </p:nvSpPr>
        <p:spPr bwMode="auto">
          <a:xfrm>
            <a:off x="4047634" y="3486622"/>
            <a:ext cx="17315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万维网站点 </a:t>
            </a:r>
            <a:r>
              <a:rPr kumimoji="1" lang="en-US" altLang="zh-CN" sz="2000" b="1">
                <a:solidFill>
                  <a:srgbClr val="000099"/>
                </a:solidFill>
                <a:latin typeface="Arial" charset="0"/>
                <a:ea typeface="黑体" pitchFamily="49" charset="-122"/>
              </a:rPr>
              <a:t>B</a:t>
            </a:r>
          </a:p>
        </p:txBody>
      </p:sp>
      <p:grpSp>
        <p:nvGrpSpPr>
          <p:cNvPr id="544821" name="Group 53"/>
          <p:cNvGrpSpPr>
            <a:grpSpLocks/>
          </p:cNvGrpSpPr>
          <p:nvPr/>
        </p:nvGrpSpPr>
        <p:grpSpPr bwMode="auto">
          <a:xfrm>
            <a:off x="1541897" y="1900710"/>
            <a:ext cx="3272763" cy="582612"/>
            <a:chOff x="833" y="1365"/>
            <a:chExt cx="1903" cy="367"/>
          </a:xfrm>
        </p:grpSpPr>
        <p:sp>
          <p:nvSpPr>
            <p:cNvPr id="100404" name="Line 25"/>
            <p:cNvSpPr>
              <a:spLocks noChangeShapeType="1"/>
            </p:cNvSpPr>
            <p:nvPr/>
          </p:nvSpPr>
          <p:spPr bwMode="auto">
            <a:xfrm flipV="1">
              <a:off x="833" y="1564"/>
              <a:ext cx="1903" cy="168"/>
            </a:xfrm>
            <a:prstGeom prst="line">
              <a:avLst/>
            </a:prstGeom>
            <a:noFill/>
            <a:ln w="76200">
              <a:solidFill>
                <a:schemeClr val="hlink"/>
              </a:solidFill>
              <a:prstDash val="sysDot"/>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00405" name="Text Box 26"/>
            <p:cNvSpPr txBox="1">
              <a:spLocks noChangeArrowheads="1"/>
            </p:cNvSpPr>
            <p:nvPr/>
          </p:nvSpPr>
          <p:spPr bwMode="auto">
            <a:xfrm rot="21377422">
              <a:off x="1520" y="1365"/>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链接到</a:t>
              </a:r>
            </a:p>
          </p:txBody>
        </p:sp>
      </p:grpSp>
      <p:grpSp>
        <p:nvGrpSpPr>
          <p:cNvPr id="544823" name="Group 55"/>
          <p:cNvGrpSpPr>
            <a:grpSpLocks/>
          </p:cNvGrpSpPr>
          <p:nvPr/>
        </p:nvGrpSpPr>
        <p:grpSpPr bwMode="auto">
          <a:xfrm>
            <a:off x="3507619" y="2508721"/>
            <a:ext cx="1179777" cy="1862138"/>
            <a:chOff x="1976" y="1748"/>
            <a:chExt cx="686" cy="1173"/>
          </a:xfrm>
        </p:grpSpPr>
        <p:sp>
          <p:nvSpPr>
            <p:cNvPr id="100402" name="Line 22"/>
            <p:cNvSpPr>
              <a:spLocks noChangeShapeType="1"/>
            </p:cNvSpPr>
            <p:nvPr/>
          </p:nvSpPr>
          <p:spPr bwMode="auto">
            <a:xfrm flipH="1">
              <a:off x="1976" y="1778"/>
              <a:ext cx="686" cy="1143"/>
            </a:xfrm>
            <a:prstGeom prst="line">
              <a:avLst/>
            </a:prstGeom>
            <a:noFill/>
            <a:ln w="76200">
              <a:solidFill>
                <a:schemeClr val="hlink"/>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00403" name="Text Box 27"/>
            <p:cNvSpPr txBox="1">
              <a:spLocks noChangeArrowheads="1"/>
            </p:cNvSpPr>
            <p:nvPr/>
          </p:nvSpPr>
          <p:spPr bwMode="auto">
            <a:xfrm rot="18143965">
              <a:off x="2024" y="1932"/>
              <a:ext cx="601"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链接到</a:t>
              </a:r>
            </a:p>
          </p:txBody>
        </p:sp>
      </p:grpSp>
      <p:grpSp>
        <p:nvGrpSpPr>
          <p:cNvPr id="544822" name="Group 54"/>
          <p:cNvGrpSpPr>
            <a:grpSpLocks/>
          </p:cNvGrpSpPr>
          <p:nvPr/>
        </p:nvGrpSpPr>
        <p:grpSpPr bwMode="auto">
          <a:xfrm>
            <a:off x="1602090" y="2727797"/>
            <a:ext cx="5217848" cy="2035175"/>
            <a:chOff x="868" y="1886"/>
            <a:chExt cx="3034" cy="1282"/>
          </a:xfrm>
        </p:grpSpPr>
        <p:sp>
          <p:nvSpPr>
            <p:cNvPr id="100400" name="Line 20"/>
            <p:cNvSpPr>
              <a:spLocks noChangeShapeType="1"/>
            </p:cNvSpPr>
            <p:nvPr/>
          </p:nvSpPr>
          <p:spPr bwMode="auto">
            <a:xfrm>
              <a:off x="868" y="1886"/>
              <a:ext cx="3034" cy="1282"/>
            </a:xfrm>
            <a:prstGeom prst="line">
              <a:avLst/>
            </a:prstGeom>
            <a:noFill/>
            <a:ln w="76200">
              <a:solidFill>
                <a:schemeClr val="hlink"/>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00401" name="Text Box 28"/>
            <p:cNvSpPr txBox="1">
              <a:spLocks noChangeArrowheads="1"/>
            </p:cNvSpPr>
            <p:nvPr/>
          </p:nvSpPr>
          <p:spPr bwMode="auto">
            <a:xfrm rot="1357240">
              <a:off x="1479" y="1972"/>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链接到</a:t>
              </a:r>
            </a:p>
          </p:txBody>
        </p:sp>
      </p:grpSp>
      <p:grpSp>
        <p:nvGrpSpPr>
          <p:cNvPr id="544826" name="Group 58"/>
          <p:cNvGrpSpPr>
            <a:grpSpLocks/>
          </p:cNvGrpSpPr>
          <p:nvPr/>
        </p:nvGrpSpPr>
        <p:grpSpPr bwMode="auto">
          <a:xfrm>
            <a:off x="3781066" y="2727797"/>
            <a:ext cx="4717388" cy="2074863"/>
            <a:chOff x="2135" y="1886"/>
            <a:chExt cx="2743" cy="1307"/>
          </a:xfrm>
        </p:grpSpPr>
        <p:sp>
          <p:nvSpPr>
            <p:cNvPr id="100398" name="Line 21"/>
            <p:cNvSpPr>
              <a:spLocks noChangeShapeType="1"/>
            </p:cNvSpPr>
            <p:nvPr/>
          </p:nvSpPr>
          <p:spPr bwMode="auto">
            <a:xfrm flipV="1">
              <a:off x="2135" y="1886"/>
              <a:ext cx="2743" cy="1307"/>
            </a:xfrm>
            <a:prstGeom prst="line">
              <a:avLst/>
            </a:prstGeom>
            <a:noFill/>
            <a:ln w="76200">
              <a:solidFill>
                <a:schemeClr val="hlink"/>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00399" name="Text Box 29"/>
            <p:cNvSpPr txBox="1">
              <a:spLocks noChangeArrowheads="1"/>
            </p:cNvSpPr>
            <p:nvPr/>
          </p:nvSpPr>
          <p:spPr bwMode="auto">
            <a:xfrm rot="20118828">
              <a:off x="3724" y="2008"/>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链接到</a:t>
              </a:r>
            </a:p>
          </p:txBody>
        </p:sp>
      </p:grpSp>
      <p:grpSp>
        <p:nvGrpSpPr>
          <p:cNvPr id="544825" name="Group 57"/>
          <p:cNvGrpSpPr>
            <a:grpSpLocks/>
          </p:cNvGrpSpPr>
          <p:nvPr/>
        </p:nvGrpSpPr>
        <p:grpSpPr bwMode="auto">
          <a:xfrm>
            <a:off x="1330363" y="2815109"/>
            <a:ext cx="2087827" cy="1814512"/>
            <a:chOff x="710" y="1941"/>
            <a:chExt cx="1214" cy="1143"/>
          </a:xfrm>
        </p:grpSpPr>
        <p:sp>
          <p:nvSpPr>
            <p:cNvPr id="100396" name="Line 24"/>
            <p:cNvSpPr>
              <a:spLocks noChangeShapeType="1"/>
            </p:cNvSpPr>
            <p:nvPr/>
          </p:nvSpPr>
          <p:spPr bwMode="auto">
            <a:xfrm flipH="1" flipV="1">
              <a:off x="710" y="1941"/>
              <a:ext cx="1214" cy="1143"/>
            </a:xfrm>
            <a:prstGeom prst="line">
              <a:avLst/>
            </a:prstGeom>
            <a:noFill/>
            <a:ln w="76200">
              <a:solidFill>
                <a:schemeClr val="hlink"/>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00397" name="Text Box 30"/>
            <p:cNvSpPr txBox="1">
              <a:spLocks noChangeArrowheads="1"/>
            </p:cNvSpPr>
            <p:nvPr/>
          </p:nvSpPr>
          <p:spPr bwMode="auto">
            <a:xfrm rot="2570439">
              <a:off x="1222" y="2355"/>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链接到</a:t>
              </a:r>
            </a:p>
          </p:txBody>
        </p:sp>
      </p:grpSp>
      <p:grpSp>
        <p:nvGrpSpPr>
          <p:cNvPr id="544824" name="Group 56"/>
          <p:cNvGrpSpPr>
            <a:grpSpLocks/>
          </p:cNvGrpSpPr>
          <p:nvPr/>
        </p:nvGrpSpPr>
        <p:grpSpPr bwMode="auto">
          <a:xfrm>
            <a:off x="5050273" y="2815109"/>
            <a:ext cx="1633802" cy="1555750"/>
            <a:chOff x="2873" y="1941"/>
            <a:chExt cx="950" cy="980"/>
          </a:xfrm>
        </p:grpSpPr>
        <p:sp>
          <p:nvSpPr>
            <p:cNvPr id="100394" name="Line 23"/>
            <p:cNvSpPr>
              <a:spLocks noChangeShapeType="1"/>
            </p:cNvSpPr>
            <p:nvPr/>
          </p:nvSpPr>
          <p:spPr bwMode="auto">
            <a:xfrm>
              <a:off x="2873" y="1941"/>
              <a:ext cx="950" cy="980"/>
            </a:xfrm>
            <a:prstGeom prst="line">
              <a:avLst/>
            </a:prstGeom>
            <a:noFill/>
            <a:ln w="76200">
              <a:solidFill>
                <a:schemeClr val="hlink"/>
              </a:solidFill>
              <a:prstDash val="sysDot"/>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00395" name="Text Box 31"/>
            <p:cNvSpPr txBox="1">
              <a:spLocks noChangeArrowheads="1"/>
            </p:cNvSpPr>
            <p:nvPr/>
          </p:nvSpPr>
          <p:spPr bwMode="auto">
            <a:xfrm rot="2686426">
              <a:off x="3109" y="2112"/>
              <a:ext cx="555"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链接到</a:t>
              </a:r>
            </a:p>
          </p:txBody>
        </p:sp>
      </p:grpSp>
      <p:grpSp>
        <p:nvGrpSpPr>
          <p:cNvPr id="100376" name="Group 34"/>
          <p:cNvGrpSpPr>
            <a:grpSpLocks/>
          </p:cNvGrpSpPr>
          <p:nvPr/>
        </p:nvGrpSpPr>
        <p:grpSpPr bwMode="auto">
          <a:xfrm>
            <a:off x="4532613" y="2143602"/>
            <a:ext cx="505450" cy="522731"/>
            <a:chOff x="806" y="3124"/>
            <a:chExt cx="266" cy="289"/>
          </a:xfrm>
        </p:grpSpPr>
        <p:sp>
          <p:nvSpPr>
            <p:cNvPr id="100392" name="Oval 35"/>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00393" name="Text Box 36"/>
            <p:cNvSpPr txBox="1">
              <a:spLocks noChangeArrowheads="1"/>
            </p:cNvSpPr>
            <p:nvPr/>
          </p:nvSpPr>
          <p:spPr bwMode="auto">
            <a:xfrm>
              <a:off x="806" y="3124"/>
              <a:ext cx="266"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grpSp>
      <p:grpSp>
        <p:nvGrpSpPr>
          <p:cNvPr id="100377" name="Group 37"/>
          <p:cNvGrpSpPr>
            <a:grpSpLocks/>
          </p:cNvGrpSpPr>
          <p:nvPr/>
        </p:nvGrpSpPr>
        <p:grpSpPr bwMode="auto">
          <a:xfrm>
            <a:off x="3492141" y="4534377"/>
            <a:ext cx="505870" cy="522731"/>
            <a:chOff x="805" y="3123"/>
            <a:chExt cx="268" cy="289"/>
          </a:xfrm>
        </p:grpSpPr>
        <p:sp>
          <p:nvSpPr>
            <p:cNvPr id="100390" name="Oval 38"/>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00391" name="Text Box 39"/>
            <p:cNvSpPr txBox="1">
              <a:spLocks noChangeArrowheads="1"/>
            </p:cNvSpPr>
            <p:nvPr/>
          </p:nvSpPr>
          <p:spPr bwMode="auto">
            <a:xfrm>
              <a:off x="805" y="3123"/>
              <a:ext cx="268"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grpSp>
      <p:grpSp>
        <p:nvGrpSpPr>
          <p:cNvPr id="100378" name="Group 40"/>
          <p:cNvGrpSpPr>
            <a:grpSpLocks/>
          </p:cNvGrpSpPr>
          <p:nvPr/>
        </p:nvGrpSpPr>
        <p:grpSpPr bwMode="auto">
          <a:xfrm>
            <a:off x="1285648" y="2159477"/>
            <a:ext cx="505871" cy="522731"/>
            <a:chOff x="806" y="3124"/>
            <a:chExt cx="268" cy="289"/>
          </a:xfrm>
        </p:grpSpPr>
        <p:sp>
          <p:nvSpPr>
            <p:cNvPr id="100388" name="Oval 41"/>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00389" name="Text Box 42"/>
            <p:cNvSpPr txBox="1">
              <a:spLocks noChangeArrowheads="1"/>
            </p:cNvSpPr>
            <p:nvPr/>
          </p:nvSpPr>
          <p:spPr bwMode="auto">
            <a:xfrm>
              <a:off x="806" y="3124"/>
              <a:ext cx="268"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grpSp>
      <p:grpSp>
        <p:nvGrpSpPr>
          <p:cNvPr id="100379" name="Group 43"/>
          <p:cNvGrpSpPr>
            <a:grpSpLocks/>
          </p:cNvGrpSpPr>
          <p:nvPr/>
        </p:nvGrpSpPr>
        <p:grpSpPr bwMode="auto">
          <a:xfrm>
            <a:off x="1330361" y="2405535"/>
            <a:ext cx="505450" cy="522717"/>
            <a:chOff x="806" y="3124"/>
            <a:chExt cx="266" cy="290"/>
          </a:xfrm>
        </p:grpSpPr>
        <p:sp>
          <p:nvSpPr>
            <p:cNvPr id="100386" name="Oval 44"/>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00387" name="Text Box 45"/>
            <p:cNvSpPr txBox="1">
              <a:spLocks noChangeArrowheads="1"/>
            </p:cNvSpPr>
            <p:nvPr/>
          </p:nvSpPr>
          <p:spPr bwMode="auto">
            <a:xfrm>
              <a:off x="806" y="3124"/>
              <a:ext cx="266" cy="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grpSp>
      <p:grpSp>
        <p:nvGrpSpPr>
          <p:cNvPr id="100380" name="Group 46"/>
          <p:cNvGrpSpPr>
            <a:grpSpLocks/>
          </p:cNvGrpSpPr>
          <p:nvPr/>
        </p:nvGrpSpPr>
        <p:grpSpPr bwMode="auto">
          <a:xfrm>
            <a:off x="4732111" y="2405535"/>
            <a:ext cx="505871" cy="522717"/>
            <a:chOff x="805" y="3124"/>
            <a:chExt cx="268" cy="290"/>
          </a:xfrm>
        </p:grpSpPr>
        <p:sp>
          <p:nvSpPr>
            <p:cNvPr id="100384" name="Oval 47"/>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00385" name="Text Box 48"/>
            <p:cNvSpPr txBox="1">
              <a:spLocks noChangeArrowheads="1"/>
            </p:cNvSpPr>
            <p:nvPr/>
          </p:nvSpPr>
          <p:spPr bwMode="auto">
            <a:xfrm>
              <a:off x="805" y="3124"/>
              <a:ext cx="268" cy="2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grpSp>
      <p:grpSp>
        <p:nvGrpSpPr>
          <p:cNvPr id="100381" name="Group 49"/>
          <p:cNvGrpSpPr>
            <a:grpSpLocks/>
          </p:cNvGrpSpPr>
          <p:nvPr/>
        </p:nvGrpSpPr>
        <p:grpSpPr bwMode="auto">
          <a:xfrm>
            <a:off x="3251369" y="4362927"/>
            <a:ext cx="505450" cy="522731"/>
            <a:chOff x="806" y="3124"/>
            <a:chExt cx="266" cy="289"/>
          </a:xfrm>
        </p:grpSpPr>
        <p:sp>
          <p:nvSpPr>
            <p:cNvPr id="100382" name="Oval 50"/>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00383" name="Text Box 51"/>
            <p:cNvSpPr txBox="1">
              <a:spLocks noChangeArrowheads="1"/>
            </p:cNvSpPr>
            <p:nvPr/>
          </p:nvSpPr>
          <p:spPr bwMode="auto">
            <a:xfrm>
              <a:off x="806" y="3124"/>
              <a:ext cx="266"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grpSp>
    </p:spTree>
    <p:extLst>
      <p:ext uri="{BB962C8B-B14F-4D97-AF65-F5344CB8AC3E}">
        <p14:creationId xmlns:p14="http://schemas.microsoft.com/office/powerpoint/2010/main" val="27148779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500"/>
                                  </p:stCondLst>
                                  <p:childTnLst>
                                    <p:set>
                                      <p:cBhvr>
                                        <p:cTn id="6" dur="1" fill="hold">
                                          <p:stCondLst>
                                            <p:cond delay="0"/>
                                          </p:stCondLst>
                                        </p:cTn>
                                        <p:tgtEl>
                                          <p:spTgt spid="544821"/>
                                        </p:tgtEl>
                                        <p:attrNameLst>
                                          <p:attrName>style.visibility</p:attrName>
                                        </p:attrNameLst>
                                      </p:cBhvr>
                                      <p:to>
                                        <p:strVal val="visible"/>
                                      </p:to>
                                    </p:set>
                                    <p:animEffect transition="in" filter="wipe(left)">
                                      <p:cBhvr>
                                        <p:cTn id="7" dur="1000"/>
                                        <p:tgtEl>
                                          <p:spTgt spid="544821"/>
                                        </p:tgtEl>
                                      </p:cBhvr>
                                    </p:animEffect>
                                  </p:childTnLst>
                                </p:cTn>
                              </p:par>
                            </p:childTnLst>
                          </p:cTn>
                        </p:par>
                        <p:par>
                          <p:cTn id="8" fill="hold" nodeType="afterGroup">
                            <p:stCondLst>
                              <p:cond delay="1500"/>
                            </p:stCondLst>
                            <p:childTnLst>
                              <p:par>
                                <p:cTn id="9" presetID="22" presetClass="entr" presetSubtype="8" fill="hold" nodeType="afterEffect">
                                  <p:stCondLst>
                                    <p:cond delay="500"/>
                                  </p:stCondLst>
                                  <p:childTnLst>
                                    <p:set>
                                      <p:cBhvr>
                                        <p:cTn id="10" dur="1" fill="hold">
                                          <p:stCondLst>
                                            <p:cond delay="0"/>
                                          </p:stCondLst>
                                        </p:cTn>
                                        <p:tgtEl>
                                          <p:spTgt spid="544822"/>
                                        </p:tgtEl>
                                        <p:attrNameLst>
                                          <p:attrName>style.visibility</p:attrName>
                                        </p:attrNameLst>
                                      </p:cBhvr>
                                      <p:to>
                                        <p:strVal val="visible"/>
                                      </p:to>
                                    </p:set>
                                    <p:animEffect transition="in" filter="wipe(left)">
                                      <p:cBhvr>
                                        <p:cTn id="11" dur="1000"/>
                                        <p:tgtEl>
                                          <p:spTgt spid="544822"/>
                                        </p:tgtEl>
                                      </p:cBhvr>
                                    </p:animEffect>
                                  </p:childTnLst>
                                </p:cTn>
                              </p:par>
                            </p:childTnLst>
                          </p:cTn>
                        </p:par>
                        <p:par>
                          <p:cTn id="12" fill="hold" nodeType="afterGroup">
                            <p:stCondLst>
                              <p:cond delay="3000"/>
                            </p:stCondLst>
                            <p:childTnLst>
                              <p:par>
                                <p:cTn id="13" presetID="22" presetClass="entr" presetSubtype="1" fill="hold" nodeType="afterEffect">
                                  <p:stCondLst>
                                    <p:cond delay="500"/>
                                  </p:stCondLst>
                                  <p:childTnLst>
                                    <p:set>
                                      <p:cBhvr>
                                        <p:cTn id="14" dur="1" fill="hold">
                                          <p:stCondLst>
                                            <p:cond delay="0"/>
                                          </p:stCondLst>
                                        </p:cTn>
                                        <p:tgtEl>
                                          <p:spTgt spid="544823"/>
                                        </p:tgtEl>
                                        <p:attrNameLst>
                                          <p:attrName>style.visibility</p:attrName>
                                        </p:attrNameLst>
                                      </p:cBhvr>
                                      <p:to>
                                        <p:strVal val="visible"/>
                                      </p:to>
                                    </p:set>
                                    <p:animEffect transition="in" filter="wipe(up)">
                                      <p:cBhvr>
                                        <p:cTn id="15" dur="1000"/>
                                        <p:tgtEl>
                                          <p:spTgt spid="544823"/>
                                        </p:tgtEl>
                                      </p:cBhvr>
                                    </p:animEffect>
                                  </p:childTnLst>
                                </p:cTn>
                              </p:par>
                            </p:childTnLst>
                          </p:cTn>
                        </p:par>
                        <p:par>
                          <p:cTn id="16" fill="hold" nodeType="afterGroup">
                            <p:stCondLst>
                              <p:cond delay="4500"/>
                            </p:stCondLst>
                            <p:childTnLst>
                              <p:par>
                                <p:cTn id="17" presetID="22" presetClass="entr" presetSubtype="1" fill="hold" nodeType="afterEffect">
                                  <p:stCondLst>
                                    <p:cond delay="500"/>
                                  </p:stCondLst>
                                  <p:childTnLst>
                                    <p:set>
                                      <p:cBhvr>
                                        <p:cTn id="18" dur="1" fill="hold">
                                          <p:stCondLst>
                                            <p:cond delay="0"/>
                                          </p:stCondLst>
                                        </p:cTn>
                                        <p:tgtEl>
                                          <p:spTgt spid="544824"/>
                                        </p:tgtEl>
                                        <p:attrNameLst>
                                          <p:attrName>style.visibility</p:attrName>
                                        </p:attrNameLst>
                                      </p:cBhvr>
                                      <p:to>
                                        <p:strVal val="visible"/>
                                      </p:to>
                                    </p:set>
                                    <p:animEffect transition="in" filter="wipe(up)">
                                      <p:cBhvr>
                                        <p:cTn id="19" dur="1000"/>
                                        <p:tgtEl>
                                          <p:spTgt spid="544824"/>
                                        </p:tgtEl>
                                      </p:cBhvr>
                                    </p:animEffect>
                                  </p:childTnLst>
                                </p:cTn>
                              </p:par>
                            </p:childTnLst>
                          </p:cTn>
                        </p:par>
                        <p:par>
                          <p:cTn id="20" fill="hold" nodeType="afterGroup">
                            <p:stCondLst>
                              <p:cond delay="6000"/>
                            </p:stCondLst>
                            <p:childTnLst>
                              <p:par>
                                <p:cTn id="21" presetID="22" presetClass="entr" presetSubtype="4" fill="hold" nodeType="afterEffect">
                                  <p:stCondLst>
                                    <p:cond delay="500"/>
                                  </p:stCondLst>
                                  <p:childTnLst>
                                    <p:set>
                                      <p:cBhvr>
                                        <p:cTn id="22" dur="1" fill="hold">
                                          <p:stCondLst>
                                            <p:cond delay="0"/>
                                          </p:stCondLst>
                                        </p:cTn>
                                        <p:tgtEl>
                                          <p:spTgt spid="544825"/>
                                        </p:tgtEl>
                                        <p:attrNameLst>
                                          <p:attrName>style.visibility</p:attrName>
                                        </p:attrNameLst>
                                      </p:cBhvr>
                                      <p:to>
                                        <p:strVal val="visible"/>
                                      </p:to>
                                    </p:set>
                                    <p:animEffect transition="in" filter="wipe(down)">
                                      <p:cBhvr>
                                        <p:cTn id="23" dur="1000"/>
                                        <p:tgtEl>
                                          <p:spTgt spid="544825"/>
                                        </p:tgtEl>
                                      </p:cBhvr>
                                    </p:animEffect>
                                  </p:childTnLst>
                                </p:cTn>
                              </p:par>
                            </p:childTnLst>
                          </p:cTn>
                        </p:par>
                        <p:par>
                          <p:cTn id="24" fill="hold" nodeType="afterGroup">
                            <p:stCondLst>
                              <p:cond delay="7500"/>
                            </p:stCondLst>
                            <p:childTnLst>
                              <p:par>
                                <p:cTn id="25" presetID="22" presetClass="entr" presetSubtype="8" fill="hold" nodeType="afterEffect">
                                  <p:stCondLst>
                                    <p:cond delay="500"/>
                                  </p:stCondLst>
                                  <p:childTnLst>
                                    <p:set>
                                      <p:cBhvr>
                                        <p:cTn id="26" dur="1" fill="hold">
                                          <p:stCondLst>
                                            <p:cond delay="0"/>
                                          </p:stCondLst>
                                        </p:cTn>
                                        <p:tgtEl>
                                          <p:spTgt spid="544826"/>
                                        </p:tgtEl>
                                        <p:attrNameLst>
                                          <p:attrName>style.visibility</p:attrName>
                                        </p:attrNameLst>
                                      </p:cBhvr>
                                      <p:to>
                                        <p:strVal val="visible"/>
                                      </p:to>
                                    </p:set>
                                    <p:animEffect transition="in" filter="wipe(left)">
                                      <p:cBhvr>
                                        <p:cTn id="27" dur="1000"/>
                                        <p:tgtEl>
                                          <p:spTgt spid="5448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794" name="Rectangle 2"/>
          <p:cNvSpPr>
            <a:spLocks noGrp="1" noChangeArrowheads="1"/>
          </p:cNvSpPr>
          <p:nvPr>
            <p:ph type="title"/>
          </p:nvPr>
        </p:nvSpPr>
        <p:spPr/>
        <p:txBody>
          <a:bodyPr/>
          <a:lstStyle/>
          <a:p>
            <a:pPr algn="ctr" eaLnBrk="1" hangingPunct="1">
              <a:defRPr/>
            </a:pPr>
            <a:r>
              <a:rPr lang="zh-CN" altLang="en-US" dirty="0"/>
              <a:t>超媒体与超文本</a:t>
            </a:r>
          </a:p>
        </p:txBody>
      </p:sp>
      <p:sp>
        <p:nvSpPr>
          <p:cNvPr id="545795" name="Rectangle 3"/>
          <p:cNvSpPr>
            <a:spLocks noGrp="1" noChangeArrowheads="1"/>
          </p:cNvSpPr>
          <p:nvPr>
            <p:ph idx="1"/>
          </p:nvPr>
        </p:nvSpPr>
        <p:spPr/>
        <p:txBody>
          <a:bodyPr/>
          <a:lstStyle/>
          <a:p>
            <a:pPr eaLnBrk="1" hangingPunct="1"/>
            <a:r>
              <a:rPr lang="zh-CN" altLang="en-US" sz="2800" dirty="0" smtClean="0">
                <a:ea typeface="黑体" pitchFamily="49" charset="-122"/>
              </a:rPr>
              <a:t>万维网是</a:t>
            </a:r>
            <a:r>
              <a:rPr lang="zh-CN" altLang="en-US" sz="2800" dirty="0" smtClean="0">
                <a:solidFill>
                  <a:srgbClr val="FF0000"/>
                </a:solidFill>
                <a:ea typeface="黑体" pitchFamily="49" charset="-122"/>
              </a:rPr>
              <a:t>分布式超媒体 </a:t>
            </a:r>
            <a:r>
              <a:rPr lang="en-US" altLang="zh-CN" sz="2800" dirty="0" smtClean="0">
                <a:ea typeface="黑体" pitchFamily="49" charset="-122"/>
              </a:rPr>
              <a:t>(hypermedia) </a:t>
            </a:r>
            <a:r>
              <a:rPr lang="zh-CN" altLang="en-US" sz="2800" dirty="0" smtClean="0">
                <a:ea typeface="黑体" pitchFamily="49" charset="-122"/>
              </a:rPr>
              <a:t>系统，它是</a:t>
            </a:r>
            <a:r>
              <a:rPr lang="zh-CN" altLang="en-US" sz="2800" dirty="0" smtClean="0">
                <a:solidFill>
                  <a:srgbClr val="FF0000"/>
                </a:solidFill>
                <a:ea typeface="黑体" pitchFamily="49" charset="-122"/>
              </a:rPr>
              <a:t>超文本 </a:t>
            </a:r>
            <a:r>
              <a:rPr lang="en-US" altLang="zh-CN" sz="2800" dirty="0" smtClean="0">
                <a:ea typeface="黑体" pitchFamily="49" charset="-122"/>
              </a:rPr>
              <a:t>(hypertext) </a:t>
            </a:r>
            <a:r>
              <a:rPr lang="zh-CN" altLang="en-US" sz="2800" dirty="0" smtClean="0">
                <a:ea typeface="黑体" pitchFamily="49" charset="-122"/>
              </a:rPr>
              <a:t>系统的扩充。</a:t>
            </a:r>
          </a:p>
          <a:p>
            <a:pPr eaLnBrk="1" hangingPunct="1"/>
            <a:r>
              <a:rPr lang="zh-CN" altLang="en-US" sz="2800" dirty="0" smtClean="0">
                <a:solidFill>
                  <a:srgbClr val="FF0000"/>
                </a:solidFill>
                <a:ea typeface="黑体" pitchFamily="49" charset="-122"/>
              </a:rPr>
              <a:t>一个超文本由多个信息源链接成。</a:t>
            </a:r>
            <a:r>
              <a:rPr lang="zh-CN" altLang="en-US" sz="2800" dirty="0" smtClean="0">
                <a:ea typeface="黑体" pitchFamily="49" charset="-122"/>
              </a:rPr>
              <a:t>利用一个链接可使用户找到另一个文档。这些文档可以位于世界上任何一个接在互联网上的超文本系统中。超文本是万维网的基础。</a:t>
            </a:r>
          </a:p>
          <a:p>
            <a:pPr eaLnBrk="1" hangingPunct="1"/>
            <a:r>
              <a:rPr lang="zh-CN" altLang="en-US" sz="2800" dirty="0" smtClean="0">
                <a:solidFill>
                  <a:srgbClr val="FF0000"/>
                </a:solidFill>
                <a:ea typeface="黑体" pitchFamily="49" charset="-122"/>
              </a:rPr>
              <a:t>超媒体与超文本的区别是文档内容不同。</a:t>
            </a:r>
            <a:r>
              <a:rPr lang="zh-CN" altLang="en-US" sz="2800" dirty="0" smtClean="0">
                <a:ea typeface="黑体" pitchFamily="49" charset="-122"/>
              </a:rPr>
              <a:t>超文本文档仅包含文本信息，而超媒体文档还包含其他表示方式的信息，如图形、图像、声音、动画，甚至活动视频图像。</a:t>
            </a:r>
          </a:p>
        </p:txBody>
      </p:sp>
    </p:spTree>
    <p:extLst>
      <p:ext uri="{BB962C8B-B14F-4D97-AF65-F5344CB8AC3E}">
        <p14:creationId xmlns:p14="http://schemas.microsoft.com/office/powerpoint/2010/main" val="20025158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4579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4579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p:cNvSpPr>
            <a:spLocks noGrp="1" noChangeArrowheads="1"/>
          </p:cNvSpPr>
          <p:nvPr>
            <p:ph type="title"/>
          </p:nvPr>
        </p:nvSpPr>
        <p:spPr/>
        <p:txBody>
          <a:bodyPr/>
          <a:lstStyle/>
          <a:p>
            <a:pPr algn="ctr" eaLnBrk="1" hangingPunct="1"/>
            <a:r>
              <a:rPr lang="en-US" altLang="zh-CN" sz="4000" dirty="0" smtClean="0">
                <a:ea typeface="黑体" pitchFamily="49" charset="-122"/>
              </a:rPr>
              <a:t/>
            </a:r>
            <a:br>
              <a:rPr lang="en-US" altLang="zh-CN" sz="4000" dirty="0" smtClean="0">
                <a:ea typeface="黑体" pitchFamily="49" charset="-122"/>
              </a:rPr>
            </a:br>
            <a:r>
              <a:rPr lang="en-US" altLang="zh-CN" sz="4000" dirty="0" smtClean="0">
                <a:ea typeface="黑体" pitchFamily="49" charset="-122"/>
              </a:rPr>
              <a:t>   </a:t>
            </a:r>
            <a:r>
              <a:rPr lang="en-US" altLang="zh-CN" sz="4800" dirty="0" smtClean="0">
                <a:ea typeface="黑体" pitchFamily="49" charset="-122"/>
              </a:rPr>
              <a:t> </a:t>
            </a:r>
            <a:r>
              <a:rPr lang="zh-CN" altLang="en-US" sz="4800" dirty="0" smtClean="0">
                <a:ea typeface="黑体" pitchFamily="49" charset="-122"/>
              </a:rPr>
              <a:t>万维网的工作方式</a:t>
            </a:r>
            <a:r>
              <a:rPr lang="zh-CN" altLang="en-US" sz="4000" dirty="0" smtClean="0">
                <a:ea typeface="黑体" pitchFamily="49" charset="-122"/>
              </a:rPr>
              <a:t> </a:t>
            </a:r>
          </a:p>
        </p:txBody>
      </p:sp>
      <p:sp>
        <p:nvSpPr>
          <p:cNvPr id="546819" name="Rectangle 3"/>
          <p:cNvSpPr>
            <a:spLocks noGrp="1" noChangeArrowheads="1"/>
          </p:cNvSpPr>
          <p:nvPr>
            <p:ph idx="1"/>
          </p:nvPr>
        </p:nvSpPr>
        <p:spPr/>
        <p:txBody>
          <a:bodyPr/>
          <a:lstStyle/>
          <a:p>
            <a:pPr eaLnBrk="1" hangingPunct="1"/>
            <a:r>
              <a:rPr lang="zh-CN" altLang="en-US" dirty="0" smtClean="0">
                <a:ea typeface="黑体" pitchFamily="49" charset="-122"/>
              </a:rPr>
              <a:t>万维网以</a:t>
            </a:r>
            <a:r>
              <a:rPr lang="zh-CN" altLang="en-US" dirty="0" smtClean="0">
                <a:solidFill>
                  <a:srgbClr val="FF0000"/>
                </a:solidFill>
                <a:ea typeface="黑体" pitchFamily="49" charset="-122"/>
              </a:rPr>
              <a:t>客户</a:t>
            </a:r>
            <a:r>
              <a:rPr lang="zh-CN" altLang="en-US" dirty="0" smtClean="0">
                <a:solidFill>
                  <a:srgbClr val="FF0000"/>
                </a:solidFill>
                <a:ea typeface="黑体" pitchFamily="49" charset="-122"/>
                <a:sym typeface="Symbol" pitchFamily="18" charset="2"/>
              </a:rPr>
              <a:t></a:t>
            </a:r>
            <a:r>
              <a:rPr lang="zh-CN" altLang="en-US" dirty="0" smtClean="0">
                <a:solidFill>
                  <a:srgbClr val="FF0000"/>
                </a:solidFill>
                <a:ea typeface="黑体" pitchFamily="49" charset="-122"/>
              </a:rPr>
              <a:t>服务器</a:t>
            </a:r>
            <a:r>
              <a:rPr lang="zh-CN" altLang="en-US" dirty="0" smtClean="0">
                <a:ea typeface="黑体" pitchFamily="49" charset="-122"/>
              </a:rPr>
              <a:t>方式工作。</a:t>
            </a:r>
          </a:p>
          <a:p>
            <a:pPr eaLnBrk="1" hangingPunct="1"/>
            <a:r>
              <a:rPr lang="zh-CN" altLang="en-US" dirty="0" smtClean="0">
                <a:solidFill>
                  <a:srgbClr val="FF0000"/>
                </a:solidFill>
                <a:ea typeface="黑体" pitchFamily="49" charset="-122"/>
              </a:rPr>
              <a:t>浏览器</a:t>
            </a:r>
            <a:r>
              <a:rPr lang="zh-CN" altLang="en-US" dirty="0" smtClean="0">
                <a:ea typeface="黑体" pitchFamily="49" charset="-122"/>
              </a:rPr>
              <a:t>就是在用户计算机上的万维网</a:t>
            </a:r>
            <a:r>
              <a:rPr lang="zh-CN" altLang="en-US" dirty="0" smtClean="0">
                <a:solidFill>
                  <a:srgbClr val="FF0000"/>
                </a:solidFill>
                <a:ea typeface="黑体" pitchFamily="49" charset="-122"/>
              </a:rPr>
              <a:t>客户程序</a:t>
            </a:r>
            <a:r>
              <a:rPr lang="zh-CN" altLang="en-US" dirty="0" smtClean="0">
                <a:ea typeface="黑体" pitchFamily="49" charset="-122"/>
              </a:rPr>
              <a:t>。万维网文档所驻留的计算机则运行</a:t>
            </a:r>
            <a:r>
              <a:rPr lang="zh-CN" altLang="en-US" dirty="0" smtClean="0">
                <a:solidFill>
                  <a:srgbClr val="FF0000"/>
                </a:solidFill>
                <a:ea typeface="黑体" pitchFamily="49" charset="-122"/>
              </a:rPr>
              <a:t>服务器程序</a:t>
            </a:r>
            <a:r>
              <a:rPr lang="zh-CN" altLang="en-US" dirty="0" smtClean="0">
                <a:ea typeface="黑体" pitchFamily="49" charset="-122"/>
              </a:rPr>
              <a:t>，因此这个计算机也称为</a:t>
            </a:r>
            <a:r>
              <a:rPr lang="zh-CN" altLang="en-US" dirty="0" smtClean="0">
                <a:solidFill>
                  <a:srgbClr val="FF0000"/>
                </a:solidFill>
                <a:ea typeface="黑体" pitchFamily="49" charset="-122"/>
              </a:rPr>
              <a:t>万维网服务器</a:t>
            </a:r>
            <a:r>
              <a:rPr lang="zh-CN" altLang="en-US" dirty="0" smtClean="0">
                <a:ea typeface="黑体" pitchFamily="49" charset="-122"/>
              </a:rPr>
              <a:t>。</a:t>
            </a:r>
          </a:p>
          <a:p>
            <a:pPr eaLnBrk="1" hangingPunct="1"/>
            <a:r>
              <a:rPr lang="zh-CN" altLang="en-US" dirty="0" smtClean="0">
                <a:ea typeface="黑体" pitchFamily="49" charset="-122"/>
              </a:rPr>
              <a:t>客户程序向服务器程序发出请求，服务器程序向客户程序送回客户所要的</a:t>
            </a:r>
            <a:r>
              <a:rPr lang="zh-CN" altLang="en-US" dirty="0" smtClean="0">
                <a:solidFill>
                  <a:srgbClr val="FF0000"/>
                </a:solidFill>
                <a:ea typeface="黑体" pitchFamily="49" charset="-122"/>
              </a:rPr>
              <a:t>万维网文档。</a:t>
            </a:r>
          </a:p>
          <a:p>
            <a:pPr eaLnBrk="1" hangingPunct="1"/>
            <a:r>
              <a:rPr lang="zh-CN" altLang="en-US" dirty="0" smtClean="0">
                <a:ea typeface="黑体" pitchFamily="49" charset="-122"/>
              </a:rPr>
              <a:t>在一个客户程序主窗口上显示出的万维网文档称为</a:t>
            </a:r>
            <a:r>
              <a:rPr lang="zh-CN" altLang="en-US" dirty="0" smtClean="0">
                <a:solidFill>
                  <a:srgbClr val="FF0000"/>
                </a:solidFill>
                <a:ea typeface="黑体" pitchFamily="49" charset="-122"/>
              </a:rPr>
              <a:t>页面 </a:t>
            </a:r>
            <a:r>
              <a:rPr lang="en-US" altLang="zh-CN" dirty="0" smtClean="0">
                <a:ea typeface="黑体" pitchFamily="49" charset="-122"/>
              </a:rPr>
              <a:t>(page)</a:t>
            </a:r>
            <a:r>
              <a:rPr lang="zh-CN" altLang="en-US" dirty="0" smtClean="0">
                <a:ea typeface="黑体" pitchFamily="49" charset="-122"/>
              </a:rPr>
              <a:t>。</a:t>
            </a:r>
          </a:p>
        </p:txBody>
      </p:sp>
    </p:spTree>
    <p:extLst>
      <p:ext uri="{BB962C8B-B14F-4D97-AF65-F5344CB8AC3E}">
        <p14:creationId xmlns:p14="http://schemas.microsoft.com/office/powerpoint/2010/main" val="27527191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4681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46819">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4681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Rectangle 2"/>
          <p:cNvSpPr>
            <a:spLocks noGrp="1" noChangeArrowheads="1"/>
          </p:cNvSpPr>
          <p:nvPr>
            <p:ph type="title"/>
          </p:nvPr>
        </p:nvSpPr>
        <p:spPr/>
        <p:txBody>
          <a:bodyPr/>
          <a:lstStyle/>
          <a:p>
            <a:pPr algn="ctr" eaLnBrk="1" hangingPunct="1">
              <a:defRPr/>
            </a:pPr>
            <a:r>
              <a:rPr lang="zh-CN" altLang="en-US" dirty="0"/>
              <a:t>万维网必须解决的问题 </a:t>
            </a:r>
          </a:p>
        </p:txBody>
      </p:sp>
      <p:sp>
        <p:nvSpPr>
          <p:cNvPr id="547843" name="Rectangle 3"/>
          <p:cNvSpPr>
            <a:spLocks noGrp="1" noChangeArrowheads="1"/>
          </p:cNvSpPr>
          <p:nvPr>
            <p:ph idx="1"/>
          </p:nvPr>
        </p:nvSpPr>
        <p:spPr/>
        <p:txBody>
          <a:bodyPr/>
          <a:lstStyle/>
          <a:p>
            <a:pPr marL="316531" indent="-316531" eaLnBrk="1" hangingPunct="1">
              <a:spcBef>
                <a:spcPts val="554"/>
              </a:spcBef>
              <a:buFont typeface="Wingdings" panose="05000000000000000000" pitchFamily="2" charset="2"/>
              <a:buNone/>
              <a:defRPr/>
            </a:pPr>
            <a:r>
              <a:rPr lang="en-US" altLang="zh-CN" dirty="0"/>
              <a:t>(1) </a:t>
            </a:r>
            <a:r>
              <a:rPr lang="zh-CN" altLang="en-US" dirty="0"/>
              <a:t>怎样标志分布在</a:t>
            </a:r>
            <a:r>
              <a:rPr lang="zh-CN" altLang="en-US" dirty="0" smtClean="0"/>
              <a:t>整个互联网</a:t>
            </a:r>
            <a:r>
              <a:rPr lang="zh-CN" altLang="en-US" dirty="0"/>
              <a:t>上的万维网文档？</a:t>
            </a:r>
            <a:r>
              <a:rPr lang="zh-CN" altLang="en-US" sz="3600" dirty="0"/>
              <a:t> </a:t>
            </a:r>
            <a:endParaRPr lang="zh-CN" altLang="en-US" dirty="0"/>
          </a:p>
          <a:p>
            <a:pPr marL="316531" indent="-316531" eaLnBrk="1" hangingPunct="1">
              <a:spcBef>
                <a:spcPts val="554"/>
              </a:spcBef>
              <a:defRPr/>
            </a:pPr>
            <a:r>
              <a:rPr lang="zh-CN" altLang="en-US" dirty="0"/>
              <a:t>使用</a:t>
            </a:r>
            <a:r>
              <a:rPr lang="zh-CN" altLang="en-US" dirty="0">
                <a:solidFill>
                  <a:srgbClr val="FF0000"/>
                </a:solidFill>
              </a:rPr>
              <a:t>统一资源定位符</a:t>
            </a:r>
            <a:r>
              <a:rPr lang="zh-CN" altLang="en-US" dirty="0"/>
              <a:t> </a:t>
            </a:r>
            <a:r>
              <a:rPr lang="en-US" altLang="zh-CN" dirty="0"/>
              <a:t>URL (Uniform Resource Locator</a:t>
            </a:r>
            <a:r>
              <a:rPr lang="en-US" altLang="zh-CN" dirty="0" smtClean="0"/>
              <a:t>) </a:t>
            </a:r>
            <a:r>
              <a:rPr lang="zh-CN" altLang="en-US" dirty="0" smtClean="0"/>
              <a:t>来</a:t>
            </a:r>
            <a:r>
              <a:rPr lang="zh-CN" altLang="en-US" dirty="0"/>
              <a:t>标志万维网上的各种文档。</a:t>
            </a:r>
          </a:p>
          <a:p>
            <a:pPr marL="316531" indent="-316531" eaLnBrk="1" hangingPunct="1">
              <a:spcBef>
                <a:spcPts val="554"/>
              </a:spcBef>
              <a:defRPr/>
            </a:pPr>
            <a:r>
              <a:rPr lang="zh-CN" altLang="en-US" dirty="0"/>
              <a:t>使每一个文档在</a:t>
            </a:r>
            <a:r>
              <a:rPr lang="zh-CN" altLang="en-US" dirty="0" smtClean="0"/>
              <a:t>整个互联网</a:t>
            </a:r>
            <a:r>
              <a:rPr lang="zh-CN" altLang="en-US" dirty="0"/>
              <a:t>的范围内具有唯一的标识符 </a:t>
            </a:r>
            <a:r>
              <a:rPr lang="en-US" altLang="zh-CN" dirty="0"/>
              <a:t>URL</a:t>
            </a:r>
            <a:r>
              <a:rPr lang="zh-CN" altLang="en-US" dirty="0"/>
              <a:t>。</a:t>
            </a:r>
            <a:r>
              <a:rPr lang="zh-CN" altLang="en-US" sz="3600" dirty="0"/>
              <a:t> </a:t>
            </a:r>
          </a:p>
        </p:txBody>
      </p:sp>
    </p:spTree>
    <p:extLst>
      <p:ext uri="{BB962C8B-B14F-4D97-AF65-F5344CB8AC3E}">
        <p14:creationId xmlns:p14="http://schemas.microsoft.com/office/powerpoint/2010/main" val="4079794615"/>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2"/>
          <p:cNvSpPr>
            <a:spLocks noGrp="1" noChangeArrowheads="1"/>
          </p:cNvSpPr>
          <p:nvPr>
            <p:ph type="title"/>
          </p:nvPr>
        </p:nvSpPr>
        <p:spPr/>
        <p:txBody>
          <a:bodyPr/>
          <a:lstStyle/>
          <a:p>
            <a:pPr algn="ctr" eaLnBrk="1" hangingPunct="1">
              <a:defRPr/>
            </a:pPr>
            <a:r>
              <a:rPr lang="zh-CN" altLang="en-US" dirty="0"/>
              <a:t>万维网必须解决的问题 </a:t>
            </a:r>
          </a:p>
        </p:txBody>
      </p:sp>
      <p:sp>
        <p:nvSpPr>
          <p:cNvPr id="631811" name="Rectangle 3"/>
          <p:cNvSpPr>
            <a:spLocks noGrp="1" noChangeArrowheads="1"/>
          </p:cNvSpPr>
          <p:nvPr>
            <p:ph idx="1"/>
          </p:nvPr>
        </p:nvSpPr>
        <p:spPr/>
        <p:txBody>
          <a:bodyPr/>
          <a:lstStyle/>
          <a:p>
            <a:pPr marL="316531" indent="-316531" algn="just" eaLnBrk="1" hangingPunct="1">
              <a:spcBef>
                <a:spcPts val="554"/>
              </a:spcBef>
              <a:buFont typeface="Wingdings" panose="05000000000000000000" pitchFamily="2" charset="2"/>
              <a:buNone/>
              <a:defRPr/>
            </a:pPr>
            <a:r>
              <a:rPr lang="en-US" altLang="zh-CN" dirty="0"/>
              <a:t>(2) </a:t>
            </a:r>
            <a:r>
              <a:rPr lang="zh-CN" altLang="en-US" dirty="0"/>
              <a:t>用何协议实现万维网上各种超链的链接？</a:t>
            </a:r>
            <a:r>
              <a:rPr lang="zh-CN" altLang="en-US" sz="3600" dirty="0"/>
              <a:t> </a:t>
            </a:r>
            <a:endParaRPr lang="zh-CN" altLang="en-US" dirty="0"/>
          </a:p>
          <a:p>
            <a:pPr marL="316531" indent="-316531" algn="just" eaLnBrk="1" hangingPunct="1">
              <a:spcBef>
                <a:spcPts val="554"/>
              </a:spcBef>
              <a:defRPr/>
            </a:pPr>
            <a:r>
              <a:rPr lang="zh-CN" altLang="en-US" dirty="0"/>
              <a:t>在万维网客户程序与万维网服务器程序之间进行交互所使用的协议，是</a:t>
            </a:r>
            <a:r>
              <a:rPr lang="zh-CN" altLang="en-US" dirty="0">
                <a:solidFill>
                  <a:srgbClr val="FF0000"/>
                </a:solidFill>
              </a:rPr>
              <a:t>超文本传送协议</a:t>
            </a:r>
            <a:r>
              <a:rPr lang="zh-CN" altLang="en-US" dirty="0"/>
              <a:t> </a:t>
            </a:r>
            <a:r>
              <a:rPr lang="en-US" altLang="zh-CN" dirty="0"/>
              <a:t>HTTP (</a:t>
            </a:r>
            <a:r>
              <a:rPr lang="en-US" altLang="zh-CN" dirty="0" err="1"/>
              <a:t>HyperText</a:t>
            </a:r>
            <a:r>
              <a:rPr lang="en-US" altLang="zh-CN" dirty="0"/>
              <a:t> Transfer Protocol)</a:t>
            </a:r>
            <a:r>
              <a:rPr lang="zh-CN" altLang="en-US" dirty="0"/>
              <a:t>。</a:t>
            </a:r>
          </a:p>
          <a:p>
            <a:pPr marL="316531" indent="-316531" algn="just" eaLnBrk="1" hangingPunct="1">
              <a:spcBef>
                <a:spcPts val="554"/>
              </a:spcBef>
              <a:defRPr/>
            </a:pPr>
            <a:r>
              <a:rPr lang="en-US" altLang="zh-CN" dirty="0"/>
              <a:t>HTTP </a:t>
            </a:r>
            <a:r>
              <a:rPr lang="zh-CN" altLang="en-US" dirty="0"/>
              <a:t>是一个应用层协议，它使用 </a:t>
            </a:r>
            <a:r>
              <a:rPr lang="en-US" altLang="zh-CN" dirty="0"/>
              <a:t>TCP </a:t>
            </a:r>
            <a:r>
              <a:rPr lang="zh-CN" altLang="en-US" dirty="0"/>
              <a:t>连接进行可靠的传送。</a:t>
            </a:r>
            <a:r>
              <a:rPr lang="zh-CN" altLang="en-US" sz="3600" dirty="0"/>
              <a:t> </a:t>
            </a:r>
            <a:endParaRPr lang="zh-CN" altLang="en-US" dirty="0"/>
          </a:p>
        </p:txBody>
      </p:sp>
    </p:spTree>
    <p:extLst>
      <p:ext uri="{BB962C8B-B14F-4D97-AF65-F5344CB8AC3E}">
        <p14:creationId xmlns:p14="http://schemas.microsoft.com/office/powerpoint/2010/main" val="4287107281"/>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Rectangle 2"/>
          <p:cNvSpPr>
            <a:spLocks noGrp="1" noChangeArrowheads="1"/>
          </p:cNvSpPr>
          <p:nvPr>
            <p:ph type="title"/>
          </p:nvPr>
        </p:nvSpPr>
        <p:spPr/>
        <p:txBody>
          <a:bodyPr/>
          <a:lstStyle/>
          <a:p>
            <a:pPr algn="ctr" eaLnBrk="1" hangingPunct="1">
              <a:defRPr/>
            </a:pPr>
            <a:r>
              <a:rPr lang="zh-CN" altLang="en-US" dirty="0"/>
              <a:t>万维网必须解决的问题 </a:t>
            </a:r>
          </a:p>
        </p:txBody>
      </p:sp>
      <p:sp>
        <p:nvSpPr>
          <p:cNvPr id="632835" name="Rectangle 3"/>
          <p:cNvSpPr>
            <a:spLocks noGrp="1" noChangeArrowheads="1"/>
          </p:cNvSpPr>
          <p:nvPr>
            <p:ph idx="1"/>
          </p:nvPr>
        </p:nvSpPr>
        <p:spPr/>
        <p:txBody>
          <a:bodyPr/>
          <a:lstStyle/>
          <a:p>
            <a:pPr marL="316531" indent="-316531" algn="just" eaLnBrk="1" hangingPunct="1">
              <a:spcBef>
                <a:spcPts val="554"/>
              </a:spcBef>
              <a:buFont typeface="Wingdings" panose="05000000000000000000" pitchFamily="2" charset="2"/>
              <a:buNone/>
              <a:defRPr/>
            </a:pPr>
            <a:r>
              <a:rPr lang="en-US" altLang="zh-CN" dirty="0"/>
              <a:t>(3) </a:t>
            </a:r>
            <a:r>
              <a:rPr lang="zh-CN" altLang="en-US" dirty="0"/>
              <a:t>怎样使各种万维网文档都能</a:t>
            </a:r>
            <a:r>
              <a:rPr lang="zh-CN" altLang="en-US" dirty="0" smtClean="0"/>
              <a:t>在互联网</a:t>
            </a:r>
            <a:r>
              <a:rPr lang="zh-CN" altLang="en-US" dirty="0"/>
              <a:t>上的各种计算机上显示出来，同时使用户清楚地知道在什么地方存在着超链？ </a:t>
            </a:r>
          </a:p>
          <a:p>
            <a:pPr marL="316531" indent="-316531" algn="just" eaLnBrk="1" hangingPunct="1">
              <a:spcBef>
                <a:spcPts val="554"/>
              </a:spcBef>
              <a:defRPr/>
            </a:pPr>
            <a:r>
              <a:rPr lang="zh-CN" altLang="en-US" dirty="0">
                <a:solidFill>
                  <a:srgbClr val="FF0000"/>
                </a:solidFill>
              </a:rPr>
              <a:t>超文本标记语言</a:t>
            </a:r>
            <a:r>
              <a:rPr lang="zh-CN" altLang="en-US" dirty="0"/>
              <a:t> </a:t>
            </a:r>
            <a:r>
              <a:rPr lang="en-US" altLang="zh-CN" dirty="0"/>
              <a:t>HTML (</a:t>
            </a:r>
            <a:r>
              <a:rPr lang="en-US" altLang="zh-CN" dirty="0" err="1"/>
              <a:t>HyperText</a:t>
            </a:r>
            <a:r>
              <a:rPr lang="en-US" altLang="zh-CN" dirty="0"/>
              <a:t> Markup Language</a:t>
            </a:r>
            <a:r>
              <a:rPr lang="en-US" altLang="zh-CN" dirty="0" smtClean="0"/>
              <a:t>) </a:t>
            </a:r>
            <a:r>
              <a:rPr lang="zh-CN" altLang="en-US" dirty="0" smtClean="0"/>
              <a:t>使得</a:t>
            </a:r>
            <a:r>
              <a:rPr lang="zh-CN" altLang="en-US" dirty="0"/>
              <a:t>万维网页面的设计者可以很方便地用一个超链从本页面的某处</a:t>
            </a:r>
            <a:r>
              <a:rPr lang="zh-CN" altLang="en-US" dirty="0" smtClean="0"/>
              <a:t>链接到互联网</a:t>
            </a:r>
            <a:r>
              <a:rPr lang="zh-CN" altLang="en-US" dirty="0"/>
              <a:t>上的任何一个万维网页面，并且能够在自己的计算机屏幕上将这些页面显示出来。 </a:t>
            </a:r>
          </a:p>
        </p:txBody>
      </p:sp>
    </p:spTree>
    <p:extLst>
      <p:ext uri="{BB962C8B-B14F-4D97-AF65-F5344CB8AC3E}">
        <p14:creationId xmlns:p14="http://schemas.microsoft.com/office/powerpoint/2010/main" val="4206102832"/>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3858" name="Rectangle 2"/>
          <p:cNvSpPr>
            <a:spLocks noGrp="1" noChangeArrowheads="1"/>
          </p:cNvSpPr>
          <p:nvPr>
            <p:ph type="title"/>
          </p:nvPr>
        </p:nvSpPr>
        <p:spPr/>
        <p:txBody>
          <a:bodyPr/>
          <a:lstStyle/>
          <a:p>
            <a:pPr algn="ctr" eaLnBrk="1" hangingPunct="1">
              <a:defRPr/>
            </a:pPr>
            <a:r>
              <a:rPr lang="zh-CN" altLang="en-US" dirty="0"/>
              <a:t>万维网必须解决的问题 </a:t>
            </a:r>
          </a:p>
        </p:txBody>
      </p:sp>
      <p:sp>
        <p:nvSpPr>
          <p:cNvPr id="633859" name="Rectangle 3"/>
          <p:cNvSpPr>
            <a:spLocks noGrp="1" noChangeArrowheads="1"/>
          </p:cNvSpPr>
          <p:nvPr>
            <p:ph idx="1"/>
          </p:nvPr>
        </p:nvSpPr>
        <p:spPr/>
        <p:txBody>
          <a:bodyPr/>
          <a:lstStyle/>
          <a:p>
            <a:pPr marL="316531" indent="-316531" algn="just" eaLnBrk="1" hangingPunct="1">
              <a:spcBef>
                <a:spcPts val="554"/>
              </a:spcBef>
              <a:buFont typeface="Wingdings" panose="05000000000000000000" pitchFamily="2" charset="2"/>
              <a:buNone/>
              <a:defRPr/>
            </a:pPr>
            <a:r>
              <a:rPr lang="en-US" altLang="zh-CN" dirty="0"/>
              <a:t>(4) </a:t>
            </a:r>
            <a:r>
              <a:rPr lang="zh-CN" altLang="en-US" dirty="0"/>
              <a:t>怎样使用户能够很方便地找到所需的信息？ </a:t>
            </a:r>
          </a:p>
          <a:p>
            <a:pPr marL="316531" indent="-316531" algn="just" eaLnBrk="1" hangingPunct="1">
              <a:spcBef>
                <a:spcPts val="554"/>
              </a:spcBef>
              <a:defRPr/>
            </a:pPr>
            <a:r>
              <a:rPr lang="zh-CN" altLang="en-US" dirty="0"/>
              <a:t>为了在万维网上方便地查找信息，用户可使用各种的</a:t>
            </a:r>
            <a:r>
              <a:rPr lang="zh-CN" altLang="en-US" dirty="0">
                <a:solidFill>
                  <a:srgbClr val="FF0000"/>
                </a:solidFill>
              </a:rPr>
              <a:t>搜索工具</a:t>
            </a:r>
            <a:r>
              <a:rPr lang="zh-CN" altLang="en-US" dirty="0"/>
              <a:t>（即</a:t>
            </a:r>
            <a:r>
              <a:rPr lang="zh-CN" altLang="en-US" dirty="0">
                <a:solidFill>
                  <a:srgbClr val="FF0000"/>
                </a:solidFill>
              </a:rPr>
              <a:t>搜索引擎</a:t>
            </a:r>
            <a:r>
              <a:rPr lang="zh-CN" altLang="en-US" dirty="0"/>
              <a:t>）。 </a:t>
            </a:r>
          </a:p>
        </p:txBody>
      </p:sp>
    </p:spTree>
    <p:extLst>
      <p:ext uri="{BB962C8B-B14F-4D97-AF65-F5344CB8AC3E}">
        <p14:creationId xmlns:p14="http://schemas.microsoft.com/office/powerpoint/2010/main" val="2916271361"/>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Rectangle 2"/>
          <p:cNvSpPr>
            <a:spLocks noGrp="1" noChangeArrowheads="1"/>
          </p:cNvSpPr>
          <p:nvPr>
            <p:ph type="title"/>
          </p:nvPr>
        </p:nvSpPr>
        <p:spPr/>
        <p:txBody>
          <a:bodyPr/>
          <a:lstStyle/>
          <a:p>
            <a:pPr eaLnBrk="1" hangingPunct="1">
              <a:defRPr/>
            </a:pPr>
            <a:r>
              <a:rPr lang="en-US" altLang="zh-CN" dirty="0"/>
              <a:t>6.4.2  </a:t>
            </a:r>
            <a:r>
              <a:rPr lang="zh-CN" altLang="en-US" dirty="0"/>
              <a:t>统一资源定位符 </a:t>
            </a:r>
            <a:r>
              <a:rPr lang="en-US" altLang="zh-CN" dirty="0" smtClean="0"/>
              <a:t>URL</a:t>
            </a:r>
            <a:endParaRPr lang="zh-CN" altLang="en-US" sz="4800" dirty="0"/>
          </a:p>
        </p:txBody>
      </p:sp>
      <p:sp>
        <p:nvSpPr>
          <p:cNvPr id="548867" name="Rectangle 3"/>
          <p:cNvSpPr>
            <a:spLocks noGrp="1" noChangeArrowheads="1"/>
          </p:cNvSpPr>
          <p:nvPr>
            <p:ph idx="1"/>
          </p:nvPr>
        </p:nvSpPr>
        <p:spPr/>
        <p:txBody>
          <a:bodyPr/>
          <a:lstStyle/>
          <a:p>
            <a:pPr marL="0" indent="0">
              <a:spcBef>
                <a:spcPts val="554"/>
              </a:spcBef>
              <a:buNone/>
              <a:defRPr/>
            </a:pPr>
            <a:r>
              <a:rPr lang="en-US" altLang="zh-CN" sz="4000" dirty="0">
                <a:solidFill>
                  <a:srgbClr val="333399"/>
                </a:solidFill>
                <a:latin typeface="+mj-lt"/>
                <a:ea typeface="+mj-ea"/>
                <a:cs typeface="+mj-cs"/>
              </a:rPr>
              <a:t>1. URL</a:t>
            </a:r>
            <a:r>
              <a:rPr lang="zh-CN" altLang="en-US" sz="4000" dirty="0">
                <a:solidFill>
                  <a:srgbClr val="333399"/>
                </a:solidFill>
                <a:latin typeface="+mj-lt"/>
                <a:ea typeface="+mj-ea"/>
                <a:cs typeface="+mj-cs"/>
              </a:rPr>
              <a:t>的格式</a:t>
            </a:r>
            <a:endParaRPr lang="en-US" altLang="zh-CN" sz="4000" dirty="0">
              <a:solidFill>
                <a:srgbClr val="333399"/>
              </a:solidFill>
              <a:latin typeface="+mj-lt"/>
              <a:ea typeface="+mj-ea"/>
              <a:cs typeface="+mj-cs"/>
            </a:endParaRPr>
          </a:p>
          <a:p>
            <a:pPr marL="316531" indent="-316531" eaLnBrk="1" hangingPunct="1">
              <a:spcBef>
                <a:spcPts val="554"/>
              </a:spcBef>
              <a:defRPr/>
            </a:pPr>
            <a:r>
              <a:rPr lang="zh-CN" altLang="en-US" sz="2700" dirty="0" smtClean="0"/>
              <a:t>资源</a:t>
            </a:r>
            <a:r>
              <a:rPr lang="zh-CN" altLang="en-US" sz="2700" dirty="0"/>
              <a:t>定位符 </a:t>
            </a:r>
            <a:r>
              <a:rPr lang="en-US" altLang="zh-CN" sz="2700" dirty="0"/>
              <a:t>URL </a:t>
            </a:r>
            <a:r>
              <a:rPr lang="zh-CN" altLang="en-US" sz="2700" dirty="0"/>
              <a:t>是对可以</a:t>
            </a:r>
            <a:r>
              <a:rPr lang="zh-CN" altLang="en-US" sz="2700" dirty="0" smtClean="0"/>
              <a:t>从互联网</a:t>
            </a:r>
            <a:r>
              <a:rPr lang="zh-CN" altLang="en-US" sz="2700" dirty="0"/>
              <a:t>上得到的资源的位置和访问方法的一种</a:t>
            </a:r>
            <a:r>
              <a:rPr lang="zh-CN" altLang="en-US" sz="2700" dirty="0" smtClean="0"/>
              <a:t>简洁表示</a:t>
            </a:r>
            <a:r>
              <a:rPr lang="zh-CN" altLang="en-US" sz="2700" dirty="0"/>
              <a:t>。</a:t>
            </a:r>
          </a:p>
          <a:p>
            <a:pPr marL="316531" indent="-316531" eaLnBrk="1" hangingPunct="1">
              <a:spcBef>
                <a:spcPts val="554"/>
              </a:spcBef>
              <a:defRPr/>
            </a:pPr>
            <a:r>
              <a:rPr lang="en-US" altLang="zh-CN" sz="2700" dirty="0"/>
              <a:t>URL </a:t>
            </a:r>
            <a:r>
              <a:rPr lang="zh-CN" altLang="en-US" sz="2700" dirty="0"/>
              <a:t>给资源的位置提供一种抽象的识别方法，并用这种方法给资源定位。</a:t>
            </a:r>
          </a:p>
          <a:p>
            <a:pPr marL="316531" indent="-316531" eaLnBrk="1" hangingPunct="1">
              <a:spcBef>
                <a:spcPts val="554"/>
              </a:spcBef>
              <a:defRPr/>
            </a:pPr>
            <a:r>
              <a:rPr lang="zh-CN" altLang="en-US" sz="2700" dirty="0"/>
              <a:t>只要能够对资源定位，系统就可以对资源进行各种操作，如存取、更新、替换和查找其属性。</a:t>
            </a:r>
          </a:p>
          <a:p>
            <a:pPr marL="316531" indent="-316531" eaLnBrk="1" hangingPunct="1">
              <a:spcBef>
                <a:spcPts val="554"/>
              </a:spcBef>
              <a:defRPr/>
            </a:pPr>
            <a:r>
              <a:rPr lang="en-US" altLang="zh-CN" sz="2700" dirty="0"/>
              <a:t>URL </a:t>
            </a:r>
            <a:r>
              <a:rPr lang="zh-CN" altLang="en-US" sz="2700" dirty="0"/>
              <a:t>相当于一个文件名在网络范围的扩展。因此 </a:t>
            </a:r>
            <a:r>
              <a:rPr lang="en-US" altLang="zh-CN" sz="2700" dirty="0"/>
              <a:t>URL </a:t>
            </a:r>
            <a:r>
              <a:rPr lang="zh-CN" altLang="en-US" sz="2700" dirty="0"/>
              <a:t>是</a:t>
            </a:r>
            <a:r>
              <a:rPr lang="zh-CN" altLang="en-US" sz="2700" dirty="0" smtClean="0"/>
              <a:t>与互联网</a:t>
            </a:r>
            <a:r>
              <a:rPr lang="zh-CN" altLang="en-US" sz="2700" dirty="0"/>
              <a:t>相连的机器上的任何可访问对象的一个指针。 </a:t>
            </a:r>
            <a:r>
              <a:rPr lang="zh-CN" altLang="en-US" sz="2800" dirty="0"/>
              <a:t> </a:t>
            </a:r>
          </a:p>
        </p:txBody>
      </p:sp>
    </p:spTree>
    <p:extLst>
      <p:ext uri="{BB962C8B-B14F-4D97-AF65-F5344CB8AC3E}">
        <p14:creationId xmlns:p14="http://schemas.microsoft.com/office/powerpoint/2010/main" val="2987637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48867">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48867">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48867">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Rectangle 2"/>
          <p:cNvSpPr>
            <a:spLocks noGrp="1" noChangeArrowheads="1"/>
          </p:cNvSpPr>
          <p:nvPr>
            <p:ph type="title"/>
          </p:nvPr>
        </p:nvSpPr>
        <p:spPr/>
        <p:txBody>
          <a:bodyPr/>
          <a:lstStyle/>
          <a:p>
            <a:pPr algn="ctr" eaLnBrk="1" hangingPunct="1">
              <a:defRPr/>
            </a:pPr>
            <a:r>
              <a:rPr lang="en-US" altLang="zh-CN" dirty="0"/>
              <a:t>URL </a:t>
            </a:r>
            <a:r>
              <a:rPr dirty="0"/>
              <a:t>的一般形式 </a:t>
            </a:r>
          </a:p>
        </p:txBody>
      </p:sp>
      <p:sp>
        <p:nvSpPr>
          <p:cNvPr id="116739" name="Rectangle 3"/>
          <p:cNvSpPr>
            <a:spLocks noGrp="1" noChangeArrowheads="1"/>
          </p:cNvSpPr>
          <p:nvPr>
            <p:ph idx="1"/>
          </p:nvPr>
        </p:nvSpPr>
        <p:spPr/>
        <p:txBody>
          <a:bodyPr/>
          <a:lstStyle/>
          <a:p>
            <a:pPr eaLnBrk="1" hangingPunct="1"/>
            <a:r>
              <a:rPr lang="zh-CN" altLang="en-US" dirty="0" smtClean="0"/>
              <a:t>由以冒号隔开的两大部分组成，并且在 </a:t>
            </a:r>
            <a:r>
              <a:rPr lang="en-US" altLang="zh-CN" dirty="0" smtClean="0"/>
              <a:t>URL </a:t>
            </a:r>
            <a:r>
              <a:rPr lang="zh-CN" altLang="en-US" dirty="0" smtClean="0"/>
              <a:t>中的字符对大写或小写没有要求。</a:t>
            </a:r>
          </a:p>
          <a:p>
            <a:pPr eaLnBrk="1" hangingPunct="1"/>
            <a:r>
              <a:rPr lang="en-US" altLang="zh-CN" dirty="0" smtClean="0"/>
              <a:t>URL </a:t>
            </a:r>
            <a:r>
              <a:rPr lang="zh-CN" altLang="en-US" dirty="0" smtClean="0"/>
              <a:t>的一般形式是：</a:t>
            </a:r>
          </a:p>
        </p:txBody>
      </p:sp>
      <p:sp>
        <p:nvSpPr>
          <p:cNvPr id="116740" name="Text Box 25"/>
          <p:cNvSpPr txBox="1">
            <a:spLocks noChangeArrowheads="1"/>
          </p:cNvSpPr>
          <p:nvPr/>
        </p:nvSpPr>
        <p:spPr bwMode="auto">
          <a:xfrm>
            <a:off x="2299362" y="3548064"/>
            <a:ext cx="5695950" cy="528637"/>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800" b="1">
                <a:solidFill>
                  <a:srgbClr val="000099"/>
                </a:solidFill>
                <a:latin typeface="Arial" charset="0"/>
                <a:ea typeface="黑体" pitchFamily="49" charset="-122"/>
              </a:rPr>
              <a:t>&lt;</a:t>
            </a:r>
            <a:r>
              <a:rPr lang="zh-CN" altLang="en-US" sz="2800" b="1">
                <a:solidFill>
                  <a:srgbClr val="000099"/>
                </a:solidFill>
                <a:latin typeface="Arial" charset="0"/>
                <a:ea typeface="黑体" pitchFamily="49" charset="-122"/>
              </a:rPr>
              <a:t>协议</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主机</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端口</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路径</a:t>
            </a:r>
            <a:r>
              <a:rPr lang="en-US" altLang="zh-CN" sz="2800" b="1">
                <a:solidFill>
                  <a:srgbClr val="000099"/>
                </a:solidFill>
                <a:latin typeface="Arial" charset="0"/>
                <a:ea typeface="黑体" pitchFamily="49" charset="-122"/>
              </a:rPr>
              <a:t>&gt; </a:t>
            </a:r>
          </a:p>
        </p:txBody>
      </p:sp>
      <p:grpSp>
        <p:nvGrpSpPr>
          <p:cNvPr id="549919" name="Group 31"/>
          <p:cNvGrpSpPr>
            <a:grpSpLocks/>
          </p:cNvGrpSpPr>
          <p:nvPr/>
        </p:nvGrpSpPr>
        <p:grpSpPr bwMode="auto">
          <a:xfrm>
            <a:off x="2612365" y="4076700"/>
            <a:ext cx="6734704" cy="2038350"/>
            <a:chOff x="1519" y="2568"/>
            <a:chExt cx="3916" cy="1284"/>
          </a:xfrm>
        </p:grpSpPr>
        <p:sp>
          <p:nvSpPr>
            <p:cNvPr id="116742" name="Line 26"/>
            <p:cNvSpPr>
              <a:spLocks noChangeShapeType="1"/>
            </p:cNvSpPr>
            <p:nvPr/>
          </p:nvSpPr>
          <p:spPr bwMode="auto">
            <a:xfrm>
              <a:off x="1519" y="2568"/>
              <a:ext cx="657" cy="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16743" name="Freeform 27"/>
            <p:cNvSpPr>
              <a:spLocks/>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16744" name="AutoShape 28"/>
            <p:cNvSpPr>
              <a:spLocks/>
            </p:cNvSpPr>
            <p:nvPr/>
          </p:nvSpPr>
          <p:spPr bwMode="auto">
            <a:xfrm>
              <a:off x="2176" y="2841"/>
              <a:ext cx="82" cy="907"/>
            </a:xfrm>
            <a:prstGeom prst="leftBrace">
              <a:avLst>
                <a:gd name="adj1" fmla="val 92175"/>
                <a:gd name="adj2" fmla="val 50000"/>
              </a:avLst>
            </a:prstGeom>
            <a:noFill/>
            <a:ln w="28575">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16745" name="Text Box 29"/>
            <p:cNvSpPr txBox="1">
              <a:spLocks noChangeArrowheads="1"/>
            </p:cNvSpPr>
            <p:nvPr/>
          </p:nvSpPr>
          <p:spPr bwMode="auto">
            <a:xfrm>
              <a:off x="2328" y="2625"/>
              <a:ext cx="3107" cy="12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50000"/>
                </a:lnSpc>
              </a:pPr>
              <a:r>
                <a:rPr lang="en-US" altLang="zh-CN" sz="2800" b="1">
                  <a:solidFill>
                    <a:srgbClr val="000099"/>
                  </a:solidFill>
                  <a:latin typeface="Arial" charset="0"/>
                  <a:ea typeface="黑体" pitchFamily="49" charset="-122"/>
                </a:rPr>
                <a:t>ftp —— </a:t>
              </a:r>
              <a:r>
                <a:rPr lang="zh-CN" altLang="en-US" sz="2800" b="1">
                  <a:solidFill>
                    <a:srgbClr val="000099"/>
                  </a:solidFill>
                  <a:latin typeface="Arial" charset="0"/>
                  <a:ea typeface="黑体" pitchFamily="49" charset="-122"/>
                </a:rPr>
                <a:t>文件传送协议 </a:t>
              </a:r>
              <a:r>
                <a:rPr lang="en-US" altLang="zh-CN" sz="2800" b="1">
                  <a:solidFill>
                    <a:srgbClr val="000099"/>
                  </a:solidFill>
                  <a:latin typeface="Arial" charset="0"/>
                  <a:ea typeface="黑体" pitchFamily="49" charset="-122"/>
                </a:rPr>
                <a:t>FTP</a:t>
              </a:r>
            </a:p>
            <a:p>
              <a:pPr eaLnBrk="1" hangingPunct="1">
                <a:lnSpc>
                  <a:spcPct val="150000"/>
                </a:lnSpc>
              </a:pPr>
              <a:r>
                <a:rPr lang="en-US" altLang="zh-CN" sz="2800" b="1">
                  <a:solidFill>
                    <a:srgbClr val="000099"/>
                  </a:solidFill>
                  <a:latin typeface="Arial" charset="0"/>
                  <a:ea typeface="黑体" pitchFamily="49" charset="-122"/>
                </a:rPr>
                <a:t>http —— </a:t>
              </a:r>
              <a:r>
                <a:rPr lang="zh-CN" altLang="en-US" sz="2800" b="1">
                  <a:solidFill>
                    <a:srgbClr val="000099"/>
                  </a:solidFill>
                  <a:latin typeface="Arial" charset="0"/>
                  <a:ea typeface="黑体" pitchFamily="49" charset="-122"/>
                </a:rPr>
                <a:t>超文本传送协议 </a:t>
              </a:r>
              <a:r>
                <a:rPr lang="en-US" altLang="zh-CN" sz="2800" b="1">
                  <a:solidFill>
                    <a:srgbClr val="000099"/>
                  </a:solidFill>
                  <a:latin typeface="Arial" charset="0"/>
                  <a:ea typeface="黑体" pitchFamily="49" charset="-122"/>
                </a:rPr>
                <a:t>HTTP</a:t>
              </a:r>
            </a:p>
            <a:p>
              <a:pPr eaLnBrk="1" hangingPunct="1">
                <a:lnSpc>
                  <a:spcPct val="150000"/>
                </a:lnSpc>
              </a:pPr>
              <a:r>
                <a:rPr lang="en-US" altLang="zh-CN" sz="2800" b="1">
                  <a:solidFill>
                    <a:srgbClr val="000099"/>
                  </a:solidFill>
                  <a:latin typeface="Arial" charset="0"/>
                  <a:ea typeface="黑体" pitchFamily="49" charset="-122"/>
                </a:rPr>
                <a:t>News —— USENET </a:t>
              </a:r>
              <a:r>
                <a:rPr lang="zh-CN" altLang="en-US" sz="2800" b="1">
                  <a:solidFill>
                    <a:srgbClr val="000099"/>
                  </a:solidFill>
                  <a:latin typeface="Arial" charset="0"/>
                  <a:ea typeface="黑体" pitchFamily="49" charset="-122"/>
                </a:rPr>
                <a:t>新闻</a:t>
              </a:r>
            </a:p>
          </p:txBody>
        </p:sp>
      </p:grpSp>
    </p:spTree>
    <p:extLst>
      <p:ext uri="{BB962C8B-B14F-4D97-AF65-F5344CB8AC3E}">
        <p14:creationId xmlns:p14="http://schemas.microsoft.com/office/powerpoint/2010/main" val="31479052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afterEffect">
                                  <p:stCondLst>
                                    <p:cond delay="500"/>
                                  </p:stCondLst>
                                  <p:childTnLst>
                                    <p:set>
                                      <p:cBhvr>
                                        <p:cTn id="6" dur="1" fill="hold">
                                          <p:stCondLst>
                                            <p:cond delay="0"/>
                                          </p:stCondLst>
                                        </p:cTn>
                                        <p:tgtEl>
                                          <p:spTgt spid="549919"/>
                                        </p:tgtEl>
                                        <p:attrNameLst>
                                          <p:attrName>style.visibility</p:attrName>
                                        </p:attrNameLst>
                                      </p:cBhvr>
                                      <p:to>
                                        <p:strVal val="visible"/>
                                      </p:to>
                                    </p:set>
                                    <p:animEffect transition="in" filter="wipe(up)">
                                      <p:cBhvr>
                                        <p:cTn id="7" dur="1000"/>
                                        <p:tgtEl>
                                          <p:spTgt spid="5499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Rectangle 2"/>
          <p:cNvSpPr>
            <a:spLocks noGrp="1" noChangeArrowheads="1"/>
          </p:cNvSpPr>
          <p:nvPr>
            <p:ph type="title"/>
          </p:nvPr>
        </p:nvSpPr>
        <p:spPr/>
        <p:txBody>
          <a:bodyPr/>
          <a:lstStyle/>
          <a:p>
            <a:pPr algn="ctr" eaLnBrk="1" hangingPunct="1">
              <a:defRPr/>
            </a:pPr>
            <a:r>
              <a:rPr lang="en-US" altLang="zh-CN" dirty="0"/>
              <a:t>URL </a:t>
            </a:r>
            <a:r>
              <a:rPr dirty="0"/>
              <a:t>的一般形式 </a:t>
            </a:r>
          </a:p>
        </p:txBody>
      </p:sp>
      <p:sp>
        <p:nvSpPr>
          <p:cNvPr id="116739" name="Rectangle 3"/>
          <p:cNvSpPr>
            <a:spLocks noGrp="1" noChangeArrowheads="1"/>
          </p:cNvSpPr>
          <p:nvPr>
            <p:ph idx="1"/>
          </p:nvPr>
        </p:nvSpPr>
        <p:spPr/>
        <p:txBody>
          <a:bodyPr/>
          <a:lstStyle/>
          <a:p>
            <a:pPr eaLnBrk="1" hangingPunct="1"/>
            <a:r>
              <a:rPr lang="zh-CN" altLang="en-US" dirty="0" smtClean="0"/>
              <a:t>由以冒号隔开的两大部分组成，并且在 </a:t>
            </a:r>
            <a:r>
              <a:rPr lang="en-US" altLang="zh-CN" dirty="0" smtClean="0"/>
              <a:t>URL </a:t>
            </a:r>
            <a:r>
              <a:rPr lang="zh-CN" altLang="en-US" dirty="0" smtClean="0"/>
              <a:t>中的字符对大写或小写没有要求。</a:t>
            </a:r>
          </a:p>
          <a:p>
            <a:pPr eaLnBrk="1" hangingPunct="1"/>
            <a:r>
              <a:rPr lang="en-US" altLang="zh-CN" dirty="0" smtClean="0"/>
              <a:t>URL </a:t>
            </a:r>
            <a:r>
              <a:rPr lang="zh-CN" altLang="en-US" dirty="0" smtClean="0"/>
              <a:t>的一般形式是：</a:t>
            </a:r>
          </a:p>
        </p:txBody>
      </p:sp>
      <p:sp>
        <p:nvSpPr>
          <p:cNvPr id="116740" name="Text Box 25"/>
          <p:cNvSpPr txBox="1">
            <a:spLocks noChangeArrowheads="1"/>
          </p:cNvSpPr>
          <p:nvPr/>
        </p:nvSpPr>
        <p:spPr bwMode="auto">
          <a:xfrm>
            <a:off x="2299362" y="3548064"/>
            <a:ext cx="5695950" cy="528637"/>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800" b="1">
                <a:solidFill>
                  <a:srgbClr val="000099"/>
                </a:solidFill>
                <a:latin typeface="Arial" charset="0"/>
                <a:ea typeface="黑体" pitchFamily="49" charset="-122"/>
              </a:rPr>
              <a:t>&lt;</a:t>
            </a:r>
            <a:r>
              <a:rPr lang="zh-CN" altLang="en-US" sz="2800" b="1">
                <a:solidFill>
                  <a:srgbClr val="000099"/>
                </a:solidFill>
                <a:latin typeface="Arial" charset="0"/>
                <a:ea typeface="黑体" pitchFamily="49" charset="-122"/>
              </a:rPr>
              <a:t>协议</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主机</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端口</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路径</a:t>
            </a:r>
            <a:r>
              <a:rPr lang="en-US" altLang="zh-CN" sz="2800" b="1">
                <a:solidFill>
                  <a:srgbClr val="000099"/>
                </a:solidFill>
                <a:latin typeface="Arial" charset="0"/>
                <a:ea typeface="黑体" pitchFamily="49" charset="-122"/>
              </a:rPr>
              <a:t>&gt; </a:t>
            </a:r>
          </a:p>
        </p:txBody>
      </p:sp>
      <p:sp>
        <p:nvSpPr>
          <p:cNvPr id="116742" name="Line 26"/>
          <p:cNvSpPr>
            <a:spLocks noChangeShapeType="1"/>
          </p:cNvSpPr>
          <p:nvPr/>
        </p:nvSpPr>
        <p:spPr bwMode="auto">
          <a:xfrm>
            <a:off x="3728864" y="4076700"/>
            <a:ext cx="429088" cy="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16743" name="Freeform 27"/>
          <p:cNvSpPr>
            <a:spLocks/>
          </p:cNvSpPr>
          <p:nvPr/>
        </p:nvSpPr>
        <p:spPr bwMode="auto">
          <a:xfrm>
            <a:off x="3944888" y="4076701"/>
            <a:ext cx="515879" cy="576262"/>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16745" name="Text Box 29"/>
          <p:cNvSpPr txBox="1">
            <a:spLocks noChangeArrowheads="1"/>
          </p:cNvSpPr>
          <p:nvPr/>
        </p:nvSpPr>
        <p:spPr bwMode="auto">
          <a:xfrm>
            <a:off x="4460767" y="4167188"/>
            <a:ext cx="4812713"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50000"/>
              </a:lnSpc>
            </a:pPr>
            <a:r>
              <a:rPr lang="zh-CN" altLang="zh-CN" sz="2800" b="1" dirty="0" smtClean="0">
                <a:solidFill>
                  <a:srgbClr val="000099"/>
                </a:solidFill>
                <a:latin typeface="Arial" charset="0"/>
                <a:ea typeface="黑体" pitchFamily="49" charset="-122"/>
              </a:rPr>
              <a:t>规定</a:t>
            </a:r>
            <a:r>
              <a:rPr lang="zh-CN" altLang="zh-CN" sz="2800" b="1" dirty="0">
                <a:solidFill>
                  <a:srgbClr val="000099"/>
                </a:solidFill>
                <a:latin typeface="Arial" charset="0"/>
                <a:ea typeface="黑体" pitchFamily="49" charset="-122"/>
              </a:rPr>
              <a:t>的</a:t>
            </a:r>
            <a:r>
              <a:rPr lang="zh-CN" altLang="zh-CN" sz="2800" b="1" dirty="0" smtClean="0">
                <a:solidFill>
                  <a:srgbClr val="000099"/>
                </a:solidFill>
                <a:latin typeface="Arial" charset="0"/>
                <a:ea typeface="黑体" pitchFamily="49" charset="-122"/>
              </a:rPr>
              <a:t>格式</a:t>
            </a:r>
            <a:endParaRPr lang="en-US" altLang="zh-CN" sz="2800" b="1" dirty="0">
              <a:solidFill>
                <a:srgbClr val="000099"/>
              </a:solidFill>
              <a:latin typeface="Arial" charset="0"/>
              <a:ea typeface="黑体" pitchFamily="49" charset="-122"/>
            </a:endParaRPr>
          </a:p>
        </p:txBody>
      </p:sp>
    </p:spTree>
    <p:extLst>
      <p:ext uri="{BB962C8B-B14F-4D97-AF65-F5344CB8AC3E}">
        <p14:creationId xmlns:p14="http://schemas.microsoft.com/office/powerpoint/2010/main" val="1242695771"/>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2"/>
          <p:cNvSpPr>
            <a:spLocks noGrp="1" noChangeArrowheads="1"/>
          </p:cNvSpPr>
          <p:nvPr>
            <p:ph type="title"/>
          </p:nvPr>
        </p:nvSpPr>
        <p:spPr>
          <a:xfrm>
            <a:off x="497021" y="188913"/>
            <a:ext cx="9065021" cy="792162"/>
          </a:xfrm>
        </p:spPr>
        <p:txBody>
          <a:bodyPr/>
          <a:lstStyle/>
          <a:p>
            <a:pPr algn="ctr" eaLnBrk="1" hangingPunct="1">
              <a:defRPr/>
            </a:pPr>
            <a:r>
              <a:rPr lang="en-US" altLang="zh-CN" dirty="0"/>
              <a:t>URL </a:t>
            </a:r>
            <a:r>
              <a:rPr dirty="0"/>
              <a:t>的一般形式（续） </a:t>
            </a:r>
          </a:p>
        </p:txBody>
      </p:sp>
      <p:sp>
        <p:nvSpPr>
          <p:cNvPr id="118787" name="Rectangle 3"/>
          <p:cNvSpPr>
            <a:spLocks noGrp="1" noChangeArrowheads="1"/>
          </p:cNvSpPr>
          <p:nvPr>
            <p:ph idx="1"/>
          </p:nvPr>
        </p:nvSpPr>
        <p:spPr>
          <a:xfrm>
            <a:off x="497021" y="1195389"/>
            <a:ext cx="9065021" cy="4935537"/>
          </a:xfrm>
        </p:spPr>
        <p:txBody>
          <a:bodyPr/>
          <a:lstStyle/>
          <a:p>
            <a:pPr eaLnBrk="1" hangingPunct="1"/>
            <a:r>
              <a:rPr lang="zh-CN" altLang="en-US" dirty="0" smtClean="0"/>
              <a:t>由以冒号隔开的两大部分组成，并且在 </a:t>
            </a:r>
            <a:r>
              <a:rPr lang="en-US" altLang="zh-CN" dirty="0" smtClean="0"/>
              <a:t>URL </a:t>
            </a:r>
            <a:r>
              <a:rPr lang="zh-CN" altLang="en-US" dirty="0" smtClean="0"/>
              <a:t>中的字符对大写或小写没有要求。</a:t>
            </a:r>
          </a:p>
          <a:p>
            <a:pPr eaLnBrk="1" hangingPunct="1"/>
            <a:r>
              <a:rPr lang="en-US" altLang="zh-CN" dirty="0" smtClean="0"/>
              <a:t>URL </a:t>
            </a:r>
            <a:r>
              <a:rPr lang="zh-CN" altLang="en-US" dirty="0" smtClean="0"/>
              <a:t>的一般形式是：</a:t>
            </a:r>
          </a:p>
        </p:txBody>
      </p:sp>
      <p:sp>
        <p:nvSpPr>
          <p:cNvPr id="9" name="Text Box 25"/>
          <p:cNvSpPr txBox="1">
            <a:spLocks noChangeArrowheads="1"/>
          </p:cNvSpPr>
          <p:nvPr/>
        </p:nvSpPr>
        <p:spPr bwMode="auto">
          <a:xfrm>
            <a:off x="2299362" y="3548064"/>
            <a:ext cx="5695950" cy="528637"/>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800" b="1">
                <a:solidFill>
                  <a:srgbClr val="000099"/>
                </a:solidFill>
                <a:latin typeface="Arial" charset="0"/>
                <a:ea typeface="黑体" pitchFamily="49" charset="-122"/>
              </a:rPr>
              <a:t>&lt;</a:t>
            </a:r>
            <a:r>
              <a:rPr lang="zh-CN" altLang="en-US" sz="2800" b="1">
                <a:solidFill>
                  <a:srgbClr val="000099"/>
                </a:solidFill>
                <a:latin typeface="Arial" charset="0"/>
                <a:ea typeface="黑体" pitchFamily="49" charset="-122"/>
              </a:rPr>
              <a:t>协议</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主机</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端口</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路径</a:t>
            </a:r>
            <a:r>
              <a:rPr lang="en-US" altLang="zh-CN" sz="2800" b="1">
                <a:solidFill>
                  <a:srgbClr val="000099"/>
                </a:solidFill>
                <a:latin typeface="Arial" charset="0"/>
                <a:ea typeface="黑体" pitchFamily="49" charset="-122"/>
              </a:rPr>
              <a:t>&gt; </a:t>
            </a:r>
          </a:p>
        </p:txBody>
      </p:sp>
      <p:grpSp>
        <p:nvGrpSpPr>
          <p:cNvPr id="118789" name="Group 9"/>
          <p:cNvGrpSpPr>
            <a:grpSpLocks/>
          </p:cNvGrpSpPr>
          <p:nvPr/>
        </p:nvGrpSpPr>
        <p:grpSpPr bwMode="auto">
          <a:xfrm>
            <a:off x="4103116" y="4076702"/>
            <a:ext cx="5386388" cy="1376363"/>
            <a:chOff x="2381" y="2568"/>
            <a:chExt cx="3132" cy="867"/>
          </a:xfrm>
        </p:grpSpPr>
        <p:sp>
          <p:nvSpPr>
            <p:cNvPr id="118790" name="Line 5"/>
            <p:cNvSpPr>
              <a:spLocks noChangeShapeType="1"/>
            </p:cNvSpPr>
            <p:nvPr/>
          </p:nvSpPr>
          <p:spPr bwMode="auto">
            <a:xfrm>
              <a:off x="2381" y="2568"/>
              <a:ext cx="635" cy="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18791" name="Freeform 6"/>
            <p:cNvSpPr>
              <a:spLocks/>
            </p:cNvSpPr>
            <p:nvPr/>
          </p:nvSpPr>
          <p:spPr bwMode="auto">
            <a:xfrm>
              <a:off x="2653" y="2568"/>
              <a:ext cx="408" cy="408"/>
            </a:xfrm>
            <a:custGeom>
              <a:avLst/>
              <a:gdLst>
                <a:gd name="T0" fmla="*/ 0 w 771"/>
                <a:gd name="T1" fmla="*/ 0 h 726"/>
                <a:gd name="T2" fmla="*/ 0 w 771"/>
                <a:gd name="T3" fmla="*/ 22 h 726"/>
                <a:gd name="T4" fmla="*/ 17 w 771"/>
                <a:gd name="T5" fmla="*/ 22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18792" name="Text Box 8"/>
            <p:cNvSpPr txBox="1">
              <a:spLocks noChangeArrowheads="1"/>
            </p:cNvSpPr>
            <p:nvPr/>
          </p:nvSpPr>
          <p:spPr bwMode="auto">
            <a:xfrm>
              <a:off x="3016" y="2834"/>
              <a:ext cx="2497" cy="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dirty="0">
                  <a:solidFill>
                    <a:srgbClr val="000099"/>
                  </a:solidFill>
                  <a:latin typeface="Arial" charset="0"/>
                  <a:ea typeface="黑体" pitchFamily="49" charset="-122"/>
                </a:rPr>
                <a:t>&lt;</a:t>
              </a:r>
              <a:r>
                <a:rPr lang="zh-CN" altLang="en-US" sz="2800" b="1" dirty="0">
                  <a:solidFill>
                    <a:srgbClr val="000099"/>
                  </a:solidFill>
                  <a:latin typeface="Arial" charset="0"/>
                  <a:ea typeface="黑体" pitchFamily="49" charset="-122"/>
                </a:rPr>
                <a:t>主机</a:t>
              </a:r>
              <a:r>
                <a:rPr lang="en-US" altLang="zh-CN" sz="2800" b="1" dirty="0">
                  <a:solidFill>
                    <a:srgbClr val="000099"/>
                  </a:solidFill>
                  <a:latin typeface="Arial" charset="0"/>
                  <a:ea typeface="黑体" pitchFamily="49" charset="-122"/>
                </a:rPr>
                <a:t>&gt; </a:t>
              </a:r>
              <a:r>
                <a:rPr lang="zh-CN" altLang="en-US" sz="2800" b="1" dirty="0">
                  <a:solidFill>
                    <a:srgbClr val="000099"/>
                  </a:solidFill>
                  <a:latin typeface="Arial" charset="0"/>
                  <a:ea typeface="黑体" pitchFamily="49" charset="-122"/>
                </a:rPr>
                <a:t>是存放资源的主机</a:t>
              </a:r>
            </a:p>
            <a:p>
              <a:pPr eaLnBrk="1" hangingPunct="1"/>
              <a:r>
                <a:rPr lang="zh-CN" altLang="en-US" sz="2800" b="1" dirty="0">
                  <a:solidFill>
                    <a:srgbClr val="000099"/>
                  </a:solidFill>
                  <a:latin typeface="Arial" charset="0"/>
                  <a:ea typeface="黑体" pitchFamily="49" charset="-122"/>
                </a:rPr>
                <a:t>在互联网中的域名</a:t>
              </a:r>
            </a:p>
          </p:txBody>
        </p:sp>
      </p:grpSp>
    </p:spTree>
    <p:extLst>
      <p:ext uri="{BB962C8B-B14F-4D97-AF65-F5344CB8AC3E}">
        <p14:creationId xmlns:p14="http://schemas.microsoft.com/office/powerpoint/2010/main" val="985792311"/>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2"/>
          <p:cNvSpPr>
            <a:spLocks noGrp="1" noChangeArrowheads="1"/>
          </p:cNvSpPr>
          <p:nvPr>
            <p:ph type="title"/>
          </p:nvPr>
        </p:nvSpPr>
        <p:spPr/>
        <p:txBody>
          <a:bodyPr/>
          <a:lstStyle/>
          <a:p>
            <a:pPr algn="ctr" eaLnBrk="1" hangingPunct="1">
              <a:defRPr/>
            </a:pPr>
            <a:r>
              <a:rPr lang="en-US" altLang="zh-CN" dirty="0"/>
              <a:t>URL </a:t>
            </a:r>
            <a:r>
              <a:rPr dirty="0"/>
              <a:t>的一般形式（续） </a:t>
            </a:r>
          </a:p>
        </p:txBody>
      </p:sp>
      <p:sp>
        <p:nvSpPr>
          <p:cNvPr id="120835" name="Rectangle 3"/>
          <p:cNvSpPr>
            <a:spLocks noGrp="1" noChangeArrowheads="1"/>
          </p:cNvSpPr>
          <p:nvPr>
            <p:ph idx="1"/>
          </p:nvPr>
        </p:nvSpPr>
        <p:spPr/>
        <p:txBody>
          <a:bodyPr/>
          <a:lstStyle/>
          <a:p>
            <a:pPr eaLnBrk="1" hangingPunct="1"/>
            <a:r>
              <a:rPr lang="zh-CN" altLang="en-US" dirty="0" smtClean="0"/>
              <a:t>由以冒号隔开的两大部分组成，并且在 </a:t>
            </a:r>
            <a:r>
              <a:rPr lang="en-US" altLang="zh-CN" dirty="0" smtClean="0"/>
              <a:t>URL </a:t>
            </a:r>
            <a:r>
              <a:rPr lang="zh-CN" altLang="en-US" dirty="0" smtClean="0"/>
              <a:t>中的字符对大写或小写没有要求。</a:t>
            </a:r>
          </a:p>
          <a:p>
            <a:pPr eaLnBrk="1" hangingPunct="1"/>
            <a:r>
              <a:rPr lang="en-US" altLang="zh-CN" dirty="0" smtClean="0"/>
              <a:t>URL </a:t>
            </a:r>
            <a:r>
              <a:rPr lang="zh-CN" altLang="en-US" dirty="0" smtClean="0"/>
              <a:t>的一般形式是：</a:t>
            </a:r>
          </a:p>
        </p:txBody>
      </p:sp>
      <p:sp>
        <p:nvSpPr>
          <p:cNvPr id="120836" name="Text Box 4"/>
          <p:cNvSpPr txBox="1">
            <a:spLocks noChangeArrowheads="1"/>
          </p:cNvSpPr>
          <p:nvPr/>
        </p:nvSpPr>
        <p:spPr bwMode="auto">
          <a:xfrm>
            <a:off x="2301081" y="3548064"/>
            <a:ext cx="5695950" cy="528637"/>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800" b="1">
                <a:solidFill>
                  <a:srgbClr val="000099"/>
                </a:solidFill>
                <a:latin typeface="Arial" charset="0"/>
                <a:ea typeface="黑体" pitchFamily="49" charset="-122"/>
              </a:rPr>
              <a:t>&lt;</a:t>
            </a:r>
            <a:r>
              <a:rPr lang="zh-CN" altLang="en-US" sz="2800" b="1">
                <a:solidFill>
                  <a:srgbClr val="000099"/>
                </a:solidFill>
                <a:latin typeface="Arial" charset="0"/>
                <a:ea typeface="黑体" pitchFamily="49" charset="-122"/>
              </a:rPr>
              <a:t>协议</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主机</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端口</a:t>
            </a:r>
            <a:r>
              <a:rPr lang="en-US" altLang="zh-CN" sz="2800" b="1">
                <a:solidFill>
                  <a:srgbClr val="000099"/>
                </a:solidFill>
                <a:latin typeface="Arial" charset="0"/>
                <a:ea typeface="黑体" pitchFamily="49" charset="-122"/>
              </a:rPr>
              <a:t>&gt;/&lt;</a:t>
            </a:r>
            <a:r>
              <a:rPr lang="zh-CN" altLang="en-US" sz="2800" b="1">
                <a:solidFill>
                  <a:srgbClr val="000099"/>
                </a:solidFill>
                <a:latin typeface="Arial" charset="0"/>
                <a:ea typeface="黑体" pitchFamily="49" charset="-122"/>
              </a:rPr>
              <a:t>路径</a:t>
            </a:r>
            <a:r>
              <a:rPr lang="en-US" altLang="zh-CN" sz="2800" b="1">
                <a:solidFill>
                  <a:srgbClr val="000099"/>
                </a:solidFill>
                <a:latin typeface="Arial" charset="0"/>
                <a:ea typeface="黑体" pitchFamily="49" charset="-122"/>
              </a:rPr>
              <a:t>&gt;</a:t>
            </a:r>
          </a:p>
        </p:txBody>
      </p:sp>
      <p:grpSp>
        <p:nvGrpSpPr>
          <p:cNvPr id="120837" name="Group 8"/>
          <p:cNvGrpSpPr>
            <a:grpSpLocks/>
          </p:cNvGrpSpPr>
          <p:nvPr/>
        </p:nvGrpSpPr>
        <p:grpSpPr bwMode="auto">
          <a:xfrm>
            <a:off x="5343393" y="4076702"/>
            <a:ext cx="3988197" cy="925513"/>
            <a:chOff x="3107" y="2568"/>
            <a:chExt cx="2319" cy="583"/>
          </a:xfrm>
        </p:grpSpPr>
        <p:sp>
          <p:nvSpPr>
            <p:cNvPr id="120838" name="Line 5"/>
            <p:cNvSpPr>
              <a:spLocks noChangeShapeType="1"/>
            </p:cNvSpPr>
            <p:nvPr/>
          </p:nvSpPr>
          <p:spPr bwMode="auto">
            <a:xfrm>
              <a:off x="3107" y="2568"/>
              <a:ext cx="1406" cy="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20839" name="Freeform 6"/>
            <p:cNvSpPr>
              <a:spLocks/>
            </p:cNvSpPr>
            <p:nvPr/>
          </p:nvSpPr>
          <p:spPr bwMode="auto">
            <a:xfrm>
              <a:off x="3833" y="2568"/>
              <a:ext cx="408" cy="408"/>
            </a:xfrm>
            <a:custGeom>
              <a:avLst/>
              <a:gdLst>
                <a:gd name="T0" fmla="*/ 0 w 771"/>
                <a:gd name="T1" fmla="*/ 0 h 726"/>
                <a:gd name="T2" fmla="*/ 0 w 771"/>
                <a:gd name="T3" fmla="*/ 22 h 726"/>
                <a:gd name="T4" fmla="*/ 17 w 771"/>
                <a:gd name="T5" fmla="*/ 22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20840" name="Text Box 7"/>
            <p:cNvSpPr txBox="1">
              <a:spLocks noChangeArrowheads="1"/>
            </p:cNvSpPr>
            <p:nvPr/>
          </p:nvSpPr>
          <p:spPr bwMode="auto">
            <a:xfrm>
              <a:off x="4275" y="2821"/>
              <a:ext cx="115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000099"/>
                  </a:solidFill>
                  <a:latin typeface="Arial" charset="0"/>
                  <a:ea typeface="黑体" pitchFamily="49" charset="-122"/>
                </a:rPr>
                <a:t>有时可省略</a:t>
              </a:r>
            </a:p>
          </p:txBody>
        </p:sp>
      </p:grpSp>
    </p:spTree>
    <p:extLst>
      <p:ext uri="{BB962C8B-B14F-4D97-AF65-F5344CB8AC3E}">
        <p14:creationId xmlns:p14="http://schemas.microsoft.com/office/powerpoint/2010/main" val="3204874956"/>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URL </a:t>
            </a:r>
            <a:r>
              <a:rPr lang="zh-CN" altLang="en-US" dirty="0"/>
              <a:t>的一般形式（续） </a:t>
            </a:r>
          </a:p>
        </p:txBody>
      </p:sp>
      <p:sp>
        <p:nvSpPr>
          <p:cNvPr id="3" name="内容占位符 2"/>
          <p:cNvSpPr>
            <a:spLocks noGrp="1"/>
          </p:cNvSpPr>
          <p:nvPr>
            <p:ph idx="1"/>
          </p:nvPr>
        </p:nvSpPr>
        <p:spPr/>
        <p:txBody>
          <a:bodyPr/>
          <a:lstStyle/>
          <a:p>
            <a:r>
              <a:rPr lang="zh-CN" altLang="zh-CN" dirty="0"/>
              <a:t>现在有些浏览器为了方便用户，在输入</a:t>
            </a:r>
            <a:r>
              <a:rPr lang="en-US" altLang="zh-CN" dirty="0"/>
              <a:t>URL</a:t>
            </a:r>
            <a:r>
              <a:rPr lang="zh-CN" altLang="zh-CN" dirty="0"/>
              <a:t>时，可以把最前面的“</a:t>
            </a:r>
            <a:r>
              <a:rPr lang="en-US" altLang="zh-CN" dirty="0"/>
              <a:t>http://</a:t>
            </a:r>
            <a:r>
              <a:rPr lang="zh-CN" altLang="zh-CN" dirty="0"/>
              <a:t>”甚至把主机名最前面的“</a:t>
            </a:r>
            <a:r>
              <a:rPr lang="en-US" altLang="zh-CN" dirty="0"/>
              <a:t>www</a:t>
            </a:r>
            <a:r>
              <a:rPr lang="zh-CN" altLang="zh-CN" dirty="0"/>
              <a:t>”省略，然后浏览器替用户把省略的字符添上</a:t>
            </a:r>
            <a:r>
              <a:rPr lang="zh-CN" altLang="zh-CN" dirty="0" smtClean="0"/>
              <a:t>。</a:t>
            </a:r>
            <a:endParaRPr lang="en-US" altLang="zh-CN" dirty="0" smtClean="0"/>
          </a:p>
          <a:p>
            <a:r>
              <a:rPr lang="zh-CN" altLang="zh-CN" dirty="0" smtClean="0"/>
              <a:t>例如</a:t>
            </a:r>
            <a:r>
              <a:rPr lang="zh-CN" altLang="zh-CN" dirty="0"/>
              <a:t>，用户只要键入</a:t>
            </a:r>
            <a:r>
              <a:rPr lang="en-US" altLang="zh-CN" dirty="0"/>
              <a:t>ctrip.com</a:t>
            </a:r>
            <a:r>
              <a:rPr lang="zh-CN" altLang="zh-CN" dirty="0"/>
              <a:t>，浏览器就自动把未键入的字符补齐，变成</a:t>
            </a:r>
            <a:r>
              <a:rPr lang="en-US" altLang="zh-CN" dirty="0"/>
              <a:t>http://www.ctrip.com</a:t>
            </a:r>
            <a:r>
              <a:rPr lang="zh-CN" altLang="zh-CN" dirty="0" smtClean="0"/>
              <a:t>。</a:t>
            </a:r>
            <a:endParaRPr lang="zh-CN" altLang="zh-CN" dirty="0"/>
          </a:p>
        </p:txBody>
      </p:sp>
    </p:spTree>
    <p:extLst>
      <p:ext uri="{BB962C8B-B14F-4D97-AF65-F5344CB8AC3E}">
        <p14:creationId xmlns:p14="http://schemas.microsoft.com/office/powerpoint/2010/main" val="110344008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2"/>
          <p:cNvSpPr>
            <a:spLocks noChangeArrowheads="1"/>
          </p:cNvSpPr>
          <p:nvPr/>
        </p:nvSpPr>
        <p:spPr bwMode="auto">
          <a:xfrm>
            <a:off x="1052513" y="1844824"/>
            <a:ext cx="6318515" cy="792162"/>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641027" name="Rectangle 3"/>
          <p:cNvSpPr>
            <a:spLocks noGrp="1" noChangeArrowheads="1"/>
          </p:cNvSpPr>
          <p:nvPr>
            <p:ph type="title"/>
          </p:nvPr>
        </p:nvSpPr>
        <p:spPr/>
        <p:txBody>
          <a:bodyPr/>
          <a:lstStyle/>
          <a:p>
            <a:pPr eaLnBrk="1" hangingPunct="1">
              <a:defRPr/>
            </a:pPr>
            <a:r>
              <a:rPr lang="en-US" dirty="0" smtClean="0"/>
              <a:t>2. </a:t>
            </a:r>
            <a:r>
              <a:rPr dirty="0" smtClean="0"/>
              <a:t>使用 </a:t>
            </a:r>
            <a:r>
              <a:rPr lang="en-US" altLang="zh-CN" dirty="0"/>
              <a:t>HTTP </a:t>
            </a:r>
            <a:r>
              <a:rPr dirty="0"/>
              <a:t>的 </a:t>
            </a:r>
            <a:r>
              <a:rPr lang="en-US" altLang="zh-CN" dirty="0"/>
              <a:t>URL</a:t>
            </a:r>
          </a:p>
        </p:txBody>
      </p:sp>
      <p:sp>
        <p:nvSpPr>
          <p:cNvPr id="641028" name="Rectangle 4"/>
          <p:cNvSpPr>
            <a:spLocks noGrp="1" noChangeArrowheads="1"/>
          </p:cNvSpPr>
          <p:nvPr>
            <p:ph idx="1"/>
          </p:nvPr>
        </p:nvSpPr>
        <p:spPr/>
        <p:txBody>
          <a:bodyPr/>
          <a:lstStyle/>
          <a:p>
            <a:pPr marL="316531" indent="-316531" eaLnBrk="1" hangingPunct="1">
              <a:spcBef>
                <a:spcPts val="554"/>
              </a:spcBef>
              <a:defRPr/>
            </a:pPr>
            <a:r>
              <a:rPr lang="zh-CN" altLang="en-US" dirty="0"/>
              <a:t>使用 </a:t>
            </a:r>
            <a:r>
              <a:rPr lang="en-US" altLang="zh-CN" dirty="0"/>
              <a:t>HTTP </a:t>
            </a:r>
            <a:r>
              <a:rPr lang="zh-CN" altLang="en-US" dirty="0"/>
              <a:t>的 </a:t>
            </a:r>
            <a:r>
              <a:rPr lang="en-US" altLang="zh-CN" dirty="0"/>
              <a:t>URL </a:t>
            </a:r>
            <a:r>
              <a:rPr lang="zh-CN" altLang="en-US" dirty="0"/>
              <a:t>的一般形式</a:t>
            </a:r>
          </a:p>
          <a:p>
            <a:pPr marL="316531" indent="-316531" eaLnBrk="1" hangingPunct="1">
              <a:spcBef>
                <a:spcPct val="50000"/>
              </a:spcBef>
              <a:buFont typeface="Wingdings" panose="05000000000000000000" pitchFamily="2" charset="2"/>
              <a:buNone/>
              <a:defRPr/>
            </a:pPr>
            <a:r>
              <a:rPr lang="zh-CN" altLang="en-US" dirty="0"/>
              <a:t>       </a:t>
            </a:r>
            <a:r>
              <a:rPr lang="en-US" altLang="zh-CN" dirty="0"/>
              <a:t>http://&lt;</a:t>
            </a:r>
            <a:r>
              <a:rPr lang="zh-CN" altLang="en-US" dirty="0"/>
              <a:t>主机</a:t>
            </a:r>
            <a:r>
              <a:rPr lang="en-US" altLang="zh-CN" dirty="0"/>
              <a:t>&gt;:&lt;</a:t>
            </a:r>
            <a:r>
              <a:rPr lang="zh-CN" altLang="en-US" dirty="0"/>
              <a:t>端口</a:t>
            </a:r>
            <a:r>
              <a:rPr lang="en-US" altLang="zh-CN" dirty="0"/>
              <a:t>&gt;/&lt;</a:t>
            </a:r>
            <a:r>
              <a:rPr lang="zh-CN" altLang="en-US" dirty="0"/>
              <a:t>路径</a:t>
            </a:r>
            <a:r>
              <a:rPr lang="en-US" altLang="zh-CN" dirty="0"/>
              <a:t>&gt; </a:t>
            </a:r>
          </a:p>
        </p:txBody>
      </p:sp>
      <p:grpSp>
        <p:nvGrpSpPr>
          <p:cNvPr id="641033" name="Group 9"/>
          <p:cNvGrpSpPr>
            <a:grpSpLocks/>
          </p:cNvGrpSpPr>
          <p:nvPr/>
        </p:nvGrpSpPr>
        <p:grpSpPr bwMode="auto">
          <a:xfrm>
            <a:off x="908046" y="1987698"/>
            <a:ext cx="3828257" cy="1527174"/>
            <a:chOff x="891" y="1664"/>
            <a:chExt cx="2226" cy="962"/>
          </a:xfrm>
        </p:grpSpPr>
        <p:grpSp>
          <p:nvGrpSpPr>
            <p:cNvPr id="122886" name="Group 5"/>
            <p:cNvGrpSpPr>
              <a:grpSpLocks/>
            </p:cNvGrpSpPr>
            <p:nvPr/>
          </p:nvGrpSpPr>
          <p:grpSpPr bwMode="auto">
            <a:xfrm>
              <a:off x="1156" y="1664"/>
              <a:ext cx="457" cy="681"/>
              <a:chOff x="1156" y="1570"/>
              <a:chExt cx="335" cy="681"/>
            </a:xfrm>
          </p:grpSpPr>
          <p:sp>
            <p:nvSpPr>
              <p:cNvPr id="122888" name="Rectangle 6"/>
              <p:cNvSpPr>
                <a:spLocks noChangeArrowheads="1"/>
              </p:cNvSpPr>
              <p:nvPr/>
            </p:nvSpPr>
            <p:spPr bwMode="auto">
              <a:xfrm>
                <a:off x="1156" y="1570"/>
                <a:ext cx="335" cy="361"/>
              </a:xfrm>
              <a:prstGeom prst="rect">
                <a:avLst/>
              </a:prstGeom>
              <a:noFill/>
              <a:ln w="381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122889" name="Line 7"/>
              <p:cNvSpPr>
                <a:spLocks noChangeShapeType="1"/>
              </p:cNvSpPr>
              <p:nvPr/>
            </p:nvSpPr>
            <p:spPr bwMode="auto">
              <a:xfrm flipV="1">
                <a:off x="1338" y="1933"/>
                <a:ext cx="0" cy="318"/>
              </a:xfrm>
              <a:prstGeom prst="line">
                <a:avLst/>
              </a:prstGeom>
              <a:noFill/>
              <a:ln w="3810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2887" name="Text Box 8"/>
            <p:cNvSpPr txBox="1">
              <a:spLocks noChangeArrowheads="1"/>
            </p:cNvSpPr>
            <p:nvPr/>
          </p:nvSpPr>
          <p:spPr bwMode="auto">
            <a:xfrm>
              <a:off x="891" y="2296"/>
              <a:ext cx="2226"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dirty="0">
                  <a:solidFill>
                    <a:srgbClr val="000099"/>
                  </a:solidFill>
                  <a:latin typeface="Arial" charset="0"/>
                  <a:ea typeface="黑体" pitchFamily="49" charset="-122"/>
                </a:rPr>
                <a:t>这表示使用 </a:t>
              </a:r>
              <a:r>
                <a:rPr lang="en-US" altLang="zh-CN" sz="2800" b="1" dirty="0">
                  <a:solidFill>
                    <a:srgbClr val="000099"/>
                  </a:solidFill>
                  <a:latin typeface="Arial" charset="0"/>
                  <a:ea typeface="黑体" pitchFamily="49" charset="-122"/>
                </a:rPr>
                <a:t>HTTP </a:t>
              </a:r>
              <a:r>
                <a:rPr lang="zh-CN" altLang="en-US" sz="2800" b="1" dirty="0">
                  <a:solidFill>
                    <a:srgbClr val="000099"/>
                  </a:solidFill>
                  <a:latin typeface="Arial" charset="0"/>
                  <a:ea typeface="黑体" pitchFamily="49" charset="-122"/>
                </a:rPr>
                <a:t>协议</a:t>
              </a:r>
            </a:p>
          </p:txBody>
        </p:sp>
      </p:grpSp>
    </p:spTree>
    <p:extLst>
      <p:ext uri="{BB962C8B-B14F-4D97-AF65-F5344CB8AC3E}">
        <p14:creationId xmlns:p14="http://schemas.microsoft.com/office/powerpoint/2010/main" val="20091337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410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2"/>
          <p:cNvSpPr>
            <a:spLocks noChangeArrowheads="1"/>
          </p:cNvSpPr>
          <p:nvPr/>
        </p:nvSpPr>
        <p:spPr bwMode="auto">
          <a:xfrm>
            <a:off x="1129904" y="1844824"/>
            <a:ext cx="6318515" cy="792162"/>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642051" name="Rectangle 3"/>
          <p:cNvSpPr>
            <a:spLocks noGrp="1" noChangeArrowheads="1"/>
          </p:cNvSpPr>
          <p:nvPr>
            <p:ph type="title"/>
          </p:nvPr>
        </p:nvSpPr>
        <p:spPr>
          <a:xfrm>
            <a:off x="497021" y="188913"/>
            <a:ext cx="9065021" cy="792162"/>
          </a:xfrm>
        </p:spPr>
        <p:txBody>
          <a:bodyPr/>
          <a:lstStyle/>
          <a:p>
            <a:pPr eaLnBrk="1" hangingPunct="1">
              <a:defRPr/>
            </a:pPr>
            <a:r>
              <a:rPr lang="en-US" dirty="0" smtClean="0"/>
              <a:t>2. </a:t>
            </a:r>
            <a:r>
              <a:rPr dirty="0" smtClean="0"/>
              <a:t>使用 </a:t>
            </a:r>
            <a:r>
              <a:rPr lang="en-US" altLang="zh-CN" dirty="0"/>
              <a:t>HTTP </a:t>
            </a:r>
            <a:r>
              <a:rPr dirty="0"/>
              <a:t>的 </a:t>
            </a:r>
            <a:r>
              <a:rPr lang="en-US" altLang="zh-CN" dirty="0"/>
              <a:t>URL</a:t>
            </a:r>
          </a:p>
        </p:txBody>
      </p:sp>
      <p:sp>
        <p:nvSpPr>
          <p:cNvPr id="642052" name="Rectangle 4"/>
          <p:cNvSpPr>
            <a:spLocks noGrp="1" noChangeArrowheads="1"/>
          </p:cNvSpPr>
          <p:nvPr>
            <p:ph idx="1"/>
          </p:nvPr>
        </p:nvSpPr>
        <p:spPr>
          <a:xfrm>
            <a:off x="497021" y="1195389"/>
            <a:ext cx="9065021" cy="4935537"/>
          </a:xfrm>
        </p:spPr>
        <p:txBody>
          <a:bodyPr/>
          <a:lstStyle/>
          <a:p>
            <a:pPr marL="316531" indent="-316531" eaLnBrk="1" hangingPunct="1">
              <a:spcBef>
                <a:spcPts val="554"/>
              </a:spcBef>
              <a:defRPr/>
            </a:pPr>
            <a:r>
              <a:rPr lang="zh-CN" altLang="en-US" dirty="0"/>
              <a:t>使用 </a:t>
            </a:r>
            <a:r>
              <a:rPr lang="en-US" altLang="zh-CN" dirty="0"/>
              <a:t>HTTP </a:t>
            </a:r>
            <a:r>
              <a:rPr lang="zh-CN" altLang="en-US" dirty="0"/>
              <a:t>的 </a:t>
            </a:r>
            <a:r>
              <a:rPr lang="en-US" altLang="zh-CN" dirty="0"/>
              <a:t>URL </a:t>
            </a:r>
            <a:r>
              <a:rPr lang="zh-CN" altLang="en-US" dirty="0"/>
              <a:t>的一般形式</a:t>
            </a:r>
          </a:p>
          <a:p>
            <a:pPr marL="316531" indent="-316531" eaLnBrk="1" hangingPunct="1">
              <a:spcBef>
                <a:spcPct val="50000"/>
              </a:spcBef>
              <a:buFont typeface="Wingdings" panose="05000000000000000000" pitchFamily="2" charset="2"/>
              <a:buNone/>
              <a:defRPr/>
            </a:pPr>
            <a:r>
              <a:rPr lang="zh-CN" altLang="en-US" dirty="0"/>
              <a:t>       </a:t>
            </a:r>
            <a:r>
              <a:rPr lang="en-US" altLang="zh-CN" dirty="0"/>
              <a:t>http://&lt;</a:t>
            </a:r>
            <a:r>
              <a:rPr lang="zh-CN" altLang="en-US" dirty="0"/>
              <a:t>主机</a:t>
            </a:r>
            <a:r>
              <a:rPr lang="en-US" altLang="zh-CN" dirty="0"/>
              <a:t>&gt;:&lt;</a:t>
            </a:r>
            <a:r>
              <a:rPr lang="zh-CN" altLang="en-US" dirty="0"/>
              <a:t>端口</a:t>
            </a:r>
            <a:r>
              <a:rPr lang="en-US" altLang="zh-CN" dirty="0"/>
              <a:t>&gt;/&lt;</a:t>
            </a:r>
            <a:r>
              <a:rPr lang="zh-CN" altLang="en-US" dirty="0"/>
              <a:t>路径</a:t>
            </a:r>
            <a:r>
              <a:rPr lang="en-US" altLang="zh-CN" dirty="0"/>
              <a:t>&gt; </a:t>
            </a:r>
          </a:p>
        </p:txBody>
      </p:sp>
      <p:grpSp>
        <p:nvGrpSpPr>
          <p:cNvPr id="124933" name="Group 6"/>
          <p:cNvGrpSpPr>
            <a:grpSpLocks/>
          </p:cNvGrpSpPr>
          <p:nvPr/>
        </p:nvGrpSpPr>
        <p:grpSpPr bwMode="auto">
          <a:xfrm>
            <a:off x="2139421" y="1998811"/>
            <a:ext cx="404152" cy="1081088"/>
            <a:chOff x="1156" y="1570"/>
            <a:chExt cx="335" cy="681"/>
          </a:xfrm>
        </p:grpSpPr>
        <p:sp>
          <p:nvSpPr>
            <p:cNvPr id="124935" name="Rectangle 7"/>
            <p:cNvSpPr>
              <a:spLocks noChangeArrowheads="1"/>
            </p:cNvSpPr>
            <p:nvPr/>
          </p:nvSpPr>
          <p:spPr bwMode="auto">
            <a:xfrm>
              <a:off x="1156" y="1570"/>
              <a:ext cx="335" cy="361"/>
            </a:xfrm>
            <a:prstGeom prst="rect">
              <a:avLst/>
            </a:prstGeom>
            <a:noFill/>
            <a:ln w="381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124936" name="Line 8"/>
            <p:cNvSpPr>
              <a:spLocks noChangeShapeType="1"/>
            </p:cNvSpPr>
            <p:nvPr/>
          </p:nvSpPr>
          <p:spPr bwMode="auto">
            <a:xfrm flipV="1">
              <a:off x="1338" y="1933"/>
              <a:ext cx="0" cy="318"/>
            </a:xfrm>
            <a:prstGeom prst="line">
              <a:avLst/>
            </a:prstGeom>
            <a:noFill/>
            <a:ln w="3810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4934" name="Text Box 9"/>
          <p:cNvSpPr txBox="1">
            <a:spLocks noChangeArrowheads="1"/>
          </p:cNvSpPr>
          <p:nvPr/>
        </p:nvSpPr>
        <p:spPr bwMode="auto">
          <a:xfrm>
            <a:off x="1108502" y="2981474"/>
            <a:ext cx="485261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dirty="0">
                <a:solidFill>
                  <a:srgbClr val="000099"/>
                </a:solidFill>
                <a:ea typeface="黑体" pitchFamily="49" charset="-122"/>
              </a:rPr>
              <a:t>冒号和两个斜线是规定的格式</a:t>
            </a:r>
          </a:p>
        </p:txBody>
      </p:sp>
    </p:spTree>
    <p:extLst>
      <p:ext uri="{BB962C8B-B14F-4D97-AF65-F5344CB8AC3E}">
        <p14:creationId xmlns:p14="http://schemas.microsoft.com/office/powerpoint/2010/main" val="3298224557"/>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2"/>
          <p:cNvSpPr>
            <a:spLocks noChangeArrowheads="1"/>
          </p:cNvSpPr>
          <p:nvPr/>
        </p:nvSpPr>
        <p:spPr bwMode="auto">
          <a:xfrm>
            <a:off x="1052513" y="1844824"/>
            <a:ext cx="6318515" cy="792162"/>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643075" name="Rectangle 3"/>
          <p:cNvSpPr>
            <a:spLocks noGrp="1" noChangeArrowheads="1"/>
          </p:cNvSpPr>
          <p:nvPr>
            <p:ph type="title"/>
          </p:nvPr>
        </p:nvSpPr>
        <p:spPr>
          <a:xfrm>
            <a:off x="497021" y="188913"/>
            <a:ext cx="9065021" cy="792162"/>
          </a:xfrm>
        </p:spPr>
        <p:txBody>
          <a:bodyPr/>
          <a:lstStyle/>
          <a:p>
            <a:pPr eaLnBrk="1" hangingPunct="1">
              <a:defRPr/>
            </a:pPr>
            <a:r>
              <a:rPr lang="en-US" dirty="0" smtClean="0"/>
              <a:t>2. </a:t>
            </a:r>
            <a:r>
              <a:rPr dirty="0" smtClean="0"/>
              <a:t>使用 </a:t>
            </a:r>
            <a:r>
              <a:rPr lang="en-US" altLang="zh-CN" dirty="0"/>
              <a:t>HTTP </a:t>
            </a:r>
            <a:r>
              <a:rPr dirty="0"/>
              <a:t>的 </a:t>
            </a:r>
            <a:r>
              <a:rPr lang="en-US" altLang="zh-CN" dirty="0"/>
              <a:t>URL</a:t>
            </a:r>
          </a:p>
        </p:txBody>
      </p:sp>
      <p:sp>
        <p:nvSpPr>
          <p:cNvPr id="643076" name="Rectangle 4"/>
          <p:cNvSpPr>
            <a:spLocks noGrp="1" noChangeArrowheads="1"/>
          </p:cNvSpPr>
          <p:nvPr>
            <p:ph idx="1"/>
          </p:nvPr>
        </p:nvSpPr>
        <p:spPr>
          <a:xfrm>
            <a:off x="497021" y="1195389"/>
            <a:ext cx="9065021" cy="4935537"/>
          </a:xfrm>
        </p:spPr>
        <p:txBody>
          <a:bodyPr/>
          <a:lstStyle/>
          <a:p>
            <a:pPr marL="316531" indent="-316531" eaLnBrk="1" hangingPunct="1">
              <a:spcBef>
                <a:spcPts val="554"/>
              </a:spcBef>
              <a:defRPr/>
            </a:pPr>
            <a:r>
              <a:rPr lang="zh-CN" altLang="en-US" dirty="0"/>
              <a:t>使用 </a:t>
            </a:r>
            <a:r>
              <a:rPr lang="en-US" altLang="zh-CN" dirty="0"/>
              <a:t>HTTP </a:t>
            </a:r>
            <a:r>
              <a:rPr lang="zh-CN" altLang="en-US" dirty="0"/>
              <a:t>的 </a:t>
            </a:r>
            <a:r>
              <a:rPr lang="en-US" altLang="zh-CN" dirty="0"/>
              <a:t>URL </a:t>
            </a:r>
            <a:r>
              <a:rPr lang="zh-CN" altLang="en-US" dirty="0"/>
              <a:t>的一般形式</a:t>
            </a:r>
          </a:p>
          <a:p>
            <a:pPr marL="316531" indent="-316531" eaLnBrk="1" hangingPunct="1">
              <a:spcBef>
                <a:spcPct val="50000"/>
              </a:spcBef>
              <a:buFont typeface="Wingdings" panose="05000000000000000000" pitchFamily="2" charset="2"/>
              <a:buNone/>
              <a:defRPr/>
            </a:pPr>
            <a:r>
              <a:rPr lang="zh-CN" altLang="en-US" dirty="0"/>
              <a:t>       </a:t>
            </a:r>
            <a:r>
              <a:rPr lang="en-US" altLang="zh-CN" dirty="0"/>
              <a:t>http://&lt;</a:t>
            </a:r>
            <a:r>
              <a:rPr lang="zh-CN" altLang="en-US" dirty="0"/>
              <a:t>主机</a:t>
            </a:r>
            <a:r>
              <a:rPr lang="en-US" altLang="zh-CN" dirty="0"/>
              <a:t>&gt;:&lt;</a:t>
            </a:r>
            <a:r>
              <a:rPr lang="zh-CN" altLang="en-US" dirty="0"/>
              <a:t>端口</a:t>
            </a:r>
            <a:r>
              <a:rPr lang="en-US" altLang="zh-CN" dirty="0"/>
              <a:t>&gt;/&lt;</a:t>
            </a:r>
            <a:r>
              <a:rPr lang="zh-CN" altLang="en-US" dirty="0"/>
              <a:t>路径</a:t>
            </a:r>
            <a:r>
              <a:rPr lang="en-US" altLang="zh-CN" dirty="0"/>
              <a:t>&gt; </a:t>
            </a:r>
          </a:p>
        </p:txBody>
      </p:sp>
      <p:grpSp>
        <p:nvGrpSpPr>
          <p:cNvPr id="126981" name="Group 5"/>
          <p:cNvGrpSpPr>
            <a:grpSpLocks/>
          </p:cNvGrpSpPr>
          <p:nvPr/>
        </p:nvGrpSpPr>
        <p:grpSpPr bwMode="auto">
          <a:xfrm>
            <a:off x="2447265" y="1998811"/>
            <a:ext cx="1262327" cy="1081088"/>
            <a:chOff x="1156" y="1570"/>
            <a:chExt cx="335" cy="681"/>
          </a:xfrm>
        </p:grpSpPr>
        <p:sp>
          <p:nvSpPr>
            <p:cNvPr id="126983" name="Rectangle 6"/>
            <p:cNvSpPr>
              <a:spLocks noChangeArrowheads="1"/>
            </p:cNvSpPr>
            <p:nvPr/>
          </p:nvSpPr>
          <p:spPr bwMode="auto">
            <a:xfrm>
              <a:off x="1156" y="1570"/>
              <a:ext cx="335" cy="361"/>
            </a:xfrm>
            <a:prstGeom prst="rect">
              <a:avLst/>
            </a:prstGeom>
            <a:noFill/>
            <a:ln w="381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126984" name="Line 7"/>
            <p:cNvSpPr>
              <a:spLocks noChangeShapeType="1"/>
            </p:cNvSpPr>
            <p:nvPr/>
          </p:nvSpPr>
          <p:spPr bwMode="auto">
            <a:xfrm flipV="1">
              <a:off x="1338" y="1933"/>
              <a:ext cx="0" cy="318"/>
            </a:xfrm>
            <a:prstGeom prst="line">
              <a:avLst/>
            </a:prstGeom>
            <a:noFill/>
            <a:ln w="3810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6982" name="Text Box 8"/>
          <p:cNvSpPr txBox="1">
            <a:spLocks noChangeArrowheads="1"/>
          </p:cNvSpPr>
          <p:nvPr/>
        </p:nvSpPr>
        <p:spPr bwMode="auto">
          <a:xfrm>
            <a:off x="1520296" y="3049796"/>
            <a:ext cx="305724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dirty="0">
                <a:solidFill>
                  <a:srgbClr val="000099"/>
                </a:solidFill>
                <a:ea typeface="黑体" pitchFamily="49" charset="-122"/>
              </a:rPr>
              <a:t>这里写主机的域名</a:t>
            </a:r>
          </a:p>
        </p:txBody>
      </p:sp>
    </p:spTree>
    <p:extLst>
      <p:ext uri="{BB962C8B-B14F-4D97-AF65-F5344CB8AC3E}">
        <p14:creationId xmlns:p14="http://schemas.microsoft.com/office/powerpoint/2010/main" val="2721179313"/>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2"/>
          <p:cNvSpPr>
            <a:spLocks noChangeArrowheads="1"/>
          </p:cNvSpPr>
          <p:nvPr/>
        </p:nvSpPr>
        <p:spPr bwMode="auto">
          <a:xfrm>
            <a:off x="1154765" y="1916435"/>
            <a:ext cx="6318515" cy="792162"/>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644099" name="Rectangle 3"/>
          <p:cNvSpPr>
            <a:spLocks noGrp="1" noChangeArrowheads="1"/>
          </p:cNvSpPr>
          <p:nvPr>
            <p:ph type="title"/>
          </p:nvPr>
        </p:nvSpPr>
        <p:spPr>
          <a:xfrm>
            <a:off x="497021" y="188913"/>
            <a:ext cx="9065021" cy="792162"/>
          </a:xfrm>
        </p:spPr>
        <p:txBody>
          <a:bodyPr/>
          <a:lstStyle/>
          <a:p>
            <a:pPr eaLnBrk="1" hangingPunct="1">
              <a:defRPr/>
            </a:pPr>
            <a:r>
              <a:rPr lang="en-US" dirty="0" smtClean="0"/>
              <a:t>2. </a:t>
            </a:r>
            <a:r>
              <a:rPr dirty="0" smtClean="0"/>
              <a:t>使用 </a:t>
            </a:r>
            <a:r>
              <a:rPr lang="en-US" altLang="zh-CN" dirty="0"/>
              <a:t>HTTP </a:t>
            </a:r>
            <a:r>
              <a:rPr dirty="0"/>
              <a:t>的 </a:t>
            </a:r>
            <a:r>
              <a:rPr lang="en-US" altLang="zh-CN" dirty="0"/>
              <a:t>URL</a:t>
            </a:r>
          </a:p>
        </p:txBody>
      </p:sp>
      <p:sp>
        <p:nvSpPr>
          <p:cNvPr id="644100" name="Rectangle 4"/>
          <p:cNvSpPr>
            <a:spLocks noGrp="1" noChangeArrowheads="1"/>
          </p:cNvSpPr>
          <p:nvPr>
            <p:ph idx="1"/>
          </p:nvPr>
        </p:nvSpPr>
        <p:spPr>
          <a:xfrm>
            <a:off x="497021" y="1195389"/>
            <a:ext cx="9065021" cy="4935537"/>
          </a:xfrm>
        </p:spPr>
        <p:txBody>
          <a:bodyPr/>
          <a:lstStyle/>
          <a:p>
            <a:pPr marL="316531" indent="-316531" eaLnBrk="1" hangingPunct="1">
              <a:spcBef>
                <a:spcPts val="554"/>
              </a:spcBef>
              <a:defRPr/>
            </a:pPr>
            <a:r>
              <a:rPr lang="zh-CN" altLang="en-US" dirty="0"/>
              <a:t>使用 </a:t>
            </a:r>
            <a:r>
              <a:rPr lang="en-US" altLang="zh-CN" dirty="0"/>
              <a:t>HTTP </a:t>
            </a:r>
            <a:r>
              <a:rPr lang="zh-CN" altLang="en-US" dirty="0"/>
              <a:t>的 </a:t>
            </a:r>
            <a:r>
              <a:rPr lang="en-US" altLang="zh-CN" dirty="0"/>
              <a:t>URL </a:t>
            </a:r>
            <a:r>
              <a:rPr lang="zh-CN" altLang="en-US" dirty="0"/>
              <a:t>的一般形式</a:t>
            </a:r>
          </a:p>
          <a:p>
            <a:pPr marL="316531" indent="-316531" eaLnBrk="1" hangingPunct="1">
              <a:spcBef>
                <a:spcPct val="50000"/>
              </a:spcBef>
              <a:buFont typeface="Wingdings" panose="05000000000000000000" pitchFamily="2" charset="2"/>
              <a:buNone/>
              <a:defRPr/>
            </a:pPr>
            <a:r>
              <a:rPr lang="zh-CN" altLang="en-US" dirty="0"/>
              <a:t>       </a:t>
            </a:r>
            <a:r>
              <a:rPr lang="en-US" altLang="zh-CN" dirty="0"/>
              <a:t>http://&lt;</a:t>
            </a:r>
            <a:r>
              <a:rPr lang="zh-CN" altLang="en-US" dirty="0"/>
              <a:t>主机</a:t>
            </a:r>
            <a:r>
              <a:rPr lang="en-US" altLang="zh-CN" dirty="0"/>
              <a:t>&gt;:&lt;</a:t>
            </a:r>
            <a:r>
              <a:rPr lang="zh-CN" altLang="en-US" dirty="0"/>
              <a:t>端口</a:t>
            </a:r>
            <a:r>
              <a:rPr lang="en-US" altLang="zh-CN" dirty="0"/>
              <a:t>&gt;/&lt;</a:t>
            </a:r>
            <a:r>
              <a:rPr lang="zh-CN" altLang="en-US" dirty="0"/>
              <a:t>路径</a:t>
            </a:r>
            <a:r>
              <a:rPr lang="en-US" altLang="zh-CN" dirty="0"/>
              <a:t>&gt; </a:t>
            </a:r>
          </a:p>
        </p:txBody>
      </p:sp>
      <p:grpSp>
        <p:nvGrpSpPr>
          <p:cNvPr id="129029" name="Group 5"/>
          <p:cNvGrpSpPr>
            <a:grpSpLocks/>
          </p:cNvGrpSpPr>
          <p:nvPr/>
        </p:nvGrpSpPr>
        <p:grpSpPr bwMode="auto">
          <a:xfrm>
            <a:off x="3792925" y="1987872"/>
            <a:ext cx="1394752" cy="1081088"/>
            <a:chOff x="1156" y="1570"/>
            <a:chExt cx="335" cy="681"/>
          </a:xfrm>
        </p:grpSpPr>
        <p:sp>
          <p:nvSpPr>
            <p:cNvPr id="129031" name="Rectangle 6"/>
            <p:cNvSpPr>
              <a:spLocks noChangeArrowheads="1"/>
            </p:cNvSpPr>
            <p:nvPr/>
          </p:nvSpPr>
          <p:spPr bwMode="auto">
            <a:xfrm>
              <a:off x="1156" y="1570"/>
              <a:ext cx="335" cy="361"/>
            </a:xfrm>
            <a:prstGeom prst="rect">
              <a:avLst/>
            </a:prstGeom>
            <a:noFill/>
            <a:ln w="381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129032" name="Line 7"/>
            <p:cNvSpPr>
              <a:spLocks noChangeShapeType="1"/>
            </p:cNvSpPr>
            <p:nvPr/>
          </p:nvSpPr>
          <p:spPr bwMode="auto">
            <a:xfrm flipV="1">
              <a:off x="1338" y="1933"/>
              <a:ext cx="0" cy="318"/>
            </a:xfrm>
            <a:prstGeom prst="line">
              <a:avLst/>
            </a:prstGeom>
            <a:noFill/>
            <a:ln w="3810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9030" name="Text Box 8"/>
          <p:cNvSpPr txBox="1">
            <a:spLocks noChangeArrowheads="1"/>
          </p:cNvSpPr>
          <p:nvPr/>
        </p:nvSpPr>
        <p:spPr bwMode="auto">
          <a:xfrm>
            <a:off x="1363795" y="2977788"/>
            <a:ext cx="649248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dirty="0">
                <a:solidFill>
                  <a:srgbClr val="000099"/>
                </a:solidFill>
                <a:ea typeface="黑体" pitchFamily="49" charset="-122"/>
              </a:rPr>
              <a:t>HTTP </a:t>
            </a:r>
            <a:r>
              <a:rPr lang="zh-CN" altLang="en-US" sz="2800" b="1" dirty="0">
                <a:solidFill>
                  <a:srgbClr val="000099"/>
                </a:solidFill>
                <a:ea typeface="黑体" pitchFamily="49" charset="-122"/>
              </a:rPr>
              <a:t>的默认端口号是 </a:t>
            </a:r>
            <a:r>
              <a:rPr lang="en-US" altLang="zh-CN" sz="2800" b="1" dirty="0">
                <a:solidFill>
                  <a:srgbClr val="000099"/>
                </a:solidFill>
                <a:ea typeface="黑体" pitchFamily="49" charset="-122"/>
              </a:rPr>
              <a:t>80</a:t>
            </a:r>
            <a:r>
              <a:rPr lang="zh-CN" altLang="en-US" sz="2800" b="1" dirty="0">
                <a:solidFill>
                  <a:srgbClr val="000099"/>
                </a:solidFill>
                <a:ea typeface="黑体" pitchFamily="49" charset="-122"/>
              </a:rPr>
              <a:t>，通常可省略</a:t>
            </a:r>
          </a:p>
        </p:txBody>
      </p:sp>
    </p:spTree>
    <p:extLst>
      <p:ext uri="{BB962C8B-B14F-4D97-AF65-F5344CB8AC3E}">
        <p14:creationId xmlns:p14="http://schemas.microsoft.com/office/powerpoint/2010/main" val="3050374954"/>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p:cNvSpPr>
            <a:spLocks noChangeArrowheads="1"/>
          </p:cNvSpPr>
          <p:nvPr/>
        </p:nvSpPr>
        <p:spPr bwMode="auto">
          <a:xfrm>
            <a:off x="1136576" y="1841822"/>
            <a:ext cx="6318515" cy="792162"/>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645123" name="Rectangle 3"/>
          <p:cNvSpPr>
            <a:spLocks noGrp="1" noChangeArrowheads="1"/>
          </p:cNvSpPr>
          <p:nvPr>
            <p:ph type="title"/>
          </p:nvPr>
        </p:nvSpPr>
        <p:spPr>
          <a:xfrm>
            <a:off x="497021" y="188913"/>
            <a:ext cx="9065021" cy="792162"/>
          </a:xfrm>
        </p:spPr>
        <p:txBody>
          <a:bodyPr/>
          <a:lstStyle/>
          <a:p>
            <a:pPr eaLnBrk="1" hangingPunct="1">
              <a:defRPr/>
            </a:pPr>
            <a:r>
              <a:rPr lang="en-US" dirty="0" smtClean="0"/>
              <a:t>2. </a:t>
            </a:r>
            <a:r>
              <a:rPr dirty="0" smtClean="0"/>
              <a:t>使用 </a:t>
            </a:r>
            <a:r>
              <a:rPr lang="en-US" altLang="zh-CN" dirty="0"/>
              <a:t>HTTP </a:t>
            </a:r>
            <a:r>
              <a:rPr dirty="0"/>
              <a:t>的 </a:t>
            </a:r>
            <a:r>
              <a:rPr lang="en-US" altLang="zh-CN" dirty="0"/>
              <a:t>URL</a:t>
            </a:r>
          </a:p>
        </p:txBody>
      </p:sp>
      <p:sp>
        <p:nvSpPr>
          <p:cNvPr id="645124" name="Rectangle 4"/>
          <p:cNvSpPr>
            <a:spLocks noGrp="1" noChangeArrowheads="1"/>
          </p:cNvSpPr>
          <p:nvPr>
            <p:ph idx="1"/>
          </p:nvPr>
        </p:nvSpPr>
        <p:spPr>
          <a:xfrm>
            <a:off x="497021" y="1195389"/>
            <a:ext cx="9065021" cy="4935537"/>
          </a:xfrm>
        </p:spPr>
        <p:txBody>
          <a:bodyPr/>
          <a:lstStyle/>
          <a:p>
            <a:pPr marL="316531" indent="-316531" eaLnBrk="1" hangingPunct="1">
              <a:spcBef>
                <a:spcPts val="554"/>
              </a:spcBef>
              <a:defRPr/>
            </a:pPr>
            <a:r>
              <a:rPr lang="zh-CN" altLang="en-US" dirty="0"/>
              <a:t>使用 </a:t>
            </a:r>
            <a:r>
              <a:rPr lang="en-US" altLang="zh-CN" dirty="0"/>
              <a:t>HTTP </a:t>
            </a:r>
            <a:r>
              <a:rPr lang="zh-CN" altLang="en-US" dirty="0"/>
              <a:t>的 </a:t>
            </a:r>
            <a:r>
              <a:rPr lang="en-US" altLang="zh-CN" dirty="0"/>
              <a:t>URL </a:t>
            </a:r>
            <a:r>
              <a:rPr lang="zh-CN" altLang="en-US" dirty="0"/>
              <a:t>的一般形式</a:t>
            </a:r>
          </a:p>
          <a:p>
            <a:pPr marL="316531" indent="-316531" eaLnBrk="1" hangingPunct="1">
              <a:spcBef>
                <a:spcPct val="50000"/>
              </a:spcBef>
              <a:buFont typeface="Wingdings" panose="05000000000000000000" pitchFamily="2" charset="2"/>
              <a:buNone/>
              <a:defRPr/>
            </a:pPr>
            <a:r>
              <a:rPr lang="zh-CN" altLang="en-US" dirty="0"/>
              <a:t>       </a:t>
            </a:r>
            <a:r>
              <a:rPr lang="en-US" altLang="zh-CN" dirty="0"/>
              <a:t>http://&lt;</a:t>
            </a:r>
            <a:r>
              <a:rPr lang="zh-CN" altLang="en-US" dirty="0"/>
              <a:t>主机</a:t>
            </a:r>
            <a:r>
              <a:rPr lang="en-US" altLang="zh-CN" dirty="0"/>
              <a:t>&gt;:&lt;</a:t>
            </a:r>
            <a:r>
              <a:rPr lang="zh-CN" altLang="en-US" dirty="0"/>
              <a:t>端口</a:t>
            </a:r>
            <a:r>
              <a:rPr lang="en-US" altLang="zh-CN" dirty="0"/>
              <a:t>&gt;/&lt;</a:t>
            </a:r>
            <a:r>
              <a:rPr lang="zh-CN" altLang="en-US" dirty="0"/>
              <a:t>路径</a:t>
            </a:r>
            <a:r>
              <a:rPr lang="en-US" altLang="zh-CN" dirty="0"/>
              <a:t>&gt; </a:t>
            </a:r>
          </a:p>
        </p:txBody>
      </p:sp>
      <p:grpSp>
        <p:nvGrpSpPr>
          <p:cNvPr id="131077" name="Group 5"/>
          <p:cNvGrpSpPr>
            <a:grpSpLocks/>
          </p:cNvGrpSpPr>
          <p:nvPr/>
        </p:nvGrpSpPr>
        <p:grpSpPr bwMode="auto">
          <a:xfrm>
            <a:off x="5202162" y="1987873"/>
            <a:ext cx="1471353" cy="1081087"/>
            <a:chOff x="1156" y="1570"/>
            <a:chExt cx="335" cy="681"/>
          </a:xfrm>
        </p:grpSpPr>
        <p:sp>
          <p:nvSpPr>
            <p:cNvPr id="131079" name="Rectangle 6"/>
            <p:cNvSpPr>
              <a:spLocks noChangeArrowheads="1"/>
            </p:cNvSpPr>
            <p:nvPr/>
          </p:nvSpPr>
          <p:spPr bwMode="auto">
            <a:xfrm>
              <a:off x="1156" y="1570"/>
              <a:ext cx="335" cy="361"/>
            </a:xfrm>
            <a:prstGeom prst="rect">
              <a:avLst/>
            </a:prstGeom>
            <a:noFill/>
            <a:ln w="3810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a:p>
          </p:txBody>
        </p:sp>
        <p:sp>
          <p:nvSpPr>
            <p:cNvPr id="131080" name="Line 7"/>
            <p:cNvSpPr>
              <a:spLocks noChangeShapeType="1"/>
            </p:cNvSpPr>
            <p:nvPr/>
          </p:nvSpPr>
          <p:spPr bwMode="auto">
            <a:xfrm flipV="1">
              <a:off x="1338" y="1933"/>
              <a:ext cx="0" cy="318"/>
            </a:xfrm>
            <a:prstGeom prst="line">
              <a:avLst/>
            </a:prstGeom>
            <a:noFill/>
            <a:ln w="38100">
              <a:solidFill>
                <a:schemeClr val="hlink"/>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31078" name="Text Box 8"/>
          <p:cNvSpPr txBox="1">
            <a:spLocks noChangeArrowheads="1"/>
          </p:cNvSpPr>
          <p:nvPr/>
        </p:nvSpPr>
        <p:spPr bwMode="auto">
          <a:xfrm>
            <a:off x="1286404" y="2914650"/>
            <a:ext cx="741058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dirty="0">
                <a:solidFill>
                  <a:srgbClr val="000099"/>
                </a:solidFill>
                <a:latin typeface="Arial" charset="0"/>
                <a:ea typeface="黑体" pitchFamily="49" charset="-122"/>
              </a:rPr>
              <a:t>若再省略文件的</a:t>
            </a:r>
            <a:r>
              <a:rPr lang="en-US" altLang="zh-CN" sz="2800" b="1" dirty="0">
                <a:solidFill>
                  <a:srgbClr val="000099"/>
                </a:solidFill>
                <a:latin typeface="Arial" charset="0"/>
                <a:ea typeface="黑体" pitchFamily="49" charset="-122"/>
              </a:rPr>
              <a:t>&lt;</a:t>
            </a:r>
            <a:r>
              <a:rPr lang="zh-CN" altLang="en-US" sz="2800" b="1" dirty="0">
                <a:solidFill>
                  <a:srgbClr val="000099"/>
                </a:solidFill>
                <a:latin typeface="Arial" charset="0"/>
                <a:ea typeface="黑体" pitchFamily="49" charset="-122"/>
              </a:rPr>
              <a:t>路径</a:t>
            </a:r>
            <a:r>
              <a:rPr lang="en-US" altLang="zh-CN" sz="2800" b="1" dirty="0">
                <a:solidFill>
                  <a:srgbClr val="000099"/>
                </a:solidFill>
                <a:latin typeface="Arial" charset="0"/>
                <a:ea typeface="黑体" pitchFamily="49" charset="-122"/>
              </a:rPr>
              <a:t>&gt;</a:t>
            </a:r>
            <a:r>
              <a:rPr lang="zh-CN" altLang="en-US" sz="2800" b="1" dirty="0">
                <a:solidFill>
                  <a:srgbClr val="000099"/>
                </a:solidFill>
                <a:latin typeface="Arial" charset="0"/>
                <a:ea typeface="黑体" pitchFamily="49" charset="-122"/>
              </a:rPr>
              <a:t>项，则 </a:t>
            </a:r>
            <a:r>
              <a:rPr lang="en-US" altLang="zh-CN" sz="2800" b="1" dirty="0">
                <a:solidFill>
                  <a:srgbClr val="000099"/>
                </a:solidFill>
                <a:latin typeface="Arial" charset="0"/>
                <a:ea typeface="黑体" pitchFamily="49" charset="-122"/>
              </a:rPr>
              <a:t>URL </a:t>
            </a:r>
            <a:r>
              <a:rPr lang="zh-CN" altLang="en-US" sz="2800" b="1" dirty="0">
                <a:solidFill>
                  <a:srgbClr val="000099"/>
                </a:solidFill>
                <a:latin typeface="Arial" charset="0"/>
                <a:ea typeface="黑体" pitchFamily="49" charset="-122"/>
              </a:rPr>
              <a:t>就指到互联网上的某个</a:t>
            </a:r>
            <a:r>
              <a:rPr lang="zh-CN" altLang="en-US" sz="2800" b="1" dirty="0" smtClean="0">
                <a:solidFill>
                  <a:srgbClr val="000099"/>
                </a:solidFill>
                <a:latin typeface="Arial" charset="0"/>
                <a:ea typeface="黑体" pitchFamily="49" charset="-122"/>
              </a:rPr>
              <a:t>主页 </a:t>
            </a:r>
            <a:r>
              <a:rPr lang="en-US" altLang="zh-CN" sz="2800" b="1" dirty="0" smtClean="0">
                <a:solidFill>
                  <a:srgbClr val="000099"/>
                </a:solidFill>
                <a:latin typeface="Arial" charset="0"/>
                <a:ea typeface="黑体" pitchFamily="49" charset="-122"/>
              </a:rPr>
              <a:t>(</a:t>
            </a:r>
            <a:r>
              <a:rPr lang="en-US" altLang="zh-CN" sz="2800" b="1" dirty="0">
                <a:solidFill>
                  <a:srgbClr val="000099"/>
                </a:solidFill>
                <a:latin typeface="Arial" charset="0"/>
                <a:ea typeface="黑体" pitchFamily="49" charset="-122"/>
              </a:rPr>
              <a:t>home page)</a:t>
            </a:r>
            <a:r>
              <a:rPr lang="zh-CN" altLang="en-US" sz="2800" b="1" dirty="0">
                <a:solidFill>
                  <a:srgbClr val="000099"/>
                </a:solidFill>
                <a:latin typeface="Arial" charset="0"/>
                <a:ea typeface="黑体" pitchFamily="49" charset="-122"/>
              </a:rPr>
              <a:t>。 </a:t>
            </a:r>
          </a:p>
        </p:txBody>
      </p:sp>
    </p:spTree>
    <p:extLst>
      <p:ext uri="{BB962C8B-B14F-4D97-AF65-F5344CB8AC3E}">
        <p14:creationId xmlns:p14="http://schemas.microsoft.com/office/powerpoint/2010/main" val="4090382601"/>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p:cNvSpPr>
            <a:spLocks noGrp="1" noChangeArrowheads="1"/>
          </p:cNvSpPr>
          <p:nvPr>
            <p:ph type="title"/>
          </p:nvPr>
        </p:nvSpPr>
        <p:spPr/>
        <p:txBody>
          <a:bodyPr/>
          <a:lstStyle/>
          <a:p>
            <a:pPr eaLnBrk="1" hangingPunct="1"/>
            <a:r>
              <a:rPr lang="en-US" altLang="zh-CN" dirty="0" smtClean="0">
                <a:ea typeface="黑体" pitchFamily="49" charset="-122"/>
              </a:rPr>
              <a:t>6.4.3  </a:t>
            </a:r>
            <a:r>
              <a:rPr lang="zh-CN" altLang="en-US" dirty="0" smtClean="0">
                <a:ea typeface="黑体" pitchFamily="49" charset="-122"/>
              </a:rPr>
              <a:t>超文本传送协议 </a:t>
            </a:r>
            <a:r>
              <a:rPr lang="en-US" altLang="zh-CN" dirty="0" smtClean="0">
                <a:ea typeface="黑体" pitchFamily="49" charset="-122"/>
              </a:rPr>
              <a:t>HTTP</a:t>
            </a:r>
            <a:r>
              <a:rPr lang="zh-CN" altLang="en-US" dirty="0" smtClean="0">
                <a:ea typeface="黑体" pitchFamily="49" charset="-122"/>
              </a:rPr>
              <a:t> </a:t>
            </a:r>
          </a:p>
        </p:txBody>
      </p:sp>
      <p:sp>
        <p:nvSpPr>
          <p:cNvPr id="551939" name="Rectangle 3"/>
          <p:cNvSpPr>
            <a:spLocks noGrp="1" noChangeArrowheads="1"/>
          </p:cNvSpPr>
          <p:nvPr>
            <p:ph idx="1"/>
          </p:nvPr>
        </p:nvSpPr>
        <p:spPr/>
        <p:txBody>
          <a:bodyPr/>
          <a:lstStyle/>
          <a:p>
            <a:pPr marL="0" indent="0" algn="just">
              <a:buNone/>
            </a:pPr>
            <a:r>
              <a:rPr lang="en-US" altLang="zh-CN" sz="4000" dirty="0">
                <a:solidFill>
                  <a:srgbClr val="333399"/>
                </a:solidFill>
                <a:latin typeface="+mj-lt"/>
                <a:ea typeface="黑体" pitchFamily="49" charset="-122"/>
                <a:cs typeface="+mj-cs"/>
              </a:rPr>
              <a:t>1.  HTTP </a:t>
            </a:r>
            <a:r>
              <a:rPr lang="zh-CN" altLang="en-US" sz="4000" dirty="0">
                <a:solidFill>
                  <a:srgbClr val="333399"/>
                </a:solidFill>
                <a:latin typeface="+mj-lt"/>
                <a:ea typeface="黑体" pitchFamily="49" charset="-122"/>
                <a:cs typeface="+mj-cs"/>
              </a:rPr>
              <a:t>的操作过程</a:t>
            </a:r>
            <a:endParaRPr lang="en-US" altLang="zh-CN" sz="4000" dirty="0">
              <a:solidFill>
                <a:srgbClr val="333399"/>
              </a:solidFill>
              <a:latin typeface="+mj-lt"/>
              <a:ea typeface="黑体" pitchFamily="49" charset="-122"/>
              <a:cs typeface="+mj-cs"/>
            </a:endParaRPr>
          </a:p>
          <a:p>
            <a:pPr algn="just" eaLnBrk="1" hangingPunct="1"/>
            <a:r>
              <a:rPr lang="zh-CN" altLang="en-US" dirty="0" smtClean="0">
                <a:ea typeface="黑体" pitchFamily="49" charset="-122"/>
              </a:rPr>
              <a:t>为了使超文本的链接能够高效率地完成，需要用 </a:t>
            </a:r>
            <a:r>
              <a:rPr lang="en-US" altLang="zh-CN" dirty="0" smtClean="0">
                <a:ea typeface="黑体" pitchFamily="49" charset="-122"/>
              </a:rPr>
              <a:t>HTTP </a:t>
            </a:r>
            <a:r>
              <a:rPr lang="zh-CN" altLang="en-US" dirty="0" smtClean="0">
                <a:ea typeface="黑体" pitchFamily="49" charset="-122"/>
              </a:rPr>
              <a:t>协议来传送一切必须的信息。</a:t>
            </a:r>
          </a:p>
          <a:p>
            <a:pPr algn="just" eaLnBrk="1" hangingPunct="1"/>
            <a:r>
              <a:rPr lang="zh-CN" altLang="en-US" dirty="0" smtClean="0">
                <a:ea typeface="黑体" pitchFamily="49" charset="-122"/>
              </a:rPr>
              <a:t>从层次的角度看，</a:t>
            </a:r>
            <a:r>
              <a:rPr lang="en-US" altLang="zh-CN" dirty="0" smtClean="0">
                <a:ea typeface="黑体" pitchFamily="49" charset="-122"/>
              </a:rPr>
              <a:t>HTTP </a:t>
            </a:r>
            <a:r>
              <a:rPr lang="zh-CN" altLang="en-US" dirty="0" smtClean="0">
                <a:ea typeface="黑体" pitchFamily="49" charset="-122"/>
              </a:rPr>
              <a:t>是</a:t>
            </a:r>
            <a:r>
              <a:rPr lang="zh-CN" altLang="en-US" dirty="0" smtClean="0">
                <a:solidFill>
                  <a:srgbClr val="FF0000"/>
                </a:solidFill>
                <a:ea typeface="黑体" pitchFamily="49" charset="-122"/>
              </a:rPr>
              <a:t>面向事务的</a:t>
            </a:r>
            <a:r>
              <a:rPr lang="en-US" altLang="zh-CN" dirty="0" smtClean="0">
                <a:ea typeface="黑体" pitchFamily="49" charset="-122"/>
              </a:rPr>
              <a:t>(transaction-oriented)</a:t>
            </a:r>
            <a:r>
              <a:rPr lang="zh-CN" altLang="en-US" dirty="0" smtClean="0">
                <a:ea typeface="黑体" pitchFamily="49" charset="-122"/>
              </a:rPr>
              <a:t>应用层协议，它是万维网上能够可靠地交换文件（包括文本、声音、图像等各种多媒体文件）的重要基础。 </a:t>
            </a:r>
          </a:p>
        </p:txBody>
      </p:sp>
    </p:spTree>
    <p:extLst>
      <p:ext uri="{BB962C8B-B14F-4D97-AF65-F5344CB8AC3E}">
        <p14:creationId xmlns:p14="http://schemas.microsoft.com/office/powerpoint/2010/main" val="38797148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5193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2"/>
          <p:cNvSpPr>
            <a:spLocks noGrp="1" noChangeArrowheads="1"/>
          </p:cNvSpPr>
          <p:nvPr>
            <p:ph type="title" idx="4294967295"/>
          </p:nvPr>
        </p:nvSpPr>
        <p:spPr>
          <a:xfrm>
            <a:off x="488504" y="44624"/>
            <a:ext cx="8442457" cy="695325"/>
          </a:xfrm>
        </p:spPr>
        <p:txBody>
          <a:bodyPr/>
          <a:lstStyle/>
          <a:p>
            <a:pPr algn="ctr" eaLnBrk="1" hangingPunct="1">
              <a:lnSpc>
                <a:spcPct val="80000"/>
              </a:lnSpc>
            </a:pPr>
            <a:r>
              <a:rPr lang="zh-CN" altLang="en-US" dirty="0" smtClean="0">
                <a:ea typeface="黑体" pitchFamily="49" charset="-122"/>
              </a:rPr>
              <a:t>万维网的工作过程 </a:t>
            </a:r>
          </a:p>
        </p:txBody>
      </p:sp>
      <p:graphicFrame>
        <p:nvGraphicFramePr>
          <p:cNvPr id="135171" name="Object 66"/>
          <p:cNvGraphicFramePr>
            <a:graphicFrameLocks noChangeAspect="1"/>
          </p:cNvGraphicFramePr>
          <p:nvPr>
            <p:extLst>
              <p:ext uri="{D42A27DB-BD31-4B8C-83A1-F6EECF244321}">
                <p14:modId xmlns:p14="http://schemas.microsoft.com/office/powerpoint/2010/main" val="527097289"/>
              </p:ext>
            </p:extLst>
          </p:nvPr>
        </p:nvGraphicFramePr>
        <p:xfrm>
          <a:off x="2734470" y="2608264"/>
          <a:ext cx="4165335" cy="1692275"/>
        </p:xfrm>
        <a:graphic>
          <a:graphicData uri="http://schemas.openxmlformats.org/presentationml/2006/ole">
            <mc:AlternateContent xmlns:mc="http://schemas.openxmlformats.org/markup-compatibility/2006">
              <mc:Choice xmlns:v="urn:schemas-microsoft-com:vml" Requires="v">
                <p:oleObj spid="_x0000_s18435"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34470" y="2608264"/>
                        <a:ext cx="4165335" cy="1692275"/>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pic>
        <p:nvPicPr>
          <p:cNvPr id="135172" name="Picture 67"/>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71073" y="1122364"/>
            <a:ext cx="1804061" cy="241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5173" name="Freeform 68"/>
          <p:cNvSpPr>
            <a:spLocks/>
          </p:cNvSpPr>
          <p:nvPr/>
        </p:nvSpPr>
        <p:spPr bwMode="auto">
          <a:xfrm>
            <a:off x="3915966" y="2935288"/>
            <a:ext cx="486701" cy="266700"/>
          </a:xfrm>
          <a:custGeom>
            <a:avLst/>
            <a:gdLst>
              <a:gd name="T0" fmla="*/ 2147483646 w 117"/>
              <a:gd name="T1" fmla="*/ 2147483646 h 118"/>
              <a:gd name="T2" fmla="*/ 0 w 117"/>
              <a:gd name="T3" fmla="*/ 2147483646 h 118"/>
              <a:gd name="T4" fmla="*/ 0 w 117"/>
              <a:gd name="T5" fmla="*/ 2147483646 h 118"/>
              <a:gd name="T6" fmla="*/ 2147483646 w 117"/>
              <a:gd name="T7" fmla="*/ 2147483646 h 118"/>
              <a:gd name="T8" fmla="*/ 2147483646 w 117"/>
              <a:gd name="T9" fmla="*/ 2147483646 h 118"/>
              <a:gd name="T10" fmla="*/ 2147483646 w 117"/>
              <a:gd name="T11" fmla="*/ 0 h 118"/>
              <a:gd name="T12" fmla="*/ 2147483646 w 117"/>
              <a:gd name="T13" fmla="*/ 0 h 118"/>
              <a:gd name="T14" fmla="*/ 2147483646 w 117"/>
              <a:gd name="T15" fmla="*/ 0 h 118"/>
              <a:gd name="T16" fmla="*/ 2147483646 w 117"/>
              <a:gd name="T17" fmla="*/ 2147483646 h 118"/>
              <a:gd name="T18" fmla="*/ 2147483646 w 117"/>
              <a:gd name="T19" fmla="*/ 2147483646 h 118"/>
              <a:gd name="T20" fmla="*/ 2147483646 w 117"/>
              <a:gd name="T21" fmla="*/ 2147483646 h 118"/>
              <a:gd name="T22" fmla="*/ 2147483646 w 117"/>
              <a:gd name="T23" fmla="*/ 2147483646 h 118"/>
              <a:gd name="T24" fmla="*/ 2147483646 w 117"/>
              <a:gd name="T25" fmla="*/ 2147483646 h 118"/>
              <a:gd name="T26" fmla="*/ 2147483646 w 117"/>
              <a:gd name="T27" fmla="*/ 2147483646 h 118"/>
              <a:gd name="T28" fmla="*/ 2147483646 w 117"/>
              <a:gd name="T29" fmla="*/ 2147483646 h 118"/>
              <a:gd name="T30" fmla="*/ 2147483646 w 117"/>
              <a:gd name="T31" fmla="*/ 2147483646 h 118"/>
              <a:gd name="T32" fmla="*/ 2147483646 w 117"/>
              <a:gd name="T33" fmla="*/ 2147483646 h 118"/>
              <a:gd name="T34" fmla="*/ 2147483646 w 117"/>
              <a:gd name="T35" fmla="*/ 2147483646 h 118"/>
              <a:gd name="T36" fmla="*/ 2147483646 w 117"/>
              <a:gd name="T37" fmla="*/ 2147483646 h 118"/>
              <a:gd name="T38" fmla="*/ 2147483646 w 117"/>
              <a:gd name="T39" fmla="*/ 2147483646 h 118"/>
              <a:gd name="T40" fmla="*/ 2147483646 w 117"/>
              <a:gd name="T41" fmla="*/ 2147483646 h 118"/>
              <a:gd name="T42" fmla="*/ 2147483646 w 117"/>
              <a:gd name="T43" fmla="*/ 2147483646 h 118"/>
              <a:gd name="T44" fmla="*/ 2147483646 w 117"/>
              <a:gd name="T45" fmla="*/ 2147483646 h 118"/>
              <a:gd name="T46" fmla="*/ 2147483646 w 117"/>
              <a:gd name="T47" fmla="*/ 2147483646 h 1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7" h="118">
                <a:moveTo>
                  <a:pt x="5" y="66"/>
                </a:moveTo>
                <a:lnTo>
                  <a:pt x="0" y="51"/>
                </a:lnTo>
                <a:lnTo>
                  <a:pt x="0" y="36"/>
                </a:lnTo>
                <a:lnTo>
                  <a:pt x="16" y="25"/>
                </a:lnTo>
                <a:lnTo>
                  <a:pt x="32" y="15"/>
                </a:lnTo>
                <a:lnTo>
                  <a:pt x="47" y="0"/>
                </a:lnTo>
                <a:lnTo>
                  <a:pt x="63" y="0"/>
                </a:lnTo>
                <a:lnTo>
                  <a:pt x="79" y="0"/>
                </a:lnTo>
                <a:lnTo>
                  <a:pt x="84" y="15"/>
                </a:lnTo>
                <a:lnTo>
                  <a:pt x="95" y="31"/>
                </a:lnTo>
                <a:lnTo>
                  <a:pt x="105" y="46"/>
                </a:lnTo>
                <a:lnTo>
                  <a:pt x="111" y="61"/>
                </a:lnTo>
                <a:lnTo>
                  <a:pt x="116" y="76"/>
                </a:lnTo>
                <a:lnTo>
                  <a:pt x="116" y="92"/>
                </a:lnTo>
                <a:lnTo>
                  <a:pt x="116" y="107"/>
                </a:lnTo>
                <a:lnTo>
                  <a:pt x="100" y="117"/>
                </a:lnTo>
                <a:lnTo>
                  <a:pt x="84" y="117"/>
                </a:lnTo>
                <a:lnTo>
                  <a:pt x="69" y="117"/>
                </a:lnTo>
                <a:lnTo>
                  <a:pt x="53" y="117"/>
                </a:lnTo>
                <a:lnTo>
                  <a:pt x="37" y="112"/>
                </a:lnTo>
                <a:lnTo>
                  <a:pt x="21" y="102"/>
                </a:lnTo>
                <a:lnTo>
                  <a:pt x="11" y="86"/>
                </a:lnTo>
                <a:lnTo>
                  <a:pt x="5" y="71"/>
                </a:lnTo>
                <a:lnTo>
                  <a:pt x="5" y="66"/>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35174" name="Freeform 69"/>
          <p:cNvSpPr>
            <a:spLocks/>
          </p:cNvSpPr>
          <p:nvPr/>
        </p:nvSpPr>
        <p:spPr bwMode="auto">
          <a:xfrm>
            <a:off x="5061347" y="2865438"/>
            <a:ext cx="342238" cy="196850"/>
          </a:xfrm>
          <a:custGeom>
            <a:avLst/>
            <a:gdLst>
              <a:gd name="T0" fmla="*/ 0 w 82"/>
              <a:gd name="T1" fmla="*/ 0 h 87"/>
              <a:gd name="T2" fmla="*/ 2147483646 w 82"/>
              <a:gd name="T3" fmla="*/ 2147483646 h 87"/>
              <a:gd name="T4" fmla="*/ 2147483646 w 82"/>
              <a:gd name="T5" fmla="*/ 2147483646 h 87"/>
              <a:gd name="T6" fmla="*/ 2147483646 w 82"/>
              <a:gd name="T7" fmla="*/ 2147483646 h 87"/>
              <a:gd name="T8" fmla="*/ 2147483646 w 82"/>
              <a:gd name="T9" fmla="*/ 2147483646 h 87"/>
              <a:gd name="T10" fmla="*/ 2147483646 w 82"/>
              <a:gd name="T11" fmla="*/ 2147483646 h 87"/>
              <a:gd name="T12" fmla="*/ 2147483646 w 82"/>
              <a:gd name="T13" fmla="*/ 2147483646 h 87"/>
              <a:gd name="T14" fmla="*/ 2147483646 w 82"/>
              <a:gd name="T15" fmla="*/ 2147483646 h 87"/>
              <a:gd name="T16" fmla="*/ 2147483646 w 82"/>
              <a:gd name="T17" fmla="*/ 2147483646 h 87"/>
              <a:gd name="T18" fmla="*/ 2147483646 w 82"/>
              <a:gd name="T19" fmla="*/ 2147483646 h 87"/>
              <a:gd name="T20" fmla="*/ 2147483646 w 82"/>
              <a:gd name="T21" fmla="*/ 2147483646 h 87"/>
              <a:gd name="T22" fmla="*/ 2147483646 w 82"/>
              <a:gd name="T23" fmla="*/ 2147483646 h 87"/>
              <a:gd name="T24" fmla="*/ 2147483646 w 82"/>
              <a:gd name="T25" fmla="*/ 2147483646 h 87"/>
              <a:gd name="T26" fmla="*/ 0 w 82"/>
              <a:gd name="T27" fmla="*/ 2147483646 h 87"/>
              <a:gd name="T28" fmla="*/ 0 w 82"/>
              <a:gd name="T29" fmla="*/ 2147483646 h 87"/>
              <a:gd name="T30" fmla="*/ 2147483646 w 82"/>
              <a:gd name="T31" fmla="*/ 2147483646 h 87"/>
              <a:gd name="T32" fmla="*/ 0 w 82"/>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2" h="87">
                <a:moveTo>
                  <a:pt x="0" y="0"/>
                </a:moveTo>
                <a:lnTo>
                  <a:pt x="16" y="10"/>
                </a:lnTo>
                <a:lnTo>
                  <a:pt x="32" y="20"/>
                </a:lnTo>
                <a:lnTo>
                  <a:pt x="49" y="20"/>
                </a:lnTo>
                <a:lnTo>
                  <a:pt x="65" y="30"/>
                </a:lnTo>
                <a:lnTo>
                  <a:pt x="76" y="46"/>
                </a:lnTo>
                <a:lnTo>
                  <a:pt x="81" y="61"/>
                </a:lnTo>
                <a:lnTo>
                  <a:pt x="81" y="76"/>
                </a:lnTo>
                <a:lnTo>
                  <a:pt x="65" y="86"/>
                </a:lnTo>
                <a:lnTo>
                  <a:pt x="49" y="86"/>
                </a:lnTo>
                <a:lnTo>
                  <a:pt x="27" y="81"/>
                </a:lnTo>
                <a:lnTo>
                  <a:pt x="11" y="71"/>
                </a:lnTo>
                <a:lnTo>
                  <a:pt x="5" y="56"/>
                </a:lnTo>
                <a:lnTo>
                  <a:pt x="0" y="40"/>
                </a:lnTo>
                <a:lnTo>
                  <a:pt x="0" y="25"/>
                </a:lnTo>
                <a:lnTo>
                  <a:pt x="11" y="10"/>
                </a:lnTo>
                <a:lnTo>
                  <a:pt x="0" y="0"/>
                </a:lnTo>
              </a:path>
            </a:pathLst>
          </a:custGeom>
          <a:solidFill>
            <a:srgbClr val="EAEAEA"/>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35175" name="Freeform 70"/>
          <p:cNvSpPr>
            <a:spLocks/>
          </p:cNvSpPr>
          <p:nvPr/>
        </p:nvSpPr>
        <p:spPr bwMode="auto">
          <a:xfrm>
            <a:off x="6409664" y="2965450"/>
            <a:ext cx="1100667" cy="74453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38100" cmpd="sng">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135176" name="Freeform 71"/>
          <p:cNvSpPr>
            <a:spLocks/>
          </p:cNvSpPr>
          <p:nvPr/>
        </p:nvSpPr>
        <p:spPr bwMode="auto">
          <a:xfrm>
            <a:off x="2067189" y="2614614"/>
            <a:ext cx="1135063" cy="1081087"/>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38100" cap="rnd" cmpd="sng">
            <a:solidFill>
              <a:srgbClr val="333399"/>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35177" name="Rectangle 72"/>
          <p:cNvSpPr>
            <a:spLocks noChangeArrowheads="1"/>
          </p:cNvSpPr>
          <p:nvPr/>
        </p:nvSpPr>
        <p:spPr bwMode="auto">
          <a:xfrm>
            <a:off x="4332156" y="3548064"/>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2000" b="1">
                <a:solidFill>
                  <a:srgbClr val="000099"/>
                </a:solidFill>
                <a:latin typeface="Arial" charset="0"/>
                <a:ea typeface="黑体" pitchFamily="49" charset="-122"/>
              </a:rPr>
              <a:t>互联网</a:t>
            </a:r>
          </a:p>
        </p:txBody>
      </p:sp>
      <p:sp>
        <p:nvSpPr>
          <p:cNvPr id="135178" name="Rectangle 73"/>
          <p:cNvSpPr>
            <a:spLocks noChangeArrowheads="1"/>
          </p:cNvSpPr>
          <p:nvPr/>
        </p:nvSpPr>
        <p:spPr bwMode="auto">
          <a:xfrm>
            <a:off x="6221482" y="620713"/>
            <a:ext cx="3329246" cy="6806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2400" b="1">
                <a:solidFill>
                  <a:srgbClr val="000099"/>
                </a:solidFill>
                <a:latin typeface="Arial" charset="0"/>
                <a:ea typeface="黑体" pitchFamily="49" charset="-122"/>
              </a:rPr>
              <a:t>服务器</a:t>
            </a:r>
          </a:p>
          <a:p>
            <a:pPr algn="ctr">
              <a:lnSpc>
                <a:spcPct val="80000"/>
              </a:lnSpc>
            </a:pPr>
            <a:r>
              <a:rPr kumimoji="1" lang="en-US" altLang="zh-CN" sz="2400" b="1">
                <a:solidFill>
                  <a:srgbClr val="000099"/>
                </a:solidFill>
                <a:latin typeface="Arial" charset="0"/>
                <a:ea typeface="黑体" pitchFamily="49" charset="-122"/>
              </a:rPr>
              <a:t>www.tsinghua.edu.cn</a:t>
            </a:r>
          </a:p>
        </p:txBody>
      </p:sp>
      <p:sp>
        <p:nvSpPr>
          <p:cNvPr id="135179" name="Rectangle 74"/>
          <p:cNvSpPr>
            <a:spLocks noChangeArrowheads="1"/>
          </p:cNvSpPr>
          <p:nvPr/>
        </p:nvSpPr>
        <p:spPr bwMode="auto">
          <a:xfrm>
            <a:off x="3393149" y="836614"/>
            <a:ext cx="2646559"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2400" b="1">
                <a:solidFill>
                  <a:srgbClr val="000099"/>
                </a:solidFill>
                <a:latin typeface="Arial" charset="0"/>
                <a:ea typeface="黑体" pitchFamily="49" charset="-122"/>
              </a:rPr>
              <a:t>链接到</a:t>
            </a:r>
            <a:r>
              <a:rPr kumimoji="1" lang="en-US" altLang="zh-CN" sz="2400" b="1">
                <a:solidFill>
                  <a:srgbClr val="000099"/>
                </a:solidFill>
                <a:latin typeface="Arial" charset="0"/>
                <a:ea typeface="黑体" pitchFamily="49" charset="-122"/>
              </a:rPr>
              <a:t>URL</a:t>
            </a:r>
            <a:r>
              <a:rPr kumimoji="1" lang="zh-CN" altLang="en-US" sz="2400" b="1">
                <a:solidFill>
                  <a:srgbClr val="000099"/>
                </a:solidFill>
                <a:latin typeface="Arial" charset="0"/>
                <a:ea typeface="黑体" pitchFamily="49" charset="-122"/>
              </a:rPr>
              <a:t>的超链</a:t>
            </a:r>
          </a:p>
        </p:txBody>
      </p:sp>
      <p:sp>
        <p:nvSpPr>
          <p:cNvPr id="135180" name="Rectangle 75"/>
          <p:cNvSpPr>
            <a:spLocks noChangeArrowheads="1"/>
          </p:cNvSpPr>
          <p:nvPr/>
        </p:nvSpPr>
        <p:spPr bwMode="auto">
          <a:xfrm>
            <a:off x="3329517" y="3021013"/>
            <a:ext cx="2849114" cy="397545"/>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2000" b="1">
                <a:solidFill>
                  <a:srgbClr val="000099"/>
                </a:solidFill>
                <a:latin typeface="Arial" charset="0"/>
                <a:ea typeface="黑体" pitchFamily="49" charset="-122"/>
              </a:rPr>
              <a:t>HTTP </a:t>
            </a:r>
            <a:r>
              <a:rPr kumimoji="1" lang="zh-CN" altLang="en-US" sz="2000" b="1">
                <a:solidFill>
                  <a:srgbClr val="000099"/>
                </a:solidFill>
                <a:latin typeface="Arial" charset="0"/>
                <a:ea typeface="黑体" pitchFamily="49" charset="-122"/>
              </a:rPr>
              <a:t>使用此 </a:t>
            </a:r>
            <a:r>
              <a:rPr kumimoji="1" lang="en-US" altLang="zh-CN" sz="2000" b="1">
                <a:solidFill>
                  <a:srgbClr val="000099"/>
                </a:solidFill>
                <a:latin typeface="Arial" charset="0"/>
                <a:ea typeface="黑体" pitchFamily="49" charset="-122"/>
              </a:rPr>
              <a:t>TCP </a:t>
            </a:r>
            <a:r>
              <a:rPr kumimoji="1" lang="zh-CN" altLang="en-US" sz="2000" b="1">
                <a:solidFill>
                  <a:srgbClr val="000099"/>
                </a:solidFill>
                <a:latin typeface="Arial" charset="0"/>
                <a:ea typeface="黑体" pitchFamily="49" charset="-122"/>
              </a:rPr>
              <a:t>连接</a:t>
            </a:r>
          </a:p>
        </p:txBody>
      </p:sp>
      <p:sp>
        <p:nvSpPr>
          <p:cNvPr id="135181" name="Rectangle 76"/>
          <p:cNvSpPr>
            <a:spLocks noChangeArrowheads="1"/>
          </p:cNvSpPr>
          <p:nvPr/>
        </p:nvSpPr>
        <p:spPr bwMode="auto">
          <a:xfrm>
            <a:off x="2896130" y="1757364"/>
            <a:ext cx="952185"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2000" b="1">
                <a:solidFill>
                  <a:srgbClr val="000099"/>
                </a:solidFill>
                <a:latin typeface="Arial" charset="0"/>
                <a:ea typeface="黑体" pitchFamily="49" charset="-122"/>
              </a:rPr>
              <a:t>浏览器</a:t>
            </a:r>
          </a:p>
          <a:p>
            <a:pPr>
              <a:lnSpc>
                <a:spcPct val="90000"/>
              </a:lnSpc>
            </a:pPr>
            <a:r>
              <a:rPr kumimoji="1" lang="zh-CN" altLang="en-US" sz="2000" b="1">
                <a:solidFill>
                  <a:srgbClr val="000099"/>
                </a:solidFill>
                <a:latin typeface="Arial" charset="0"/>
                <a:ea typeface="黑体" pitchFamily="49" charset="-122"/>
              </a:rPr>
              <a:t> 程序</a:t>
            </a:r>
          </a:p>
        </p:txBody>
      </p:sp>
      <p:sp>
        <p:nvSpPr>
          <p:cNvPr id="135182" name="Rectangle 77"/>
          <p:cNvSpPr>
            <a:spLocks noChangeArrowheads="1"/>
          </p:cNvSpPr>
          <p:nvPr/>
        </p:nvSpPr>
        <p:spPr bwMode="auto">
          <a:xfrm>
            <a:off x="5472377" y="1757364"/>
            <a:ext cx="952185"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2000" b="1">
                <a:solidFill>
                  <a:srgbClr val="000099"/>
                </a:solidFill>
                <a:latin typeface="Arial" charset="0"/>
                <a:ea typeface="黑体" pitchFamily="49" charset="-122"/>
              </a:rPr>
              <a:t>服务器</a:t>
            </a:r>
          </a:p>
          <a:p>
            <a:pPr>
              <a:lnSpc>
                <a:spcPct val="90000"/>
              </a:lnSpc>
            </a:pPr>
            <a:r>
              <a:rPr kumimoji="1" lang="zh-CN" altLang="en-US" sz="2000" b="1">
                <a:solidFill>
                  <a:srgbClr val="000099"/>
                </a:solidFill>
                <a:latin typeface="Arial" charset="0"/>
                <a:ea typeface="黑体" pitchFamily="49" charset="-122"/>
              </a:rPr>
              <a:t> 程序</a:t>
            </a:r>
          </a:p>
        </p:txBody>
      </p:sp>
      <p:sp>
        <p:nvSpPr>
          <p:cNvPr id="135183" name="Rectangle 78"/>
          <p:cNvSpPr>
            <a:spLocks noChangeArrowheads="1"/>
          </p:cNvSpPr>
          <p:nvPr/>
        </p:nvSpPr>
        <p:spPr bwMode="auto">
          <a:xfrm>
            <a:off x="4275402" y="2130425"/>
            <a:ext cx="8544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2000" b="1">
                <a:solidFill>
                  <a:srgbClr val="000099"/>
                </a:solidFill>
                <a:latin typeface="Arial" charset="0"/>
                <a:ea typeface="黑体" pitchFamily="49" charset="-122"/>
              </a:rPr>
              <a:t>HTTP</a:t>
            </a:r>
          </a:p>
        </p:txBody>
      </p:sp>
      <p:sp>
        <p:nvSpPr>
          <p:cNvPr id="135184" name="Rectangle 79"/>
          <p:cNvSpPr>
            <a:spLocks noChangeArrowheads="1"/>
          </p:cNvSpPr>
          <p:nvPr/>
        </p:nvSpPr>
        <p:spPr bwMode="auto">
          <a:xfrm>
            <a:off x="1520297" y="1052514"/>
            <a:ext cx="798296" cy="459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2400" b="1">
                <a:solidFill>
                  <a:srgbClr val="000099"/>
                </a:solidFill>
                <a:latin typeface="Arial" charset="0"/>
                <a:ea typeface="黑体" pitchFamily="49" charset="-122"/>
              </a:rPr>
              <a:t>客户</a:t>
            </a:r>
          </a:p>
        </p:txBody>
      </p:sp>
      <p:pic>
        <p:nvPicPr>
          <p:cNvPr id="135185" name="Picture 80"/>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39971" y="1503363"/>
            <a:ext cx="1551252" cy="1433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5186" name="Freeform 81"/>
          <p:cNvSpPr>
            <a:spLocks/>
          </p:cNvSpPr>
          <p:nvPr/>
        </p:nvSpPr>
        <p:spPr bwMode="auto">
          <a:xfrm>
            <a:off x="1608006" y="1735138"/>
            <a:ext cx="803142" cy="555625"/>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35187" name="Rectangle 82"/>
          <p:cNvSpPr>
            <a:spLocks noChangeArrowheads="1"/>
          </p:cNvSpPr>
          <p:nvPr/>
        </p:nvSpPr>
        <p:spPr bwMode="auto">
          <a:xfrm>
            <a:off x="1530615" y="1628775"/>
            <a:ext cx="900889" cy="5206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a:solidFill>
                  <a:srgbClr val="000099"/>
                </a:solidFill>
                <a:latin typeface="Arial" charset="0"/>
                <a:ea typeface="黑体" pitchFamily="49" charset="-122"/>
              </a:rPr>
              <a:t>清华大学</a:t>
            </a:r>
          </a:p>
          <a:p>
            <a:r>
              <a:rPr kumimoji="1" lang="zh-CN" altLang="en-US" sz="1400" b="1">
                <a:solidFill>
                  <a:srgbClr val="000099"/>
                </a:solidFill>
                <a:latin typeface="Arial" charset="0"/>
                <a:ea typeface="黑体" pitchFamily="49" charset="-122"/>
              </a:rPr>
              <a:t>院系设置</a:t>
            </a:r>
          </a:p>
        </p:txBody>
      </p:sp>
      <p:sp>
        <p:nvSpPr>
          <p:cNvPr id="135188" name="Line 83"/>
          <p:cNvSpPr>
            <a:spLocks noChangeShapeType="1"/>
          </p:cNvSpPr>
          <p:nvPr/>
        </p:nvSpPr>
        <p:spPr bwMode="auto">
          <a:xfrm>
            <a:off x="1678517" y="2093913"/>
            <a:ext cx="63460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135189" name="Oval 84"/>
          <p:cNvSpPr>
            <a:spLocks noChangeArrowheads="1"/>
          </p:cNvSpPr>
          <p:nvPr/>
        </p:nvSpPr>
        <p:spPr bwMode="auto">
          <a:xfrm>
            <a:off x="1976042" y="2432051"/>
            <a:ext cx="643202" cy="252413"/>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35190" name="Line 85"/>
          <p:cNvSpPr>
            <a:spLocks noChangeShapeType="1"/>
          </p:cNvSpPr>
          <p:nvPr/>
        </p:nvSpPr>
        <p:spPr bwMode="auto">
          <a:xfrm>
            <a:off x="6299598" y="2262188"/>
            <a:ext cx="552053" cy="254000"/>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135191" name="Line 86"/>
          <p:cNvSpPr>
            <a:spLocks noChangeShapeType="1"/>
          </p:cNvSpPr>
          <p:nvPr/>
        </p:nvSpPr>
        <p:spPr bwMode="auto">
          <a:xfrm flipH="1">
            <a:off x="2528094" y="2178050"/>
            <a:ext cx="552054" cy="338138"/>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135192" name="Oval 87"/>
          <p:cNvSpPr>
            <a:spLocks noChangeArrowheads="1"/>
          </p:cNvSpPr>
          <p:nvPr/>
        </p:nvSpPr>
        <p:spPr bwMode="auto">
          <a:xfrm>
            <a:off x="6758782" y="2432051"/>
            <a:ext cx="644922" cy="252413"/>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35193" name="Freeform 88"/>
          <p:cNvSpPr>
            <a:spLocks/>
          </p:cNvSpPr>
          <p:nvPr/>
        </p:nvSpPr>
        <p:spPr bwMode="auto">
          <a:xfrm>
            <a:off x="2344076" y="2622550"/>
            <a:ext cx="4691592" cy="820738"/>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38100" cap="flat" cmpd="sng">
            <a:solidFill>
              <a:srgbClr val="333399"/>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135194" name="Line 89"/>
          <p:cNvSpPr>
            <a:spLocks noChangeShapeType="1"/>
          </p:cNvSpPr>
          <p:nvPr/>
        </p:nvSpPr>
        <p:spPr bwMode="auto">
          <a:xfrm flipV="1">
            <a:off x="2619244" y="2571750"/>
            <a:ext cx="4232407" cy="0"/>
          </a:xfrm>
          <a:prstGeom prst="line">
            <a:avLst/>
          </a:prstGeom>
          <a:noFill/>
          <a:ln w="76200">
            <a:solidFill>
              <a:srgbClr val="333399"/>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135195" name="Line 90"/>
          <p:cNvSpPr>
            <a:spLocks noChangeShapeType="1"/>
          </p:cNvSpPr>
          <p:nvPr/>
        </p:nvSpPr>
        <p:spPr bwMode="auto">
          <a:xfrm rot="16200000" flipH="1">
            <a:off x="7298797" y="2616069"/>
            <a:ext cx="288925" cy="209815"/>
          </a:xfrm>
          <a:prstGeom prst="line">
            <a:avLst/>
          </a:prstGeom>
          <a:noFill/>
          <a:ln w="28575">
            <a:solidFill>
              <a:schemeClr val="tx1"/>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135196" name="Freeform 91"/>
          <p:cNvSpPr>
            <a:spLocks/>
          </p:cNvSpPr>
          <p:nvPr/>
        </p:nvSpPr>
        <p:spPr bwMode="auto">
          <a:xfrm>
            <a:off x="2027635" y="1250950"/>
            <a:ext cx="5376069" cy="666750"/>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76200" cmpd="sng">
            <a:solidFill>
              <a:srgbClr val="FF0000"/>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553052" name="Line 92"/>
          <p:cNvSpPr>
            <a:spLocks noChangeShapeType="1"/>
          </p:cNvSpPr>
          <p:nvPr/>
        </p:nvSpPr>
        <p:spPr bwMode="auto">
          <a:xfrm>
            <a:off x="1976041" y="3829050"/>
            <a:ext cx="0" cy="2986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553053" name="Line 93"/>
          <p:cNvSpPr>
            <a:spLocks noChangeShapeType="1"/>
          </p:cNvSpPr>
          <p:nvPr/>
        </p:nvSpPr>
        <p:spPr bwMode="auto">
          <a:xfrm>
            <a:off x="7548166" y="3829050"/>
            <a:ext cx="0" cy="298608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553076" name="Group 116"/>
          <p:cNvGrpSpPr>
            <a:grpSpLocks/>
          </p:cNvGrpSpPr>
          <p:nvPr/>
        </p:nvGrpSpPr>
        <p:grpSpPr bwMode="auto">
          <a:xfrm>
            <a:off x="1976041" y="4292601"/>
            <a:ext cx="5572125" cy="400050"/>
            <a:chOff x="1149" y="2704"/>
            <a:chExt cx="3240" cy="252"/>
          </a:xfrm>
        </p:grpSpPr>
        <p:sp>
          <p:nvSpPr>
            <p:cNvPr id="135222" name="Line 103"/>
            <p:cNvSpPr>
              <a:spLocks noChangeShapeType="1"/>
            </p:cNvSpPr>
            <p:nvPr/>
          </p:nvSpPr>
          <p:spPr bwMode="auto">
            <a:xfrm>
              <a:off x="1149" y="2836"/>
              <a:ext cx="3240" cy="0"/>
            </a:xfrm>
            <a:prstGeom prst="line">
              <a:avLst/>
            </a:prstGeom>
            <a:noFill/>
            <a:ln w="38100">
              <a:solidFill>
                <a:srgbClr val="333399"/>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35223" name="Text Box 104"/>
            <p:cNvSpPr txBox="1">
              <a:spLocks noChangeArrowheads="1"/>
            </p:cNvSpPr>
            <p:nvPr/>
          </p:nvSpPr>
          <p:spPr bwMode="auto">
            <a:xfrm>
              <a:off x="2176" y="2704"/>
              <a:ext cx="1080" cy="2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建立 </a:t>
              </a:r>
              <a:r>
                <a:rPr kumimoji="1" lang="en-US" altLang="zh-CN" sz="2000" b="1">
                  <a:solidFill>
                    <a:srgbClr val="000099"/>
                  </a:solidFill>
                  <a:latin typeface="Arial" charset="0"/>
                  <a:ea typeface="黑体" pitchFamily="49" charset="-122"/>
                </a:rPr>
                <a:t>TCP </a:t>
              </a:r>
              <a:r>
                <a:rPr kumimoji="1" lang="zh-CN" altLang="en-US" sz="2000" b="1">
                  <a:solidFill>
                    <a:srgbClr val="000099"/>
                  </a:solidFill>
                  <a:latin typeface="Arial" charset="0"/>
                  <a:ea typeface="黑体" pitchFamily="49" charset="-122"/>
                </a:rPr>
                <a:t>连接</a:t>
              </a:r>
            </a:p>
          </p:txBody>
        </p:sp>
      </p:grpSp>
      <p:sp>
        <p:nvSpPr>
          <p:cNvPr id="135201" name="Line 108"/>
          <p:cNvSpPr>
            <a:spLocks noChangeShapeType="1"/>
          </p:cNvSpPr>
          <p:nvPr/>
        </p:nvSpPr>
        <p:spPr bwMode="auto">
          <a:xfrm>
            <a:off x="7811294" y="2995614"/>
            <a:ext cx="560652" cy="160337"/>
          </a:xfrm>
          <a:prstGeom prst="line">
            <a:avLst/>
          </a:prstGeom>
          <a:noFill/>
          <a:ln w="28575">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35202" name="Text Box 110"/>
          <p:cNvSpPr txBox="1">
            <a:spLocks noChangeArrowheads="1"/>
          </p:cNvSpPr>
          <p:nvPr/>
        </p:nvSpPr>
        <p:spPr bwMode="auto">
          <a:xfrm>
            <a:off x="8120856" y="2225675"/>
            <a:ext cx="1135247" cy="1723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sp>
        <p:nvSpPr>
          <p:cNvPr id="135203" name="AutoShape 111"/>
          <p:cNvSpPr>
            <a:spLocks noChangeArrowheads="1"/>
          </p:cNvSpPr>
          <p:nvPr/>
        </p:nvSpPr>
        <p:spPr bwMode="auto">
          <a:xfrm>
            <a:off x="7231725" y="2805113"/>
            <a:ext cx="644921" cy="252412"/>
          </a:xfrm>
          <a:prstGeom prst="can">
            <a:avLst>
              <a:gd name="adj" fmla="val 39583"/>
            </a:avLst>
          </a:prstGeom>
          <a:solidFill>
            <a:srgbClr val="99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35204" name="Rectangle 112"/>
          <p:cNvSpPr>
            <a:spLocks noChangeArrowheads="1"/>
          </p:cNvSpPr>
          <p:nvPr/>
        </p:nvSpPr>
        <p:spPr bwMode="auto">
          <a:xfrm>
            <a:off x="6180931" y="5851526"/>
            <a:ext cx="840979" cy="17621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grpSp>
        <p:nvGrpSpPr>
          <p:cNvPr id="553077" name="Group 117"/>
          <p:cNvGrpSpPr>
            <a:grpSpLocks/>
          </p:cNvGrpSpPr>
          <p:nvPr/>
        </p:nvGrpSpPr>
        <p:grpSpPr bwMode="auto">
          <a:xfrm>
            <a:off x="639766" y="4776793"/>
            <a:ext cx="6908398" cy="708025"/>
            <a:chOff x="372" y="3009"/>
            <a:chExt cx="4017" cy="446"/>
          </a:xfrm>
        </p:grpSpPr>
        <p:sp>
          <p:nvSpPr>
            <p:cNvPr id="135207" name="Line 94"/>
            <p:cNvSpPr>
              <a:spLocks noChangeShapeType="1"/>
            </p:cNvSpPr>
            <p:nvPr/>
          </p:nvSpPr>
          <p:spPr bwMode="auto">
            <a:xfrm>
              <a:off x="1149" y="3218"/>
              <a:ext cx="3240" cy="0"/>
            </a:xfrm>
            <a:prstGeom prst="line">
              <a:avLst/>
            </a:prstGeom>
            <a:noFill/>
            <a:ln w="38100">
              <a:solidFill>
                <a:srgbClr val="333399"/>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135208" name="Group 95"/>
            <p:cNvGrpSpPr>
              <a:grpSpLocks/>
            </p:cNvGrpSpPr>
            <p:nvPr/>
          </p:nvGrpSpPr>
          <p:grpSpPr bwMode="auto">
            <a:xfrm>
              <a:off x="1373" y="3067"/>
              <a:ext cx="1651" cy="303"/>
              <a:chOff x="513" y="1824"/>
              <a:chExt cx="1296" cy="240"/>
            </a:xfrm>
          </p:grpSpPr>
          <p:sp>
            <p:nvSpPr>
              <p:cNvPr id="135210" name="AutoShape 96"/>
              <p:cNvSpPr>
                <a:spLocks noChangeArrowheads="1"/>
              </p:cNvSpPr>
              <p:nvPr/>
            </p:nvSpPr>
            <p:spPr bwMode="auto">
              <a:xfrm>
                <a:off x="1521" y="1872"/>
                <a:ext cx="288" cy="144"/>
              </a:xfrm>
              <a:prstGeom prst="rightArrow">
                <a:avLst>
                  <a:gd name="adj1" fmla="val 50000"/>
                  <a:gd name="adj2" fmla="val 50000"/>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35211" name="Rectangle 97"/>
              <p:cNvSpPr>
                <a:spLocks noChangeArrowheads="1"/>
              </p:cNvSpPr>
              <p:nvPr/>
            </p:nvSpPr>
            <p:spPr bwMode="auto">
              <a:xfrm>
                <a:off x="513" y="1824"/>
                <a:ext cx="1008" cy="24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HTTP </a:t>
                </a:r>
                <a:r>
                  <a:rPr kumimoji="1" lang="zh-CN" altLang="en-US" sz="2000" b="1">
                    <a:solidFill>
                      <a:srgbClr val="000099"/>
                    </a:solidFill>
                    <a:latin typeface="Arial" charset="0"/>
                    <a:ea typeface="黑体" pitchFamily="49" charset="-122"/>
                  </a:rPr>
                  <a:t>请求报文</a:t>
                </a:r>
              </a:p>
            </p:txBody>
          </p:sp>
        </p:grpSp>
        <p:sp>
          <p:nvSpPr>
            <p:cNvPr id="135209" name="Text Box 114"/>
            <p:cNvSpPr txBox="1">
              <a:spLocks noChangeArrowheads="1"/>
            </p:cNvSpPr>
            <p:nvPr/>
          </p:nvSpPr>
          <p:spPr bwMode="auto">
            <a:xfrm>
              <a:off x="372" y="3009"/>
              <a:ext cx="708" cy="4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dirty="0" smtClean="0">
                  <a:solidFill>
                    <a:srgbClr val="000099"/>
                  </a:solidFill>
                  <a:latin typeface="Arial" charset="0"/>
                  <a:ea typeface="黑体" pitchFamily="49" charset="-122"/>
                  <a:sym typeface="Wingdings" pitchFamily="2" charset="2"/>
                </a:rPr>
                <a:t>浏览器</a:t>
              </a:r>
              <a:endParaRPr kumimoji="1" lang="en-US" altLang="zh-CN" sz="2000" b="1" dirty="0" smtClean="0">
                <a:solidFill>
                  <a:srgbClr val="000099"/>
                </a:solidFill>
                <a:latin typeface="Arial" charset="0"/>
                <a:ea typeface="黑体" pitchFamily="49" charset="-122"/>
                <a:sym typeface="Wingdings" pitchFamily="2" charset="2"/>
              </a:endParaRPr>
            </a:p>
            <a:p>
              <a:pPr algn="ctr" eaLnBrk="1" hangingPunct="1"/>
              <a:r>
                <a:rPr kumimoji="1" lang="zh-CN" altLang="en-US" sz="2000" b="1" dirty="0" smtClean="0">
                  <a:solidFill>
                    <a:srgbClr val="000099"/>
                  </a:solidFill>
                  <a:latin typeface="Arial" charset="0"/>
                  <a:ea typeface="黑体" pitchFamily="49" charset="-122"/>
                  <a:sym typeface="Wingdings" pitchFamily="2" charset="2"/>
                </a:rPr>
                <a:t>发出</a:t>
              </a:r>
              <a:r>
                <a:rPr kumimoji="1" lang="zh-CN" altLang="en-US" sz="2000" b="1" dirty="0" smtClean="0">
                  <a:solidFill>
                    <a:srgbClr val="000099"/>
                  </a:solidFill>
                  <a:latin typeface="Arial" charset="0"/>
                  <a:ea typeface="黑体" pitchFamily="49" charset="-122"/>
                </a:rPr>
                <a:t>请求</a:t>
              </a:r>
              <a:endParaRPr kumimoji="1" lang="zh-CN" altLang="en-US" sz="2000" b="1" dirty="0">
                <a:solidFill>
                  <a:srgbClr val="000099"/>
                </a:solidFill>
                <a:latin typeface="Arial" charset="0"/>
                <a:ea typeface="黑体" pitchFamily="49" charset="-122"/>
              </a:endParaRPr>
            </a:p>
          </p:txBody>
        </p:sp>
      </p:grpSp>
      <p:grpSp>
        <p:nvGrpSpPr>
          <p:cNvPr id="553080" name="Group 120"/>
          <p:cNvGrpSpPr>
            <a:grpSpLocks/>
          </p:cNvGrpSpPr>
          <p:nvPr/>
        </p:nvGrpSpPr>
        <p:grpSpPr bwMode="auto">
          <a:xfrm>
            <a:off x="1976041" y="6165858"/>
            <a:ext cx="5572125" cy="400051"/>
            <a:chOff x="1149" y="3884"/>
            <a:chExt cx="3240" cy="252"/>
          </a:xfrm>
        </p:grpSpPr>
        <p:sp>
          <p:nvSpPr>
            <p:cNvPr id="135220" name="Line 106"/>
            <p:cNvSpPr>
              <a:spLocks noChangeShapeType="1"/>
            </p:cNvSpPr>
            <p:nvPr/>
          </p:nvSpPr>
          <p:spPr bwMode="auto">
            <a:xfrm>
              <a:off x="1149" y="4012"/>
              <a:ext cx="3240" cy="0"/>
            </a:xfrm>
            <a:prstGeom prst="line">
              <a:avLst/>
            </a:prstGeom>
            <a:noFill/>
            <a:ln w="38100">
              <a:solidFill>
                <a:srgbClr val="333399"/>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35221" name="Text Box 107"/>
            <p:cNvSpPr txBox="1">
              <a:spLocks noChangeArrowheads="1"/>
            </p:cNvSpPr>
            <p:nvPr/>
          </p:nvSpPr>
          <p:spPr bwMode="auto">
            <a:xfrm>
              <a:off x="2176" y="3884"/>
              <a:ext cx="1080" cy="2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释放 </a:t>
              </a:r>
              <a:r>
                <a:rPr kumimoji="1" lang="en-US" altLang="zh-CN" sz="2000" b="1">
                  <a:solidFill>
                    <a:srgbClr val="000099"/>
                  </a:solidFill>
                  <a:latin typeface="Arial" charset="0"/>
                  <a:ea typeface="黑体" pitchFamily="49" charset="-122"/>
                </a:rPr>
                <a:t>TCP </a:t>
              </a:r>
              <a:r>
                <a:rPr kumimoji="1" lang="zh-CN" altLang="en-US" sz="2000" b="1">
                  <a:solidFill>
                    <a:srgbClr val="000099"/>
                  </a:solidFill>
                  <a:latin typeface="Arial" charset="0"/>
                  <a:ea typeface="黑体" pitchFamily="49" charset="-122"/>
                </a:rPr>
                <a:t>连接</a:t>
              </a:r>
            </a:p>
          </p:txBody>
        </p:sp>
      </p:grpSp>
      <p:grpSp>
        <p:nvGrpSpPr>
          <p:cNvPr id="5" name="组合 4"/>
          <p:cNvGrpSpPr/>
          <p:nvPr/>
        </p:nvGrpSpPr>
        <p:grpSpPr>
          <a:xfrm>
            <a:off x="2000672" y="5157192"/>
            <a:ext cx="6816700" cy="1200329"/>
            <a:chOff x="2000672" y="5157192"/>
            <a:chExt cx="6816700" cy="1200329"/>
          </a:xfrm>
        </p:grpSpPr>
        <p:sp>
          <p:nvSpPr>
            <p:cNvPr id="135215" name="Text Box 109"/>
            <p:cNvSpPr txBox="1">
              <a:spLocks noChangeArrowheads="1"/>
            </p:cNvSpPr>
            <p:nvPr/>
          </p:nvSpPr>
          <p:spPr bwMode="auto">
            <a:xfrm>
              <a:off x="7599760" y="5497514"/>
              <a:ext cx="1217612"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dirty="0" smtClean="0">
                  <a:solidFill>
                    <a:srgbClr val="000099"/>
                  </a:solidFill>
                  <a:latin typeface="Arial" charset="0"/>
                  <a:ea typeface="黑体" pitchFamily="49" charset="-122"/>
                  <a:sym typeface="Wingdings" pitchFamily="2" charset="2"/>
                </a:rPr>
                <a:t>服务器</a:t>
              </a:r>
              <a:endParaRPr kumimoji="1" lang="en-US" altLang="zh-CN" sz="2000" b="1" dirty="0" smtClean="0">
                <a:solidFill>
                  <a:srgbClr val="000099"/>
                </a:solidFill>
                <a:latin typeface="Arial" charset="0"/>
                <a:ea typeface="黑体" pitchFamily="49" charset="-122"/>
                <a:sym typeface="Wingdings" pitchFamily="2" charset="2"/>
              </a:endParaRPr>
            </a:p>
            <a:p>
              <a:pPr algn="ctr" eaLnBrk="1" hangingPunct="1"/>
              <a:r>
                <a:rPr kumimoji="1" lang="zh-CN" altLang="en-US" sz="2000" b="1" dirty="0">
                  <a:solidFill>
                    <a:srgbClr val="000099"/>
                  </a:solidFill>
                  <a:latin typeface="Arial" charset="0"/>
                  <a:ea typeface="黑体" pitchFamily="49" charset="-122"/>
                  <a:sym typeface="Wingdings" pitchFamily="2" charset="2"/>
                </a:rPr>
                <a:t>返回</a:t>
              </a:r>
              <a:r>
                <a:rPr kumimoji="1" lang="zh-CN" altLang="en-US" sz="2000" b="1" dirty="0" smtClean="0">
                  <a:solidFill>
                    <a:srgbClr val="000099"/>
                  </a:solidFill>
                  <a:latin typeface="Arial" charset="0"/>
                  <a:ea typeface="黑体" pitchFamily="49" charset="-122"/>
                </a:rPr>
                <a:t>响应</a:t>
              </a:r>
              <a:endParaRPr kumimoji="1" lang="zh-CN" altLang="en-US" sz="2000" b="1" dirty="0">
                <a:solidFill>
                  <a:srgbClr val="000099"/>
                </a:solidFill>
                <a:latin typeface="Arial" charset="0"/>
                <a:ea typeface="黑体" pitchFamily="49" charset="-122"/>
              </a:endParaRPr>
            </a:p>
          </p:txBody>
        </p:sp>
        <p:grpSp>
          <p:nvGrpSpPr>
            <p:cNvPr id="4" name="组合 3"/>
            <p:cNvGrpSpPr/>
            <p:nvPr/>
          </p:nvGrpSpPr>
          <p:grpSpPr>
            <a:xfrm>
              <a:off x="2000672" y="5157192"/>
              <a:ext cx="5572124" cy="1200329"/>
              <a:chOff x="2005278" y="5157192"/>
              <a:chExt cx="5572124" cy="1200329"/>
            </a:xfrm>
          </p:grpSpPr>
          <p:sp>
            <p:nvSpPr>
              <p:cNvPr id="135216" name="Line 98"/>
              <p:cNvSpPr>
                <a:spLocks noChangeShapeType="1"/>
              </p:cNvSpPr>
              <p:nvPr/>
            </p:nvSpPr>
            <p:spPr bwMode="auto">
              <a:xfrm flipH="1">
                <a:off x="2005278" y="5756277"/>
                <a:ext cx="5572124" cy="0"/>
              </a:xfrm>
              <a:prstGeom prst="line">
                <a:avLst/>
              </a:prstGeom>
              <a:noFill/>
              <a:ln w="38100">
                <a:solidFill>
                  <a:schemeClr val="hlink"/>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 name="TextBox 2"/>
              <p:cNvSpPr txBox="1"/>
              <p:nvPr/>
            </p:nvSpPr>
            <p:spPr>
              <a:xfrm>
                <a:off x="6644009" y="5157192"/>
                <a:ext cx="761869" cy="1200329"/>
              </a:xfrm>
              <a:prstGeom prst="rect">
                <a:avLst/>
              </a:prstGeom>
              <a:solidFill>
                <a:schemeClr val="bg1"/>
              </a:solidFill>
            </p:spPr>
            <p:txBody>
              <a:bodyPr wrap="square" rtlCol="0" anchor="ctr">
                <a:spAutoFit/>
              </a:bodyPr>
              <a:lstStyle/>
              <a:p>
                <a:pPr algn="ctr"/>
                <a:r>
                  <a:rPr kumimoji="1" lang="en-US" altLang="zh-CN" sz="7200" b="1" dirty="0">
                    <a:solidFill>
                      <a:srgbClr val="000099"/>
                    </a:solidFill>
                    <a:latin typeface="Arial" charset="0"/>
                    <a:ea typeface="黑体" pitchFamily="49" charset="-122"/>
                    <a:sym typeface="Wingdings" pitchFamily="2" charset="2"/>
                  </a:rPr>
                  <a:t></a:t>
                </a:r>
                <a:endParaRPr lang="zh-CN" altLang="en-US" sz="1600" dirty="0"/>
              </a:p>
            </p:txBody>
          </p:sp>
          <p:grpSp>
            <p:nvGrpSpPr>
              <p:cNvPr id="135217" name="Group 99"/>
              <p:cNvGrpSpPr>
                <a:grpSpLocks/>
              </p:cNvGrpSpPr>
              <p:nvPr/>
            </p:nvGrpSpPr>
            <p:grpSpPr bwMode="auto">
              <a:xfrm flipH="1">
                <a:off x="3893940" y="5516564"/>
                <a:ext cx="2863885" cy="481013"/>
                <a:chOff x="903" y="1824"/>
                <a:chExt cx="1308" cy="240"/>
              </a:xfrm>
            </p:grpSpPr>
            <p:sp>
              <p:nvSpPr>
                <p:cNvPr id="135218" name="AutoShape 100"/>
                <p:cNvSpPr>
                  <a:spLocks noChangeArrowheads="1"/>
                </p:cNvSpPr>
                <p:nvPr/>
              </p:nvSpPr>
              <p:spPr bwMode="auto">
                <a:xfrm>
                  <a:off x="1923" y="1872"/>
                  <a:ext cx="288" cy="144"/>
                </a:xfrm>
                <a:prstGeom prst="rightArrow">
                  <a:avLst>
                    <a:gd name="adj1" fmla="val 50000"/>
                    <a:gd name="adj2" fmla="val 50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135219" name="Rectangle 101"/>
                <p:cNvSpPr>
                  <a:spLocks noChangeArrowheads="1"/>
                </p:cNvSpPr>
                <p:nvPr/>
              </p:nvSpPr>
              <p:spPr bwMode="auto">
                <a:xfrm>
                  <a:off x="903" y="1824"/>
                  <a:ext cx="1008" cy="24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dirty="0">
                      <a:solidFill>
                        <a:srgbClr val="000099"/>
                      </a:solidFill>
                      <a:latin typeface="Arial" charset="0"/>
                      <a:ea typeface="黑体" pitchFamily="49" charset="-122"/>
                    </a:rPr>
                    <a:t>HTTP </a:t>
                  </a:r>
                  <a:r>
                    <a:rPr kumimoji="1" lang="zh-CN" altLang="en-US" sz="2000" b="1" dirty="0">
                      <a:solidFill>
                        <a:srgbClr val="000099"/>
                      </a:solidFill>
                      <a:latin typeface="Arial" charset="0"/>
                      <a:ea typeface="黑体" pitchFamily="49" charset="-122"/>
                    </a:rPr>
                    <a:t>响应报文</a:t>
                  </a:r>
                </a:p>
              </p:txBody>
            </p:sp>
          </p:grpSp>
        </p:grpSp>
      </p:grpSp>
    </p:spTree>
    <p:extLst>
      <p:ext uri="{BB962C8B-B14F-4D97-AF65-F5344CB8AC3E}">
        <p14:creationId xmlns:p14="http://schemas.microsoft.com/office/powerpoint/2010/main" val="10212359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55305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5305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53076"/>
                                        </p:tgtEl>
                                        <p:attrNameLst>
                                          <p:attrName>style.visibility</p:attrName>
                                        </p:attrNameLst>
                                      </p:cBhvr>
                                      <p:to>
                                        <p:strVal val="visible"/>
                                      </p:to>
                                    </p:set>
                                  </p:childTnLst>
                                </p:cTn>
                              </p:par>
                            </p:childTnLst>
                          </p:cTn>
                        </p:par>
                        <p:par>
                          <p:cTn id="11" fill="hold" nodeType="afterGroup">
                            <p:stCondLst>
                              <p:cond delay="0"/>
                            </p:stCondLst>
                            <p:childTnLst>
                              <p:par>
                                <p:cTn id="12" presetID="35" presetClass="emph" presetSubtype="0" repeatCount="3000" fill="hold" nodeType="afterEffect">
                                  <p:stCondLst>
                                    <p:cond delay="500"/>
                                  </p:stCondLst>
                                  <p:childTnLst>
                                    <p:anim calcmode="discrete" valueType="str">
                                      <p:cBhvr>
                                        <p:cTn id="13" dur="1000" fill="hold"/>
                                        <p:tgtEl>
                                          <p:spTgt spid="553076"/>
                                        </p:tgtEl>
                                        <p:attrNameLst>
                                          <p:attrName>style.visibility</p:attrName>
                                        </p:attrNameLst>
                                      </p:cBhvr>
                                      <p:tavLst>
                                        <p:tav tm="0">
                                          <p:val>
                                            <p:strVal val="hidden"/>
                                          </p:val>
                                        </p:tav>
                                        <p:tav tm="50000">
                                          <p:val>
                                            <p:strVal val="visible"/>
                                          </p:val>
                                        </p:tav>
                                      </p:tavLst>
                                    </p:anim>
                                  </p:childTnLst>
                                </p:cTn>
                              </p:par>
                            </p:childTnLst>
                          </p:cTn>
                        </p:par>
                        <p:par>
                          <p:cTn id="14" fill="hold" nodeType="afterGroup">
                            <p:stCondLst>
                              <p:cond delay="3500"/>
                            </p:stCondLst>
                            <p:childTnLst>
                              <p:par>
                                <p:cTn id="15" presetID="22" presetClass="entr" presetSubtype="8" fill="hold" nodeType="afterEffect">
                                  <p:stCondLst>
                                    <p:cond delay="500"/>
                                  </p:stCondLst>
                                  <p:childTnLst>
                                    <p:set>
                                      <p:cBhvr>
                                        <p:cTn id="16" dur="1" fill="hold">
                                          <p:stCondLst>
                                            <p:cond delay="0"/>
                                          </p:stCondLst>
                                        </p:cTn>
                                        <p:tgtEl>
                                          <p:spTgt spid="553077"/>
                                        </p:tgtEl>
                                        <p:attrNameLst>
                                          <p:attrName>style.visibility</p:attrName>
                                        </p:attrNameLst>
                                      </p:cBhvr>
                                      <p:to>
                                        <p:strVal val="visible"/>
                                      </p:to>
                                    </p:set>
                                    <p:animEffect transition="in" filter="wipe(left)">
                                      <p:cBhvr>
                                        <p:cTn id="17" dur="1000"/>
                                        <p:tgtEl>
                                          <p:spTgt spid="553077"/>
                                        </p:tgtEl>
                                      </p:cBhvr>
                                    </p:animEffect>
                                  </p:childTnLst>
                                </p:cTn>
                              </p:par>
                            </p:childTnLst>
                          </p:cTn>
                        </p:par>
                        <p:par>
                          <p:cTn id="18" fill="hold" nodeType="afterGroup">
                            <p:stCondLst>
                              <p:cond delay="5000"/>
                            </p:stCondLst>
                            <p:childTnLst>
                              <p:par>
                                <p:cTn id="19" presetID="22" presetClass="entr" presetSubtype="2" fill="hold" nodeType="afterEffect">
                                  <p:stCondLst>
                                    <p:cond delay="500"/>
                                  </p:stCondLst>
                                  <p:childTnLst>
                                    <p:set>
                                      <p:cBhvr>
                                        <p:cTn id="20" dur="1" fill="hold">
                                          <p:stCondLst>
                                            <p:cond delay="0"/>
                                          </p:stCondLst>
                                        </p:cTn>
                                        <p:tgtEl>
                                          <p:spTgt spid="5"/>
                                        </p:tgtEl>
                                        <p:attrNameLst>
                                          <p:attrName>style.visibility</p:attrName>
                                        </p:attrNameLst>
                                      </p:cBhvr>
                                      <p:to>
                                        <p:strVal val="visible"/>
                                      </p:to>
                                    </p:set>
                                    <p:animEffect transition="in" filter="wipe(right)">
                                      <p:cBhvr>
                                        <p:cTn id="21" dur="1000"/>
                                        <p:tgtEl>
                                          <p:spTgt spid="5"/>
                                        </p:tgtEl>
                                      </p:cBhvr>
                                    </p:animEffect>
                                  </p:childTnLst>
                                </p:cTn>
                              </p:par>
                            </p:childTnLst>
                          </p:cTn>
                        </p:par>
                        <p:par>
                          <p:cTn id="22" fill="hold">
                            <p:stCondLst>
                              <p:cond delay="6500"/>
                            </p:stCondLst>
                            <p:childTnLst>
                              <p:par>
                                <p:cTn id="23" presetID="1" presetClass="entr" presetSubtype="0" fill="hold" nodeType="afterEffect">
                                  <p:stCondLst>
                                    <p:cond delay="500"/>
                                  </p:stCondLst>
                                  <p:childTnLst>
                                    <p:set>
                                      <p:cBhvr>
                                        <p:cTn id="24" dur="1" fill="hold">
                                          <p:stCondLst>
                                            <p:cond delay="0"/>
                                          </p:stCondLst>
                                        </p:cTn>
                                        <p:tgtEl>
                                          <p:spTgt spid="553080"/>
                                        </p:tgtEl>
                                        <p:attrNameLst>
                                          <p:attrName>style.visibility</p:attrName>
                                        </p:attrNameLst>
                                      </p:cBhvr>
                                      <p:to>
                                        <p:strVal val="visible"/>
                                      </p:to>
                                    </p:set>
                                  </p:childTnLst>
                                </p:cTn>
                              </p:par>
                            </p:childTnLst>
                          </p:cTn>
                        </p:par>
                        <p:par>
                          <p:cTn id="25" fill="hold" nodeType="afterGroup">
                            <p:stCondLst>
                              <p:cond delay="7000"/>
                            </p:stCondLst>
                            <p:childTnLst>
                              <p:par>
                                <p:cTn id="26" presetID="35" presetClass="emph" presetSubtype="0" repeatCount="3000" fill="hold" nodeType="afterEffect">
                                  <p:stCondLst>
                                    <p:cond delay="500"/>
                                  </p:stCondLst>
                                  <p:childTnLst>
                                    <p:anim calcmode="discrete" valueType="str">
                                      <p:cBhvr>
                                        <p:cTn id="27" dur="1000" fill="hold"/>
                                        <p:tgtEl>
                                          <p:spTgt spid="55308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052" grpId="0" animBg="1"/>
      <p:bldP spid="55305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Grp="1" noChangeArrowheads="1"/>
          </p:cNvSpPr>
          <p:nvPr>
            <p:ph type="title" idx="4294967295"/>
          </p:nvPr>
        </p:nvSpPr>
        <p:spPr>
          <a:xfrm>
            <a:off x="290264" y="411063"/>
            <a:ext cx="8839200" cy="1001713"/>
          </a:xfrm>
        </p:spPr>
        <p:txBody>
          <a:bodyPr/>
          <a:lstStyle/>
          <a:p>
            <a:pPr algn="ctr"/>
            <a:r>
              <a:rPr lang="zh-CN" altLang="en-US" sz="3200" dirty="0" smtClean="0">
                <a:ea typeface="黑体" pitchFamily="49" charset="-122"/>
              </a:rPr>
              <a:t>用户点击 </a:t>
            </a:r>
            <a:r>
              <a:rPr lang="en-US" altLang="zh-CN" sz="3200" dirty="0" smtClean="0">
                <a:ea typeface="黑体" pitchFamily="49" charset="-122"/>
              </a:rPr>
              <a:t>URL </a:t>
            </a:r>
            <a:br>
              <a:rPr lang="en-US" altLang="zh-CN" sz="3200" dirty="0" smtClean="0">
                <a:ea typeface="黑体" pitchFamily="49" charset="-122"/>
              </a:rPr>
            </a:br>
            <a:r>
              <a:rPr lang="en-US" altLang="zh-CN" sz="2800" dirty="0" smtClean="0"/>
              <a:t>http</a:t>
            </a:r>
            <a:r>
              <a:rPr lang="en-US" altLang="zh-CN" sz="2800" dirty="0"/>
              <a:t>://</a:t>
            </a:r>
            <a:r>
              <a:rPr lang="en-US" altLang="zh-CN" sz="2800" dirty="0" smtClean="0"/>
              <a:t>www.tsinghua.edu.cn/chn/yxsz/index.htm</a:t>
            </a:r>
            <a:br>
              <a:rPr lang="en-US" altLang="zh-CN" sz="2800" dirty="0" smtClean="0"/>
            </a:br>
            <a:r>
              <a:rPr lang="zh-CN" altLang="en-US" sz="3200" dirty="0" smtClean="0">
                <a:ea typeface="黑体" pitchFamily="49" charset="-122"/>
              </a:rPr>
              <a:t>后所发生的事件 </a:t>
            </a:r>
          </a:p>
        </p:txBody>
      </p:sp>
      <p:sp>
        <p:nvSpPr>
          <p:cNvPr id="137219" name="Rectangle 20"/>
          <p:cNvSpPr>
            <a:spLocks noGrp="1" noChangeArrowheads="1"/>
          </p:cNvSpPr>
          <p:nvPr>
            <p:ph type="body" idx="4294967295"/>
          </p:nvPr>
        </p:nvSpPr>
        <p:spPr>
          <a:xfrm>
            <a:off x="377949" y="1483568"/>
            <a:ext cx="9399587" cy="4897760"/>
          </a:xfrm>
          <a:noFill/>
          <a:ln>
            <a:solidFill>
              <a:schemeClr val="tx1"/>
            </a:solidFill>
            <a:miter lim="800000"/>
            <a:headEnd/>
            <a:tailEnd/>
          </a:ln>
        </p:spPr>
        <p:txBody>
          <a:bodyPr/>
          <a:lstStyle/>
          <a:p>
            <a:pPr eaLnBrk="1" hangingPunct="1">
              <a:lnSpc>
                <a:spcPct val="100000"/>
              </a:lnSpc>
              <a:buFont typeface="Wingdings" panose="05000000000000000000" pitchFamily="2" charset="2"/>
              <a:buNone/>
            </a:pPr>
            <a:r>
              <a:rPr lang="en-US" altLang="zh-CN" sz="2800" dirty="0" smtClean="0">
                <a:ea typeface="黑体" pitchFamily="49" charset="-122"/>
              </a:rPr>
              <a:t>(1) </a:t>
            </a:r>
            <a:r>
              <a:rPr lang="zh-CN" altLang="en-US" sz="2800" dirty="0" smtClean="0">
                <a:ea typeface="黑体" pitchFamily="49" charset="-122"/>
              </a:rPr>
              <a:t>浏览器分析超链指向页面的 </a:t>
            </a:r>
            <a:r>
              <a:rPr lang="en-US" altLang="zh-CN" sz="2800" dirty="0" smtClean="0">
                <a:ea typeface="黑体" pitchFamily="49" charset="-122"/>
              </a:rPr>
              <a:t>URL</a:t>
            </a:r>
            <a:r>
              <a:rPr lang="zh-CN" altLang="en-US" sz="2800" dirty="0" smtClean="0">
                <a:ea typeface="黑体" pitchFamily="49" charset="-122"/>
              </a:rPr>
              <a:t>。</a:t>
            </a:r>
          </a:p>
          <a:p>
            <a:pPr eaLnBrk="1" hangingPunct="1">
              <a:lnSpc>
                <a:spcPct val="100000"/>
              </a:lnSpc>
              <a:buFont typeface="Wingdings" panose="05000000000000000000" pitchFamily="2" charset="2"/>
              <a:buNone/>
            </a:pPr>
            <a:r>
              <a:rPr lang="en-US" altLang="zh-CN" sz="2800" dirty="0" smtClean="0">
                <a:ea typeface="黑体" pitchFamily="49" charset="-122"/>
              </a:rPr>
              <a:t>(2) </a:t>
            </a:r>
            <a:r>
              <a:rPr lang="zh-CN" altLang="en-US" sz="2800" dirty="0" smtClean="0">
                <a:ea typeface="黑体" pitchFamily="49" charset="-122"/>
              </a:rPr>
              <a:t>浏览器向 </a:t>
            </a:r>
            <a:r>
              <a:rPr lang="en-US" altLang="zh-CN" sz="2800" dirty="0" smtClean="0">
                <a:ea typeface="黑体" pitchFamily="49" charset="-122"/>
              </a:rPr>
              <a:t>DNS </a:t>
            </a:r>
            <a:r>
              <a:rPr lang="zh-CN" altLang="en-US" sz="2800" dirty="0" smtClean="0">
                <a:ea typeface="黑体" pitchFamily="49" charset="-122"/>
              </a:rPr>
              <a:t>请求解析 </a:t>
            </a:r>
            <a:r>
              <a:rPr lang="en-US" altLang="zh-CN" sz="2800" dirty="0" smtClean="0">
                <a:ea typeface="黑体" pitchFamily="49" charset="-122"/>
              </a:rPr>
              <a:t>www.tsinghua.edu.cn </a:t>
            </a:r>
            <a:r>
              <a:rPr lang="zh-CN" altLang="en-US" sz="2800" dirty="0" smtClean="0">
                <a:ea typeface="黑体" pitchFamily="49" charset="-122"/>
              </a:rPr>
              <a:t>的 </a:t>
            </a:r>
            <a:r>
              <a:rPr lang="en-US" altLang="zh-CN" sz="2800" dirty="0" smtClean="0">
                <a:ea typeface="黑体" pitchFamily="49" charset="-122"/>
              </a:rPr>
              <a:t>IP </a:t>
            </a:r>
            <a:r>
              <a:rPr lang="zh-CN" altLang="en-US" sz="2800" dirty="0" smtClean="0">
                <a:ea typeface="黑体" pitchFamily="49" charset="-122"/>
              </a:rPr>
              <a:t>地址。</a:t>
            </a:r>
          </a:p>
          <a:p>
            <a:pPr eaLnBrk="1" hangingPunct="1">
              <a:lnSpc>
                <a:spcPct val="100000"/>
              </a:lnSpc>
              <a:buFont typeface="Wingdings" panose="05000000000000000000" pitchFamily="2" charset="2"/>
              <a:buNone/>
            </a:pPr>
            <a:r>
              <a:rPr lang="en-US" altLang="zh-CN" sz="2800" dirty="0" smtClean="0">
                <a:ea typeface="黑体" pitchFamily="49" charset="-122"/>
              </a:rPr>
              <a:t>(3) </a:t>
            </a:r>
            <a:r>
              <a:rPr lang="zh-CN" altLang="en-US" sz="2800" dirty="0" smtClean="0">
                <a:ea typeface="黑体" pitchFamily="49" charset="-122"/>
              </a:rPr>
              <a:t>域名系统 </a:t>
            </a:r>
            <a:r>
              <a:rPr lang="en-US" altLang="zh-CN" sz="2800" dirty="0" smtClean="0">
                <a:ea typeface="黑体" pitchFamily="49" charset="-122"/>
              </a:rPr>
              <a:t>DNS </a:t>
            </a:r>
            <a:r>
              <a:rPr lang="zh-CN" altLang="en-US" sz="2800" dirty="0" smtClean="0">
                <a:ea typeface="黑体" pitchFamily="49" charset="-122"/>
              </a:rPr>
              <a:t>解析出清华大学服务器的 </a:t>
            </a:r>
            <a:r>
              <a:rPr lang="en-US" altLang="zh-CN" sz="2800" dirty="0" smtClean="0">
                <a:ea typeface="黑体" pitchFamily="49" charset="-122"/>
              </a:rPr>
              <a:t>IP </a:t>
            </a:r>
            <a:r>
              <a:rPr lang="zh-CN" altLang="en-US" sz="2800" dirty="0" smtClean="0">
                <a:ea typeface="黑体" pitchFamily="49" charset="-122"/>
              </a:rPr>
              <a:t>地址。</a:t>
            </a:r>
          </a:p>
          <a:p>
            <a:pPr eaLnBrk="1" hangingPunct="1">
              <a:lnSpc>
                <a:spcPct val="100000"/>
              </a:lnSpc>
              <a:buFont typeface="Wingdings" panose="05000000000000000000" pitchFamily="2" charset="2"/>
              <a:buNone/>
            </a:pPr>
            <a:r>
              <a:rPr lang="en-US" altLang="zh-CN" sz="2800" dirty="0" smtClean="0">
                <a:ea typeface="黑体" pitchFamily="49" charset="-122"/>
              </a:rPr>
              <a:t>(4) </a:t>
            </a:r>
            <a:r>
              <a:rPr lang="zh-CN" altLang="en-US" sz="2800" dirty="0" smtClean="0">
                <a:ea typeface="黑体" pitchFamily="49" charset="-122"/>
              </a:rPr>
              <a:t>浏览器与服务器建立 </a:t>
            </a:r>
            <a:r>
              <a:rPr lang="en-US" altLang="zh-CN" sz="2800" dirty="0" smtClean="0">
                <a:ea typeface="黑体" pitchFamily="49" charset="-122"/>
              </a:rPr>
              <a:t>TCP </a:t>
            </a:r>
            <a:r>
              <a:rPr lang="zh-CN" altLang="en-US" sz="2800" dirty="0" smtClean="0">
                <a:ea typeface="黑体" pitchFamily="49" charset="-122"/>
              </a:rPr>
              <a:t>连接。</a:t>
            </a:r>
          </a:p>
          <a:p>
            <a:pPr eaLnBrk="1" hangingPunct="1">
              <a:lnSpc>
                <a:spcPct val="100000"/>
              </a:lnSpc>
              <a:buFont typeface="Wingdings" panose="05000000000000000000" pitchFamily="2" charset="2"/>
              <a:buNone/>
            </a:pPr>
            <a:r>
              <a:rPr lang="en-US" altLang="zh-CN" sz="2800" dirty="0" smtClean="0">
                <a:ea typeface="黑体" pitchFamily="49" charset="-122"/>
              </a:rPr>
              <a:t>(5) </a:t>
            </a:r>
            <a:r>
              <a:rPr lang="zh-CN" altLang="en-US" sz="2800" dirty="0" smtClean="0">
                <a:ea typeface="黑体" pitchFamily="49" charset="-122"/>
              </a:rPr>
              <a:t>浏览器发出取文件命令：</a:t>
            </a:r>
            <a:r>
              <a:rPr lang="en-US" altLang="zh-CN" sz="2800" dirty="0" smtClean="0">
                <a:ea typeface="黑体" pitchFamily="49" charset="-122"/>
              </a:rPr>
              <a:t>GET /</a:t>
            </a:r>
            <a:r>
              <a:rPr lang="en-US" altLang="zh-CN" sz="2800" dirty="0" err="1" smtClean="0">
                <a:ea typeface="黑体" pitchFamily="49" charset="-122"/>
              </a:rPr>
              <a:t>chn</a:t>
            </a:r>
            <a:r>
              <a:rPr lang="en-US" altLang="zh-CN" sz="2800" dirty="0" smtClean="0">
                <a:ea typeface="黑体" pitchFamily="49" charset="-122"/>
              </a:rPr>
              <a:t>/</a:t>
            </a:r>
            <a:r>
              <a:rPr lang="en-US" altLang="zh-CN" sz="2800" dirty="0" err="1" smtClean="0">
                <a:ea typeface="黑体" pitchFamily="49" charset="-122"/>
              </a:rPr>
              <a:t>yxsz</a:t>
            </a:r>
            <a:r>
              <a:rPr lang="en-US" altLang="zh-CN" sz="2800" dirty="0" smtClean="0">
                <a:ea typeface="黑体" pitchFamily="49" charset="-122"/>
              </a:rPr>
              <a:t>/index.htm</a:t>
            </a:r>
            <a:r>
              <a:rPr lang="zh-CN" altLang="en-US" sz="2800" dirty="0" smtClean="0">
                <a:ea typeface="黑体" pitchFamily="49" charset="-122"/>
              </a:rPr>
              <a:t>。</a:t>
            </a:r>
          </a:p>
          <a:p>
            <a:pPr eaLnBrk="1" hangingPunct="1">
              <a:lnSpc>
                <a:spcPct val="100000"/>
              </a:lnSpc>
              <a:buFont typeface="Wingdings" panose="05000000000000000000" pitchFamily="2" charset="2"/>
              <a:buNone/>
            </a:pPr>
            <a:r>
              <a:rPr lang="en-US" altLang="zh-CN" sz="2800" dirty="0" smtClean="0">
                <a:ea typeface="黑体" pitchFamily="49" charset="-122"/>
              </a:rPr>
              <a:t>(6) </a:t>
            </a:r>
            <a:r>
              <a:rPr lang="zh-CN" altLang="en-US" sz="2800" dirty="0" smtClean="0">
                <a:ea typeface="黑体" pitchFamily="49" charset="-122"/>
              </a:rPr>
              <a:t>服务器给出响应，把文件 </a:t>
            </a:r>
            <a:r>
              <a:rPr lang="en-US" altLang="zh-CN" sz="2800" dirty="0" smtClean="0">
                <a:ea typeface="黑体" pitchFamily="49" charset="-122"/>
              </a:rPr>
              <a:t>index.htm </a:t>
            </a:r>
            <a:r>
              <a:rPr lang="zh-CN" altLang="en-US" sz="2800" dirty="0" smtClean="0">
                <a:ea typeface="黑体" pitchFamily="49" charset="-122"/>
              </a:rPr>
              <a:t>发给浏览器。</a:t>
            </a:r>
          </a:p>
          <a:p>
            <a:pPr eaLnBrk="1" hangingPunct="1">
              <a:lnSpc>
                <a:spcPct val="100000"/>
              </a:lnSpc>
              <a:buFont typeface="Wingdings" panose="05000000000000000000" pitchFamily="2" charset="2"/>
              <a:buNone/>
            </a:pPr>
            <a:r>
              <a:rPr lang="en-US" altLang="zh-CN" sz="2800" dirty="0" smtClean="0">
                <a:ea typeface="黑体" pitchFamily="49" charset="-122"/>
              </a:rPr>
              <a:t>(7) TCP </a:t>
            </a:r>
            <a:r>
              <a:rPr lang="zh-CN" altLang="en-US" sz="2800" dirty="0" smtClean="0">
                <a:ea typeface="黑体" pitchFamily="49" charset="-122"/>
              </a:rPr>
              <a:t>连接释放。</a:t>
            </a:r>
          </a:p>
          <a:p>
            <a:pPr eaLnBrk="1" hangingPunct="1">
              <a:lnSpc>
                <a:spcPct val="100000"/>
              </a:lnSpc>
              <a:buFont typeface="Wingdings" panose="05000000000000000000" pitchFamily="2" charset="2"/>
              <a:buNone/>
            </a:pPr>
            <a:r>
              <a:rPr lang="en-US" altLang="zh-CN" sz="2800" dirty="0" smtClean="0">
                <a:ea typeface="黑体" pitchFamily="49" charset="-122"/>
              </a:rPr>
              <a:t>(8) </a:t>
            </a:r>
            <a:r>
              <a:rPr lang="zh-CN" altLang="en-US" sz="2800" dirty="0" smtClean="0">
                <a:ea typeface="黑体" pitchFamily="49" charset="-122"/>
              </a:rPr>
              <a:t>浏览器显示“清华大学院系设置”文件 </a:t>
            </a:r>
            <a:r>
              <a:rPr lang="en-US" altLang="zh-CN" sz="2800" dirty="0" smtClean="0">
                <a:ea typeface="黑体" pitchFamily="49" charset="-122"/>
              </a:rPr>
              <a:t>index.htm </a:t>
            </a:r>
            <a:r>
              <a:rPr lang="zh-CN" altLang="en-US" sz="2800" dirty="0" smtClean="0">
                <a:ea typeface="黑体" pitchFamily="49" charset="-122"/>
              </a:rPr>
              <a:t>中的所有文本。</a:t>
            </a:r>
          </a:p>
        </p:txBody>
      </p:sp>
    </p:spTree>
    <p:extLst>
      <p:ext uri="{BB962C8B-B14F-4D97-AF65-F5344CB8AC3E}">
        <p14:creationId xmlns:p14="http://schemas.microsoft.com/office/powerpoint/2010/main" val="55164924"/>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2"/>
          <p:cNvSpPr>
            <a:spLocks noGrp="1" noChangeArrowheads="1"/>
          </p:cNvSpPr>
          <p:nvPr>
            <p:ph type="title"/>
          </p:nvPr>
        </p:nvSpPr>
        <p:spPr/>
        <p:txBody>
          <a:bodyPr/>
          <a:lstStyle/>
          <a:p>
            <a:pPr algn="ctr" eaLnBrk="1" hangingPunct="1"/>
            <a:r>
              <a:rPr lang="en-US" altLang="zh-CN" dirty="0" smtClean="0">
                <a:ea typeface="黑体" pitchFamily="49" charset="-122"/>
              </a:rPr>
              <a:t>HTTP </a:t>
            </a:r>
            <a:r>
              <a:rPr lang="zh-CN" altLang="en-US" dirty="0" smtClean="0">
                <a:ea typeface="黑体" pitchFamily="49" charset="-122"/>
              </a:rPr>
              <a:t>的主要特点 </a:t>
            </a:r>
          </a:p>
        </p:txBody>
      </p:sp>
      <p:sp>
        <p:nvSpPr>
          <p:cNvPr id="132100" name="Rectangle 3"/>
          <p:cNvSpPr>
            <a:spLocks noGrp="1" noChangeArrowheads="1"/>
          </p:cNvSpPr>
          <p:nvPr>
            <p:ph idx="1"/>
          </p:nvPr>
        </p:nvSpPr>
        <p:spPr/>
        <p:txBody>
          <a:bodyPr/>
          <a:lstStyle/>
          <a:p>
            <a:pPr eaLnBrk="1" hangingPunct="1">
              <a:defRPr/>
            </a:pPr>
            <a:r>
              <a:rPr lang="en-US" altLang="zh-CN" dirty="0" smtClean="0"/>
              <a:t>HTTP </a:t>
            </a:r>
            <a:r>
              <a:rPr lang="zh-CN" altLang="en-US" dirty="0" smtClean="0"/>
              <a:t>是面向事务的客户服务器协议。</a:t>
            </a:r>
          </a:p>
          <a:p>
            <a:pPr eaLnBrk="1" hangingPunct="1">
              <a:defRPr/>
            </a:pPr>
            <a:r>
              <a:rPr lang="en-US" altLang="zh-CN" dirty="0" smtClean="0"/>
              <a:t>HTTP 1.0 </a:t>
            </a:r>
            <a:r>
              <a:rPr lang="zh-CN" altLang="en-US" dirty="0" smtClean="0"/>
              <a:t>协议是</a:t>
            </a:r>
            <a:r>
              <a:rPr lang="zh-CN" altLang="en-US" dirty="0" smtClean="0">
                <a:solidFill>
                  <a:srgbClr val="FF0000"/>
                </a:solidFill>
              </a:rPr>
              <a:t>无状态的 </a:t>
            </a:r>
            <a:r>
              <a:rPr lang="en-US" altLang="zh-CN" dirty="0" smtClean="0"/>
              <a:t>(stateless)</a:t>
            </a:r>
            <a:r>
              <a:rPr lang="zh-CN" altLang="en-US" dirty="0" smtClean="0"/>
              <a:t>。</a:t>
            </a:r>
          </a:p>
          <a:p>
            <a:pPr eaLnBrk="1" hangingPunct="1">
              <a:defRPr/>
            </a:pPr>
            <a:r>
              <a:rPr lang="en-US" altLang="zh-CN" dirty="0" smtClean="0"/>
              <a:t>HTTP </a:t>
            </a:r>
            <a:r>
              <a:rPr lang="zh-CN" altLang="en-US" dirty="0" smtClean="0"/>
              <a:t>协议本身也是无连接的，虽然它使用了面向连接的 </a:t>
            </a:r>
            <a:r>
              <a:rPr lang="en-US" altLang="zh-CN" dirty="0" smtClean="0"/>
              <a:t>TCP </a:t>
            </a:r>
            <a:r>
              <a:rPr lang="zh-CN" altLang="en-US" dirty="0" smtClean="0"/>
              <a:t>向上提供的服务。</a:t>
            </a:r>
          </a:p>
        </p:txBody>
      </p:sp>
    </p:spTree>
    <p:extLst>
      <p:ext uri="{BB962C8B-B14F-4D97-AF65-F5344CB8AC3E}">
        <p14:creationId xmlns:p14="http://schemas.microsoft.com/office/powerpoint/2010/main" val="805377475"/>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Line 20"/>
          <p:cNvSpPr>
            <a:spLocks noChangeShapeType="1"/>
          </p:cNvSpPr>
          <p:nvPr/>
        </p:nvSpPr>
        <p:spPr bwMode="auto">
          <a:xfrm flipH="1">
            <a:off x="3149051" y="3932139"/>
            <a:ext cx="5159" cy="97155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15" name="Rectangle 25"/>
          <p:cNvSpPr>
            <a:spLocks noChangeArrowheads="1"/>
          </p:cNvSpPr>
          <p:nvPr/>
        </p:nvSpPr>
        <p:spPr bwMode="auto">
          <a:xfrm>
            <a:off x="2860126" y="4284564"/>
            <a:ext cx="560652" cy="2730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2000" b="1">
              <a:solidFill>
                <a:srgbClr val="000099"/>
              </a:solidFill>
            </a:endParaRPr>
          </a:p>
        </p:txBody>
      </p:sp>
      <p:sp>
        <p:nvSpPr>
          <p:cNvPr id="141316" name="Text Box 26"/>
          <p:cNvSpPr txBox="1">
            <a:spLocks noChangeArrowheads="1"/>
          </p:cNvSpPr>
          <p:nvPr/>
        </p:nvSpPr>
        <p:spPr bwMode="auto">
          <a:xfrm>
            <a:off x="2767257" y="4270277"/>
            <a:ext cx="684803"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RTT</a:t>
            </a:r>
          </a:p>
        </p:txBody>
      </p:sp>
      <p:sp>
        <p:nvSpPr>
          <p:cNvPr id="141317" name="Line 19"/>
          <p:cNvSpPr>
            <a:spLocks noChangeShapeType="1"/>
          </p:cNvSpPr>
          <p:nvPr/>
        </p:nvSpPr>
        <p:spPr bwMode="auto">
          <a:xfrm flipH="1">
            <a:off x="3154210" y="2955827"/>
            <a:ext cx="6879" cy="969963"/>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18" name="Rectangle 22"/>
          <p:cNvSpPr>
            <a:spLocks noChangeArrowheads="1"/>
          </p:cNvSpPr>
          <p:nvPr/>
        </p:nvSpPr>
        <p:spPr bwMode="auto">
          <a:xfrm>
            <a:off x="2860126" y="3333651"/>
            <a:ext cx="560652" cy="2746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2000" b="1">
              <a:solidFill>
                <a:srgbClr val="000099"/>
              </a:solidFill>
            </a:endParaRPr>
          </a:p>
        </p:txBody>
      </p:sp>
      <p:sp>
        <p:nvSpPr>
          <p:cNvPr id="141319" name="Text Box 23"/>
          <p:cNvSpPr txBox="1">
            <a:spLocks noChangeArrowheads="1"/>
          </p:cNvSpPr>
          <p:nvPr/>
        </p:nvSpPr>
        <p:spPr bwMode="auto">
          <a:xfrm>
            <a:off x="2793053" y="3297139"/>
            <a:ext cx="684803"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RTT</a:t>
            </a:r>
          </a:p>
        </p:txBody>
      </p:sp>
      <p:sp>
        <p:nvSpPr>
          <p:cNvPr id="130056" name="Rectangle 2"/>
          <p:cNvSpPr>
            <a:spLocks noGrp="1" noChangeArrowheads="1"/>
          </p:cNvSpPr>
          <p:nvPr>
            <p:ph type="title"/>
          </p:nvPr>
        </p:nvSpPr>
        <p:spPr>
          <a:xfrm>
            <a:off x="506507" y="188640"/>
            <a:ext cx="8525683" cy="812453"/>
          </a:xfrm>
        </p:spPr>
        <p:txBody>
          <a:bodyPr/>
          <a:lstStyle/>
          <a:p>
            <a:pPr algn="ctr" eaLnBrk="1" hangingPunct="1">
              <a:defRPr/>
            </a:pPr>
            <a:r>
              <a:rPr dirty="0"/>
              <a:t>请求一个万维网文档所需的时间 </a:t>
            </a:r>
          </a:p>
        </p:txBody>
      </p:sp>
      <p:sp>
        <p:nvSpPr>
          <p:cNvPr id="141321" name="Freeform 4"/>
          <p:cNvSpPr>
            <a:spLocks/>
          </p:cNvSpPr>
          <p:nvPr/>
        </p:nvSpPr>
        <p:spPr bwMode="auto">
          <a:xfrm>
            <a:off x="3439696" y="4432201"/>
            <a:ext cx="3465381" cy="819150"/>
          </a:xfrm>
          <a:custGeom>
            <a:avLst/>
            <a:gdLst>
              <a:gd name="T0" fmla="*/ 0 w 1679"/>
              <a:gd name="T1" fmla="*/ 2147483646 h 408"/>
              <a:gd name="T2" fmla="*/ 0 w 1679"/>
              <a:gd name="T3" fmla="*/ 2147483646 h 408"/>
              <a:gd name="T4" fmla="*/ 2147483646 w 1679"/>
              <a:gd name="T5" fmla="*/ 0 h 408"/>
              <a:gd name="T6" fmla="*/ 2147483646 w 1679"/>
              <a:gd name="T7" fmla="*/ 2147483646 h 408"/>
              <a:gd name="T8" fmla="*/ 0 w 1679"/>
              <a:gd name="T9" fmla="*/ 2147483646 h 4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9" h="408">
                <a:moveTo>
                  <a:pt x="0" y="408"/>
                </a:moveTo>
                <a:lnTo>
                  <a:pt x="0" y="227"/>
                </a:lnTo>
                <a:lnTo>
                  <a:pt x="1679" y="0"/>
                </a:lnTo>
                <a:lnTo>
                  <a:pt x="1679" y="181"/>
                </a:lnTo>
                <a:lnTo>
                  <a:pt x="0" y="408"/>
                </a:lnTo>
                <a:close/>
              </a:path>
            </a:pathLst>
          </a:custGeom>
          <a:solidFill>
            <a:srgbClr val="99FF9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pic>
        <p:nvPicPr>
          <p:cNvPr id="141322" name="Picture 5"/>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99205" y="1689002"/>
            <a:ext cx="969963" cy="1357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1323" name="Rectangle 6"/>
          <p:cNvSpPr>
            <a:spLocks noChangeArrowheads="1"/>
          </p:cNvSpPr>
          <p:nvPr/>
        </p:nvSpPr>
        <p:spPr bwMode="auto">
          <a:xfrm>
            <a:off x="6201114" y="1412776"/>
            <a:ext cx="1731244" cy="335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2000" b="1">
                <a:solidFill>
                  <a:srgbClr val="000099"/>
                </a:solidFill>
                <a:latin typeface="Arial" charset="0"/>
                <a:ea typeface="黑体" pitchFamily="49" charset="-122"/>
              </a:rPr>
              <a:t>万维网服务器</a:t>
            </a:r>
          </a:p>
        </p:txBody>
      </p:sp>
      <p:sp>
        <p:nvSpPr>
          <p:cNvPr id="141324" name="Rectangle 7"/>
          <p:cNvSpPr>
            <a:spLocks noChangeArrowheads="1"/>
          </p:cNvSpPr>
          <p:nvPr/>
        </p:nvSpPr>
        <p:spPr bwMode="auto">
          <a:xfrm>
            <a:off x="2729422" y="1488976"/>
            <a:ext cx="1473161"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2000" b="1">
                <a:solidFill>
                  <a:srgbClr val="000099"/>
                </a:solidFill>
                <a:latin typeface="Arial" charset="0"/>
                <a:ea typeface="黑体" pitchFamily="49" charset="-122"/>
              </a:rPr>
              <a:t>万维网客户</a:t>
            </a:r>
          </a:p>
        </p:txBody>
      </p:sp>
      <p:pic>
        <p:nvPicPr>
          <p:cNvPr id="141325" name="Picture 8"/>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61090" y="1981102"/>
            <a:ext cx="65696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1326" name="Line 9"/>
          <p:cNvSpPr>
            <a:spLocks noChangeShapeType="1"/>
          </p:cNvSpPr>
          <p:nvPr/>
        </p:nvSpPr>
        <p:spPr bwMode="auto">
          <a:xfrm>
            <a:off x="3441415" y="2878040"/>
            <a:ext cx="0" cy="2987675"/>
          </a:xfrm>
          <a:prstGeom prst="line">
            <a:avLst/>
          </a:prstGeom>
          <a:noFill/>
          <a:ln w="9525">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27" name="Text Box 10"/>
          <p:cNvSpPr txBox="1">
            <a:spLocks noChangeArrowheads="1"/>
          </p:cNvSpPr>
          <p:nvPr/>
        </p:nvSpPr>
        <p:spPr bwMode="auto">
          <a:xfrm>
            <a:off x="1079346" y="2752627"/>
            <a:ext cx="1868012"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dirty="0">
                <a:solidFill>
                  <a:srgbClr val="000099"/>
                </a:solidFill>
                <a:latin typeface="Arial" charset="0"/>
                <a:ea typeface="黑体" pitchFamily="49" charset="-122"/>
              </a:rPr>
              <a:t>发起 </a:t>
            </a:r>
            <a:r>
              <a:rPr kumimoji="1" lang="en-US" altLang="zh-CN" sz="2000" b="1" dirty="0">
                <a:solidFill>
                  <a:srgbClr val="000099"/>
                </a:solidFill>
                <a:latin typeface="Arial" charset="0"/>
                <a:ea typeface="黑体" pitchFamily="49" charset="-122"/>
              </a:rPr>
              <a:t>TCP </a:t>
            </a:r>
            <a:r>
              <a:rPr kumimoji="1" lang="zh-CN" altLang="en-US" sz="2000" b="1" dirty="0">
                <a:solidFill>
                  <a:srgbClr val="000099"/>
                </a:solidFill>
                <a:latin typeface="Arial" charset="0"/>
                <a:ea typeface="黑体" pitchFamily="49" charset="-122"/>
              </a:rPr>
              <a:t>连接</a:t>
            </a:r>
          </a:p>
        </p:txBody>
      </p:sp>
      <p:sp>
        <p:nvSpPr>
          <p:cNvPr id="141328" name="Text Box 11"/>
          <p:cNvSpPr txBox="1">
            <a:spLocks noChangeArrowheads="1"/>
          </p:cNvSpPr>
          <p:nvPr/>
        </p:nvSpPr>
        <p:spPr bwMode="auto">
          <a:xfrm>
            <a:off x="992784" y="3694014"/>
            <a:ext cx="19545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HTTP </a:t>
            </a:r>
            <a:r>
              <a:rPr kumimoji="1" lang="zh-CN" altLang="en-US" sz="2000" b="1">
                <a:solidFill>
                  <a:srgbClr val="000099"/>
                </a:solidFill>
                <a:latin typeface="Arial" charset="0"/>
                <a:ea typeface="黑体" pitchFamily="49" charset="-122"/>
              </a:rPr>
              <a:t>请求报文</a:t>
            </a:r>
          </a:p>
        </p:txBody>
      </p:sp>
      <p:sp>
        <p:nvSpPr>
          <p:cNvPr id="141329" name="Line 12"/>
          <p:cNvSpPr>
            <a:spLocks noChangeShapeType="1"/>
          </p:cNvSpPr>
          <p:nvPr/>
        </p:nvSpPr>
        <p:spPr bwMode="auto">
          <a:xfrm>
            <a:off x="3441415" y="2955826"/>
            <a:ext cx="3465380" cy="454025"/>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30" name="Line 13"/>
          <p:cNvSpPr>
            <a:spLocks noChangeShapeType="1"/>
          </p:cNvSpPr>
          <p:nvPr/>
        </p:nvSpPr>
        <p:spPr bwMode="auto">
          <a:xfrm flipH="1">
            <a:off x="3429377" y="3452714"/>
            <a:ext cx="3465381" cy="455612"/>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31" name="Line 14"/>
          <p:cNvSpPr>
            <a:spLocks noChangeShapeType="1"/>
          </p:cNvSpPr>
          <p:nvPr/>
        </p:nvSpPr>
        <p:spPr bwMode="auto">
          <a:xfrm>
            <a:off x="3441415" y="3951190"/>
            <a:ext cx="3465380" cy="454025"/>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32" name="Line 15"/>
          <p:cNvSpPr>
            <a:spLocks noChangeShapeType="1"/>
          </p:cNvSpPr>
          <p:nvPr/>
        </p:nvSpPr>
        <p:spPr bwMode="auto">
          <a:xfrm>
            <a:off x="2975352" y="2955826"/>
            <a:ext cx="466064" cy="0"/>
          </a:xfrm>
          <a:prstGeom prst="line">
            <a:avLst/>
          </a:prstGeom>
          <a:noFill/>
          <a:ln w="9525">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33" name="Line 16"/>
          <p:cNvSpPr>
            <a:spLocks noChangeShapeType="1"/>
          </p:cNvSpPr>
          <p:nvPr/>
        </p:nvSpPr>
        <p:spPr bwMode="auto">
          <a:xfrm>
            <a:off x="2982231" y="3925789"/>
            <a:ext cx="466064" cy="0"/>
          </a:xfrm>
          <a:prstGeom prst="line">
            <a:avLst/>
          </a:prstGeom>
          <a:noFill/>
          <a:ln w="9525">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34" name="Line 17"/>
          <p:cNvSpPr>
            <a:spLocks noChangeShapeType="1"/>
          </p:cNvSpPr>
          <p:nvPr/>
        </p:nvSpPr>
        <p:spPr bwMode="auto">
          <a:xfrm>
            <a:off x="2963313" y="5254526"/>
            <a:ext cx="466063" cy="0"/>
          </a:xfrm>
          <a:prstGeom prst="line">
            <a:avLst/>
          </a:prstGeom>
          <a:noFill/>
          <a:ln w="9525">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35" name="Line 18"/>
          <p:cNvSpPr>
            <a:spLocks noChangeShapeType="1"/>
          </p:cNvSpPr>
          <p:nvPr/>
        </p:nvSpPr>
        <p:spPr bwMode="auto">
          <a:xfrm>
            <a:off x="2963313" y="4890989"/>
            <a:ext cx="466063" cy="0"/>
          </a:xfrm>
          <a:prstGeom prst="line">
            <a:avLst/>
          </a:prstGeom>
          <a:noFill/>
          <a:ln w="9525">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36" name="Text Box 27"/>
          <p:cNvSpPr txBox="1">
            <a:spLocks noChangeArrowheads="1"/>
          </p:cNvSpPr>
          <p:nvPr/>
        </p:nvSpPr>
        <p:spPr bwMode="auto">
          <a:xfrm>
            <a:off x="7040939" y="4317902"/>
            <a:ext cx="1991251"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传输文档的时间</a:t>
            </a:r>
          </a:p>
        </p:txBody>
      </p:sp>
      <p:sp>
        <p:nvSpPr>
          <p:cNvPr id="141337" name="Text Box 28"/>
          <p:cNvSpPr txBox="1">
            <a:spLocks noChangeArrowheads="1"/>
          </p:cNvSpPr>
          <p:nvPr/>
        </p:nvSpPr>
        <p:spPr bwMode="auto">
          <a:xfrm>
            <a:off x="1214191" y="5056089"/>
            <a:ext cx="1733167"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整个文档收到</a:t>
            </a:r>
          </a:p>
        </p:txBody>
      </p:sp>
      <p:sp>
        <p:nvSpPr>
          <p:cNvPr id="141338" name="AutoShape 29"/>
          <p:cNvSpPr>
            <a:spLocks noChangeArrowheads="1"/>
          </p:cNvSpPr>
          <p:nvPr/>
        </p:nvSpPr>
        <p:spPr bwMode="auto">
          <a:xfrm rot="-445727">
            <a:off x="4726100" y="4700489"/>
            <a:ext cx="1030156" cy="273050"/>
          </a:xfrm>
          <a:prstGeom prst="leftArrow">
            <a:avLst>
              <a:gd name="adj1" fmla="val 50000"/>
              <a:gd name="adj2" fmla="val 87064"/>
            </a:avLst>
          </a:prstGeom>
          <a:solidFill>
            <a:schemeClr val="folHlink"/>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2000" b="1">
              <a:solidFill>
                <a:srgbClr val="000099"/>
              </a:solidFill>
            </a:endParaRPr>
          </a:p>
        </p:txBody>
      </p:sp>
      <p:sp>
        <p:nvSpPr>
          <p:cNvPr id="141339" name="Line 30"/>
          <p:cNvSpPr>
            <a:spLocks noChangeShapeType="1"/>
          </p:cNvSpPr>
          <p:nvPr/>
        </p:nvSpPr>
        <p:spPr bwMode="auto">
          <a:xfrm>
            <a:off x="6896476" y="2873276"/>
            <a:ext cx="0" cy="2986088"/>
          </a:xfrm>
          <a:prstGeom prst="line">
            <a:avLst/>
          </a:prstGeom>
          <a:noFill/>
          <a:ln w="9525">
            <a:solidFill>
              <a:schemeClr val="folHlink"/>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
        <p:nvSpPr>
          <p:cNvPr id="141340" name="Text Box 31"/>
          <p:cNvSpPr txBox="1">
            <a:spLocks noChangeArrowheads="1"/>
          </p:cNvSpPr>
          <p:nvPr/>
        </p:nvSpPr>
        <p:spPr bwMode="auto">
          <a:xfrm>
            <a:off x="3107776" y="5745064"/>
            <a:ext cx="700833"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时间</a:t>
            </a:r>
          </a:p>
        </p:txBody>
      </p:sp>
      <p:sp>
        <p:nvSpPr>
          <p:cNvPr id="141341" name="Text Box 32"/>
          <p:cNvSpPr txBox="1">
            <a:spLocks noChangeArrowheads="1"/>
          </p:cNvSpPr>
          <p:nvPr/>
        </p:nvSpPr>
        <p:spPr bwMode="auto">
          <a:xfrm>
            <a:off x="6554238" y="5745064"/>
            <a:ext cx="700833" cy="40011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时间</a:t>
            </a:r>
          </a:p>
        </p:txBody>
      </p:sp>
      <p:sp>
        <p:nvSpPr>
          <p:cNvPr id="141342" name="Text Box 33"/>
          <p:cNvSpPr txBox="1">
            <a:spLocks noChangeArrowheads="1"/>
          </p:cNvSpPr>
          <p:nvPr/>
        </p:nvSpPr>
        <p:spPr bwMode="auto">
          <a:xfrm rot="-440849">
            <a:off x="3954328" y="4268660"/>
            <a:ext cx="19545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HTTP </a:t>
            </a:r>
            <a:r>
              <a:rPr kumimoji="1" lang="zh-CN" altLang="en-US" sz="2000" b="1">
                <a:solidFill>
                  <a:srgbClr val="000099"/>
                </a:solidFill>
                <a:latin typeface="Arial" charset="0"/>
                <a:ea typeface="黑体" pitchFamily="49" charset="-122"/>
              </a:rPr>
              <a:t>响应报文</a:t>
            </a:r>
          </a:p>
        </p:txBody>
      </p:sp>
      <p:sp>
        <p:nvSpPr>
          <p:cNvPr id="141343" name="AutoShape 34"/>
          <p:cNvSpPr>
            <a:spLocks/>
          </p:cNvSpPr>
          <p:nvPr/>
        </p:nvSpPr>
        <p:spPr bwMode="auto">
          <a:xfrm>
            <a:off x="6946351" y="4411565"/>
            <a:ext cx="94588" cy="365125"/>
          </a:xfrm>
          <a:prstGeom prst="rightBracket">
            <a:avLst>
              <a:gd name="adj" fmla="val 34849"/>
            </a:avLst>
          </a:prstGeom>
          <a:noFill/>
          <a:ln w="9525">
            <a:solidFill>
              <a:schemeClr val="fo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2000" b="1">
              <a:solidFill>
                <a:srgbClr val="000099"/>
              </a:solidFill>
            </a:endParaRPr>
          </a:p>
        </p:txBody>
      </p:sp>
      <p:sp>
        <p:nvSpPr>
          <p:cNvPr id="141344" name="Line 35"/>
          <p:cNvSpPr>
            <a:spLocks noChangeShapeType="1"/>
          </p:cNvSpPr>
          <p:nvPr/>
        </p:nvSpPr>
        <p:spPr bwMode="auto">
          <a:xfrm>
            <a:off x="7040939" y="4594126"/>
            <a:ext cx="9286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000" b="1">
              <a:solidFill>
                <a:srgbClr val="000099"/>
              </a:solidFill>
            </a:endParaRPr>
          </a:p>
        </p:txBody>
      </p:sp>
    </p:spTree>
    <p:extLst>
      <p:ext uri="{BB962C8B-B14F-4D97-AF65-F5344CB8AC3E}">
        <p14:creationId xmlns:p14="http://schemas.microsoft.com/office/powerpoint/2010/main" val="145711780"/>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2"/>
          <p:cNvSpPr>
            <a:spLocks noGrp="1" noChangeArrowheads="1"/>
          </p:cNvSpPr>
          <p:nvPr>
            <p:ph type="title"/>
          </p:nvPr>
        </p:nvSpPr>
        <p:spPr/>
        <p:txBody>
          <a:bodyPr/>
          <a:lstStyle/>
          <a:p>
            <a:pPr algn="ctr" eaLnBrk="1" hangingPunct="1"/>
            <a:r>
              <a:rPr lang="zh-CN" altLang="en-US" dirty="0" smtClean="0">
                <a:ea typeface="黑体" pitchFamily="49" charset="-122"/>
              </a:rPr>
              <a:t>持续连接</a:t>
            </a:r>
            <a:endParaRPr lang="en-US" altLang="zh-CN" dirty="0" smtClean="0">
              <a:ea typeface="黑体" pitchFamily="49" charset="-122"/>
            </a:endParaRPr>
          </a:p>
        </p:txBody>
      </p:sp>
      <p:sp>
        <p:nvSpPr>
          <p:cNvPr id="142339" name="Rectangle 3"/>
          <p:cNvSpPr>
            <a:spLocks noGrp="1" noChangeArrowheads="1"/>
          </p:cNvSpPr>
          <p:nvPr>
            <p:ph idx="1"/>
          </p:nvPr>
        </p:nvSpPr>
        <p:spPr/>
        <p:txBody>
          <a:bodyPr/>
          <a:lstStyle/>
          <a:p>
            <a:r>
              <a:rPr lang="en-US" altLang="zh-CN" sz="3000" dirty="0" smtClean="0">
                <a:solidFill>
                  <a:srgbClr val="FF0000"/>
                </a:solidFill>
                <a:ea typeface="黑体" pitchFamily="49" charset="-122"/>
              </a:rPr>
              <a:t>HTTP/1.1 </a:t>
            </a:r>
            <a:r>
              <a:rPr lang="zh-CN" altLang="en-US" sz="3000" dirty="0" smtClean="0">
                <a:solidFill>
                  <a:srgbClr val="FF0000"/>
                </a:solidFill>
                <a:ea typeface="黑体" pitchFamily="49" charset="-122"/>
              </a:rPr>
              <a:t>协议使用持续连接 </a:t>
            </a:r>
            <a:r>
              <a:rPr lang="en-US" altLang="zh-CN" sz="3000" dirty="0">
                <a:solidFill>
                  <a:srgbClr val="FF0000"/>
                </a:solidFill>
                <a:ea typeface="黑体" pitchFamily="49" charset="-122"/>
              </a:rPr>
              <a:t>(persistent connection)</a:t>
            </a:r>
            <a:r>
              <a:rPr lang="zh-CN" altLang="en-US" sz="3000" dirty="0" smtClean="0">
                <a:solidFill>
                  <a:srgbClr val="FF0000"/>
                </a:solidFill>
                <a:ea typeface="黑体" pitchFamily="49" charset="-122"/>
              </a:rPr>
              <a:t>。</a:t>
            </a:r>
          </a:p>
          <a:p>
            <a:pPr eaLnBrk="1" hangingPunct="1"/>
            <a:r>
              <a:rPr lang="zh-CN" altLang="en-US" sz="3000" dirty="0" smtClean="0">
                <a:ea typeface="黑体" pitchFamily="49" charset="-122"/>
              </a:rPr>
              <a:t>万维网服务器在发送响应后仍然在一段时间内保持这条连接，使同一个客户（浏览器）和该服务器可以继续在这条连接上传送后续的 </a:t>
            </a:r>
            <a:r>
              <a:rPr lang="en-US" altLang="zh-CN" sz="3000" dirty="0" smtClean="0">
                <a:ea typeface="黑体" pitchFamily="49" charset="-122"/>
              </a:rPr>
              <a:t>HTTP </a:t>
            </a:r>
            <a:r>
              <a:rPr lang="zh-CN" altLang="en-US" sz="3000" dirty="0" smtClean="0">
                <a:ea typeface="黑体" pitchFamily="49" charset="-122"/>
              </a:rPr>
              <a:t>请求报文和响应报文。</a:t>
            </a:r>
          </a:p>
          <a:p>
            <a:pPr eaLnBrk="1" hangingPunct="1"/>
            <a:r>
              <a:rPr lang="zh-CN" altLang="en-US" sz="3000" dirty="0" smtClean="0">
                <a:ea typeface="黑体" pitchFamily="49" charset="-122"/>
              </a:rPr>
              <a:t>这并不局限于传送同一个页面上链接的文档，而是只要这些文档都在同一个服务器上就行。</a:t>
            </a:r>
          </a:p>
          <a:p>
            <a:pPr eaLnBrk="1" hangingPunct="1"/>
            <a:r>
              <a:rPr lang="zh-CN" altLang="en-US" sz="3000" dirty="0" smtClean="0">
                <a:ea typeface="黑体" pitchFamily="49" charset="-122"/>
              </a:rPr>
              <a:t>目前一些流行的浏览器（例如，</a:t>
            </a:r>
            <a:r>
              <a:rPr lang="en-US" altLang="zh-CN" sz="3000" dirty="0" smtClean="0">
                <a:ea typeface="黑体" pitchFamily="49" charset="-122"/>
              </a:rPr>
              <a:t>IE 6.0</a:t>
            </a:r>
            <a:r>
              <a:rPr lang="zh-CN" altLang="en-US" sz="3000" dirty="0" smtClean="0">
                <a:ea typeface="黑体" pitchFamily="49" charset="-122"/>
              </a:rPr>
              <a:t>）的默认设置就是使用 </a:t>
            </a:r>
            <a:r>
              <a:rPr lang="en-US" altLang="zh-CN" sz="3000" dirty="0" smtClean="0">
                <a:ea typeface="黑体" pitchFamily="49" charset="-122"/>
              </a:rPr>
              <a:t>HTTP/1.1</a:t>
            </a:r>
            <a:r>
              <a:rPr lang="zh-CN" altLang="en-US" sz="3000" dirty="0" smtClean="0">
                <a:ea typeface="黑体" pitchFamily="49" charset="-122"/>
              </a:rPr>
              <a:t>。</a:t>
            </a:r>
          </a:p>
        </p:txBody>
      </p:sp>
    </p:spTree>
    <p:extLst>
      <p:ext uri="{BB962C8B-B14F-4D97-AF65-F5344CB8AC3E}">
        <p14:creationId xmlns:p14="http://schemas.microsoft.com/office/powerpoint/2010/main" val="864699137"/>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2"/>
          <p:cNvSpPr>
            <a:spLocks noGrp="1" noChangeArrowheads="1"/>
          </p:cNvSpPr>
          <p:nvPr>
            <p:ph type="title"/>
          </p:nvPr>
        </p:nvSpPr>
        <p:spPr/>
        <p:txBody>
          <a:bodyPr/>
          <a:lstStyle/>
          <a:p>
            <a:pPr algn="ctr" eaLnBrk="1" hangingPunct="1"/>
            <a:r>
              <a:rPr lang="zh-CN" altLang="en-US" dirty="0" smtClean="0">
                <a:ea typeface="黑体" pitchFamily="49" charset="-122"/>
              </a:rPr>
              <a:t>持续连接的两种工作方式</a:t>
            </a:r>
          </a:p>
        </p:txBody>
      </p:sp>
      <p:sp>
        <p:nvSpPr>
          <p:cNvPr id="143363" name="Rectangle 3"/>
          <p:cNvSpPr>
            <a:spLocks noGrp="1" noChangeArrowheads="1"/>
          </p:cNvSpPr>
          <p:nvPr>
            <p:ph idx="1"/>
          </p:nvPr>
        </p:nvSpPr>
        <p:spPr/>
        <p:txBody>
          <a:bodyPr/>
          <a:lstStyle/>
          <a:p>
            <a:pPr eaLnBrk="1" hangingPunct="1"/>
            <a:r>
              <a:rPr lang="zh-CN" altLang="en-US" sz="2800" dirty="0" smtClean="0">
                <a:solidFill>
                  <a:srgbClr val="FF0000"/>
                </a:solidFill>
                <a:ea typeface="黑体" pitchFamily="49" charset="-122"/>
              </a:rPr>
              <a:t>非流水线方式：</a:t>
            </a:r>
            <a:r>
              <a:rPr lang="zh-CN" altLang="en-US" sz="2800" dirty="0" smtClean="0">
                <a:ea typeface="黑体" pitchFamily="49" charset="-122"/>
              </a:rPr>
              <a:t>客户在收到前一个响应后才能发出下一个请求。这比非持续连接的两倍 </a:t>
            </a:r>
            <a:r>
              <a:rPr lang="en-US" altLang="zh-CN" sz="2800" dirty="0" smtClean="0">
                <a:ea typeface="黑体" pitchFamily="49" charset="-122"/>
              </a:rPr>
              <a:t>RTT </a:t>
            </a:r>
            <a:r>
              <a:rPr lang="zh-CN" altLang="en-US" sz="2800" dirty="0" smtClean="0">
                <a:ea typeface="黑体" pitchFamily="49" charset="-122"/>
              </a:rPr>
              <a:t>的开销节省了建立 </a:t>
            </a:r>
            <a:r>
              <a:rPr lang="en-US" altLang="zh-CN" sz="2800" dirty="0" smtClean="0">
                <a:ea typeface="黑体" pitchFamily="49" charset="-122"/>
              </a:rPr>
              <a:t>TCP </a:t>
            </a:r>
            <a:r>
              <a:rPr lang="zh-CN" altLang="en-US" sz="2800" dirty="0" smtClean="0">
                <a:ea typeface="黑体" pitchFamily="49" charset="-122"/>
              </a:rPr>
              <a:t>连接所需的一个 </a:t>
            </a:r>
            <a:r>
              <a:rPr lang="en-US" altLang="zh-CN" sz="2800" dirty="0" smtClean="0">
                <a:ea typeface="黑体" pitchFamily="49" charset="-122"/>
              </a:rPr>
              <a:t>RTT </a:t>
            </a:r>
            <a:r>
              <a:rPr lang="zh-CN" altLang="en-US" sz="2800" dirty="0" smtClean="0">
                <a:ea typeface="黑体" pitchFamily="49" charset="-122"/>
              </a:rPr>
              <a:t>时间。但服务器在发送完一个对象后，其 </a:t>
            </a:r>
            <a:r>
              <a:rPr lang="en-US" altLang="zh-CN" sz="2800" dirty="0" smtClean="0">
                <a:ea typeface="黑体" pitchFamily="49" charset="-122"/>
              </a:rPr>
              <a:t>TCP </a:t>
            </a:r>
            <a:r>
              <a:rPr lang="zh-CN" altLang="en-US" sz="2800" dirty="0" smtClean="0">
                <a:ea typeface="黑体" pitchFamily="49" charset="-122"/>
              </a:rPr>
              <a:t>连接就处于空闲状态，浪费了服务器资源。</a:t>
            </a:r>
          </a:p>
          <a:p>
            <a:pPr eaLnBrk="1" hangingPunct="1"/>
            <a:r>
              <a:rPr lang="zh-CN" altLang="en-US" sz="2800" dirty="0" smtClean="0">
                <a:solidFill>
                  <a:srgbClr val="FF0000"/>
                </a:solidFill>
                <a:ea typeface="黑体" pitchFamily="49" charset="-122"/>
              </a:rPr>
              <a:t>流水线方式：</a:t>
            </a:r>
            <a:r>
              <a:rPr lang="zh-CN" altLang="en-US" sz="2800" dirty="0" smtClean="0">
                <a:ea typeface="黑体" pitchFamily="49" charset="-122"/>
              </a:rPr>
              <a:t>客户在收到 </a:t>
            </a:r>
            <a:r>
              <a:rPr lang="en-US" altLang="zh-CN" sz="2800" dirty="0" smtClean="0">
                <a:ea typeface="黑体" pitchFamily="49" charset="-122"/>
              </a:rPr>
              <a:t>HTTP </a:t>
            </a:r>
            <a:r>
              <a:rPr lang="zh-CN" altLang="en-US" sz="2800" dirty="0" smtClean="0">
                <a:ea typeface="黑体" pitchFamily="49" charset="-122"/>
              </a:rPr>
              <a:t>的响应报文之前就能够接着发送新的请求报文。一个接一个的请求报文到达服务器后，服务器就可连续发回响应报文。使用流水线方式时，客户访问所有的对象只需花费一个 </a:t>
            </a:r>
            <a:r>
              <a:rPr lang="en-US" altLang="zh-CN" sz="2800" dirty="0" smtClean="0">
                <a:ea typeface="黑体" pitchFamily="49" charset="-122"/>
              </a:rPr>
              <a:t>RTT</a:t>
            </a:r>
            <a:r>
              <a:rPr lang="zh-CN" altLang="en-US" sz="2800" dirty="0" smtClean="0">
                <a:ea typeface="黑体" pitchFamily="49" charset="-122"/>
              </a:rPr>
              <a:t>时间，使 </a:t>
            </a:r>
            <a:r>
              <a:rPr lang="en-US" altLang="zh-CN" sz="2800" dirty="0" smtClean="0">
                <a:ea typeface="黑体" pitchFamily="49" charset="-122"/>
              </a:rPr>
              <a:t>TCP </a:t>
            </a:r>
            <a:r>
              <a:rPr lang="zh-CN" altLang="en-US" sz="2800" dirty="0" smtClean="0">
                <a:ea typeface="黑体" pitchFamily="49" charset="-122"/>
              </a:rPr>
              <a:t>连接中的空闲时间减少，提高了下载文档效率。 </a:t>
            </a:r>
          </a:p>
        </p:txBody>
      </p:sp>
    </p:spTree>
    <p:extLst>
      <p:ext uri="{BB962C8B-B14F-4D97-AF65-F5344CB8AC3E}">
        <p14:creationId xmlns:p14="http://schemas.microsoft.com/office/powerpoint/2010/main" val="204704383"/>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p:txBody>
          <a:bodyPr/>
          <a:lstStyle/>
          <a:p>
            <a:pPr eaLnBrk="1" hangingPunct="1"/>
            <a:r>
              <a:rPr lang="en-US" altLang="zh-CN" dirty="0" smtClean="0">
                <a:ea typeface="黑体" pitchFamily="49" charset="-122"/>
              </a:rPr>
              <a:t>2. </a:t>
            </a:r>
            <a:r>
              <a:rPr lang="zh-CN" altLang="en-US" dirty="0" smtClean="0">
                <a:ea typeface="黑体" pitchFamily="49" charset="-122"/>
              </a:rPr>
              <a:t>代理服务器</a:t>
            </a:r>
            <a:endParaRPr lang="en-US" altLang="zh-CN" dirty="0" smtClean="0">
              <a:ea typeface="黑体" pitchFamily="49" charset="-122"/>
            </a:endParaRPr>
          </a:p>
        </p:txBody>
      </p:sp>
      <p:sp>
        <p:nvSpPr>
          <p:cNvPr id="144387" name="Rectangle 3"/>
          <p:cNvSpPr>
            <a:spLocks noGrp="1" noChangeArrowheads="1"/>
          </p:cNvSpPr>
          <p:nvPr>
            <p:ph idx="1"/>
          </p:nvPr>
        </p:nvSpPr>
        <p:spPr/>
        <p:txBody>
          <a:bodyPr/>
          <a:lstStyle/>
          <a:p>
            <a:pPr eaLnBrk="1" hangingPunct="1">
              <a:spcAft>
                <a:spcPct val="20000"/>
              </a:spcAft>
            </a:pPr>
            <a:r>
              <a:rPr lang="zh-CN" altLang="en-US" dirty="0" smtClean="0">
                <a:solidFill>
                  <a:srgbClr val="FF0000"/>
                </a:solidFill>
                <a:ea typeface="黑体" pitchFamily="49" charset="-122"/>
              </a:rPr>
              <a:t>代理服务器 </a:t>
            </a:r>
            <a:r>
              <a:rPr lang="en-US" altLang="zh-CN" dirty="0" smtClean="0">
                <a:ea typeface="黑体" pitchFamily="49" charset="-122"/>
              </a:rPr>
              <a:t>(proxy server) </a:t>
            </a:r>
            <a:r>
              <a:rPr lang="zh-CN" altLang="en-US" dirty="0" smtClean="0">
                <a:ea typeface="黑体" pitchFamily="49" charset="-122"/>
              </a:rPr>
              <a:t>又称为</a:t>
            </a:r>
            <a:r>
              <a:rPr lang="zh-CN" altLang="en-US" dirty="0" smtClean="0">
                <a:solidFill>
                  <a:srgbClr val="FF0000"/>
                </a:solidFill>
                <a:ea typeface="黑体" pitchFamily="49" charset="-122"/>
              </a:rPr>
              <a:t>万维网高速缓存 </a:t>
            </a:r>
            <a:r>
              <a:rPr lang="en-US" altLang="zh-CN" dirty="0" smtClean="0">
                <a:ea typeface="黑体" pitchFamily="49" charset="-122"/>
              </a:rPr>
              <a:t>(Web cache)</a:t>
            </a:r>
            <a:r>
              <a:rPr lang="zh-CN" altLang="en-US" dirty="0" smtClean="0">
                <a:ea typeface="黑体" pitchFamily="49" charset="-122"/>
              </a:rPr>
              <a:t>，它代表浏览器发出 </a:t>
            </a:r>
            <a:r>
              <a:rPr lang="en-US" altLang="zh-CN" dirty="0" smtClean="0">
                <a:ea typeface="黑体" pitchFamily="49" charset="-122"/>
              </a:rPr>
              <a:t>HTTP </a:t>
            </a:r>
            <a:r>
              <a:rPr lang="zh-CN" altLang="en-US" dirty="0" smtClean="0">
                <a:ea typeface="黑体" pitchFamily="49" charset="-122"/>
              </a:rPr>
              <a:t>请求。</a:t>
            </a:r>
          </a:p>
          <a:p>
            <a:pPr eaLnBrk="1" hangingPunct="1">
              <a:spcAft>
                <a:spcPct val="20000"/>
              </a:spcAft>
            </a:pPr>
            <a:r>
              <a:rPr lang="zh-CN" altLang="en-US" dirty="0" smtClean="0">
                <a:ea typeface="黑体" pitchFamily="49" charset="-122"/>
              </a:rPr>
              <a:t>万维网高速缓存把最近的一些请求和响应暂存在本地磁盘中。</a:t>
            </a:r>
          </a:p>
          <a:p>
            <a:pPr eaLnBrk="1" hangingPunct="1">
              <a:spcAft>
                <a:spcPct val="20000"/>
              </a:spcAft>
            </a:pPr>
            <a:r>
              <a:rPr lang="zh-CN" altLang="en-US" dirty="0" smtClean="0">
                <a:ea typeface="黑体" pitchFamily="49" charset="-122"/>
              </a:rPr>
              <a:t>当与暂时存放的请求相同的新请求到达时，万维网高速缓存就把暂存的响应发送出去，而不需要按 </a:t>
            </a:r>
            <a:r>
              <a:rPr lang="en-US" altLang="zh-CN" dirty="0" smtClean="0">
                <a:ea typeface="黑体" pitchFamily="49" charset="-122"/>
              </a:rPr>
              <a:t>URL </a:t>
            </a:r>
            <a:r>
              <a:rPr lang="zh-CN" altLang="en-US" dirty="0" smtClean="0">
                <a:ea typeface="黑体" pitchFamily="49" charset="-122"/>
              </a:rPr>
              <a:t>的地址再去互联网访问该资源。 </a:t>
            </a:r>
            <a:r>
              <a:rPr lang="zh-CN" altLang="en-US" sz="2800" dirty="0" smtClean="0">
                <a:ea typeface="黑体" pitchFamily="49" charset="-122"/>
              </a:rPr>
              <a:t> </a:t>
            </a:r>
          </a:p>
        </p:txBody>
      </p:sp>
    </p:spTree>
    <p:extLst>
      <p:ext uri="{BB962C8B-B14F-4D97-AF65-F5344CB8AC3E}">
        <p14:creationId xmlns:p14="http://schemas.microsoft.com/office/powerpoint/2010/main" val="3603055844"/>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4"/>
          <p:cNvSpPr>
            <a:spLocks noGrp="1" noChangeArrowheads="1"/>
          </p:cNvSpPr>
          <p:nvPr>
            <p:ph type="title" idx="4294967295"/>
          </p:nvPr>
        </p:nvSpPr>
        <p:spPr>
          <a:xfrm>
            <a:off x="416496" y="599976"/>
            <a:ext cx="9047162" cy="812800"/>
          </a:xfrm>
        </p:spPr>
        <p:txBody>
          <a:bodyPr/>
          <a:lstStyle/>
          <a:p>
            <a:pPr algn="ctr" eaLnBrk="1" hangingPunct="1">
              <a:defRPr/>
            </a:pPr>
            <a:r>
              <a:rPr sz="4062" dirty="0"/>
              <a:t>使用高速缓存可</a:t>
            </a:r>
            <a:r>
              <a:rPr sz="4062" dirty="0">
                <a:solidFill>
                  <a:srgbClr val="FF0000"/>
                </a:solidFill>
              </a:rPr>
              <a:t>减少</a:t>
            </a:r>
            <a:r>
              <a:rPr sz="4062" dirty="0"/>
              <a:t/>
            </a:r>
            <a:br>
              <a:rPr sz="4062" dirty="0"/>
            </a:br>
            <a:r>
              <a:rPr sz="4062" dirty="0" smtClean="0"/>
              <a:t>访问互联网服务器的时延 </a:t>
            </a:r>
            <a:endParaRPr sz="4062" dirty="0"/>
          </a:p>
        </p:txBody>
      </p:sp>
      <p:grpSp>
        <p:nvGrpSpPr>
          <p:cNvPr id="146435" name="Group 24"/>
          <p:cNvGrpSpPr>
            <a:grpSpLocks/>
          </p:cNvGrpSpPr>
          <p:nvPr/>
        </p:nvGrpSpPr>
        <p:grpSpPr bwMode="auto">
          <a:xfrm>
            <a:off x="215271" y="2908003"/>
            <a:ext cx="3897048" cy="2803525"/>
            <a:chOff x="912" y="768"/>
            <a:chExt cx="2400" cy="1584"/>
          </a:xfrm>
        </p:grpSpPr>
        <p:sp>
          <p:nvSpPr>
            <p:cNvPr id="146717" name="Oval 25"/>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18" name="Oval 26"/>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19" name="Oval 27"/>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20" name="Oval 28"/>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21" name="Oval 29"/>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22" name="Oval 30"/>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23" name="Oval 31"/>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24" name="Oval 32"/>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25" name="Oval 33"/>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nvGrpSpPr>
            <p:cNvPr id="146726" name="Group 34"/>
            <p:cNvGrpSpPr>
              <a:grpSpLocks/>
            </p:cNvGrpSpPr>
            <p:nvPr/>
          </p:nvGrpSpPr>
          <p:grpSpPr bwMode="auto">
            <a:xfrm>
              <a:off x="912" y="768"/>
              <a:ext cx="2386" cy="1553"/>
              <a:chOff x="912" y="768"/>
              <a:chExt cx="2386" cy="1553"/>
            </a:xfrm>
          </p:grpSpPr>
          <p:sp>
            <p:nvSpPr>
              <p:cNvPr id="146727" name="Oval 35"/>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28" name="Oval 36"/>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29" name="Oval 37"/>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30" name="Oval 38"/>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31" name="Oval 39"/>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32" name="Oval 40"/>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33" name="Oval 41"/>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34" name="Oval 42"/>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6735" name="Oval 43"/>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grpSp>
      <p:graphicFrame>
        <p:nvGraphicFramePr>
          <p:cNvPr id="146436" name="Object 44"/>
          <p:cNvGraphicFramePr>
            <a:graphicFrameLocks noChangeAspect="1"/>
          </p:cNvGraphicFramePr>
          <p:nvPr>
            <p:extLst>
              <p:ext uri="{D42A27DB-BD31-4B8C-83A1-F6EECF244321}">
                <p14:modId xmlns:p14="http://schemas.microsoft.com/office/powerpoint/2010/main" val="3985987709"/>
              </p:ext>
            </p:extLst>
          </p:nvPr>
        </p:nvGraphicFramePr>
        <p:xfrm>
          <a:off x="7311131" y="3712865"/>
          <a:ext cx="1994958" cy="1257300"/>
        </p:xfrm>
        <a:graphic>
          <a:graphicData uri="http://schemas.openxmlformats.org/presentationml/2006/ole">
            <mc:AlternateContent xmlns:mc="http://schemas.openxmlformats.org/markup-compatibility/2006">
              <mc:Choice xmlns:v="urn:schemas-microsoft-com:vml" Requires="v">
                <p:oleObj spid="_x0000_s19459"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11131" y="3712865"/>
                        <a:ext cx="1994958" cy="125730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46437" name="Line 45"/>
          <p:cNvSpPr>
            <a:spLocks noChangeShapeType="1"/>
          </p:cNvSpPr>
          <p:nvPr/>
        </p:nvSpPr>
        <p:spPr bwMode="auto">
          <a:xfrm>
            <a:off x="4144995" y="4327227"/>
            <a:ext cx="2847975"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46438" name="Line 46"/>
          <p:cNvSpPr>
            <a:spLocks noChangeShapeType="1"/>
          </p:cNvSpPr>
          <p:nvPr/>
        </p:nvSpPr>
        <p:spPr bwMode="auto">
          <a:xfrm>
            <a:off x="8545942" y="4884441"/>
            <a:ext cx="732631" cy="5937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439" name="Line 47"/>
          <p:cNvSpPr>
            <a:spLocks noChangeShapeType="1"/>
          </p:cNvSpPr>
          <p:nvPr/>
        </p:nvSpPr>
        <p:spPr bwMode="auto">
          <a:xfrm>
            <a:off x="8969011" y="4579640"/>
            <a:ext cx="588169" cy="12541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440" name="Line 48"/>
          <p:cNvSpPr>
            <a:spLocks noChangeShapeType="1"/>
          </p:cNvSpPr>
          <p:nvPr/>
        </p:nvSpPr>
        <p:spPr bwMode="auto">
          <a:xfrm flipV="1">
            <a:off x="9001687" y="3835103"/>
            <a:ext cx="555492" cy="1682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441" name="Line 49"/>
          <p:cNvSpPr>
            <a:spLocks noChangeShapeType="1"/>
          </p:cNvSpPr>
          <p:nvPr/>
        </p:nvSpPr>
        <p:spPr bwMode="auto">
          <a:xfrm flipV="1">
            <a:off x="8511546" y="3158828"/>
            <a:ext cx="767027" cy="6508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442" name="Group 51"/>
          <p:cNvGrpSpPr>
            <a:grpSpLocks/>
          </p:cNvGrpSpPr>
          <p:nvPr/>
        </p:nvGrpSpPr>
        <p:grpSpPr bwMode="auto">
          <a:xfrm>
            <a:off x="9405838" y="3460453"/>
            <a:ext cx="443706" cy="722313"/>
            <a:chOff x="4486" y="2730"/>
            <a:chExt cx="217" cy="339"/>
          </a:xfrm>
        </p:grpSpPr>
        <p:grpSp>
          <p:nvGrpSpPr>
            <p:cNvPr id="146697" name="Group 52"/>
            <p:cNvGrpSpPr>
              <a:grpSpLocks/>
            </p:cNvGrpSpPr>
            <p:nvPr/>
          </p:nvGrpSpPr>
          <p:grpSpPr bwMode="auto">
            <a:xfrm>
              <a:off x="4491" y="2736"/>
              <a:ext cx="212" cy="333"/>
              <a:chOff x="4491" y="2736"/>
              <a:chExt cx="212" cy="333"/>
            </a:xfrm>
          </p:grpSpPr>
          <p:sp>
            <p:nvSpPr>
              <p:cNvPr id="146708" name="Freeform 53"/>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709" name="Freeform 54"/>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710" name="Freeform 55"/>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711" name="Freeform 56"/>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712" name="Rectangle 57"/>
              <p:cNvSpPr>
                <a:spLocks noChangeArrowheads="1"/>
              </p:cNvSpPr>
              <p:nvPr/>
            </p:nvSpPr>
            <p:spPr bwMode="auto">
              <a:xfrm>
                <a:off x="4491" y="279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713" name="Rectangle 58"/>
              <p:cNvSpPr>
                <a:spLocks noChangeArrowheads="1"/>
              </p:cNvSpPr>
              <p:nvPr/>
            </p:nvSpPr>
            <p:spPr bwMode="auto">
              <a:xfrm>
                <a:off x="4496" y="2812"/>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714" name="Line 59"/>
              <p:cNvSpPr>
                <a:spLocks noChangeShapeType="1"/>
              </p:cNvSpPr>
              <p:nvPr/>
            </p:nvSpPr>
            <p:spPr bwMode="auto">
              <a:xfrm>
                <a:off x="4501" y="2837"/>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715" name="Line 60"/>
              <p:cNvSpPr>
                <a:spLocks noChangeShapeType="1"/>
              </p:cNvSpPr>
              <p:nvPr/>
            </p:nvSpPr>
            <p:spPr bwMode="auto">
              <a:xfrm flipH="1">
                <a:off x="4491" y="3013"/>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716" name="Line 61"/>
              <p:cNvSpPr>
                <a:spLocks noChangeShapeType="1"/>
              </p:cNvSpPr>
              <p:nvPr/>
            </p:nvSpPr>
            <p:spPr bwMode="auto">
              <a:xfrm flipH="1">
                <a:off x="4491" y="2900"/>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6698" name="Group 62"/>
            <p:cNvGrpSpPr>
              <a:grpSpLocks/>
            </p:cNvGrpSpPr>
            <p:nvPr/>
          </p:nvGrpSpPr>
          <p:grpSpPr bwMode="auto">
            <a:xfrm>
              <a:off x="4486" y="2730"/>
              <a:ext cx="212" cy="333"/>
              <a:chOff x="4486" y="2730"/>
              <a:chExt cx="212" cy="333"/>
            </a:xfrm>
          </p:grpSpPr>
          <p:sp>
            <p:nvSpPr>
              <p:cNvPr id="146699" name="Freeform 63"/>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700" name="Freeform 64"/>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701" name="Freeform 65"/>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702" name="Freeform 66"/>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703" name="Rectangle 67"/>
              <p:cNvSpPr>
                <a:spLocks noChangeArrowheads="1"/>
              </p:cNvSpPr>
              <p:nvPr/>
            </p:nvSpPr>
            <p:spPr bwMode="auto">
              <a:xfrm>
                <a:off x="4486" y="2793"/>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704" name="Rectangle 68"/>
              <p:cNvSpPr>
                <a:spLocks noChangeArrowheads="1"/>
              </p:cNvSpPr>
              <p:nvPr/>
            </p:nvSpPr>
            <p:spPr bwMode="auto">
              <a:xfrm>
                <a:off x="4491" y="2806"/>
                <a:ext cx="66" cy="43"/>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705" name="Line 69"/>
              <p:cNvSpPr>
                <a:spLocks noChangeShapeType="1"/>
              </p:cNvSpPr>
              <p:nvPr/>
            </p:nvSpPr>
            <p:spPr bwMode="auto">
              <a:xfrm>
                <a:off x="4501" y="282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706" name="Line 70"/>
              <p:cNvSpPr>
                <a:spLocks noChangeShapeType="1"/>
              </p:cNvSpPr>
              <p:nvPr/>
            </p:nvSpPr>
            <p:spPr bwMode="auto">
              <a:xfrm flipH="1">
                <a:off x="4491" y="300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707" name="Line 71"/>
              <p:cNvSpPr>
                <a:spLocks noChangeShapeType="1"/>
              </p:cNvSpPr>
              <p:nvPr/>
            </p:nvSpPr>
            <p:spPr bwMode="auto">
              <a:xfrm flipH="1">
                <a:off x="4491" y="289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46443" name="Group 72"/>
          <p:cNvGrpSpPr>
            <a:grpSpLocks/>
          </p:cNvGrpSpPr>
          <p:nvPr/>
        </p:nvGrpSpPr>
        <p:grpSpPr bwMode="auto">
          <a:xfrm>
            <a:off x="9405838" y="4398665"/>
            <a:ext cx="443706" cy="722312"/>
            <a:chOff x="4486" y="3170"/>
            <a:chExt cx="217" cy="339"/>
          </a:xfrm>
        </p:grpSpPr>
        <p:grpSp>
          <p:nvGrpSpPr>
            <p:cNvPr id="146677" name="Group 73"/>
            <p:cNvGrpSpPr>
              <a:grpSpLocks/>
            </p:cNvGrpSpPr>
            <p:nvPr/>
          </p:nvGrpSpPr>
          <p:grpSpPr bwMode="auto">
            <a:xfrm>
              <a:off x="4491" y="3176"/>
              <a:ext cx="212" cy="333"/>
              <a:chOff x="4491" y="3176"/>
              <a:chExt cx="212" cy="333"/>
            </a:xfrm>
          </p:grpSpPr>
          <p:sp>
            <p:nvSpPr>
              <p:cNvPr id="146688" name="Freeform 74"/>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89" name="Freeform 75"/>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90" name="Freeform 76"/>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91" name="Freeform 77"/>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92" name="Rectangle 78"/>
              <p:cNvSpPr>
                <a:spLocks noChangeArrowheads="1"/>
              </p:cNvSpPr>
              <p:nvPr/>
            </p:nvSpPr>
            <p:spPr bwMode="auto">
              <a:xfrm>
                <a:off x="4491" y="323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93" name="Rectangle 79"/>
              <p:cNvSpPr>
                <a:spLocks noChangeArrowheads="1"/>
              </p:cNvSpPr>
              <p:nvPr/>
            </p:nvSpPr>
            <p:spPr bwMode="auto">
              <a:xfrm>
                <a:off x="4496" y="3251"/>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94" name="Line 80"/>
              <p:cNvSpPr>
                <a:spLocks noChangeShapeType="1"/>
              </p:cNvSpPr>
              <p:nvPr/>
            </p:nvSpPr>
            <p:spPr bwMode="auto">
              <a:xfrm>
                <a:off x="4501" y="3276"/>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95" name="Line 81"/>
              <p:cNvSpPr>
                <a:spLocks noChangeShapeType="1"/>
              </p:cNvSpPr>
              <p:nvPr/>
            </p:nvSpPr>
            <p:spPr bwMode="auto">
              <a:xfrm flipH="1">
                <a:off x="4491" y="3452"/>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96" name="Line 82"/>
              <p:cNvSpPr>
                <a:spLocks noChangeShapeType="1"/>
              </p:cNvSpPr>
              <p:nvPr/>
            </p:nvSpPr>
            <p:spPr bwMode="auto">
              <a:xfrm flipH="1">
                <a:off x="4491" y="333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6678" name="Group 83"/>
            <p:cNvGrpSpPr>
              <a:grpSpLocks/>
            </p:cNvGrpSpPr>
            <p:nvPr/>
          </p:nvGrpSpPr>
          <p:grpSpPr bwMode="auto">
            <a:xfrm>
              <a:off x="4486" y="3170"/>
              <a:ext cx="212" cy="332"/>
              <a:chOff x="4486" y="3170"/>
              <a:chExt cx="212" cy="332"/>
            </a:xfrm>
          </p:grpSpPr>
          <p:sp>
            <p:nvSpPr>
              <p:cNvPr id="146679" name="Freeform 84"/>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80" name="Freeform 85"/>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81" name="Freeform 86"/>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82" name="Freeform 87"/>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83" name="Rectangle 88"/>
              <p:cNvSpPr>
                <a:spLocks noChangeArrowheads="1"/>
              </p:cNvSpPr>
              <p:nvPr/>
            </p:nvSpPr>
            <p:spPr bwMode="auto">
              <a:xfrm>
                <a:off x="4486" y="3232"/>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84" name="Rectangle 89"/>
              <p:cNvSpPr>
                <a:spLocks noChangeArrowheads="1"/>
              </p:cNvSpPr>
              <p:nvPr/>
            </p:nvSpPr>
            <p:spPr bwMode="auto">
              <a:xfrm>
                <a:off x="4491" y="3245"/>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85" name="Line 90"/>
              <p:cNvSpPr>
                <a:spLocks noChangeShapeType="1"/>
              </p:cNvSpPr>
              <p:nvPr/>
            </p:nvSpPr>
            <p:spPr bwMode="auto">
              <a:xfrm>
                <a:off x="4501" y="326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86" name="Line 91"/>
              <p:cNvSpPr>
                <a:spLocks noChangeShapeType="1"/>
              </p:cNvSpPr>
              <p:nvPr/>
            </p:nvSpPr>
            <p:spPr bwMode="auto">
              <a:xfrm flipH="1">
                <a:off x="4491" y="344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87" name="Line 92"/>
              <p:cNvSpPr>
                <a:spLocks noChangeShapeType="1"/>
              </p:cNvSpPr>
              <p:nvPr/>
            </p:nvSpPr>
            <p:spPr bwMode="auto">
              <a:xfrm flipH="1">
                <a:off x="4491" y="333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46444" name="Group 93"/>
          <p:cNvGrpSpPr>
            <a:grpSpLocks/>
          </p:cNvGrpSpPr>
          <p:nvPr/>
        </p:nvGrpSpPr>
        <p:grpSpPr bwMode="auto">
          <a:xfrm>
            <a:off x="8941494" y="5133677"/>
            <a:ext cx="443706" cy="723900"/>
            <a:chOff x="4260" y="3515"/>
            <a:chExt cx="216" cy="339"/>
          </a:xfrm>
        </p:grpSpPr>
        <p:grpSp>
          <p:nvGrpSpPr>
            <p:cNvPr id="146657" name="Group 94"/>
            <p:cNvGrpSpPr>
              <a:grpSpLocks/>
            </p:cNvGrpSpPr>
            <p:nvPr/>
          </p:nvGrpSpPr>
          <p:grpSpPr bwMode="auto">
            <a:xfrm>
              <a:off x="4265" y="3521"/>
              <a:ext cx="211" cy="333"/>
              <a:chOff x="4265" y="3521"/>
              <a:chExt cx="211" cy="333"/>
            </a:xfrm>
          </p:grpSpPr>
          <p:sp>
            <p:nvSpPr>
              <p:cNvPr id="146668" name="Freeform 95"/>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69" name="Freeform 96"/>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70" name="Freeform 97"/>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71" name="Freeform 98"/>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72" name="Rectangle 99"/>
              <p:cNvSpPr>
                <a:spLocks noChangeArrowheads="1"/>
              </p:cNvSpPr>
              <p:nvPr/>
            </p:nvSpPr>
            <p:spPr bwMode="auto">
              <a:xfrm>
                <a:off x="4265" y="3584"/>
                <a:ext cx="115"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73" name="Rectangle 100"/>
              <p:cNvSpPr>
                <a:spLocks noChangeArrowheads="1"/>
              </p:cNvSpPr>
              <p:nvPr/>
            </p:nvSpPr>
            <p:spPr bwMode="auto">
              <a:xfrm>
                <a:off x="4270" y="359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74" name="Line 101"/>
              <p:cNvSpPr>
                <a:spLocks noChangeShapeType="1"/>
              </p:cNvSpPr>
              <p:nvPr/>
            </p:nvSpPr>
            <p:spPr bwMode="auto">
              <a:xfrm>
                <a:off x="4275" y="3622"/>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75" name="Line 102"/>
              <p:cNvSpPr>
                <a:spLocks noChangeShapeType="1"/>
              </p:cNvSpPr>
              <p:nvPr/>
            </p:nvSpPr>
            <p:spPr bwMode="auto">
              <a:xfrm flipH="1">
                <a:off x="4265" y="3797"/>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76" name="Line 103"/>
              <p:cNvSpPr>
                <a:spLocks noChangeShapeType="1"/>
              </p:cNvSpPr>
              <p:nvPr/>
            </p:nvSpPr>
            <p:spPr bwMode="auto">
              <a:xfrm flipH="1">
                <a:off x="4265" y="3684"/>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6658" name="Group 104"/>
            <p:cNvGrpSpPr>
              <a:grpSpLocks/>
            </p:cNvGrpSpPr>
            <p:nvPr/>
          </p:nvGrpSpPr>
          <p:grpSpPr bwMode="auto">
            <a:xfrm>
              <a:off x="4260" y="3515"/>
              <a:ext cx="211" cy="332"/>
              <a:chOff x="4260" y="3515"/>
              <a:chExt cx="211" cy="332"/>
            </a:xfrm>
          </p:grpSpPr>
          <p:sp>
            <p:nvSpPr>
              <p:cNvPr id="146659" name="Freeform 105"/>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60" name="Freeform 106"/>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61" name="Freeform 107"/>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62" name="Freeform 108"/>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63" name="Rectangle 109"/>
              <p:cNvSpPr>
                <a:spLocks noChangeArrowheads="1"/>
              </p:cNvSpPr>
              <p:nvPr/>
            </p:nvSpPr>
            <p:spPr bwMode="auto">
              <a:xfrm>
                <a:off x="4260" y="3578"/>
                <a:ext cx="115"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64" name="Rectangle 110"/>
              <p:cNvSpPr>
                <a:spLocks noChangeArrowheads="1"/>
              </p:cNvSpPr>
              <p:nvPr/>
            </p:nvSpPr>
            <p:spPr bwMode="auto">
              <a:xfrm>
                <a:off x="4265" y="359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65" name="Line 111"/>
              <p:cNvSpPr>
                <a:spLocks noChangeShapeType="1"/>
              </p:cNvSpPr>
              <p:nvPr/>
            </p:nvSpPr>
            <p:spPr bwMode="auto">
              <a:xfrm>
                <a:off x="4275" y="360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66" name="Line 112"/>
              <p:cNvSpPr>
                <a:spLocks noChangeShapeType="1"/>
              </p:cNvSpPr>
              <p:nvPr/>
            </p:nvSpPr>
            <p:spPr bwMode="auto">
              <a:xfrm flipH="1">
                <a:off x="4265" y="3791"/>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67" name="Line 113"/>
              <p:cNvSpPr>
                <a:spLocks noChangeShapeType="1"/>
              </p:cNvSpPr>
              <p:nvPr/>
            </p:nvSpPr>
            <p:spPr bwMode="auto">
              <a:xfrm flipH="1">
                <a:off x="4265" y="3678"/>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46445" name="Rectangle 114"/>
          <p:cNvSpPr>
            <a:spLocks noChangeArrowheads="1"/>
          </p:cNvSpPr>
          <p:nvPr/>
        </p:nvSpPr>
        <p:spPr bwMode="auto">
          <a:xfrm>
            <a:off x="2311698" y="2871490"/>
            <a:ext cx="36115" cy="2836862"/>
          </a:xfrm>
          <a:prstGeom prst="rect">
            <a:avLst/>
          </a:prstGeom>
          <a:solidFill>
            <a:srgbClr val="000000"/>
          </a:solidFill>
          <a:ln w="38100">
            <a:solidFill>
              <a:srgbClr val="333399"/>
            </a:solidFill>
            <a:miter lim="800000"/>
            <a:headEnd/>
            <a:tailEnd/>
          </a:ln>
        </p:spPr>
        <p:txBody>
          <a:bodyPr/>
          <a:lstStyle/>
          <a:p>
            <a:pPr eaLnBrk="1" hangingPunct="1"/>
            <a:endParaRPr lang="zh-CN" altLang="en-US" b="1">
              <a:solidFill>
                <a:srgbClr val="000099"/>
              </a:solidFill>
            </a:endParaRPr>
          </a:p>
        </p:txBody>
      </p:sp>
      <p:sp>
        <p:nvSpPr>
          <p:cNvPr id="146446" name="Line 115"/>
          <p:cNvSpPr>
            <a:spLocks noChangeShapeType="1"/>
          </p:cNvSpPr>
          <p:nvPr/>
        </p:nvSpPr>
        <p:spPr bwMode="auto">
          <a:xfrm>
            <a:off x="1420845" y="3295353"/>
            <a:ext cx="926967"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447" name="Line 116"/>
          <p:cNvSpPr>
            <a:spLocks noChangeShapeType="1"/>
          </p:cNvSpPr>
          <p:nvPr/>
        </p:nvSpPr>
        <p:spPr bwMode="auto">
          <a:xfrm>
            <a:off x="1697732" y="4070052"/>
            <a:ext cx="650081" cy="15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448" name="Line 117"/>
          <p:cNvSpPr>
            <a:spLocks noChangeShapeType="1"/>
          </p:cNvSpPr>
          <p:nvPr/>
        </p:nvSpPr>
        <p:spPr bwMode="auto">
          <a:xfrm>
            <a:off x="935865" y="4608215"/>
            <a:ext cx="1393031" cy="476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449" name="Line 118"/>
          <p:cNvSpPr>
            <a:spLocks noChangeShapeType="1"/>
          </p:cNvSpPr>
          <p:nvPr/>
        </p:nvSpPr>
        <p:spPr bwMode="auto">
          <a:xfrm>
            <a:off x="1513715" y="5325766"/>
            <a:ext cx="835819"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450" name="Line 119"/>
          <p:cNvSpPr>
            <a:spLocks noChangeShapeType="1"/>
          </p:cNvSpPr>
          <p:nvPr/>
        </p:nvSpPr>
        <p:spPr bwMode="auto">
          <a:xfrm>
            <a:off x="2328896" y="4319291"/>
            <a:ext cx="1577048"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451" name="Group 120"/>
          <p:cNvGrpSpPr>
            <a:grpSpLocks/>
          </p:cNvGrpSpPr>
          <p:nvPr/>
        </p:nvGrpSpPr>
        <p:grpSpPr bwMode="auto">
          <a:xfrm>
            <a:off x="3739125" y="4106566"/>
            <a:ext cx="631163" cy="409575"/>
            <a:chOff x="2154" y="3033"/>
            <a:chExt cx="309" cy="192"/>
          </a:xfrm>
        </p:grpSpPr>
        <p:sp>
          <p:nvSpPr>
            <p:cNvPr id="146632" name="Oval 12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46633"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34"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35" name="Oval 12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46636" name="Group 125"/>
            <p:cNvGrpSpPr>
              <a:grpSpLocks/>
            </p:cNvGrpSpPr>
            <p:nvPr/>
          </p:nvGrpSpPr>
          <p:grpSpPr bwMode="auto">
            <a:xfrm>
              <a:off x="2201" y="3046"/>
              <a:ext cx="214" cy="86"/>
              <a:chOff x="2201" y="3046"/>
              <a:chExt cx="214" cy="86"/>
            </a:xfrm>
          </p:grpSpPr>
          <p:grpSp>
            <p:nvGrpSpPr>
              <p:cNvPr id="146639" name="Group 126"/>
              <p:cNvGrpSpPr>
                <a:grpSpLocks/>
              </p:cNvGrpSpPr>
              <p:nvPr/>
            </p:nvGrpSpPr>
            <p:grpSpPr bwMode="auto">
              <a:xfrm>
                <a:off x="2201" y="3046"/>
                <a:ext cx="212" cy="84"/>
                <a:chOff x="2201" y="3046"/>
                <a:chExt cx="212" cy="84"/>
              </a:xfrm>
            </p:grpSpPr>
            <p:sp>
              <p:nvSpPr>
                <p:cNvPr id="146649" name="Freeform 12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50" name="Freeform 12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51" name="Freeform 12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52" name="Freeform 13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53" name="Freeform 13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54" name="Freeform 13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55" name="Freeform 13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56" name="Freeform 13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46640" name="Group 135"/>
              <p:cNvGrpSpPr>
                <a:grpSpLocks/>
              </p:cNvGrpSpPr>
              <p:nvPr/>
            </p:nvGrpSpPr>
            <p:grpSpPr bwMode="auto">
              <a:xfrm>
                <a:off x="2203" y="3048"/>
                <a:ext cx="212" cy="84"/>
                <a:chOff x="2203" y="3048"/>
                <a:chExt cx="212" cy="84"/>
              </a:xfrm>
            </p:grpSpPr>
            <p:sp>
              <p:nvSpPr>
                <p:cNvPr id="146641" name="Freeform 13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42" name="Freeform 13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43" name="Freeform 13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44" name="Freeform 13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45" name="Freeform 14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46" name="Freeform 14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47" name="Freeform 14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48" name="Freeform 14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46637" name="Line 14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638" name="Line 14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6452" name="Group 146"/>
          <p:cNvGrpSpPr>
            <a:grpSpLocks/>
          </p:cNvGrpSpPr>
          <p:nvPr/>
        </p:nvGrpSpPr>
        <p:grpSpPr bwMode="auto">
          <a:xfrm>
            <a:off x="1217910" y="2782590"/>
            <a:ext cx="581290" cy="563562"/>
            <a:chOff x="921" y="2412"/>
            <a:chExt cx="284" cy="265"/>
          </a:xfrm>
        </p:grpSpPr>
        <p:grpSp>
          <p:nvGrpSpPr>
            <p:cNvPr id="146606" name="Group 147"/>
            <p:cNvGrpSpPr>
              <a:grpSpLocks/>
            </p:cNvGrpSpPr>
            <p:nvPr/>
          </p:nvGrpSpPr>
          <p:grpSpPr bwMode="auto">
            <a:xfrm>
              <a:off x="928" y="2417"/>
              <a:ext cx="277" cy="260"/>
              <a:chOff x="928" y="2417"/>
              <a:chExt cx="277" cy="260"/>
            </a:xfrm>
          </p:grpSpPr>
          <p:sp>
            <p:nvSpPr>
              <p:cNvPr id="146620" name="Freeform 148"/>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21" name="Freeform 149"/>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22" name="Freeform 150"/>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23" name="Freeform 151"/>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24" name="Rectangle 152"/>
              <p:cNvSpPr>
                <a:spLocks noChangeArrowheads="1"/>
              </p:cNvSpPr>
              <p:nvPr/>
            </p:nvSpPr>
            <p:spPr bwMode="auto">
              <a:xfrm>
                <a:off x="974" y="2434"/>
                <a:ext cx="185"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25" name="Rectangle 153"/>
              <p:cNvSpPr>
                <a:spLocks noChangeArrowheads="1"/>
              </p:cNvSpPr>
              <p:nvPr/>
            </p:nvSpPr>
            <p:spPr bwMode="auto">
              <a:xfrm>
                <a:off x="937" y="2576"/>
                <a:ext cx="260"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26" name="Rectangle 154"/>
              <p:cNvSpPr>
                <a:spLocks noChangeArrowheads="1"/>
              </p:cNvSpPr>
              <p:nvPr/>
            </p:nvSpPr>
            <p:spPr bwMode="auto">
              <a:xfrm>
                <a:off x="992" y="2450"/>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27" name="Line 155"/>
              <p:cNvSpPr>
                <a:spLocks noChangeShapeType="1"/>
              </p:cNvSpPr>
              <p:nvPr/>
            </p:nvSpPr>
            <p:spPr bwMode="auto">
              <a:xfrm flipH="1">
                <a:off x="1115" y="259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628" name="Group 156"/>
              <p:cNvGrpSpPr>
                <a:grpSpLocks/>
              </p:cNvGrpSpPr>
              <p:nvPr/>
            </p:nvGrpSpPr>
            <p:grpSpPr bwMode="auto">
              <a:xfrm>
                <a:off x="928" y="2639"/>
                <a:ext cx="277" cy="38"/>
                <a:chOff x="928" y="2639"/>
                <a:chExt cx="277" cy="38"/>
              </a:xfrm>
            </p:grpSpPr>
            <p:sp>
              <p:nvSpPr>
                <p:cNvPr id="146629" name="Freeform 157"/>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30" name="Freeform 158"/>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31" name="Rectangle 159"/>
                <p:cNvSpPr>
                  <a:spLocks noChangeArrowheads="1"/>
                </p:cNvSpPr>
                <p:nvPr/>
              </p:nvSpPr>
              <p:spPr bwMode="auto">
                <a:xfrm>
                  <a:off x="930" y="2666"/>
                  <a:ext cx="274"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46607" name="Group 160"/>
            <p:cNvGrpSpPr>
              <a:grpSpLocks/>
            </p:cNvGrpSpPr>
            <p:nvPr/>
          </p:nvGrpSpPr>
          <p:grpSpPr bwMode="auto">
            <a:xfrm>
              <a:off x="921" y="2412"/>
              <a:ext cx="277" cy="261"/>
              <a:chOff x="921" y="2412"/>
              <a:chExt cx="277" cy="261"/>
            </a:xfrm>
          </p:grpSpPr>
          <p:sp>
            <p:nvSpPr>
              <p:cNvPr id="146608" name="Freeform 161"/>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09" name="Freeform 162"/>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10" name="Freeform 163"/>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11" name="Freeform 164"/>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12" name="Rectangle 165"/>
              <p:cNvSpPr>
                <a:spLocks noChangeArrowheads="1"/>
              </p:cNvSpPr>
              <p:nvPr/>
            </p:nvSpPr>
            <p:spPr bwMode="auto">
              <a:xfrm>
                <a:off x="968" y="2429"/>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13" name="Rectangle 166"/>
              <p:cNvSpPr>
                <a:spLocks noChangeArrowheads="1"/>
              </p:cNvSpPr>
              <p:nvPr/>
            </p:nvSpPr>
            <p:spPr bwMode="auto">
              <a:xfrm>
                <a:off x="930" y="2571"/>
                <a:ext cx="260"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14" name="Rectangle 167"/>
              <p:cNvSpPr>
                <a:spLocks noChangeArrowheads="1"/>
              </p:cNvSpPr>
              <p:nvPr/>
            </p:nvSpPr>
            <p:spPr bwMode="auto">
              <a:xfrm>
                <a:off x="985" y="2445"/>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15" name="Line 168"/>
              <p:cNvSpPr>
                <a:spLocks noChangeShapeType="1"/>
              </p:cNvSpPr>
              <p:nvPr/>
            </p:nvSpPr>
            <p:spPr bwMode="auto">
              <a:xfrm flipH="1">
                <a:off x="1108" y="259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616" name="Group 169"/>
              <p:cNvGrpSpPr>
                <a:grpSpLocks/>
              </p:cNvGrpSpPr>
              <p:nvPr/>
            </p:nvGrpSpPr>
            <p:grpSpPr bwMode="auto">
              <a:xfrm>
                <a:off x="921" y="2635"/>
                <a:ext cx="277" cy="38"/>
                <a:chOff x="921" y="2635"/>
                <a:chExt cx="277" cy="38"/>
              </a:xfrm>
            </p:grpSpPr>
            <p:sp>
              <p:nvSpPr>
                <p:cNvPr id="146617" name="Freeform 170"/>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18" name="Freeform 171"/>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19" name="Rectangle 172"/>
                <p:cNvSpPr>
                  <a:spLocks noChangeArrowheads="1"/>
                </p:cNvSpPr>
                <p:nvPr/>
              </p:nvSpPr>
              <p:spPr bwMode="auto">
                <a:xfrm>
                  <a:off x="923" y="2662"/>
                  <a:ext cx="274"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46453" name="Group 173"/>
          <p:cNvGrpSpPr>
            <a:grpSpLocks/>
          </p:cNvGrpSpPr>
          <p:nvPr/>
        </p:nvGrpSpPr>
        <p:grpSpPr bwMode="auto">
          <a:xfrm>
            <a:off x="1327976" y="3584277"/>
            <a:ext cx="576130" cy="566738"/>
            <a:chOff x="997" y="2775"/>
            <a:chExt cx="282" cy="265"/>
          </a:xfrm>
        </p:grpSpPr>
        <p:grpSp>
          <p:nvGrpSpPr>
            <p:cNvPr id="146580" name="Group 174"/>
            <p:cNvGrpSpPr>
              <a:grpSpLocks/>
            </p:cNvGrpSpPr>
            <p:nvPr/>
          </p:nvGrpSpPr>
          <p:grpSpPr bwMode="auto">
            <a:xfrm>
              <a:off x="1004" y="2779"/>
              <a:ext cx="275" cy="261"/>
              <a:chOff x="1004" y="2779"/>
              <a:chExt cx="275" cy="261"/>
            </a:xfrm>
          </p:grpSpPr>
          <p:sp>
            <p:nvSpPr>
              <p:cNvPr id="146594" name="Freeform 175"/>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95" name="Freeform 176"/>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96" name="Freeform 177"/>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97" name="Freeform 178"/>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98" name="Rectangle 179"/>
              <p:cNvSpPr>
                <a:spLocks noChangeArrowheads="1"/>
              </p:cNvSpPr>
              <p:nvPr/>
            </p:nvSpPr>
            <p:spPr bwMode="auto">
              <a:xfrm>
                <a:off x="1050" y="2797"/>
                <a:ext cx="183"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99" name="Rectangle 180"/>
              <p:cNvSpPr>
                <a:spLocks noChangeArrowheads="1"/>
              </p:cNvSpPr>
              <p:nvPr/>
            </p:nvSpPr>
            <p:spPr bwMode="auto">
              <a:xfrm>
                <a:off x="1013" y="293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00" name="Rectangle 181"/>
              <p:cNvSpPr>
                <a:spLocks noChangeArrowheads="1"/>
              </p:cNvSpPr>
              <p:nvPr/>
            </p:nvSpPr>
            <p:spPr bwMode="auto">
              <a:xfrm>
                <a:off x="1067" y="2813"/>
                <a:ext cx="149"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601" name="Line 182"/>
              <p:cNvSpPr>
                <a:spLocks noChangeShapeType="1"/>
              </p:cNvSpPr>
              <p:nvPr/>
            </p:nvSpPr>
            <p:spPr bwMode="auto">
              <a:xfrm flipH="1">
                <a:off x="1189" y="2961"/>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602" name="Group 183"/>
              <p:cNvGrpSpPr>
                <a:grpSpLocks/>
              </p:cNvGrpSpPr>
              <p:nvPr/>
            </p:nvGrpSpPr>
            <p:grpSpPr bwMode="auto">
              <a:xfrm>
                <a:off x="1004" y="3002"/>
                <a:ext cx="275" cy="38"/>
                <a:chOff x="1004" y="3002"/>
                <a:chExt cx="275" cy="38"/>
              </a:xfrm>
            </p:grpSpPr>
            <p:sp>
              <p:nvSpPr>
                <p:cNvPr id="146603" name="Freeform 184"/>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04" name="Freeform 185"/>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605" name="Rectangle 186"/>
                <p:cNvSpPr>
                  <a:spLocks noChangeArrowheads="1"/>
                </p:cNvSpPr>
                <p:nvPr/>
              </p:nvSpPr>
              <p:spPr bwMode="auto">
                <a:xfrm>
                  <a:off x="1006" y="3029"/>
                  <a:ext cx="271"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46581" name="Group 187"/>
            <p:cNvGrpSpPr>
              <a:grpSpLocks/>
            </p:cNvGrpSpPr>
            <p:nvPr/>
          </p:nvGrpSpPr>
          <p:grpSpPr bwMode="auto">
            <a:xfrm>
              <a:off x="997" y="2775"/>
              <a:ext cx="275" cy="260"/>
              <a:chOff x="997" y="2775"/>
              <a:chExt cx="275" cy="260"/>
            </a:xfrm>
          </p:grpSpPr>
          <p:sp>
            <p:nvSpPr>
              <p:cNvPr id="146582" name="Freeform 188"/>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83" name="Freeform 189"/>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84" name="Freeform 190"/>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85" name="Freeform 191"/>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86" name="Rectangle 192"/>
              <p:cNvSpPr>
                <a:spLocks noChangeArrowheads="1"/>
              </p:cNvSpPr>
              <p:nvPr/>
            </p:nvSpPr>
            <p:spPr bwMode="auto">
              <a:xfrm>
                <a:off x="1043" y="279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87" name="Rectangle 193"/>
              <p:cNvSpPr>
                <a:spLocks noChangeArrowheads="1"/>
              </p:cNvSpPr>
              <p:nvPr/>
            </p:nvSpPr>
            <p:spPr bwMode="auto">
              <a:xfrm>
                <a:off x="1006" y="2934"/>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88" name="Rectangle 194"/>
              <p:cNvSpPr>
                <a:spLocks noChangeArrowheads="1"/>
              </p:cNvSpPr>
              <p:nvPr/>
            </p:nvSpPr>
            <p:spPr bwMode="auto">
              <a:xfrm>
                <a:off x="1060" y="280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89" name="Line 195"/>
              <p:cNvSpPr>
                <a:spLocks noChangeShapeType="1"/>
              </p:cNvSpPr>
              <p:nvPr/>
            </p:nvSpPr>
            <p:spPr bwMode="auto">
              <a:xfrm flipH="1">
                <a:off x="1182" y="2956"/>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590" name="Group 196"/>
              <p:cNvGrpSpPr>
                <a:grpSpLocks/>
              </p:cNvGrpSpPr>
              <p:nvPr/>
            </p:nvGrpSpPr>
            <p:grpSpPr bwMode="auto">
              <a:xfrm>
                <a:off x="997" y="2997"/>
                <a:ext cx="275" cy="38"/>
                <a:chOff x="997" y="2997"/>
                <a:chExt cx="275" cy="38"/>
              </a:xfrm>
            </p:grpSpPr>
            <p:sp>
              <p:nvSpPr>
                <p:cNvPr id="146591" name="Freeform 197"/>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92" name="Freeform 198"/>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93" name="Rectangle 199"/>
                <p:cNvSpPr>
                  <a:spLocks noChangeArrowheads="1"/>
                </p:cNvSpPr>
                <p:nvPr/>
              </p:nvSpPr>
              <p:spPr bwMode="auto">
                <a:xfrm>
                  <a:off x="999" y="3024"/>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46454" name="Group 200"/>
          <p:cNvGrpSpPr>
            <a:grpSpLocks/>
          </p:cNvGrpSpPr>
          <p:nvPr/>
        </p:nvGrpSpPr>
        <p:grpSpPr bwMode="auto">
          <a:xfrm>
            <a:off x="540312" y="4135141"/>
            <a:ext cx="576130" cy="566737"/>
            <a:chOff x="590" y="3047"/>
            <a:chExt cx="282" cy="265"/>
          </a:xfrm>
        </p:grpSpPr>
        <p:grpSp>
          <p:nvGrpSpPr>
            <p:cNvPr id="146554" name="Group 201"/>
            <p:cNvGrpSpPr>
              <a:grpSpLocks/>
            </p:cNvGrpSpPr>
            <p:nvPr/>
          </p:nvGrpSpPr>
          <p:grpSpPr bwMode="auto">
            <a:xfrm>
              <a:off x="596" y="3051"/>
              <a:ext cx="276" cy="261"/>
              <a:chOff x="596" y="3051"/>
              <a:chExt cx="276" cy="261"/>
            </a:xfrm>
          </p:grpSpPr>
          <p:sp>
            <p:nvSpPr>
              <p:cNvPr id="146568" name="Freeform 202"/>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69" name="Freeform 203"/>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70" name="Freeform 204"/>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71" name="Freeform 205"/>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72" name="Rectangle 206"/>
              <p:cNvSpPr>
                <a:spLocks noChangeArrowheads="1"/>
              </p:cNvSpPr>
              <p:nvPr/>
            </p:nvSpPr>
            <p:spPr bwMode="auto">
              <a:xfrm>
                <a:off x="642" y="3069"/>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73" name="Rectangle 207"/>
              <p:cNvSpPr>
                <a:spLocks noChangeArrowheads="1"/>
              </p:cNvSpPr>
              <p:nvPr/>
            </p:nvSpPr>
            <p:spPr bwMode="auto">
              <a:xfrm>
                <a:off x="605" y="3210"/>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74" name="Rectangle 208"/>
              <p:cNvSpPr>
                <a:spLocks noChangeArrowheads="1"/>
              </p:cNvSpPr>
              <p:nvPr/>
            </p:nvSpPr>
            <p:spPr bwMode="auto">
              <a:xfrm>
                <a:off x="659" y="3085"/>
                <a:ext cx="150"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75" name="Line 209"/>
              <p:cNvSpPr>
                <a:spLocks noChangeShapeType="1"/>
              </p:cNvSpPr>
              <p:nvPr/>
            </p:nvSpPr>
            <p:spPr bwMode="auto">
              <a:xfrm flipH="1">
                <a:off x="782" y="323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576" name="Group 210"/>
              <p:cNvGrpSpPr>
                <a:grpSpLocks/>
              </p:cNvGrpSpPr>
              <p:nvPr/>
            </p:nvGrpSpPr>
            <p:grpSpPr bwMode="auto">
              <a:xfrm>
                <a:off x="596" y="3274"/>
                <a:ext cx="276" cy="38"/>
                <a:chOff x="596" y="3274"/>
                <a:chExt cx="276" cy="38"/>
              </a:xfrm>
            </p:grpSpPr>
            <p:sp>
              <p:nvSpPr>
                <p:cNvPr id="146577" name="Freeform 211"/>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78" name="Freeform 212"/>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79" name="Rectangle 213"/>
                <p:cNvSpPr>
                  <a:spLocks noChangeArrowheads="1"/>
                </p:cNvSpPr>
                <p:nvPr/>
              </p:nvSpPr>
              <p:spPr bwMode="auto">
                <a:xfrm>
                  <a:off x="598" y="3301"/>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46555" name="Group 214"/>
            <p:cNvGrpSpPr>
              <a:grpSpLocks/>
            </p:cNvGrpSpPr>
            <p:nvPr/>
          </p:nvGrpSpPr>
          <p:grpSpPr bwMode="auto">
            <a:xfrm>
              <a:off x="590" y="3047"/>
              <a:ext cx="275" cy="260"/>
              <a:chOff x="590" y="3047"/>
              <a:chExt cx="275" cy="260"/>
            </a:xfrm>
          </p:grpSpPr>
          <p:sp>
            <p:nvSpPr>
              <p:cNvPr id="146556" name="Freeform 215"/>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57" name="Freeform 216"/>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58" name="Freeform 217"/>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59" name="Freeform 218"/>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60" name="Rectangle 219"/>
              <p:cNvSpPr>
                <a:spLocks noChangeArrowheads="1"/>
              </p:cNvSpPr>
              <p:nvPr/>
            </p:nvSpPr>
            <p:spPr bwMode="auto">
              <a:xfrm>
                <a:off x="636" y="3064"/>
                <a:ext cx="183"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61" name="Rectangle 220"/>
              <p:cNvSpPr>
                <a:spLocks noChangeArrowheads="1"/>
              </p:cNvSpPr>
              <p:nvPr/>
            </p:nvSpPr>
            <p:spPr bwMode="auto">
              <a:xfrm>
                <a:off x="598" y="3206"/>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62" name="Rectangle 221"/>
              <p:cNvSpPr>
                <a:spLocks noChangeArrowheads="1"/>
              </p:cNvSpPr>
              <p:nvPr/>
            </p:nvSpPr>
            <p:spPr bwMode="auto">
              <a:xfrm>
                <a:off x="653" y="3080"/>
                <a:ext cx="149"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63" name="Line 222"/>
              <p:cNvSpPr>
                <a:spLocks noChangeShapeType="1"/>
              </p:cNvSpPr>
              <p:nvPr/>
            </p:nvSpPr>
            <p:spPr bwMode="auto">
              <a:xfrm flipH="1">
                <a:off x="775" y="322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564" name="Group 223"/>
              <p:cNvGrpSpPr>
                <a:grpSpLocks/>
              </p:cNvGrpSpPr>
              <p:nvPr/>
            </p:nvGrpSpPr>
            <p:grpSpPr bwMode="auto">
              <a:xfrm>
                <a:off x="590" y="3269"/>
                <a:ext cx="275" cy="38"/>
                <a:chOff x="590" y="3269"/>
                <a:chExt cx="275" cy="38"/>
              </a:xfrm>
            </p:grpSpPr>
            <p:sp>
              <p:nvSpPr>
                <p:cNvPr id="146565" name="Freeform 224"/>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66" name="Freeform 225"/>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67" name="Rectangle 226"/>
                <p:cNvSpPr>
                  <a:spLocks noChangeArrowheads="1"/>
                </p:cNvSpPr>
                <p:nvPr/>
              </p:nvSpPr>
              <p:spPr bwMode="auto">
                <a:xfrm>
                  <a:off x="591" y="3296"/>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46455" name="Group 227"/>
          <p:cNvGrpSpPr>
            <a:grpSpLocks/>
          </p:cNvGrpSpPr>
          <p:nvPr/>
        </p:nvGrpSpPr>
        <p:grpSpPr bwMode="auto">
          <a:xfrm>
            <a:off x="1186954" y="4814591"/>
            <a:ext cx="576130" cy="566737"/>
            <a:chOff x="906" y="3365"/>
            <a:chExt cx="281" cy="265"/>
          </a:xfrm>
        </p:grpSpPr>
        <p:grpSp>
          <p:nvGrpSpPr>
            <p:cNvPr id="146528" name="Group 228"/>
            <p:cNvGrpSpPr>
              <a:grpSpLocks/>
            </p:cNvGrpSpPr>
            <p:nvPr/>
          </p:nvGrpSpPr>
          <p:grpSpPr bwMode="auto">
            <a:xfrm>
              <a:off x="912" y="3369"/>
              <a:ext cx="275" cy="261"/>
              <a:chOff x="912" y="3369"/>
              <a:chExt cx="275" cy="261"/>
            </a:xfrm>
          </p:grpSpPr>
          <p:sp>
            <p:nvSpPr>
              <p:cNvPr id="146542" name="Freeform 229"/>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43" name="Freeform 230"/>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44" name="Freeform 231"/>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45" name="Freeform 232"/>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46" name="Rectangle 233"/>
              <p:cNvSpPr>
                <a:spLocks noChangeArrowheads="1"/>
              </p:cNvSpPr>
              <p:nvPr/>
            </p:nvSpPr>
            <p:spPr bwMode="auto">
              <a:xfrm>
                <a:off x="958" y="3387"/>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47" name="Rectangle 234"/>
              <p:cNvSpPr>
                <a:spLocks noChangeArrowheads="1"/>
              </p:cNvSpPr>
              <p:nvPr/>
            </p:nvSpPr>
            <p:spPr bwMode="auto">
              <a:xfrm>
                <a:off x="921" y="352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48" name="Rectangle 235"/>
              <p:cNvSpPr>
                <a:spLocks noChangeArrowheads="1"/>
              </p:cNvSpPr>
              <p:nvPr/>
            </p:nvSpPr>
            <p:spPr bwMode="auto">
              <a:xfrm>
                <a:off x="975" y="3403"/>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49" name="Line 236"/>
              <p:cNvSpPr>
                <a:spLocks noChangeShapeType="1"/>
              </p:cNvSpPr>
              <p:nvPr/>
            </p:nvSpPr>
            <p:spPr bwMode="auto">
              <a:xfrm flipH="1">
                <a:off x="1097" y="3551"/>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550" name="Group 237"/>
              <p:cNvGrpSpPr>
                <a:grpSpLocks/>
              </p:cNvGrpSpPr>
              <p:nvPr/>
            </p:nvGrpSpPr>
            <p:grpSpPr bwMode="auto">
              <a:xfrm>
                <a:off x="912" y="3592"/>
                <a:ext cx="275" cy="38"/>
                <a:chOff x="912" y="3592"/>
                <a:chExt cx="275" cy="38"/>
              </a:xfrm>
            </p:grpSpPr>
            <p:sp>
              <p:nvSpPr>
                <p:cNvPr id="146551" name="Freeform 238"/>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52" name="Freeform 239"/>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53" name="Rectangle 240"/>
                <p:cNvSpPr>
                  <a:spLocks noChangeArrowheads="1"/>
                </p:cNvSpPr>
                <p:nvPr/>
              </p:nvSpPr>
              <p:spPr bwMode="auto">
                <a:xfrm>
                  <a:off x="914" y="3619"/>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46529" name="Group 241"/>
            <p:cNvGrpSpPr>
              <a:grpSpLocks/>
            </p:cNvGrpSpPr>
            <p:nvPr/>
          </p:nvGrpSpPr>
          <p:grpSpPr bwMode="auto">
            <a:xfrm>
              <a:off x="906" y="3365"/>
              <a:ext cx="275" cy="261"/>
              <a:chOff x="906" y="3365"/>
              <a:chExt cx="275" cy="261"/>
            </a:xfrm>
          </p:grpSpPr>
          <p:sp>
            <p:nvSpPr>
              <p:cNvPr id="146530" name="Freeform 242"/>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31" name="Freeform 243"/>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32" name="Freeform 244"/>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33" name="Freeform 245"/>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34" name="Rectangle 246"/>
              <p:cNvSpPr>
                <a:spLocks noChangeArrowheads="1"/>
              </p:cNvSpPr>
              <p:nvPr/>
            </p:nvSpPr>
            <p:spPr bwMode="auto">
              <a:xfrm>
                <a:off x="951" y="338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35" name="Rectangle 247"/>
              <p:cNvSpPr>
                <a:spLocks noChangeArrowheads="1"/>
              </p:cNvSpPr>
              <p:nvPr/>
            </p:nvSpPr>
            <p:spPr bwMode="auto">
              <a:xfrm>
                <a:off x="914" y="3524"/>
                <a:ext cx="258"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36" name="Rectangle 248"/>
              <p:cNvSpPr>
                <a:spLocks noChangeArrowheads="1"/>
              </p:cNvSpPr>
              <p:nvPr/>
            </p:nvSpPr>
            <p:spPr bwMode="auto">
              <a:xfrm>
                <a:off x="968" y="339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37" name="Line 249"/>
              <p:cNvSpPr>
                <a:spLocks noChangeShapeType="1"/>
              </p:cNvSpPr>
              <p:nvPr/>
            </p:nvSpPr>
            <p:spPr bwMode="auto">
              <a:xfrm flipH="1">
                <a:off x="1091" y="3546"/>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6538" name="Group 250"/>
              <p:cNvGrpSpPr>
                <a:grpSpLocks/>
              </p:cNvGrpSpPr>
              <p:nvPr/>
            </p:nvGrpSpPr>
            <p:grpSpPr bwMode="auto">
              <a:xfrm>
                <a:off x="906" y="3587"/>
                <a:ext cx="275" cy="39"/>
                <a:chOff x="906" y="3587"/>
                <a:chExt cx="275" cy="39"/>
              </a:xfrm>
            </p:grpSpPr>
            <p:sp>
              <p:nvSpPr>
                <p:cNvPr id="146539" name="Freeform 251"/>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40" name="Freeform 252"/>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41" name="Rectangle 253"/>
                <p:cNvSpPr>
                  <a:spLocks noChangeArrowheads="1"/>
                </p:cNvSpPr>
                <p:nvPr/>
              </p:nvSpPr>
              <p:spPr bwMode="auto">
                <a:xfrm>
                  <a:off x="907" y="3614"/>
                  <a:ext cx="272" cy="12"/>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sp>
        <p:nvSpPr>
          <p:cNvPr id="146456" name="Rectangle 254"/>
          <p:cNvSpPr>
            <a:spLocks noChangeArrowheads="1"/>
          </p:cNvSpPr>
          <p:nvPr/>
        </p:nvSpPr>
        <p:spPr bwMode="auto">
          <a:xfrm>
            <a:off x="2607502" y="3257253"/>
            <a:ext cx="964803" cy="67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457" name="Rectangle 255"/>
          <p:cNvSpPr>
            <a:spLocks noChangeArrowheads="1"/>
          </p:cNvSpPr>
          <p:nvPr/>
        </p:nvSpPr>
        <p:spPr bwMode="auto">
          <a:xfrm>
            <a:off x="2770881" y="3354090"/>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校园网</a:t>
            </a:r>
          </a:p>
        </p:txBody>
      </p:sp>
      <p:grpSp>
        <p:nvGrpSpPr>
          <p:cNvPr id="146458" name="Group 257"/>
          <p:cNvGrpSpPr>
            <a:grpSpLocks/>
          </p:cNvGrpSpPr>
          <p:nvPr/>
        </p:nvGrpSpPr>
        <p:grpSpPr bwMode="auto">
          <a:xfrm>
            <a:off x="9034363" y="2617490"/>
            <a:ext cx="443706" cy="723900"/>
            <a:chOff x="4305" y="2335"/>
            <a:chExt cx="216" cy="339"/>
          </a:xfrm>
        </p:grpSpPr>
        <p:grpSp>
          <p:nvGrpSpPr>
            <p:cNvPr id="146508" name="Group 258"/>
            <p:cNvGrpSpPr>
              <a:grpSpLocks/>
            </p:cNvGrpSpPr>
            <p:nvPr/>
          </p:nvGrpSpPr>
          <p:grpSpPr bwMode="auto">
            <a:xfrm>
              <a:off x="4310" y="2341"/>
              <a:ext cx="211" cy="333"/>
              <a:chOff x="4310" y="2341"/>
              <a:chExt cx="211" cy="333"/>
            </a:xfrm>
          </p:grpSpPr>
          <p:sp>
            <p:nvSpPr>
              <p:cNvPr id="146519" name="Freeform 259"/>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20" name="Freeform 260"/>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21" name="Freeform 261"/>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22" name="Freeform 262"/>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23" name="Rectangle 263"/>
              <p:cNvSpPr>
                <a:spLocks noChangeArrowheads="1"/>
              </p:cNvSpPr>
              <p:nvPr/>
            </p:nvSpPr>
            <p:spPr bwMode="auto">
              <a:xfrm>
                <a:off x="4310" y="2404"/>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24" name="Rectangle 264"/>
              <p:cNvSpPr>
                <a:spLocks noChangeArrowheads="1"/>
              </p:cNvSpPr>
              <p:nvPr/>
            </p:nvSpPr>
            <p:spPr bwMode="auto">
              <a:xfrm>
                <a:off x="4315" y="241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25" name="Line 265"/>
              <p:cNvSpPr>
                <a:spLocks noChangeShapeType="1"/>
              </p:cNvSpPr>
              <p:nvPr/>
            </p:nvSpPr>
            <p:spPr bwMode="auto">
              <a:xfrm>
                <a:off x="4320" y="2441"/>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526" name="Line 266"/>
              <p:cNvSpPr>
                <a:spLocks noChangeShapeType="1"/>
              </p:cNvSpPr>
              <p:nvPr/>
            </p:nvSpPr>
            <p:spPr bwMode="auto">
              <a:xfrm flipH="1">
                <a:off x="4310" y="2617"/>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527" name="Line 267"/>
              <p:cNvSpPr>
                <a:spLocks noChangeShapeType="1"/>
              </p:cNvSpPr>
              <p:nvPr/>
            </p:nvSpPr>
            <p:spPr bwMode="auto">
              <a:xfrm flipH="1">
                <a:off x="4310" y="2504"/>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6509" name="Group 268"/>
            <p:cNvGrpSpPr>
              <a:grpSpLocks/>
            </p:cNvGrpSpPr>
            <p:nvPr/>
          </p:nvGrpSpPr>
          <p:grpSpPr bwMode="auto">
            <a:xfrm>
              <a:off x="4305" y="2335"/>
              <a:ext cx="211" cy="332"/>
              <a:chOff x="4305" y="2335"/>
              <a:chExt cx="211" cy="332"/>
            </a:xfrm>
          </p:grpSpPr>
          <p:sp>
            <p:nvSpPr>
              <p:cNvPr id="146510" name="Freeform 269"/>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11" name="Freeform 270"/>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12" name="Freeform 271"/>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13" name="Freeform 272"/>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14" name="Rectangle 273"/>
              <p:cNvSpPr>
                <a:spLocks noChangeArrowheads="1"/>
              </p:cNvSpPr>
              <p:nvPr/>
            </p:nvSpPr>
            <p:spPr bwMode="auto">
              <a:xfrm>
                <a:off x="4305" y="2398"/>
                <a:ext cx="116"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15" name="Rectangle 274"/>
              <p:cNvSpPr>
                <a:spLocks noChangeArrowheads="1"/>
              </p:cNvSpPr>
              <p:nvPr/>
            </p:nvSpPr>
            <p:spPr bwMode="auto">
              <a:xfrm>
                <a:off x="4310" y="241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516" name="Line 275"/>
              <p:cNvSpPr>
                <a:spLocks noChangeShapeType="1"/>
              </p:cNvSpPr>
              <p:nvPr/>
            </p:nvSpPr>
            <p:spPr bwMode="auto">
              <a:xfrm>
                <a:off x="4320" y="242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517" name="Line 276"/>
              <p:cNvSpPr>
                <a:spLocks noChangeShapeType="1"/>
              </p:cNvSpPr>
              <p:nvPr/>
            </p:nvSpPr>
            <p:spPr bwMode="auto">
              <a:xfrm flipH="1">
                <a:off x="4310" y="2611"/>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518" name="Line 277"/>
              <p:cNvSpPr>
                <a:spLocks noChangeShapeType="1"/>
              </p:cNvSpPr>
              <p:nvPr/>
            </p:nvSpPr>
            <p:spPr bwMode="auto">
              <a:xfrm flipH="1">
                <a:off x="4310" y="2498"/>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46459" name="Rectangle 279"/>
          <p:cNvSpPr>
            <a:spLocks noChangeArrowheads="1"/>
          </p:cNvSpPr>
          <p:nvPr/>
        </p:nvSpPr>
        <p:spPr bwMode="auto">
          <a:xfrm>
            <a:off x="7581139" y="2792115"/>
            <a:ext cx="1282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源点服务器</a:t>
            </a:r>
          </a:p>
        </p:txBody>
      </p:sp>
      <p:sp>
        <p:nvSpPr>
          <p:cNvPr id="146460" name="Rectangle 280"/>
          <p:cNvSpPr>
            <a:spLocks noChangeArrowheads="1"/>
          </p:cNvSpPr>
          <p:nvPr/>
        </p:nvSpPr>
        <p:spPr bwMode="auto">
          <a:xfrm>
            <a:off x="4645454" y="3893840"/>
            <a:ext cx="92180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461" name="Rectangle 281"/>
          <p:cNvSpPr>
            <a:spLocks noChangeArrowheads="1"/>
          </p:cNvSpPr>
          <p:nvPr/>
        </p:nvSpPr>
        <p:spPr bwMode="auto">
          <a:xfrm>
            <a:off x="5385048" y="3965277"/>
            <a:ext cx="952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dirty="0">
                <a:solidFill>
                  <a:srgbClr val="000099"/>
                </a:solidFill>
                <a:latin typeface="Arial" charset="0"/>
                <a:ea typeface="黑体" pitchFamily="49" charset="-122"/>
              </a:rPr>
              <a:t>2 </a:t>
            </a:r>
            <a:r>
              <a:rPr kumimoji="1" lang="en-US" altLang="zh-CN" sz="2000" b="1" dirty="0" smtClean="0">
                <a:solidFill>
                  <a:srgbClr val="000099"/>
                </a:solidFill>
                <a:latin typeface="Arial" charset="0"/>
                <a:ea typeface="黑体" pitchFamily="49" charset="-122"/>
              </a:rPr>
              <a:t>Mbit/s</a:t>
            </a:r>
            <a:endParaRPr kumimoji="1" lang="en-US" altLang="zh-CN" sz="2000" b="1" dirty="0">
              <a:solidFill>
                <a:srgbClr val="000099"/>
              </a:solidFill>
              <a:latin typeface="Arial" charset="0"/>
              <a:ea typeface="黑体" pitchFamily="49" charset="-122"/>
            </a:endParaRPr>
          </a:p>
        </p:txBody>
      </p:sp>
      <p:grpSp>
        <p:nvGrpSpPr>
          <p:cNvPr id="146462" name="Group 282"/>
          <p:cNvGrpSpPr>
            <a:grpSpLocks/>
          </p:cNvGrpSpPr>
          <p:nvPr/>
        </p:nvGrpSpPr>
        <p:grpSpPr bwMode="auto">
          <a:xfrm>
            <a:off x="6779716" y="4106566"/>
            <a:ext cx="631163" cy="409575"/>
            <a:chOff x="3202" y="3033"/>
            <a:chExt cx="309" cy="192"/>
          </a:xfrm>
        </p:grpSpPr>
        <p:sp>
          <p:nvSpPr>
            <p:cNvPr id="146483" name="Oval 283"/>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46484"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485"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486" name="Oval 286"/>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46487" name="Group 287"/>
            <p:cNvGrpSpPr>
              <a:grpSpLocks/>
            </p:cNvGrpSpPr>
            <p:nvPr/>
          </p:nvGrpSpPr>
          <p:grpSpPr bwMode="auto">
            <a:xfrm>
              <a:off x="3249" y="3046"/>
              <a:ext cx="214" cy="86"/>
              <a:chOff x="3249" y="3046"/>
              <a:chExt cx="214" cy="86"/>
            </a:xfrm>
          </p:grpSpPr>
          <p:grpSp>
            <p:nvGrpSpPr>
              <p:cNvPr id="146490" name="Group 288"/>
              <p:cNvGrpSpPr>
                <a:grpSpLocks/>
              </p:cNvGrpSpPr>
              <p:nvPr/>
            </p:nvGrpSpPr>
            <p:grpSpPr bwMode="auto">
              <a:xfrm>
                <a:off x="3249" y="3046"/>
                <a:ext cx="212" cy="84"/>
                <a:chOff x="3249" y="3046"/>
                <a:chExt cx="212" cy="84"/>
              </a:xfrm>
            </p:grpSpPr>
            <p:sp>
              <p:nvSpPr>
                <p:cNvPr id="146500" name="Freeform 289"/>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01" name="Freeform 290"/>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02" name="Freeform 291"/>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03" name="Freeform 292"/>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04" name="Freeform 293"/>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05" name="Freeform 294"/>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06" name="Freeform 295"/>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507" name="Freeform 296"/>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46491" name="Group 297"/>
              <p:cNvGrpSpPr>
                <a:grpSpLocks/>
              </p:cNvGrpSpPr>
              <p:nvPr/>
            </p:nvGrpSpPr>
            <p:grpSpPr bwMode="auto">
              <a:xfrm>
                <a:off x="3251" y="3048"/>
                <a:ext cx="212" cy="84"/>
                <a:chOff x="3251" y="3048"/>
                <a:chExt cx="212" cy="84"/>
              </a:xfrm>
            </p:grpSpPr>
            <p:sp>
              <p:nvSpPr>
                <p:cNvPr id="146492" name="Freeform 298"/>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493" name="Freeform 299"/>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494" name="Freeform 300"/>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495" name="Freeform 301"/>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496" name="Freeform 302"/>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497" name="Freeform 303"/>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498" name="Freeform 304"/>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6499" name="Freeform 305"/>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46488" name="Line 306"/>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6489" name="Line 307"/>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sp>
        <p:nvSpPr>
          <p:cNvPr id="146463" name="Rectangle 308"/>
          <p:cNvSpPr>
            <a:spLocks noChangeArrowheads="1"/>
          </p:cNvSpPr>
          <p:nvPr/>
        </p:nvSpPr>
        <p:spPr bwMode="auto">
          <a:xfrm>
            <a:off x="7422919" y="3643016"/>
            <a:ext cx="964803" cy="427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464" name="Rectangle 309"/>
          <p:cNvSpPr>
            <a:spLocks noChangeArrowheads="1"/>
          </p:cNvSpPr>
          <p:nvPr/>
        </p:nvSpPr>
        <p:spPr bwMode="auto">
          <a:xfrm>
            <a:off x="7859745" y="4182766"/>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互联网</a:t>
            </a:r>
          </a:p>
        </p:txBody>
      </p:sp>
      <p:sp>
        <p:nvSpPr>
          <p:cNvPr id="146465" name="Rectangle 310"/>
          <p:cNvSpPr>
            <a:spLocks noChangeArrowheads="1"/>
          </p:cNvSpPr>
          <p:nvPr/>
        </p:nvSpPr>
        <p:spPr bwMode="auto">
          <a:xfrm>
            <a:off x="4089962" y="3739853"/>
            <a:ext cx="433388" cy="39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466" name="Rectangle 311"/>
          <p:cNvSpPr>
            <a:spLocks noChangeArrowheads="1"/>
          </p:cNvSpPr>
          <p:nvPr/>
        </p:nvSpPr>
        <p:spPr bwMode="auto">
          <a:xfrm>
            <a:off x="3162994" y="4511377"/>
            <a:ext cx="46950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467" name="Rectangle 312"/>
          <p:cNvSpPr>
            <a:spLocks noChangeArrowheads="1"/>
          </p:cNvSpPr>
          <p:nvPr/>
        </p:nvSpPr>
        <p:spPr bwMode="auto">
          <a:xfrm>
            <a:off x="1859392" y="4125615"/>
            <a:ext cx="472943" cy="39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6468" name="Rectangle 313"/>
          <p:cNvSpPr>
            <a:spLocks noChangeArrowheads="1"/>
          </p:cNvSpPr>
          <p:nvPr/>
        </p:nvSpPr>
        <p:spPr bwMode="auto">
          <a:xfrm>
            <a:off x="414767" y="3754140"/>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浏览器</a:t>
            </a:r>
          </a:p>
        </p:txBody>
      </p:sp>
      <p:sp>
        <p:nvSpPr>
          <p:cNvPr id="146469" name="Rectangle 314"/>
          <p:cNvSpPr>
            <a:spLocks noChangeArrowheads="1"/>
          </p:cNvSpPr>
          <p:nvPr/>
        </p:nvSpPr>
        <p:spPr bwMode="auto">
          <a:xfrm>
            <a:off x="4084803" y="3766840"/>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1</a:t>
            </a:r>
          </a:p>
        </p:txBody>
      </p:sp>
      <p:sp>
        <p:nvSpPr>
          <p:cNvPr id="146470" name="Rectangle 315"/>
          <p:cNvSpPr>
            <a:spLocks noChangeArrowheads="1"/>
          </p:cNvSpPr>
          <p:nvPr/>
        </p:nvSpPr>
        <p:spPr bwMode="auto">
          <a:xfrm>
            <a:off x="6924179" y="3768427"/>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2</a:t>
            </a:r>
          </a:p>
        </p:txBody>
      </p:sp>
      <p:sp>
        <p:nvSpPr>
          <p:cNvPr id="146471" name="Freeform 316"/>
          <p:cNvSpPr>
            <a:spLocks/>
          </p:cNvSpPr>
          <p:nvPr/>
        </p:nvSpPr>
        <p:spPr bwMode="auto">
          <a:xfrm>
            <a:off x="4201749" y="3260427"/>
            <a:ext cx="5025231" cy="1162050"/>
          </a:xfrm>
          <a:custGeom>
            <a:avLst/>
            <a:gdLst>
              <a:gd name="T0" fmla="*/ 0 w 2922"/>
              <a:gd name="T1" fmla="*/ 2147483646 h 732"/>
              <a:gd name="T2" fmla="*/ 2147483646 w 2922"/>
              <a:gd name="T3" fmla="*/ 2147483646 h 732"/>
              <a:gd name="T4" fmla="*/ 2147483646 w 2922"/>
              <a:gd name="T5" fmla="*/ 2147483646 h 732"/>
              <a:gd name="T6" fmla="*/ 2147483646 w 2922"/>
              <a:gd name="T7" fmla="*/ 2147483646 h 732"/>
              <a:gd name="T8" fmla="*/ 2147483646 w 2922"/>
              <a:gd name="T9" fmla="*/ 0 h 7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2" h="732">
                <a:moveTo>
                  <a:pt x="0" y="718"/>
                </a:moveTo>
                <a:cubicBezTo>
                  <a:pt x="127" y="717"/>
                  <a:pt x="481" y="715"/>
                  <a:pt x="765" y="712"/>
                </a:cubicBezTo>
                <a:cubicBezTo>
                  <a:pt x="1049" y="709"/>
                  <a:pt x="1442" y="732"/>
                  <a:pt x="1702" y="700"/>
                </a:cubicBezTo>
                <a:cubicBezTo>
                  <a:pt x="1962" y="668"/>
                  <a:pt x="2121" y="637"/>
                  <a:pt x="2324" y="520"/>
                </a:cubicBezTo>
                <a:cubicBezTo>
                  <a:pt x="2527" y="403"/>
                  <a:pt x="2798" y="108"/>
                  <a:pt x="2922" y="0"/>
                </a:cubicBezTo>
              </a:path>
            </a:pathLst>
          </a:custGeom>
          <a:noFill/>
          <a:ln w="7620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558407" name="Group 327"/>
          <p:cNvGrpSpPr>
            <a:grpSpLocks/>
          </p:cNvGrpSpPr>
          <p:nvPr/>
        </p:nvGrpSpPr>
        <p:grpSpPr bwMode="auto">
          <a:xfrm>
            <a:off x="5225024" y="2904827"/>
            <a:ext cx="1484180" cy="717550"/>
            <a:chOff x="2981" y="1888"/>
            <a:chExt cx="863" cy="452"/>
          </a:xfrm>
        </p:grpSpPr>
        <p:sp>
          <p:nvSpPr>
            <p:cNvPr id="146481" name="AutoShape 318"/>
            <p:cNvSpPr>
              <a:spLocks noChangeArrowheads="1"/>
            </p:cNvSpPr>
            <p:nvPr/>
          </p:nvSpPr>
          <p:spPr bwMode="auto">
            <a:xfrm>
              <a:off x="2981" y="1888"/>
              <a:ext cx="863" cy="452"/>
            </a:xfrm>
            <a:prstGeom prst="wedgeRoundRectCallout">
              <a:avLst>
                <a:gd name="adj1" fmla="val -89051"/>
                <a:gd name="adj2" fmla="val 144468"/>
                <a:gd name="adj3" fmla="val 16667"/>
              </a:avLst>
            </a:prstGeom>
            <a:solidFill>
              <a:srgbClr val="FFFF99"/>
            </a:solidFill>
            <a:ln w="9525">
              <a:solidFill>
                <a:schemeClr val="tx1"/>
              </a:solidFill>
              <a:miter lim="800000"/>
              <a:headEnd/>
              <a:tailEnd/>
            </a:ln>
            <a:effectLst>
              <a:outerShdw dist="35921" dir="2700000" algn="ctr" rotWithShape="0">
                <a:schemeClr val="bg2"/>
              </a:outerShdw>
            </a:effectLst>
          </p:spPr>
          <p:txBody>
            <a:bodyPr/>
            <a:lstStyle/>
            <a:p>
              <a:pPr algn="ctr" eaLnBrk="1" hangingPunct="1"/>
              <a:endParaRPr kumimoji="1" lang="zh-CN" altLang="zh-CN" sz="3200" b="1">
                <a:solidFill>
                  <a:srgbClr val="000099"/>
                </a:solidFill>
                <a:latin typeface="Arial" charset="0"/>
                <a:ea typeface="黑体" pitchFamily="49" charset="-122"/>
              </a:endParaRPr>
            </a:p>
          </p:txBody>
        </p:sp>
        <p:sp>
          <p:nvSpPr>
            <p:cNvPr id="146482" name="Rectangle 319"/>
            <p:cNvSpPr>
              <a:spLocks noChangeArrowheads="1"/>
            </p:cNvSpPr>
            <p:nvPr/>
          </p:nvSpPr>
          <p:spPr bwMode="auto">
            <a:xfrm>
              <a:off x="3016" y="1906"/>
              <a:ext cx="746"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这条链路上</a:t>
              </a:r>
            </a:p>
            <a:p>
              <a:pPr eaLnBrk="1" hangingPunct="1"/>
              <a:r>
                <a:rPr kumimoji="1" lang="zh-CN" altLang="en-US" sz="2000" b="1">
                  <a:solidFill>
                    <a:srgbClr val="000099"/>
                  </a:solidFill>
                  <a:latin typeface="Arial" charset="0"/>
                  <a:ea typeface="黑体" pitchFamily="49" charset="-122"/>
                </a:rPr>
                <a:t>的时延很大</a:t>
              </a:r>
            </a:p>
          </p:txBody>
        </p:sp>
      </p:grpSp>
      <p:sp>
        <p:nvSpPr>
          <p:cNvPr id="146473" name="Freeform 320"/>
          <p:cNvSpPr>
            <a:spLocks/>
          </p:cNvSpPr>
          <p:nvPr/>
        </p:nvSpPr>
        <p:spPr bwMode="auto">
          <a:xfrm>
            <a:off x="1697732" y="3101678"/>
            <a:ext cx="2135981" cy="1160463"/>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3810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46474" name="Freeform 321"/>
          <p:cNvSpPr>
            <a:spLocks/>
          </p:cNvSpPr>
          <p:nvPr/>
        </p:nvSpPr>
        <p:spPr bwMode="auto">
          <a:xfrm>
            <a:off x="1883469" y="3876377"/>
            <a:ext cx="1855656" cy="484188"/>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3810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46475" name="Freeform 322"/>
          <p:cNvSpPr>
            <a:spLocks/>
          </p:cNvSpPr>
          <p:nvPr/>
        </p:nvSpPr>
        <p:spPr bwMode="auto">
          <a:xfrm>
            <a:off x="1035613" y="4416127"/>
            <a:ext cx="2748227" cy="38100"/>
          </a:xfrm>
          <a:custGeom>
            <a:avLst/>
            <a:gdLst>
              <a:gd name="T0" fmla="*/ 0 w 1344"/>
              <a:gd name="T1" fmla="*/ 2147483646 h 17"/>
              <a:gd name="T2" fmla="*/ 2147483646 w 1344"/>
              <a:gd name="T3" fmla="*/ 0 h 17"/>
              <a:gd name="T4" fmla="*/ 0 60000 65536"/>
              <a:gd name="T5" fmla="*/ 0 60000 65536"/>
            </a:gdLst>
            <a:ahLst/>
            <a:cxnLst>
              <a:cxn ang="T4">
                <a:pos x="T0" y="T1"/>
              </a:cxn>
              <a:cxn ang="T5">
                <a:pos x="T2" y="T3"/>
              </a:cxn>
            </a:cxnLst>
            <a:rect l="0" t="0" r="r" b="b"/>
            <a:pathLst>
              <a:path w="1344" h="17">
                <a:moveTo>
                  <a:pt x="0" y="17"/>
                </a:moveTo>
                <a:cubicBezTo>
                  <a:pt x="224" y="14"/>
                  <a:pt x="1064" y="4"/>
                  <a:pt x="1344" y="0"/>
                </a:cubicBezTo>
              </a:path>
            </a:pathLst>
          </a:custGeom>
          <a:noFill/>
          <a:ln w="3810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46476" name="Freeform 323"/>
          <p:cNvSpPr>
            <a:spLocks/>
          </p:cNvSpPr>
          <p:nvPr/>
        </p:nvSpPr>
        <p:spPr bwMode="auto">
          <a:xfrm>
            <a:off x="1697731" y="4485977"/>
            <a:ext cx="2153179" cy="647700"/>
          </a:xfrm>
          <a:custGeom>
            <a:avLst/>
            <a:gdLst>
              <a:gd name="T0" fmla="*/ 0 w 1052"/>
              <a:gd name="T1" fmla="*/ 2147483646 h 304"/>
              <a:gd name="T2" fmla="*/ 2147483646 w 1052"/>
              <a:gd name="T3" fmla="*/ 0 h 304"/>
              <a:gd name="T4" fmla="*/ 0 60000 65536"/>
              <a:gd name="T5" fmla="*/ 0 60000 65536"/>
            </a:gdLst>
            <a:ahLst/>
            <a:cxnLst>
              <a:cxn ang="T4">
                <a:pos x="T0" y="T1"/>
              </a:cxn>
              <a:cxn ang="T5">
                <a:pos x="T2" y="T3"/>
              </a:cxn>
            </a:cxnLst>
            <a:rect l="0" t="0" r="r" b="b"/>
            <a:pathLst>
              <a:path w="1052" h="304">
                <a:moveTo>
                  <a:pt x="0" y="304"/>
                </a:moveTo>
                <a:cubicBezTo>
                  <a:pt x="175" y="253"/>
                  <a:pt x="833" y="63"/>
                  <a:pt x="1052" y="0"/>
                </a:cubicBezTo>
              </a:path>
            </a:pathLst>
          </a:custGeom>
          <a:noFill/>
          <a:ln w="38100" cmpd="sng">
            <a:solidFill>
              <a:schemeClr val="hlink"/>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46477" name="Text Box 326"/>
          <p:cNvSpPr txBox="1">
            <a:spLocks noChangeArrowheads="1"/>
          </p:cNvSpPr>
          <p:nvPr/>
        </p:nvSpPr>
        <p:spPr bwMode="auto">
          <a:xfrm>
            <a:off x="2720752" y="1844824"/>
            <a:ext cx="4698722" cy="584775"/>
          </a:xfrm>
          <a:prstGeom prst="rect">
            <a:avLst/>
          </a:prstGeom>
          <a:solidFill>
            <a:srgbClr val="CCE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3200" b="1">
                <a:solidFill>
                  <a:srgbClr val="000099"/>
                </a:solidFill>
                <a:ea typeface="黑体" pitchFamily="49" charset="-122"/>
              </a:rPr>
              <a:t>没有使用高速缓存的情况</a:t>
            </a:r>
          </a:p>
        </p:txBody>
      </p:sp>
      <p:grpSp>
        <p:nvGrpSpPr>
          <p:cNvPr id="558410" name="Group 330"/>
          <p:cNvGrpSpPr>
            <a:grpSpLocks/>
          </p:cNvGrpSpPr>
          <p:nvPr/>
        </p:nvGrpSpPr>
        <p:grpSpPr bwMode="auto">
          <a:xfrm>
            <a:off x="4304935" y="4273254"/>
            <a:ext cx="3057790" cy="1746251"/>
            <a:chOff x="2446" y="2750"/>
            <a:chExt cx="1778" cy="1100"/>
          </a:xfrm>
        </p:grpSpPr>
        <p:sp>
          <p:nvSpPr>
            <p:cNvPr id="146479" name="Text Box 328"/>
            <p:cNvSpPr txBox="1">
              <a:spLocks noChangeArrowheads="1"/>
            </p:cNvSpPr>
            <p:nvPr/>
          </p:nvSpPr>
          <p:spPr bwMode="auto">
            <a:xfrm>
              <a:off x="2446" y="3249"/>
              <a:ext cx="1778" cy="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2800" b="1">
                  <a:solidFill>
                    <a:srgbClr val="000099"/>
                  </a:solidFill>
                  <a:ea typeface="黑体" pitchFamily="49" charset="-122"/>
                </a:rPr>
                <a:t>所有万维网通信量</a:t>
              </a:r>
            </a:p>
            <a:p>
              <a:pPr algn="ctr" eaLnBrk="1" hangingPunct="1"/>
              <a:r>
                <a:rPr lang="zh-CN" altLang="en-US" sz="2800" b="1">
                  <a:solidFill>
                    <a:srgbClr val="000099"/>
                  </a:solidFill>
                  <a:ea typeface="黑体" pitchFamily="49" charset="-122"/>
                </a:rPr>
                <a:t>都经过这条链路</a:t>
              </a:r>
            </a:p>
          </p:txBody>
        </p:sp>
        <p:sp>
          <p:nvSpPr>
            <p:cNvPr id="146480" name="Line 329"/>
            <p:cNvSpPr>
              <a:spLocks noChangeShapeType="1"/>
            </p:cNvSpPr>
            <p:nvPr/>
          </p:nvSpPr>
          <p:spPr bwMode="auto">
            <a:xfrm flipV="1">
              <a:off x="3334" y="2750"/>
              <a:ext cx="0" cy="589"/>
            </a:xfrm>
            <a:prstGeom prst="line">
              <a:avLst/>
            </a:prstGeom>
            <a:noFill/>
            <a:ln w="76200">
              <a:solidFill>
                <a:srgbClr val="3333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spTree>
    <p:extLst>
      <p:ext uri="{BB962C8B-B14F-4D97-AF65-F5344CB8AC3E}">
        <p14:creationId xmlns:p14="http://schemas.microsoft.com/office/powerpoint/2010/main" val="10674955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58410"/>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1000"/>
                                  </p:stCondLst>
                                  <p:childTnLst>
                                    <p:set>
                                      <p:cBhvr>
                                        <p:cTn id="9" dur="1" fill="hold">
                                          <p:stCondLst>
                                            <p:cond delay="0"/>
                                          </p:stCondLst>
                                        </p:cTn>
                                        <p:tgtEl>
                                          <p:spTgt spid="558407"/>
                                        </p:tgtEl>
                                        <p:attrNameLst>
                                          <p:attrName>style.visibility</p:attrName>
                                        </p:attrNameLst>
                                      </p:cBhvr>
                                      <p:to>
                                        <p:strVal val="visible"/>
                                      </p:to>
                                    </p:set>
                                  </p:childTnLst>
                                </p:cTn>
                              </p:par>
                            </p:childTnLst>
                          </p:cTn>
                        </p:par>
                        <p:par>
                          <p:cTn id="10" fill="hold" nodeType="afterGroup">
                            <p:stCondLst>
                              <p:cond delay="1000"/>
                            </p:stCondLst>
                            <p:childTnLst>
                              <p:par>
                                <p:cTn id="11" presetID="35" presetClass="emph" presetSubtype="0" repeatCount="3000" fill="hold" nodeType="afterEffect">
                                  <p:stCondLst>
                                    <p:cond delay="500"/>
                                  </p:stCondLst>
                                  <p:childTnLst>
                                    <p:anim calcmode="discrete" valueType="str">
                                      <p:cBhvr>
                                        <p:cTn id="12" dur="1000" fill="hold"/>
                                        <p:tgtEl>
                                          <p:spTgt spid="55840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2"/>
          <p:cNvSpPr>
            <a:spLocks noGrp="1" noChangeArrowheads="1"/>
          </p:cNvSpPr>
          <p:nvPr>
            <p:ph type="title"/>
          </p:nvPr>
        </p:nvSpPr>
        <p:spPr/>
        <p:txBody>
          <a:bodyPr/>
          <a:lstStyle/>
          <a:p>
            <a:pPr algn="ctr" eaLnBrk="1" hangingPunct="1">
              <a:defRPr/>
            </a:pPr>
            <a:r>
              <a:rPr dirty="0"/>
              <a:t>使用高速缓存的情况</a:t>
            </a:r>
          </a:p>
        </p:txBody>
      </p:sp>
      <p:grpSp>
        <p:nvGrpSpPr>
          <p:cNvPr id="148483" name="Group 6"/>
          <p:cNvGrpSpPr>
            <a:grpSpLocks/>
          </p:cNvGrpSpPr>
          <p:nvPr/>
        </p:nvGrpSpPr>
        <p:grpSpPr bwMode="auto">
          <a:xfrm>
            <a:off x="271727" y="3205932"/>
            <a:ext cx="3742267" cy="2570162"/>
            <a:chOff x="912" y="768"/>
            <a:chExt cx="2400" cy="1584"/>
          </a:xfrm>
        </p:grpSpPr>
        <p:sp>
          <p:nvSpPr>
            <p:cNvPr id="148786" name="Oval 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87" name="Oval 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88" name="Oval 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89" name="Oval 1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90" name="Oval 1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91" name="Oval 1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92" name="Oval 1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93" name="Oval 1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94" name="Oval 1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nvGrpSpPr>
            <p:cNvPr id="148795" name="Group 16"/>
            <p:cNvGrpSpPr>
              <a:grpSpLocks/>
            </p:cNvGrpSpPr>
            <p:nvPr/>
          </p:nvGrpSpPr>
          <p:grpSpPr bwMode="auto">
            <a:xfrm>
              <a:off x="912" y="768"/>
              <a:ext cx="2386" cy="1553"/>
              <a:chOff x="912" y="768"/>
              <a:chExt cx="2386" cy="1553"/>
            </a:xfrm>
          </p:grpSpPr>
          <p:sp>
            <p:nvSpPr>
              <p:cNvPr id="148796" name="Oval 1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97" name="Oval 1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98" name="Oval 1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799" name="Oval 2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800" name="Oval 2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801" name="Oval 2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802" name="Oval 2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803" name="Oval 2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48804" name="Oval 2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grpSp>
      <p:graphicFrame>
        <p:nvGraphicFramePr>
          <p:cNvPr id="148484" name="Object 26"/>
          <p:cNvGraphicFramePr>
            <a:graphicFrameLocks noChangeAspect="1"/>
          </p:cNvGraphicFramePr>
          <p:nvPr>
            <p:extLst>
              <p:ext uri="{D42A27DB-BD31-4B8C-83A1-F6EECF244321}">
                <p14:modId xmlns:p14="http://schemas.microsoft.com/office/powerpoint/2010/main" val="2540031237"/>
              </p:ext>
            </p:extLst>
          </p:nvPr>
        </p:nvGraphicFramePr>
        <p:xfrm>
          <a:off x="7087262" y="3929832"/>
          <a:ext cx="1917567" cy="1149350"/>
        </p:xfrm>
        <a:graphic>
          <a:graphicData uri="http://schemas.openxmlformats.org/presentationml/2006/ole">
            <mc:AlternateContent xmlns:mc="http://schemas.openxmlformats.org/markup-compatibility/2006">
              <mc:Choice xmlns:v="urn:schemas-microsoft-com:vml" Requires="v">
                <p:oleObj spid="_x0000_s20483"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87262" y="3929832"/>
                        <a:ext cx="1917567" cy="11493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48485" name="Line 27"/>
          <p:cNvSpPr>
            <a:spLocks noChangeShapeType="1"/>
          </p:cNvSpPr>
          <p:nvPr/>
        </p:nvSpPr>
        <p:spPr bwMode="auto">
          <a:xfrm>
            <a:off x="4046671" y="4491807"/>
            <a:ext cx="2734469"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48486" name="Line 28"/>
          <p:cNvSpPr>
            <a:spLocks noChangeShapeType="1"/>
          </p:cNvSpPr>
          <p:nvPr/>
        </p:nvSpPr>
        <p:spPr bwMode="auto">
          <a:xfrm>
            <a:off x="8273919" y="5001395"/>
            <a:ext cx="703394" cy="5429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487" name="Line 29"/>
          <p:cNvSpPr>
            <a:spLocks noChangeShapeType="1"/>
          </p:cNvSpPr>
          <p:nvPr/>
        </p:nvSpPr>
        <p:spPr bwMode="auto">
          <a:xfrm>
            <a:off x="8679789" y="4721994"/>
            <a:ext cx="564092" cy="1158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488" name="Line 30"/>
          <p:cNvSpPr>
            <a:spLocks noChangeShapeType="1"/>
          </p:cNvSpPr>
          <p:nvPr/>
        </p:nvSpPr>
        <p:spPr bwMode="auto">
          <a:xfrm flipV="1">
            <a:off x="8710746" y="4040958"/>
            <a:ext cx="533135" cy="1539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489" name="Line 31"/>
          <p:cNvSpPr>
            <a:spLocks noChangeShapeType="1"/>
          </p:cNvSpPr>
          <p:nvPr/>
        </p:nvSpPr>
        <p:spPr bwMode="auto">
          <a:xfrm flipV="1">
            <a:off x="8241242" y="3421832"/>
            <a:ext cx="736071" cy="59531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490" name="Group 33"/>
          <p:cNvGrpSpPr>
            <a:grpSpLocks/>
          </p:cNvGrpSpPr>
          <p:nvPr/>
        </p:nvGrpSpPr>
        <p:grpSpPr bwMode="auto">
          <a:xfrm>
            <a:off x="9099418" y="3696469"/>
            <a:ext cx="426508" cy="661988"/>
            <a:chOff x="4486" y="2730"/>
            <a:chExt cx="217" cy="339"/>
          </a:xfrm>
        </p:grpSpPr>
        <p:grpSp>
          <p:nvGrpSpPr>
            <p:cNvPr id="148766" name="Group 34"/>
            <p:cNvGrpSpPr>
              <a:grpSpLocks/>
            </p:cNvGrpSpPr>
            <p:nvPr/>
          </p:nvGrpSpPr>
          <p:grpSpPr bwMode="auto">
            <a:xfrm>
              <a:off x="4491" y="2736"/>
              <a:ext cx="212" cy="333"/>
              <a:chOff x="4491" y="2736"/>
              <a:chExt cx="212" cy="333"/>
            </a:xfrm>
          </p:grpSpPr>
          <p:sp>
            <p:nvSpPr>
              <p:cNvPr id="148777" name="Freeform 35"/>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78" name="Freeform 36"/>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79" name="Freeform 37"/>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80" name="Freeform 38"/>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81" name="Rectangle 39"/>
              <p:cNvSpPr>
                <a:spLocks noChangeArrowheads="1"/>
              </p:cNvSpPr>
              <p:nvPr/>
            </p:nvSpPr>
            <p:spPr bwMode="auto">
              <a:xfrm>
                <a:off x="4491" y="279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82" name="Rectangle 40"/>
              <p:cNvSpPr>
                <a:spLocks noChangeArrowheads="1"/>
              </p:cNvSpPr>
              <p:nvPr/>
            </p:nvSpPr>
            <p:spPr bwMode="auto">
              <a:xfrm>
                <a:off x="4496" y="2812"/>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83" name="Line 41"/>
              <p:cNvSpPr>
                <a:spLocks noChangeShapeType="1"/>
              </p:cNvSpPr>
              <p:nvPr/>
            </p:nvSpPr>
            <p:spPr bwMode="auto">
              <a:xfrm>
                <a:off x="4501" y="2837"/>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84" name="Line 42"/>
              <p:cNvSpPr>
                <a:spLocks noChangeShapeType="1"/>
              </p:cNvSpPr>
              <p:nvPr/>
            </p:nvSpPr>
            <p:spPr bwMode="auto">
              <a:xfrm flipH="1">
                <a:off x="4491" y="3013"/>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85" name="Line 43"/>
              <p:cNvSpPr>
                <a:spLocks noChangeShapeType="1"/>
              </p:cNvSpPr>
              <p:nvPr/>
            </p:nvSpPr>
            <p:spPr bwMode="auto">
              <a:xfrm flipH="1">
                <a:off x="4491" y="2900"/>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8767" name="Group 44"/>
            <p:cNvGrpSpPr>
              <a:grpSpLocks/>
            </p:cNvGrpSpPr>
            <p:nvPr/>
          </p:nvGrpSpPr>
          <p:grpSpPr bwMode="auto">
            <a:xfrm>
              <a:off x="4486" y="2730"/>
              <a:ext cx="212" cy="333"/>
              <a:chOff x="4486" y="2730"/>
              <a:chExt cx="212" cy="333"/>
            </a:xfrm>
          </p:grpSpPr>
          <p:sp>
            <p:nvSpPr>
              <p:cNvPr id="148768" name="Freeform 45"/>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69" name="Freeform 46"/>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70" name="Freeform 47"/>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71" name="Freeform 48"/>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72" name="Rectangle 49"/>
              <p:cNvSpPr>
                <a:spLocks noChangeArrowheads="1"/>
              </p:cNvSpPr>
              <p:nvPr/>
            </p:nvSpPr>
            <p:spPr bwMode="auto">
              <a:xfrm>
                <a:off x="4486" y="2793"/>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73" name="Rectangle 50"/>
              <p:cNvSpPr>
                <a:spLocks noChangeArrowheads="1"/>
              </p:cNvSpPr>
              <p:nvPr/>
            </p:nvSpPr>
            <p:spPr bwMode="auto">
              <a:xfrm>
                <a:off x="4491" y="2806"/>
                <a:ext cx="66" cy="43"/>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74" name="Line 51"/>
              <p:cNvSpPr>
                <a:spLocks noChangeShapeType="1"/>
              </p:cNvSpPr>
              <p:nvPr/>
            </p:nvSpPr>
            <p:spPr bwMode="auto">
              <a:xfrm>
                <a:off x="4501" y="282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75" name="Line 52"/>
              <p:cNvSpPr>
                <a:spLocks noChangeShapeType="1"/>
              </p:cNvSpPr>
              <p:nvPr/>
            </p:nvSpPr>
            <p:spPr bwMode="auto">
              <a:xfrm flipH="1">
                <a:off x="4491" y="300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76" name="Line 53"/>
              <p:cNvSpPr>
                <a:spLocks noChangeShapeType="1"/>
              </p:cNvSpPr>
              <p:nvPr/>
            </p:nvSpPr>
            <p:spPr bwMode="auto">
              <a:xfrm flipH="1">
                <a:off x="4491" y="289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48491" name="Group 54"/>
          <p:cNvGrpSpPr>
            <a:grpSpLocks/>
          </p:cNvGrpSpPr>
          <p:nvPr/>
        </p:nvGrpSpPr>
        <p:grpSpPr bwMode="auto">
          <a:xfrm>
            <a:off x="9099418" y="4556894"/>
            <a:ext cx="426508" cy="661988"/>
            <a:chOff x="4486" y="3170"/>
            <a:chExt cx="217" cy="339"/>
          </a:xfrm>
        </p:grpSpPr>
        <p:grpSp>
          <p:nvGrpSpPr>
            <p:cNvPr id="148746" name="Group 55"/>
            <p:cNvGrpSpPr>
              <a:grpSpLocks/>
            </p:cNvGrpSpPr>
            <p:nvPr/>
          </p:nvGrpSpPr>
          <p:grpSpPr bwMode="auto">
            <a:xfrm>
              <a:off x="4491" y="3176"/>
              <a:ext cx="212" cy="333"/>
              <a:chOff x="4491" y="3176"/>
              <a:chExt cx="212" cy="333"/>
            </a:xfrm>
          </p:grpSpPr>
          <p:sp>
            <p:nvSpPr>
              <p:cNvPr id="148757" name="Freeform 56"/>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58" name="Freeform 57"/>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59" name="Freeform 58"/>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60" name="Freeform 59"/>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61" name="Rectangle 60"/>
              <p:cNvSpPr>
                <a:spLocks noChangeArrowheads="1"/>
              </p:cNvSpPr>
              <p:nvPr/>
            </p:nvSpPr>
            <p:spPr bwMode="auto">
              <a:xfrm>
                <a:off x="4491" y="323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62" name="Rectangle 61"/>
              <p:cNvSpPr>
                <a:spLocks noChangeArrowheads="1"/>
              </p:cNvSpPr>
              <p:nvPr/>
            </p:nvSpPr>
            <p:spPr bwMode="auto">
              <a:xfrm>
                <a:off x="4496" y="3251"/>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63" name="Line 62"/>
              <p:cNvSpPr>
                <a:spLocks noChangeShapeType="1"/>
              </p:cNvSpPr>
              <p:nvPr/>
            </p:nvSpPr>
            <p:spPr bwMode="auto">
              <a:xfrm>
                <a:off x="4501" y="3276"/>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64" name="Line 63"/>
              <p:cNvSpPr>
                <a:spLocks noChangeShapeType="1"/>
              </p:cNvSpPr>
              <p:nvPr/>
            </p:nvSpPr>
            <p:spPr bwMode="auto">
              <a:xfrm flipH="1">
                <a:off x="4491" y="3452"/>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65" name="Line 64"/>
              <p:cNvSpPr>
                <a:spLocks noChangeShapeType="1"/>
              </p:cNvSpPr>
              <p:nvPr/>
            </p:nvSpPr>
            <p:spPr bwMode="auto">
              <a:xfrm flipH="1">
                <a:off x="4491" y="333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8747" name="Group 65"/>
            <p:cNvGrpSpPr>
              <a:grpSpLocks/>
            </p:cNvGrpSpPr>
            <p:nvPr/>
          </p:nvGrpSpPr>
          <p:grpSpPr bwMode="auto">
            <a:xfrm>
              <a:off x="4486" y="3170"/>
              <a:ext cx="212" cy="332"/>
              <a:chOff x="4486" y="3170"/>
              <a:chExt cx="212" cy="332"/>
            </a:xfrm>
          </p:grpSpPr>
          <p:sp>
            <p:nvSpPr>
              <p:cNvPr id="148748" name="Freeform 66"/>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49" name="Freeform 67"/>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50" name="Freeform 68"/>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51" name="Freeform 69"/>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52" name="Rectangle 70"/>
              <p:cNvSpPr>
                <a:spLocks noChangeArrowheads="1"/>
              </p:cNvSpPr>
              <p:nvPr/>
            </p:nvSpPr>
            <p:spPr bwMode="auto">
              <a:xfrm>
                <a:off x="4486" y="3232"/>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53" name="Rectangle 71"/>
              <p:cNvSpPr>
                <a:spLocks noChangeArrowheads="1"/>
              </p:cNvSpPr>
              <p:nvPr/>
            </p:nvSpPr>
            <p:spPr bwMode="auto">
              <a:xfrm>
                <a:off x="4491" y="3245"/>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54" name="Line 72"/>
              <p:cNvSpPr>
                <a:spLocks noChangeShapeType="1"/>
              </p:cNvSpPr>
              <p:nvPr/>
            </p:nvSpPr>
            <p:spPr bwMode="auto">
              <a:xfrm>
                <a:off x="4501" y="326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55" name="Line 73"/>
              <p:cNvSpPr>
                <a:spLocks noChangeShapeType="1"/>
              </p:cNvSpPr>
              <p:nvPr/>
            </p:nvSpPr>
            <p:spPr bwMode="auto">
              <a:xfrm flipH="1">
                <a:off x="4491" y="344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56" name="Line 74"/>
              <p:cNvSpPr>
                <a:spLocks noChangeShapeType="1"/>
              </p:cNvSpPr>
              <p:nvPr/>
            </p:nvSpPr>
            <p:spPr bwMode="auto">
              <a:xfrm flipH="1">
                <a:off x="4491" y="333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48492" name="Group 75"/>
          <p:cNvGrpSpPr>
            <a:grpSpLocks/>
          </p:cNvGrpSpPr>
          <p:nvPr/>
        </p:nvGrpSpPr>
        <p:grpSpPr bwMode="auto">
          <a:xfrm>
            <a:off x="8655712" y="5229994"/>
            <a:ext cx="423069" cy="661988"/>
            <a:chOff x="4260" y="3515"/>
            <a:chExt cx="216" cy="339"/>
          </a:xfrm>
        </p:grpSpPr>
        <p:grpSp>
          <p:nvGrpSpPr>
            <p:cNvPr id="148726" name="Group 76"/>
            <p:cNvGrpSpPr>
              <a:grpSpLocks/>
            </p:cNvGrpSpPr>
            <p:nvPr/>
          </p:nvGrpSpPr>
          <p:grpSpPr bwMode="auto">
            <a:xfrm>
              <a:off x="4265" y="3521"/>
              <a:ext cx="211" cy="333"/>
              <a:chOff x="4265" y="3521"/>
              <a:chExt cx="211" cy="333"/>
            </a:xfrm>
          </p:grpSpPr>
          <p:sp>
            <p:nvSpPr>
              <p:cNvPr id="148737" name="Freeform 77"/>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38" name="Freeform 78"/>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39" name="Freeform 79"/>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40" name="Freeform 80"/>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41" name="Rectangle 81"/>
              <p:cNvSpPr>
                <a:spLocks noChangeArrowheads="1"/>
              </p:cNvSpPr>
              <p:nvPr/>
            </p:nvSpPr>
            <p:spPr bwMode="auto">
              <a:xfrm>
                <a:off x="4265" y="3584"/>
                <a:ext cx="115"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42" name="Rectangle 82"/>
              <p:cNvSpPr>
                <a:spLocks noChangeArrowheads="1"/>
              </p:cNvSpPr>
              <p:nvPr/>
            </p:nvSpPr>
            <p:spPr bwMode="auto">
              <a:xfrm>
                <a:off x="4270" y="359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43" name="Line 83"/>
              <p:cNvSpPr>
                <a:spLocks noChangeShapeType="1"/>
              </p:cNvSpPr>
              <p:nvPr/>
            </p:nvSpPr>
            <p:spPr bwMode="auto">
              <a:xfrm>
                <a:off x="4275" y="3622"/>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44" name="Line 84"/>
              <p:cNvSpPr>
                <a:spLocks noChangeShapeType="1"/>
              </p:cNvSpPr>
              <p:nvPr/>
            </p:nvSpPr>
            <p:spPr bwMode="auto">
              <a:xfrm flipH="1">
                <a:off x="4265" y="3797"/>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45" name="Line 85"/>
              <p:cNvSpPr>
                <a:spLocks noChangeShapeType="1"/>
              </p:cNvSpPr>
              <p:nvPr/>
            </p:nvSpPr>
            <p:spPr bwMode="auto">
              <a:xfrm flipH="1">
                <a:off x="4265" y="3684"/>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8727" name="Group 86"/>
            <p:cNvGrpSpPr>
              <a:grpSpLocks/>
            </p:cNvGrpSpPr>
            <p:nvPr/>
          </p:nvGrpSpPr>
          <p:grpSpPr bwMode="auto">
            <a:xfrm>
              <a:off x="4260" y="3515"/>
              <a:ext cx="211" cy="332"/>
              <a:chOff x="4260" y="3515"/>
              <a:chExt cx="211" cy="332"/>
            </a:xfrm>
          </p:grpSpPr>
          <p:sp>
            <p:nvSpPr>
              <p:cNvPr id="148728" name="Freeform 87"/>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29" name="Freeform 88"/>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30" name="Freeform 89"/>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31" name="Freeform 90"/>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32" name="Rectangle 91"/>
              <p:cNvSpPr>
                <a:spLocks noChangeArrowheads="1"/>
              </p:cNvSpPr>
              <p:nvPr/>
            </p:nvSpPr>
            <p:spPr bwMode="auto">
              <a:xfrm>
                <a:off x="4260" y="3578"/>
                <a:ext cx="115"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33" name="Rectangle 92"/>
              <p:cNvSpPr>
                <a:spLocks noChangeArrowheads="1"/>
              </p:cNvSpPr>
              <p:nvPr/>
            </p:nvSpPr>
            <p:spPr bwMode="auto">
              <a:xfrm>
                <a:off x="4265" y="359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34" name="Line 93"/>
              <p:cNvSpPr>
                <a:spLocks noChangeShapeType="1"/>
              </p:cNvSpPr>
              <p:nvPr/>
            </p:nvSpPr>
            <p:spPr bwMode="auto">
              <a:xfrm>
                <a:off x="4275" y="360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35" name="Line 94"/>
              <p:cNvSpPr>
                <a:spLocks noChangeShapeType="1"/>
              </p:cNvSpPr>
              <p:nvPr/>
            </p:nvSpPr>
            <p:spPr bwMode="auto">
              <a:xfrm flipH="1">
                <a:off x="4265" y="3791"/>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36" name="Line 95"/>
              <p:cNvSpPr>
                <a:spLocks noChangeShapeType="1"/>
              </p:cNvSpPr>
              <p:nvPr/>
            </p:nvSpPr>
            <p:spPr bwMode="auto">
              <a:xfrm flipH="1">
                <a:off x="4265" y="3678"/>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48493" name="Rectangle 96"/>
          <p:cNvSpPr>
            <a:spLocks noChangeArrowheads="1"/>
          </p:cNvSpPr>
          <p:nvPr/>
        </p:nvSpPr>
        <p:spPr bwMode="auto">
          <a:xfrm>
            <a:off x="2285603" y="3156719"/>
            <a:ext cx="32676" cy="2598738"/>
          </a:xfrm>
          <a:prstGeom prst="rect">
            <a:avLst/>
          </a:prstGeom>
          <a:solidFill>
            <a:srgbClr val="000000"/>
          </a:solidFill>
          <a:ln w="28575">
            <a:solidFill>
              <a:srgbClr val="333399"/>
            </a:solidFill>
            <a:miter lim="800000"/>
            <a:headEnd/>
            <a:tailEnd/>
          </a:ln>
        </p:spPr>
        <p:txBody>
          <a:bodyPr/>
          <a:lstStyle/>
          <a:p>
            <a:pPr eaLnBrk="1" hangingPunct="1"/>
            <a:endParaRPr lang="zh-CN" altLang="en-US" b="1">
              <a:solidFill>
                <a:srgbClr val="000099"/>
              </a:solidFill>
            </a:endParaRPr>
          </a:p>
        </p:txBody>
      </p:sp>
      <p:sp>
        <p:nvSpPr>
          <p:cNvPr id="148494" name="Line 97"/>
          <p:cNvSpPr>
            <a:spLocks noChangeShapeType="1"/>
          </p:cNvSpPr>
          <p:nvPr/>
        </p:nvSpPr>
        <p:spPr bwMode="auto">
          <a:xfrm>
            <a:off x="1411950" y="3537720"/>
            <a:ext cx="889132"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495" name="Line 98"/>
          <p:cNvSpPr>
            <a:spLocks noChangeShapeType="1"/>
          </p:cNvSpPr>
          <p:nvPr/>
        </p:nvSpPr>
        <p:spPr bwMode="auto">
          <a:xfrm>
            <a:off x="1678517" y="4247333"/>
            <a:ext cx="622565" cy="15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496" name="Line 99"/>
          <p:cNvSpPr>
            <a:spLocks noChangeShapeType="1"/>
          </p:cNvSpPr>
          <p:nvPr/>
        </p:nvSpPr>
        <p:spPr bwMode="auto">
          <a:xfrm>
            <a:off x="964804" y="4748983"/>
            <a:ext cx="1336278"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497" name="Line 100"/>
          <p:cNvSpPr>
            <a:spLocks noChangeShapeType="1"/>
          </p:cNvSpPr>
          <p:nvPr/>
        </p:nvSpPr>
        <p:spPr bwMode="auto">
          <a:xfrm>
            <a:off x="1499659" y="5366520"/>
            <a:ext cx="801423"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498" name="Line 101"/>
          <p:cNvSpPr>
            <a:spLocks noChangeShapeType="1"/>
          </p:cNvSpPr>
          <p:nvPr/>
        </p:nvSpPr>
        <p:spPr bwMode="auto">
          <a:xfrm>
            <a:off x="2301082" y="5544320"/>
            <a:ext cx="445427"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499" name="Line 339"/>
          <p:cNvSpPr>
            <a:spLocks noChangeShapeType="1"/>
          </p:cNvSpPr>
          <p:nvPr/>
        </p:nvSpPr>
        <p:spPr bwMode="auto">
          <a:xfrm flipV="1">
            <a:off x="3159258" y="4580707"/>
            <a:ext cx="779065" cy="6477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48500" name="Line 102"/>
          <p:cNvSpPr>
            <a:spLocks noChangeShapeType="1"/>
          </p:cNvSpPr>
          <p:nvPr/>
        </p:nvSpPr>
        <p:spPr bwMode="auto">
          <a:xfrm>
            <a:off x="2301081" y="4483869"/>
            <a:ext cx="1515137" cy="15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501" name="Group 103"/>
          <p:cNvGrpSpPr>
            <a:grpSpLocks/>
          </p:cNvGrpSpPr>
          <p:nvPr/>
        </p:nvGrpSpPr>
        <p:grpSpPr bwMode="auto">
          <a:xfrm>
            <a:off x="3656277" y="4288607"/>
            <a:ext cx="607087" cy="374650"/>
            <a:chOff x="2154" y="3033"/>
            <a:chExt cx="309" cy="192"/>
          </a:xfrm>
        </p:grpSpPr>
        <p:sp>
          <p:nvSpPr>
            <p:cNvPr id="148701" name="Oval 104"/>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48702" name="Rectangle 105"/>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03" name="Rectangle 106"/>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704" name="Oval 107"/>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48705" name="Group 108"/>
            <p:cNvGrpSpPr>
              <a:grpSpLocks/>
            </p:cNvGrpSpPr>
            <p:nvPr/>
          </p:nvGrpSpPr>
          <p:grpSpPr bwMode="auto">
            <a:xfrm>
              <a:off x="2201" y="3046"/>
              <a:ext cx="214" cy="86"/>
              <a:chOff x="2201" y="3046"/>
              <a:chExt cx="214" cy="86"/>
            </a:xfrm>
          </p:grpSpPr>
          <p:grpSp>
            <p:nvGrpSpPr>
              <p:cNvPr id="148708" name="Group 109"/>
              <p:cNvGrpSpPr>
                <a:grpSpLocks/>
              </p:cNvGrpSpPr>
              <p:nvPr/>
            </p:nvGrpSpPr>
            <p:grpSpPr bwMode="auto">
              <a:xfrm>
                <a:off x="2201" y="3046"/>
                <a:ext cx="212" cy="84"/>
                <a:chOff x="2201" y="3046"/>
                <a:chExt cx="212" cy="84"/>
              </a:xfrm>
            </p:grpSpPr>
            <p:sp>
              <p:nvSpPr>
                <p:cNvPr id="148718" name="Freeform 110"/>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19" name="Freeform 111"/>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20" name="Freeform 112"/>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21" name="Freeform 113"/>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22" name="Freeform 114"/>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23" name="Freeform 115"/>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24" name="Freeform 116"/>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25" name="Freeform 117"/>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48709" name="Group 118"/>
              <p:cNvGrpSpPr>
                <a:grpSpLocks/>
              </p:cNvGrpSpPr>
              <p:nvPr/>
            </p:nvGrpSpPr>
            <p:grpSpPr bwMode="auto">
              <a:xfrm>
                <a:off x="2203" y="3048"/>
                <a:ext cx="212" cy="84"/>
                <a:chOff x="2203" y="3048"/>
                <a:chExt cx="212" cy="84"/>
              </a:xfrm>
            </p:grpSpPr>
            <p:sp>
              <p:nvSpPr>
                <p:cNvPr id="148710" name="Freeform 119"/>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11" name="Freeform 120"/>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12" name="Freeform 121"/>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13" name="Freeform 122"/>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14" name="Freeform 123"/>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15" name="Freeform 124"/>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16" name="Freeform 125"/>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17" name="Freeform 126"/>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48706" name="Line 127"/>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707" name="Line 128"/>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8502" name="Group 129"/>
          <p:cNvGrpSpPr>
            <a:grpSpLocks/>
          </p:cNvGrpSpPr>
          <p:nvPr/>
        </p:nvGrpSpPr>
        <p:grpSpPr bwMode="auto">
          <a:xfrm>
            <a:off x="1234810" y="3075758"/>
            <a:ext cx="557213" cy="517525"/>
            <a:chOff x="921" y="2412"/>
            <a:chExt cx="284" cy="265"/>
          </a:xfrm>
        </p:grpSpPr>
        <p:grpSp>
          <p:nvGrpSpPr>
            <p:cNvPr id="148675" name="Group 130"/>
            <p:cNvGrpSpPr>
              <a:grpSpLocks/>
            </p:cNvGrpSpPr>
            <p:nvPr/>
          </p:nvGrpSpPr>
          <p:grpSpPr bwMode="auto">
            <a:xfrm>
              <a:off x="928" y="2417"/>
              <a:ext cx="277" cy="260"/>
              <a:chOff x="928" y="2417"/>
              <a:chExt cx="277" cy="260"/>
            </a:xfrm>
          </p:grpSpPr>
          <p:sp>
            <p:nvSpPr>
              <p:cNvPr id="148689" name="Freeform 131"/>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90" name="Freeform 132"/>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91" name="Freeform 133"/>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92" name="Freeform 134"/>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93" name="Rectangle 135"/>
              <p:cNvSpPr>
                <a:spLocks noChangeArrowheads="1"/>
              </p:cNvSpPr>
              <p:nvPr/>
            </p:nvSpPr>
            <p:spPr bwMode="auto">
              <a:xfrm>
                <a:off x="974" y="2434"/>
                <a:ext cx="185"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94" name="Rectangle 136"/>
              <p:cNvSpPr>
                <a:spLocks noChangeArrowheads="1"/>
              </p:cNvSpPr>
              <p:nvPr/>
            </p:nvSpPr>
            <p:spPr bwMode="auto">
              <a:xfrm>
                <a:off x="937" y="2576"/>
                <a:ext cx="260"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95" name="Rectangle 137"/>
              <p:cNvSpPr>
                <a:spLocks noChangeArrowheads="1"/>
              </p:cNvSpPr>
              <p:nvPr/>
            </p:nvSpPr>
            <p:spPr bwMode="auto">
              <a:xfrm>
                <a:off x="992" y="2450"/>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96" name="Line 138"/>
              <p:cNvSpPr>
                <a:spLocks noChangeShapeType="1"/>
              </p:cNvSpPr>
              <p:nvPr/>
            </p:nvSpPr>
            <p:spPr bwMode="auto">
              <a:xfrm flipH="1">
                <a:off x="1115" y="259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697" name="Group 139"/>
              <p:cNvGrpSpPr>
                <a:grpSpLocks/>
              </p:cNvGrpSpPr>
              <p:nvPr/>
            </p:nvGrpSpPr>
            <p:grpSpPr bwMode="auto">
              <a:xfrm>
                <a:off x="928" y="2639"/>
                <a:ext cx="277" cy="38"/>
                <a:chOff x="928" y="2639"/>
                <a:chExt cx="277" cy="38"/>
              </a:xfrm>
            </p:grpSpPr>
            <p:sp>
              <p:nvSpPr>
                <p:cNvPr id="148698" name="Freeform 140"/>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99" name="Freeform 141"/>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700" name="Rectangle 142"/>
                <p:cNvSpPr>
                  <a:spLocks noChangeArrowheads="1"/>
                </p:cNvSpPr>
                <p:nvPr/>
              </p:nvSpPr>
              <p:spPr bwMode="auto">
                <a:xfrm>
                  <a:off x="930" y="2666"/>
                  <a:ext cx="274"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48676" name="Group 143"/>
            <p:cNvGrpSpPr>
              <a:grpSpLocks/>
            </p:cNvGrpSpPr>
            <p:nvPr/>
          </p:nvGrpSpPr>
          <p:grpSpPr bwMode="auto">
            <a:xfrm>
              <a:off x="921" y="2412"/>
              <a:ext cx="277" cy="261"/>
              <a:chOff x="921" y="2412"/>
              <a:chExt cx="277" cy="261"/>
            </a:xfrm>
          </p:grpSpPr>
          <p:sp>
            <p:nvSpPr>
              <p:cNvPr id="148677" name="Freeform 144"/>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78" name="Freeform 145"/>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79" name="Freeform 146"/>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80" name="Freeform 147"/>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81" name="Rectangle 148"/>
              <p:cNvSpPr>
                <a:spLocks noChangeArrowheads="1"/>
              </p:cNvSpPr>
              <p:nvPr/>
            </p:nvSpPr>
            <p:spPr bwMode="auto">
              <a:xfrm>
                <a:off x="968" y="2429"/>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82" name="Rectangle 149"/>
              <p:cNvSpPr>
                <a:spLocks noChangeArrowheads="1"/>
              </p:cNvSpPr>
              <p:nvPr/>
            </p:nvSpPr>
            <p:spPr bwMode="auto">
              <a:xfrm>
                <a:off x="930" y="2571"/>
                <a:ext cx="260"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83" name="Rectangle 150"/>
              <p:cNvSpPr>
                <a:spLocks noChangeArrowheads="1"/>
              </p:cNvSpPr>
              <p:nvPr/>
            </p:nvSpPr>
            <p:spPr bwMode="auto">
              <a:xfrm>
                <a:off x="985" y="2445"/>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84" name="Line 151"/>
              <p:cNvSpPr>
                <a:spLocks noChangeShapeType="1"/>
              </p:cNvSpPr>
              <p:nvPr/>
            </p:nvSpPr>
            <p:spPr bwMode="auto">
              <a:xfrm flipH="1">
                <a:off x="1108" y="259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685" name="Group 152"/>
              <p:cNvGrpSpPr>
                <a:grpSpLocks/>
              </p:cNvGrpSpPr>
              <p:nvPr/>
            </p:nvGrpSpPr>
            <p:grpSpPr bwMode="auto">
              <a:xfrm>
                <a:off x="921" y="2635"/>
                <a:ext cx="277" cy="38"/>
                <a:chOff x="921" y="2635"/>
                <a:chExt cx="277" cy="38"/>
              </a:xfrm>
            </p:grpSpPr>
            <p:sp>
              <p:nvSpPr>
                <p:cNvPr id="148686" name="Freeform 153"/>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87" name="Freeform 154"/>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88" name="Rectangle 155"/>
                <p:cNvSpPr>
                  <a:spLocks noChangeArrowheads="1"/>
                </p:cNvSpPr>
                <p:nvPr/>
              </p:nvSpPr>
              <p:spPr bwMode="auto">
                <a:xfrm>
                  <a:off x="923" y="2662"/>
                  <a:ext cx="274"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48503" name="Group 156"/>
          <p:cNvGrpSpPr>
            <a:grpSpLocks/>
          </p:cNvGrpSpPr>
          <p:nvPr/>
        </p:nvGrpSpPr>
        <p:grpSpPr bwMode="auto">
          <a:xfrm>
            <a:off x="1384433" y="3785370"/>
            <a:ext cx="553773" cy="517525"/>
            <a:chOff x="997" y="2775"/>
            <a:chExt cx="282" cy="265"/>
          </a:xfrm>
        </p:grpSpPr>
        <p:grpSp>
          <p:nvGrpSpPr>
            <p:cNvPr id="148649" name="Group 157"/>
            <p:cNvGrpSpPr>
              <a:grpSpLocks/>
            </p:cNvGrpSpPr>
            <p:nvPr/>
          </p:nvGrpSpPr>
          <p:grpSpPr bwMode="auto">
            <a:xfrm>
              <a:off x="1004" y="2779"/>
              <a:ext cx="275" cy="261"/>
              <a:chOff x="1004" y="2779"/>
              <a:chExt cx="275" cy="261"/>
            </a:xfrm>
          </p:grpSpPr>
          <p:sp>
            <p:nvSpPr>
              <p:cNvPr id="148663" name="Freeform 158"/>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64" name="Freeform 159"/>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65" name="Freeform 160"/>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66" name="Freeform 161"/>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67" name="Rectangle 162"/>
              <p:cNvSpPr>
                <a:spLocks noChangeArrowheads="1"/>
              </p:cNvSpPr>
              <p:nvPr/>
            </p:nvSpPr>
            <p:spPr bwMode="auto">
              <a:xfrm>
                <a:off x="1050" y="2797"/>
                <a:ext cx="183"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68" name="Rectangle 163"/>
              <p:cNvSpPr>
                <a:spLocks noChangeArrowheads="1"/>
              </p:cNvSpPr>
              <p:nvPr/>
            </p:nvSpPr>
            <p:spPr bwMode="auto">
              <a:xfrm>
                <a:off x="1013" y="293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69" name="Rectangle 164"/>
              <p:cNvSpPr>
                <a:spLocks noChangeArrowheads="1"/>
              </p:cNvSpPr>
              <p:nvPr/>
            </p:nvSpPr>
            <p:spPr bwMode="auto">
              <a:xfrm>
                <a:off x="1067" y="2813"/>
                <a:ext cx="149"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70" name="Line 165"/>
              <p:cNvSpPr>
                <a:spLocks noChangeShapeType="1"/>
              </p:cNvSpPr>
              <p:nvPr/>
            </p:nvSpPr>
            <p:spPr bwMode="auto">
              <a:xfrm flipH="1">
                <a:off x="1189" y="2961"/>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671" name="Group 166"/>
              <p:cNvGrpSpPr>
                <a:grpSpLocks/>
              </p:cNvGrpSpPr>
              <p:nvPr/>
            </p:nvGrpSpPr>
            <p:grpSpPr bwMode="auto">
              <a:xfrm>
                <a:off x="1004" y="3002"/>
                <a:ext cx="275" cy="38"/>
                <a:chOff x="1004" y="3002"/>
                <a:chExt cx="275" cy="38"/>
              </a:xfrm>
            </p:grpSpPr>
            <p:sp>
              <p:nvSpPr>
                <p:cNvPr id="148672" name="Freeform 167"/>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73" name="Freeform 168"/>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74" name="Rectangle 169"/>
                <p:cNvSpPr>
                  <a:spLocks noChangeArrowheads="1"/>
                </p:cNvSpPr>
                <p:nvPr/>
              </p:nvSpPr>
              <p:spPr bwMode="auto">
                <a:xfrm>
                  <a:off x="1006" y="3029"/>
                  <a:ext cx="271"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48650" name="Group 170"/>
            <p:cNvGrpSpPr>
              <a:grpSpLocks/>
            </p:cNvGrpSpPr>
            <p:nvPr/>
          </p:nvGrpSpPr>
          <p:grpSpPr bwMode="auto">
            <a:xfrm>
              <a:off x="997" y="2775"/>
              <a:ext cx="275" cy="260"/>
              <a:chOff x="997" y="2775"/>
              <a:chExt cx="275" cy="260"/>
            </a:xfrm>
          </p:grpSpPr>
          <p:sp>
            <p:nvSpPr>
              <p:cNvPr id="148651" name="Freeform 171"/>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52" name="Freeform 172"/>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53" name="Freeform 173"/>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54" name="Freeform 174"/>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55" name="Rectangle 175"/>
              <p:cNvSpPr>
                <a:spLocks noChangeArrowheads="1"/>
              </p:cNvSpPr>
              <p:nvPr/>
            </p:nvSpPr>
            <p:spPr bwMode="auto">
              <a:xfrm>
                <a:off x="1043" y="279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56" name="Rectangle 176"/>
              <p:cNvSpPr>
                <a:spLocks noChangeArrowheads="1"/>
              </p:cNvSpPr>
              <p:nvPr/>
            </p:nvSpPr>
            <p:spPr bwMode="auto">
              <a:xfrm>
                <a:off x="1006" y="2934"/>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57" name="Rectangle 177"/>
              <p:cNvSpPr>
                <a:spLocks noChangeArrowheads="1"/>
              </p:cNvSpPr>
              <p:nvPr/>
            </p:nvSpPr>
            <p:spPr bwMode="auto">
              <a:xfrm>
                <a:off x="1060" y="280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58" name="Line 178"/>
              <p:cNvSpPr>
                <a:spLocks noChangeShapeType="1"/>
              </p:cNvSpPr>
              <p:nvPr/>
            </p:nvSpPr>
            <p:spPr bwMode="auto">
              <a:xfrm flipH="1">
                <a:off x="1182" y="2956"/>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659" name="Group 179"/>
              <p:cNvGrpSpPr>
                <a:grpSpLocks/>
              </p:cNvGrpSpPr>
              <p:nvPr/>
            </p:nvGrpSpPr>
            <p:grpSpPr bwMode="auto">
              <a:xfrm>
                <a:off x="997" y="2997"/>
                <a:ext cx="275" cy="38"/>
                <a:chOff x="997" y="2997"/>
                <a:chExt cx="275" cy="38"/>
              </a:xfrm>
            </p:grpSpPr>
            <p:sp>
              <p:nvSpPr>
                <p:cNvPr id="148660" name="Freeform 180"/>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61" name="Freeform 181"/>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62" name="Rectangle 182"/>
                <p:cNvSpPr>
                  <a:spLocks noChangeArrowheads="1"/>
                </p:cNvSpPr>
                <p:nvPr/>
              </p:nvSpPr>
              <p:spPr bwMode="auto">
                <a:xfrm>
                  <a:off x="999" y="3024"/>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48504" name="Group 183"/>
          <p:cNvGrpSpPr>
            <a:grpSpLocks/>
          </p:cNvGrpSpPr>
          <p:nvPr/>
        </p:nvGrpSpPr>
        <p:grpSpPr bwMode="auto">
          <a:xfrm>
            <a:off x="584730" y="4315595"/>
            <a:ext cx="553773" cy="517525"/>
            <a:chOff x="590" y="3047"/>
            <a:chExt cx="282" cy="265"/>
          </a:xfrm>
        </p:grpSpPr>
        <p:grpSp>
          <p:nvGrpSpPr>
            <p:cNvPr id="148623" name="Group 184"/>
            <p:cNvGrpSpPr>
              <a:grpSpLocks/>
            </p:cNvGrpSpPr>
            <p:nvPr/>
          </p:nvGrpSpPr>
          <p:grpSpPr bwMode="auto">
            <a:xfrm>
              <a:off x="596" y="3051"/>
              <a:ext cx="276" cy="261"/>
              <a:chOff x="596" y="3051"/>
              <a:chExt cx="276" cy="261"/>
            </a:xfrm>
          </p:grpSpPr>
          <p:sp>
            <p:nvSpPr>
              <p:cNvPr id="148637" name="Freeform 185"/>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38" name="Freeform 186"/>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39" name="Freeform 187"/>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40" name="Freeform 188"/>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41" name="Rectangle 189"/>
              <p:cNvSpPr>
                <a:spLocks noChangeArrowheads="1"/>
              </p:cNvSpPr>
              <p:nvPr/>
            </p:nvSpPr>
            <p:spPr bwMode="auto">
              <a:xfrm>
                <a:off x="642" y="3069"/>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42" name="Rectangle 190"/>
              <p:cNvSpPr>
                <a:spLocks noChangeArrowheads="1"/>
              </p:cNvSpPr>
              <p:nvPr/>
            </p:nvSpPr>
            <p:spPr bwMode="auto">
              <a:xfrm>
                <a:off x="605" y="3210"/>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43" name="Rectangle 191"/>
              <p:cNvSpPr>
                <a:spLocks noChangeArrowheads="1"/>
              </p:cNvSpPr>
              <p:nvPr/>
            </p:nvSpPr>
            <p:spPr bwMode="auto">
              <a:xfrm>
                <a:off x="659" y="3085"/>
                <a:ext cx="150"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44" name="Line 192"/>
              <p:cNvSpPr>
                <a:spLocks noChangeShapeType="1"/>
              </p:cNvSpPr>
              <p:nvPr/>
            </p:nvSpPr>
            <p:spPr bwMode="auto">
              <a:xfrm flipH="1">
                <a:off x="782" y="323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645" name="Group 193"/>
              <p:cNvGrpSpPr>
                <a:grpSpLocks/>
              </p:cNvGrpSpPr>
              <p:nvPr/>
            </p:nvGrpSpPr>
            <p:grpSpPr bwMode="auto">
              <a:xfrm>
                <a:off x="596" y="3274"/>
                <a:ext cx="276" cy="38"/>
                <a:chOff x="596" y="3274"/>
                <a:chExt cx="276" cy="38"/>
              </a:xfrm>
            </p:grpSpPr>
            <p:sp>
              <p:nvSpPr>
                <p:cNvPr id="148646" name="Freeform 194"/>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47" name="Freeform 195"/>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48" name="Rectangle 196"/>
                <p:cNvSpPr>
                  <a:spLocks noChangeArrowheads="1"/>
                </p:cNvSpPr>
                <p:nvPr/>
              </p:nvSpPr>
              <p:spPr bwMode="auto">
                <a:xfrm>
                  <a:off x="598" y="3301"/>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48624" name="Group 197"/>
            <p:cNvGrpSpPr>
              <a:grpSpLocks/>
            </p:cNvGrpSpPr>
            <p:nvPr/>
          </p:nvGrpSpPr>
          <p:grpSpPr bwMode="auto">
            <a:xfrm>
              <a:off x="590" y="3047"/>
              <a:ext cx="275" cy="260"/>
              <a:chOff x="590" y="3047"/>
              <a:chExt cx="275" cy="260"/>
            </a:xfrm>
          </p:grpSpPr>
          <p:sp>
            <p:nvSpPr>
              <p:cNvPr id="148625" name="Freeform 198"/>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26" name="Freeform 199"/>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27" name="Freeform 200"/>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28" name="Freeform 201"/>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29" name="Rectangle 202"/>
              <p:cNvSpPr>
                <a:spLocks noChangeArrowheads="1"/>
              </p:cNvSpPr>
              <p:nvPr/>
            </p:nvSpPr>
            <p:spPr bwMode="auto">
              <a:xfrm>
                <a:off x="636" y="3064"/>
                <a:ext cx="183"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30" name="Rectangle 203"/>
              <p:cNvSpPr>
                <a:spLocks noChangeArrowheads="1"/>
              </p:cNvSpPr>
              <p:nvPr/>
            </p:nvSpPr>
            <p:spPr bwMode="auto">
              <a:xfrm>
                <a:off x="598" y="3206"/>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31" name="Rectangle 204"/>
              <p:cNvSpPr>
                <a:spLocks noChangeArrowheads="1"/>
              </p:cNvSpPr>
              <p:nvPr/>
            </p:nvSpPr>
            <p:spPr bwMode="auto">
              <a:xfrm>
                <a:off x="653" y="3080"/>
                <a:ext cx="149"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32" name="Line 205"/>
              <p:cNvSpPr>
                <a:spLocks noChangeShapeType="1"/>
              </p:cNvSpPr>
              <p:nvPr/>
            </p:nvSpPr>
            <p:spPr bwMode="auto">
              <a:xfrm flipH="1">
                <a:off x="775" y="322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633" name="Group 206"/>
              <p:cNvGrpSpPr>
                <a:grpSpLocks/>
              </p:cNvGrpSpPr>
              <p:nvPr/>
            </p:nvGrpSpPr>
            <p:grpSpPr bwMode="auto">
              <a:xfrm>
                <a:off x="590" y="3269"/>
                <a:ext cx="275" cy="38"/>
                <a:chOff x="590" y="3269"/>
                <a:chExt cx="275" cy="38"/>
              </a:xfrm>
            </p:grpSpPr>
            <p:sp>
              <p:nvSpPr>
                <p:cNvPr id="148634" name="Freeform 207"/>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35" name="Freeform 208"/>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36" name="Rectangle 209"/>
                <p:cNvSpPr>
                  <a:spLocks noChangeArrowheads="1"/>
                </p:cNvSpPr>
                <p:nvPr/>
              </p:nvSpPr>
              <p:spPr bwMode="auto">
                <a:xfrm>
                  <a:off x="591" y="3296"/>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48505" name="Group 210"/>
          <p:cNvGrpSpPr>
            <a:grpSpLocks/>
          </p:cNvGrpSpPr>
          <p:nvPr/>
        </p:nvGrpSpPr>
        <p:grpSpPr bwMode="auto">
          <a:xfrm>
            <a:off x="1205575" y="4937895"/>
            <a:ext cx="552053" cy="517525"/>
            <a:chOff x="906" y="3365"/>
            <a:chExt cx="281" cy="265"/>
          </a:xfrm>
        </p:grpSpPr>
        <p:grpSp>
          <p:nvGrpSpPr>
            <p:cNvPr id="148597" name="Group 211"/>
            <p:cNvGrpSpPr>
              <a:grpSpLocks/>
            </p:cNvGrpSpPr>
            <p:nvPr/>
          </p:nvGrpSpPr>
          <p:grpSpPr bwMode="auto">
            <a:xfrm>
              <a:off x="912" y="3369"/>
              <a:ext cx="275" cy="261"/>
              <a:chOff x="912" y="3369"/>
              <a:chExt cx="275" cy="261"/>
            </a:xfrm>
          </p:grpSpPr>
          <p:sp>
            <p:nvSpPr>
              <p:cNvPr id="148611" name="Freeform 212"/>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12" name="Freeform 213"/>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13" name="Freeform 214"/>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14" name="Freeform 215"/>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15" name="Rectangle 216"/>
              <p:cNvSpPr>
                <a:spLocks noChangeArrowheads="1"/>
              </p:cNvSpPr>
              <p:nvPr/>
            </p:nvSpPr>
            <p:spPr bwMode="auto">
              <a:xfrm>
                <a:off x="958" y="3387"/>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16" name="Rectangle 217"/>
              <p:cNvSpPr>
                <a:spLocks noChangeArrowheads="1"/>
              </p:cNvSpPr>
              <p:nvPr/>
            </p:nvSpPr>
            <p:spPr bwMode="auto">
              <a:xfrm>
                <a:off x="921" y="352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17" name="Rectangle 218"/>
              <p:cNvSpPr>
                <a:spLocks noChangeArrowheads="1"/>
              </p:cNvSpPr>
              <p:nvPr/>
            </p:nvSpPr>
            <p:spPr bwMode="auto">
              <a:xfrm>
                <a:off x="975" y="3403"/>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18" name="Line 219"/>
              <p:cNvSpPr>
                <a:spLocks noChangeShapeType="1"/>
              </p:cNvSpPr>
              <p:nvPr/>
            </p:nvSpPr>
            <p:spPr bwMode="auto">
              <a:xfrm flipH="1">
                <a:off x="1097" y="3551"/>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619" name="Group 220"/>
              <p:cNvGrpSpPr>
                <a:grpSpLocks/>
              </p:cNvGrpSpPr>
              <p:nvPr/>
            </p:nvGrpSpPr>
            <p:grpSpPr bwMode="auto">
              <a:xfrm>
                <a:off x="912" y="3592"/>
                <a:ext cx="275" cy="38"/>
                <a:chOff x="912" y="3592"/>
                <a:chExt cx="275" cy="38"/>
              </a:xfrm>
            </p:grpSpPr>
            <p:sp>
              <p:nvSpPr>
                <p:cNvPr id="148620" name="Freeform 221"/>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21" name="Freeform 222"/>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22" name="Rectangle 223"/>
                <p:cNvSpPr>
                  <a:spLocks noChangeArrowheads="1"/>
                </p:cNvSpPr>
                <p:nvPr/>
              </p:nvSpPr>
              <p:spPr bwMode="auto">
                <a:xfrm>
                  <a:off x="914" y="3619"/>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48598" name="Group 224"/>
            <p:cNvGrpSpPr>
              <a:grpSpLocks/>
            </p:cNvGrpSpPr>
            <p:nvPr/>
          </p:nvGrpSpPr>
          <p:grpSpPr bwMode="auto">
            <a:xfrm>
              <a:off x="906" y="3365"/>
              <a:ext cx="275" cy="261"/>
              <a:chOff x="906" y="3365"/>
              <a:chExt cx="275" cy="261"/>
            </a:xfrm>
          </p:grpSpPr>
          <p:sp>
            <p:nvSpPr>
              <p:cNvPr id="148599" name="Freeform 225"/>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00" name="Freeform 226"/>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01" name="Freeform 227"/>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02" name="Freeform 228"/>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03" name="Rectangle 229"/>
              <p:cNvSpPr>
                <a:spLocks noChangeArrowheads="1"/>
              </p:cNvSpPr>
              <p:nvPr/>
            </p:nvSpPr>
            <p:spPr bwMode="auto">
              <a:xfrm>
                <a:off x="951" y="338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04" name="Rectangle 230"/>
              <p:cNvSpPr>
                <a:spLocks noChangeArrowheads="1"/>
              </p:cNvSpPr>
              <p:nvPr/>
            </p:nvSpPr>
            <p:spPr bwMode="auto">
              <a:xfrm>
                <a:off x="914" y="3524"/>
                <a:ext cx="258"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05" name="Rectangle 231"/>
              <p:cNvSpPr>
                <a:spLocks noChangeArrowheads="1"/>
              </p:cNvSpPr>
              <p:nvPr/>
            </p:nvSpPr>
            <p:spPr bwMode="auto">
              <a:xfrm>
                <a:off x="968" y="339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606" name="Line 232"/>
              <p:cNvSpPr>
                <a:spLocks noChangeShapeType="1"/>
              </p:cNvSpPr>
              <p:nvPr/>
            </p:nvSpPr>
            <p:spPr bwMode="auto">
              <a:xfrm flipH="1">
                <a:off x="1091" y="3546"/>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48607" name="Group 233"/>
              <p:cNvGrpSpPr>
                <a:grpSpLocks/>
              </p:cNvGrpSpPr>
              <p:nvPr/>
            </p:nvGrpSpPr>
            <p:grpSpPr bwMode="auto">
              <a:xfrm>
                <a:off x="906" y="3587"/>
                <a:ext cx="275" cy="39"/>
                <a:chOff x="906" y="3587"/>
                <a:chExt cx="275" cy="39"/>
              </a:xfrm>
            </p:grpSpPr>
            <p:sp>
              <p:nvSpPr>
                <p:cNvPr id="148608" name="Freeform 234"/>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09" name="Freeform 235"/>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610" name="Rectangle 236"/>
                <p:cNvSpPr>
                  <a:spLocks noChangeArrowheads="1"/>
                </p:cNvSpPr>
                <p:nvPr/>
              </p:nvSpPr>
              <p:spPr bwMode="auto">
                <a:xfrm>
                  <a:off x="907" y="3614"/>
                  <a:ext cx="272" cy="12"/>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48506" name="Group 237"/>
          <p:cNvGrpSpPr>
            <a:grpSpLocks/>
          </p:cNvGrpSpPr>
          <p:nvPr/>
        </p:nvGrpSpPr>
        <p:grpSpPr bwMode="auto">
          <a:xfrm>
            <a:off x="2820458" y="5058544"/>
            <a:ext cx="481542" cy="839788"/>
            <a:chOff x="1660" y="3427"/>
            <a:chExt cx="217" cy="339"/>
          </a:xfrm>
        </p:grpSpPr>
        <p:grpSp>
          <p:nvGrpSpPr>
            <p:cNvPr id="148577" name="Group 238"/>
            <p:cNvGrpSpPr>
              <a:grpSpLocks/>
            </p:cNvGrpSpPr>
            <p:nvPr/>
          </p:nvGrpSpPr>
          <p:grpSpPr bwMode="auto">
            <a:xfrm>
              <a:off x="1665" y="3433"/>
              <a:ext cx="212" cy="333"/>
              <a:chOff x="1665" y="3433"/>
              <a:chExt cx="212" cy="333"/>
            </a:xfrm>
          </p:grpSpPr>
          <p:sp>
            <p:nvSpPr>
              <p:cNvPr id="148588" name="Freeform 239"/>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89" name="Freeform 240"/>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90" name="Freeform 241"/>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91" name="Freeform 242"/>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92" name="Rectangle 243"/>
              <p:cNvSpPr>
                <a:spLocks noChangeArrowheads="1"/>
              </p:cNvSpPr>
              <p:nvPr/>
            </p:nvSpPr>
            <p:spPr bwMode="auto">
              <a:xfrm>
                <a:off x="1665" y="3496"/>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93" name="Rectangle 244"/>
              <p:cNvSpPr>
                <a:spLocks noChangeArrowheads="1"/>
              </p:cNvSpPr>
              <p:nvPr/>
            </p:nvSpPr>
            <p:spPr bwMode="auto">
              <a:xfrm>
                <a:off x="1671" y="3509"/>
                <a:ext cx="65"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94" name="Line 245"/>
              <p:cNvSpPr>
                <a:spLocks noChangeShapeType="1"/>
              </p:cNvSpPr>
              <p:nvPr/>
            </p:nvSpPr>
            <p:spPr bwMode="auto">
              <a:xfrm>
                <a:off x="1676" y="3534"/>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95" name="Line 246"/>
              <p:cNvSpPr>
                <a:spLocks noChangeShapeType="1"/>
              </p:cNvSpPr>
              <p:nvPr/>
            </p:nvSpPr>
            <p:spPr bwMode="auto">
              <a:xfrm flipH="1">
                <a:off x="1665" y="370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96" name="Line 247"/>
              <p:cNvSpPr>
                <a:spLocks noChangeShapeType="1"/>
              </p:cNvSpPr>
              <p:nvPr/>
            </p:nvSpPr>
            <p:spPr bwMode="auto">
              <a:xfrm flipH="1">
                <a:off x="1665" y="3596"/>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8578" name="Group 248"/>
            <p:cNvGrpSpPr>
              <a:grpSpLocks/>
            </p:cNvGrpSpPr>
            <p:nvPr/>
          </p:nvGrpSpPr>
          <p:grpSpPr bwMode="auto">
            <a:xfrm>
              <a:off x="1660" y="3427"/>
              <a:ext cx="212" cy="333"/>
              <a:chOff x="1660" y="3427"/>
              <a:chExt cx="212" cy="333"/>
            </a:xfrm>
          </p:grpSpPr>
          <p:sp>
            <p:nvSpPr>
              <p:cNvPr id="148579" name="Freeform 249"/>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80" name="Freeform 250"/>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81" name="Freeform 251"/>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82" name="Freeform 252"/>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83" name="Rectangle 253"/>
              <p:cNvSpPr>
                <a:spLocks noChangeArrowheads="1"/>
              </p:cNvSpPr>
              <p:nvPr/>
            </p:nvSpPr>
            <p:spPr bwMode="auto">
              <a:xfrm>
                <a:off x="1660" y="3490"/>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84" name="Rectangle 254"/>
              <p:cNvSpPr>
                <a:spLocks noChangeArrowheads="1"/>
              </p:cNvSpPr>
              <p:nvPr/>
            </p:nvSpPr>
            <p:spPr bwMode="auto">
              <a:xfrm>
                <a:off x="1665" y="3502"/>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85" name="Line 255"/>
              <p:cNvSpPr>
                <a:spLocks noChangeShapeType="1"/>
              </p:cNvSpPr>
              <p:nvPr/>
            </p:nvSpPr>
            <p:spPr bwMode="auto">
              <a:xfrm>
                <a:off x="1676" y="3521"/>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86" name="Line 256"/>
              <p:cNvSpPr>
                <a:spLocks noChangeShapeType="1"/>
              </p:cNvSpPr>
              <p:nvPr/>
            </p:nvSpPr>
            <p:spPr bwMode="auto">
              <a:xfrm flipH="1">
                <a:off x="1665" y="370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87" name="Line 257"/>
              <p:cNvSpPr>
                <a:spLocks noChangeShapeType="1"/>
              </p:cNvSpPr>
              <p:nvPr/>
            </p:nvSpPr>
            <p:spPr bwMode="auto">
              <a:xfrm flipH="1">
                <a:off x="1665" y="3590"/>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48507" name="Rectangle 258"/>
          <p:cNvSpPr>
            <a:spLocks noChangeArrowheads="1"/>
          </p:cNvSpPr>
          <p:nvPr/>
        </p:nvSpPr>
        <p:spPr bwMode="auto">
          <a:xfrm>
            <a:off x="2567649" y="3510733"/>
            <a:ext cx="928688"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08" name="Rectangle 259"/>
          <p:cNvSpPr>
            <a:spLocks noChangeArrowheads="1"/>
          </p:cNvSpPr>
          <p:nvPr/>
        </p:nvSpPr>
        <p:spPr bwMode="auto">
          <a:xfrm>
            <a:off x="2675996" y="3650432"/>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校园网</a:t>
            </a:r>
          </a:p>
        </p:txBody>
      </p:sp>
      <p:sp>
        <p:nvSpPr>
          <p:cNvPr id="148509" name="Rectangle 260"/>
          <p:cNvSpPr>
            <a:spLocks noChangeArrowheads="1"/>
          </p:cNvSpPr>
          <p:nvPr/>
        </p:nvSpPr>
        <p:spPr bwMode="auto">
          <a:xfrm>
            <a:off x="3458502" y="5544320"/>
            <a:ext cx="1164298" cy="62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10" name="Rectangle 261"/>
          <p:cNvSpPr>
            <a:spLocks noChangeArrowheads="1"/>
          </p:cNvSpPr>
          <p:nvPr/>
        </p:nvSpPr>
        <p:spPr bwMode="auto">
          <a:xfrm>
            <a:off x="3896121" y="5661794"/>
            <a:ext cx="205184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1" lang="zh-CN" altLang="en-US" sz="2000" b="1">
                <a:solidFill>
                  <a:srgbClr val="000099"/>
                </a:solidFill>
                <a:latin typeface="Arial" charset="0"/>
                <a:ea typeface="黑体" pitchFamily="49" charset="-122"/>
              </a:rPr>
              <a:t>校园网的高速缓存</a:t>
            </a:r>
          </a:p>
          <a:p>
            <a:pPr algn="ctr" eaLnBrk="1" hangingPunct="1"/>
            <a:r>
              <a:rPr kumimoji="1" lang="zh-CN" altLang="en-US" sz="2000" b="1">
                <a:solidFill>
                  <a:srgbClr val="000099"/>
                </a:solidFill>
                <a:latin typeface="Arial" charset="0"/>
                <a:ea typeface="黑体" pitchFamily="49" charset="-122"/>
              </a:rPr>
              <a:t>（代理服务器）</a:t>
            </a:r>
          </a:p>
        </p:txBody>
      </p:sp>
      <p:grpSp>
        <p:nvGrpSpPr>
          <p:cNvPr id="148511" name="Group 262"/>
          <p:cNvGrpSpPr>
            <a:grpSpLocks/>
          </p:cNvGrpSpPr>
          <p:nvPr/>
        </p:nvGrpSpPr>
        <p:grpSpPr bwMode="auto">
          <a:xfrm>
            <a:off x="8743421" y="2924944"/>
            <a:ext cx="424789" cy="661988"/>
            <a:chOff x="4305" y="2335"/>
            <a:chExt cx="216" cy="339"/>
          </a:xfrm>
        </p:grpSpPr>
        <p:grpSp>
          <p:nvGrpSpPr>
            <p:cNvPr id="148557" name="Group 263"/>
            <p:cNvGrpSpPr>
              <a:grpSpLocks/>
            </p:cNvGrpSpPr>
            <p:nvPr/>
          </p:nvGrpSpPr>
          <p:grpSpPr bwMode="auto">
            <a:xfrm>
              <a:off x="4310" y="2341"/>
              <a:ext cx="211" cy="333"/>
              <a:chOff x="4310" y="2341"/>
              <a:chExt cx="211" cy="333"/>
            </a:xfrm>
          </p:grpSpPr>
          <p:sp>
            <p:nvSpPr>
              <p:cNvPr id="148568" name="Freeform 264"/>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69" name="Freeform 265"/>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70" name="Freeform 266"/>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71" name="Freeform 267"/>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72" name="Rectangle 268"/>
              <p:cNvSpPr>
                <a:spLocks noChangeArrowheads="1"/>
              </p:cNvSpPr>
              <p:nvPr/>
            </p:nvSpPr>
            <p:spPr bwMode="auto">
              <a:xfrm>
                <a:off x="4310" y="2404"/>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73" name="Rectangle 269"/>
              <p:cNvSpPr>
                <a:spLocks noChangeArrowheads="1"/>
              </p:cNvSpPr>
              <p:nvPr/>
            </p:nvSpPr>
            <p:spPr bwMode="auto">
              <a:xfrm>
                <a:off x="4315" y="241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74" name="Line 270"/>
              <p:cNvSpPr>
                <a:spLocks noChangeShapeType="1"/>
              </p:cNvSpPr>
              <p:nvPr/>
            </p:nvSpPr>
            <p:spPr bwMode="auto">
              <a:xfrm>
                <a:off x="4320" y="2441"/>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75" name="Line 271"/>
              <p:cNvSpPr>
                <a:spLocks noChangeShapeType="1"/>
              </p:cNvSpPr>
              <p:nvPr/>
            </p:nvSpPr>
            <p:spPr bwMode="auto">
              <a:xfrm flipH="1">
                <a:off x="4310" y="2617"/>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76" name="Line 272"/>
              <p:cNvSpPr>
                <a:spLocks noChangeShapeType="1"/>
              </p:cNvSpPr>
              <p:nvPr/>
            </p:nvSpPr>
            <p:spPr bwMode="auto">
              <a:xfrm flipH="1">
                <a:off x="4310" y="2504"/>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48558" name="Group 273"/>
            <p:cNvGrpSpPr>
              <a:grpSpLocks/>
            </p:cNvGrpSpPr>
            <p:nvPr/>
          </p:nvGrpSpPr>
          <p:grpSpPr bwMode="auto">
            <a:xfrm>
              <a:off x="4305" y="2335"/>
              <a:ext cx="211" cy="332"/>
              <a:chOff x="4305" y="2335"/>
              <a:chExt cx="211" cy="332"/>
            </a:xfrm>
          </p:grpSpPr>
          <p:sp>
            <p:nvSpPr>
              <p:cNvPr id="148559" name="Freeform 274"/>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60" name="Freeform 275"/>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61" name="Freeform 276"/>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62" name="Freeform 277"/>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63" name="Rectangle 278"/>
              <p:cNvSpPr>
                <a:spLocks noChangeArrowheads="1"/>
              </p:cNvSpPr>
              <p:nvPr/>
            </p:nvSpPr>
            <p:spPr bwMode="auto">
              <a:xfrm>
                <a:off x="4305" y="2398"/>
                <a:ext cx="116"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64" name="Rectangle 279"/>
              <p:cNvSpPr>
                <a:spLocks noChangeArrowheads="1"/>
              </p:cNvSpPr>
              <p:nvPr/>
            </p:nvSpPr>
            <p:spPr bwMode="auto">
              <a:xfrm>
                <a:off x="4310" y="241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65" name="Line 280"/>
              <p:cNvSpPr>
                <a:spLocks noChangeShapeType="1"/>
              </p:cNvSpPr>
              <p:nvPr/>
            </p:nvSpPr>
            <p:spPr bwMode="auto">
              <a:xfrm>
                <a:off x="4320" y="242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66" name="Line 281"/>
              <p:cNvSpPr>
                <a:spLocks noChangeShapeType="1"/>
              </p:cNvSpPr>
              <p:nvPr/>
            </p:nvSpPr>
            <p:spPr bwMode="auto">
              <a:xfrm flipH="1">
                <a:off x="4310" y="2611"/>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67" name="Line 282"/>
              <p:cNvSpPr>
                <a:spLocks noChangeShapeType="1"/>
              </p:cNvSpPr>
              <p:nvPr/>
            </p:nvSpPr>
            <p:spPr bwMode="auto">
              <a:xfrm flipH="1">
                <a:off x="4310" y="2498"/>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48512" name="Rectangle 284"/>
          <p:cNvSpPr>
            <a:spLocks noChangeArrowheads="1"/>
          </p:cNvSpPr>
          <p:nvPr/>
        </p:nvSpPr>
        <p:spPr bwMode="auto">
          <a:xfrm>
            <a:off x="7346951" y="3085282"/>
            <a:ext cx="1282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源点服务器</a:t>
            </a:r>
          </a:p>
        </p:txBody>
      </p:sp>
      <p:sp>
        <p:nvSpPr>
          <p:cNvPr id="148513" name="Rectangle 285"/>
          <p:cNvSpPr>
            <a:spLocks noChangeArrowheads="1"/>
          </p:cNvSpPr>
          <p:nvPr/>
        </p:nvSpPr>
        <p:spPr bwMode="auto">
          <a:xfrm>
            <a:off x="4526492" y="4093345"/>
            <a:ext cx="885693"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14" name="Rectangle 286"/>
          <p:cNvSpPr>
            <a:spLocks noChangeArrowheads="1"/>
          </p:cNvSpPr>
          <p:nvPr/>
        </p:nvSpPr>
        <p:spPr bwMode="auto">
          <a:xfrm>
            <a:off x="5025008" y="4160019"/>
            <a:ext cx="952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dirty="0">
                <a:solidFill>
                  <a:srgbClr val="000099"/>
                </a:solidFill>
                <a:latin typeface="Arial" charset="0"/>
                <a:ea typeface="黑体" pitchFamily="49" charset="-122"/>
              </a:rPr>
              <a:t>2 </a:t>
            </a:r>
            <a:r>
              <a:rPr kumimoji="1" lang="en-US" altLang="zh-CN" sz="2000" b="1" dirty="0" smtClean="0">
                <a:solidFill>
                  <a:srgbClr val="000099"/>
                </a:solidFill>
                <a:latin typeface="Arial" charset="0"/>
                <a:ea typeface="黑体" pitchFamily="49" charset="-122"/>
              </a:rPr>
              <a:t>Mbit/s</a:t>
            </a:r>
            <a:endParaRPr kumimoji="1" lang="en-US" altLang="zh-CN" sz="2000" b="1" dirty="0">
              <a:solidFill>
                <a:srgbClr val="000099"/>
              </a:solidFill>
              <a:latin typeface="Arial" charset="0"/>
              <a:ea typeface="黑体" pitchFamily="49" charset="-122"/>
            </a:endParaRPr>
          </a:p>
        </p:txBody>
      </p:sp>
      <p:grpSp>
        <p:nvGrpSpPr>
          <p:cNvPr id="148515" name="Group 287"/>
          <p:cNvGrpSpPr>
            <a:grpSpLocks/>
          </p:cNvGrpSpPr>
          <p:nvPr/>
        </p:nvGrpSpPr>
        <p:grpSpPr bwMode="auto">
          <a:xfrm>
            <a:off x="3102504" y="5544319"/>
            <a:ext cx="565812" cy="260350"/>
            <a:chOff x="1872" y="3676"/>
            <a:chExt cx="227" cy="136"/>
          </a:xfrm>
        </p:grpSpPr>
        <p:sp>
          <p:nvSpPr>
            <p:cNvPr id="148555" name="Line 288"/>
            <p:cNvSpPr>
              <a:spLocks noChangeShapeType="1"/>
            </p:cNvSpPr>
            <p:nvPr/>
          </p:nvSpPr>
          <p:spPr bwMode="auto">
            <a:xfrm>
              <a:off x="1919" y="3702"/>
              <a:ext cx="180" cy="1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56" name="Freeform 289"/>
            <p:cNvSpPr>
              <a:spLocks/>
            </p:cNvSpPr>
            <p:nvPr/>
          </p:nvSpPr>
          <p:spPr bwMode="auto">
            <a:xfrm>
              <a:off x="1872" y="3676"/>
              <a:ext cx="62" cy="47"/>
            </a:xfrm>
            <a:custGeom>
              <a:avLst/>
              <a:gdLst>
                <a:gd name="T0" fmla="*/ 62 w 62"/>
                <a:gd name="T1" fmla="*/ 15 h 47"/>
                <a:gd name="T2" fmla="*/ 0 w 62"/>
                <a:gd name="T3" fmla="*/ 0 h 47"/>
                <a:gd name="T4" fmla="*/ 42 w 62"/>
                <a:gd name="T5" fmla="*/ 47 h 47"/>
                <a:gd name="T6" fmla="*/ 62 w 62"/>
                <a:gd name="T7" fmla="*/ 15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2" h="47">
                  <a:moveTo>
                    <a:pt x="62" y="15"/>
                  </a:moveTo>
                  <a:lnTo>
                    <a:pt x="0" y="0"/>
                  </a:lnTo>
                  <a:lnTo>
                    <a:pt x="42" y="47"/>
                  </a:lnTo>
                  <a:lnTo>
                    <a:pt x="62" y="15"/>
                  </a:lnTo>
                  <a:close/>
                </a:path>
              </a:pathLst>
            </a:custGeom>
            <a:solidFill>
              <a:srgbClr val="000000"/>
            </a:solidFill>
            <a:ln w="28575" cmpd="sng">
              <a:solidFill>
                <a:srgbClr val="333399"/>
              </a:solidFill>
              <a:round/>
              <a:headEnd/>
              <a:tailEnd/>
            </a:ln>
          </p:spPr>
          <p:txBody>
            <a:bodyPr/>
            <a:lstStyle/>
            <a:p>
              <a:endParaRPr lang="zh-CN" altLang="en-US" b="1">
                <a:solidFill>
                  <a:srgbClr val="000099"/>
                </a:solidFill>
              </a:endParaRPr>
            </a:p>
          </p:txBody>
        </p:sp>
      </p:grpSp>
      <p:grpSp>
        <p:nvGrpSpPr>
          <p:cNvPr id="148516" name="Group 290"/>
          <p:cNvGrpSpPr>
            <a:grpSpLocks/>
          </p:cNvGrpSpPr>
          <p:nvPr/>
        </p:nvGrpSpPr>
        <p:grpSpPr bwMode="auto">
          <a:xfrm>
            <a:off x="6576483" y="4288607"/>
            <a:ext cx="607087" cy="374650"/>
            <a:chOff x="3202" y="3033"/>
            <a:chExt cx="309" cy="192"/>
          </a:xfrm>
        </p:grpSpPr>
        <p:sp>
          <p:nvSpPr>
            <p:cNvPr id="148530" name="Oval 291"/>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48531" name="Rectangle 292"/>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32" name="Rectangle 293"/>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33" name="Oval 294"/>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48534" name="Group 295"/>
            <p:cNvGrpSpPr>
              <a:grpSpLocks/>
            </p:cNvGrpSpPr>
            <p:nvPr/>
          </p:nvGrpSpPr>
          <p:grpSpPr bwMode="auto">
            <a:xfrm>
              <a:off x="3249" y="3046"/>
              <a:ext cx="214" cy="86"/>
              <a:chOff x="3249" y="3046"/>
              <a:chExt cx="214" cy="86"/>
            </a:xfrm>
          </p:grpSpPr>
          <p:grpSp>
            <p:nvGrpSpPr>
              <p:cNvPr id="148537" name="Group 296"/>
              <p:cNvGrpSpPr>
                <a:grpSpLocks/>
              </p:cNvGrpSpPr>
              <p:nvPr/>
            </p:nvGrpSpPr>
            <p:grpSpPr bwMode="auto">
              <a:xfrm>
                <a:off x="3249" y="3046"/>
                <a:ext cx="212" cy="84"/>
                <a:chOff x="3249" y="3046"/>
                <a:chExt cx="212" cy="84"/>
              </a:xfrm>
            </p:grpSpPr>
            <p:sp>
              <p:nvSpPr>
                <p:cNvPr id="148547" name="Freeform 297"/>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8" name="Freeform 298"/>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9" name="Freeform 299"/>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50" name="Freeform 300"/>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51" name="Freeform 301"/>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52" name="Freeform 302"/>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53" name="Freeform 303"/>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54" name="Freeform 304"/>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48538" name="Group 305"/>
              <p:cNvGrpSpPr>
                <a:grpSpLocks/>
              </p:cNvGrpSpPr>
              <p:nvPr/>
            </p:nvGrpSpPr>
            <p:grpSpPr bwMode="auto">
              <a:xfrm>
                <a:off x="3251" y="3048"/>
                <a:ext cx="212" cy="84"/>
                <a:chOff x="3251" y="3048"/>
                <a:chExt cx="212" cy="84"/>
              </a:xfrm>
            </p:grpSpPr>
            <p:sp>
              <p:nvSpPr>
                <p:cNvPr id="148539" name="Freeform 306"/>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0" name="Freeform 307"/>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1" name="Freeform 308"/>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2" name="Freeform 309"/>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3" name="Freeform 310"/>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4" name="Freeform 311"/>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5" name="Freeform 312"/>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48546" name="Freeform 313"/>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48535" name="Line 314"/>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48536" name="Line 315"/>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sp>
        <p:nvSpPr>
          <p:cNvPr id="148517" name="Rectangle 316"/>
          <p:cNvSpPr>
            <a:spLocks noChangeArrowheads="1"/>
          </p:cNvSpPr>
          <p:nvPr/>
        </p:nvSpPr>
        <p:spPr bwMode="auto">
          <a:xfrm>
            <a:off x="7195609" y="3864745"/>
            <a:ext cx="926968"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18" name="Rectangle 317"/>
          <p:cNvSpPr>
            <a:spLocks noChangeArrowheads="1"/>
          </p:cNvSpPr>
          <p:nvPr/>
        </p:nvSpPr>
        <p:spPr bwMode="auto">
          <a:xfrm>
            <a:off x="7527529" y="4293369"/>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互联网</a:t>
            </a:r>
          </a:p>
        </p:txBody>
      </p:sp>
      <p:sp>
        <p:nvSpPr>
          <p:cNvPr id="148519" name="Rectangle 318"/>
          <p:cNvSpPr>
            <a:spLocks noChangeArrowheads="1"/>
          </p:cNvSpPr>
          <p:nvPr/>
        </p:nvSpPr>
        <p:spPr bwMode="auto">
          <a:xfrm>
            <a:off x="3993357" y="3952057"/>
            <a:ext cx="41619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20" name="Rectangle 319"/>
          <p:cNvSpPr>
            <a:spLocks noChangeArrowheads="1"/>
          </p:cNvSpPr>
          <p:nvPr/>
        </p:nvSpPr>
        <p:spPr bwMode="auto">
          <a:xfrm>
            <a:off x="3102505" y="4660083"/>
            <a:ext cx="452306"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21" name="Rectangle 321"/>
          <p:cNvSpPr>
            <a:spLocks noChangeArrowheads="1"/>
          </p:cNvSpPr>
          <p:nvPr/>
        </p:nvSpPr>
        <p:spPr bwMode="auto">
          <a:xfrm>
            <a:off x="1850496" y="4306070"/>
            <a:ext cx="45402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48522" name="Rectangle 323"/>
          <p:cNvSpPr>
            <a:spLocks noChangeArrowheads="1"/>
          </p:cNvSpPr>
          <p:nvPr/>
        </p:nvSpPr>
        <p:spPr bwMode="auto">
          <a:xfrm>
            <a:off x="462625" y="3966344"/>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浏览器</a:t>
            </a:r>
          </a:p>
        </p:txBody>
      </p:sp>
      <p:sp>
        <p:nvSpPr>
          <p:cNvPr id="148523" name="Rectangle 324"/>
          <p:cNvSpPr>
            <a:spLocks noChangeArrowheads="1"/>
          </p:cNvSpPr>
          <p:nvPr/>
        </p:nvSpPr>
        <p:spPr bwMode="auto">
          <a:xfrm>
            <a:off x="4043231" y="39806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1</a:t>
            </a:r>
          </a:p>
        </p:txBody>
      </p:sp>
      <p:sp>
        <p:nvSpPr>
          <p:cNvPr id="148524" name="Rectangle 325"/>
          <p:cNvSpPr>
            <a:spLocks noChangeArrowheads="1"/>
          </p:cNvSpPr>
          <p:nvPr/>
        </p:nvSpPr>
        <p:spPr bwMode="auto">
          <a:xfrm>
            <a:off x="6387307" y="40060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2</a:t>
            </a:r>
          </a:p>
        </p:txBody>
      </p:sp>
      <p:sp>
        <p:nvSpPr>
          <p:cNvPr id="562502" name="Freeform 326"/>
          <p:cNvSpPr>
            <a:spLocks/>
          </p:cNvSpPr>
          <p:nvPr/>
        </p:nvSpPr>
        <p:spPr bwMode="auto">
          <a:xfrm>
            <a:off x="1836738" y="4269558"/>
            <a:ext cx="990600" cy="1023937"/>
          </a:xfrm>
          <a:custGeom>
            <a:avLst/>
            <a:gdLst>
              <a:gd name="T0" fmla="*/ 0 w 504"/>
              <a:gd name="T1" fmla="*/ 0 h 524"/>
              <a:gd name="T2" fmla="*/ 2147483646 w 504"/>
              <a:gd name="T3" fmla="*/ 2147483646 h 524"/>
              <a:gd name="T4" fmla="*/ 0 60000 65536"/>
              <a:gd name="T5" fmla="*/ 0 60000 65536"/>
            </a:gdLst>
            <a:ahLst/>
            <a:cxnLst>
              <a:cxn ang="T4">
                <a:pos x="T0" y="T1"/>
              </a:cxn>
              <a:cxn ang="T5">
                <a:pos x="T2" y="T3"/>
              </a:cxn>
            </a:cxnLst>
            <a:rect l="0" t="0" r="r" b="b"/>
            <a:pathLst>
              <a:path w="504" h="524">
                <a:moveTo>
                  <a:pt x="0" y="0"/>
                </a:moveTo>
                <a:cubicBezTo>
                  <a:pt x="84" y="87"/>
                  <a:pt x="399" y="415"/>
                  <a:pt x="504" y="524"/>
                </a:cubicBezTo>
              </a:path>
            </a:pathLst>
          </a:custGeom>
          <a:noFill/>
          <a:ln w="38100" cmpd="sng">
            <a:solidFill>
              <a:schemeClr val="hlink"/>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562506" name="Freeform 330"/>
          <p:cNvSpPr>
            <a:spLocks/>
          </p:cNvSpPr>
          <p:nvPr/>
        </p:nvSpPr>
        <p:spPr bwMode="auto">
          <a:xfrm>
            <a:off x="1073150" y="4625158"/>
            <a:ext cx="1802342" cy="871537"/>
          </a:xfrm>
          <a:custGeom>
            <a:avLst/>
            <a:gdLst>
              <a:gd name="T0" fmla="*/ 0 w 917"/>
              <a:gd name="T1" fmla="*/ 0 h 446"/>
              <a:gd name="T2" fmla="*/ 2147483646 w 917"/>
              <a:gd name="T3" fmla="*/ 2147483646 h 446"/>
              <a:gd name="T4" fmla="*/ 0 60000 65536"/>
              <a:gd name="T5" fmla="*/ 0 60000 65536"/>
            </a:gdLst>
            <a:ahLst/>
            <a:cxnLst>
              <a:cxn ang="T4">
                <a:pos x="T0" y="T1"/>
              </a:cxn>
              <a:cxn ang="T5">
                <a:pos x="T2" y="T3"/>
              </a:cxn>
            </a:cxnLst>
            <a:rect l="0" t="0" r="r" b="b"/>
            <a:pathLst>
              <a:path w="917" h="446">
                <a:moveTo>
                  <a:pt x="0" y="0"/>
                </a:moveTo>
                <a:cubicBezTo>
                  <a:pt x="153" y="74"/>
                  <a:pt x="726" y="353"/>
                  <a:pt x="917" y="446"/>
                </a:cubicBezTo>
              </a:path>
            </a:pathLst>
          </a:custGeom>
          <a:noFill/>
          <a:ln w="38100" cmpd="sng">
            <a:solidFill>
              <a:schemeClr val="hlink"/>
            </a:solidFill>
            <a:round/>
            <a:headEnd type="none" w="med" len="lg"/>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562507" name="Freeform 331"/>
          <p:cNvSpPr>
            <a:spLocks/>
          </p:cNvSpPr>
          <p:nvPr/>
        </p:nvSpPr>
        <p:spPr bwMode="auto">
          <a:xfrm>
            <a:off x="1683677" y="5277620"/>
            <a:ext cx="1155700" cy="366713"/>
          </a:xfrm>
          <a:custGeom>
            <a:avLst/>
            <a:gdLst>
              <a:gd name="T0" fmla="*/ 0 w 588"/>
              <a:gd name="T1" fmla="*/ 0 h 188"/>
              <a:gd name="T2" fmla="*/ 2147483646 w 588"/>
              <a:gd name="T3" fmla="*/ 2147483646 h 188"/>
              <a:gd name="T4" fmla="*/ 0 60000 65536"/>
              <a:gd name="T5" fmla="*/ 0 60000 65536"/>
            </a:gdLst>
            <a:ahLst/>
            <a:cxnLst>
              <a:cxn ang="T4">
                <a:pos x="T0" y="T1"/>
              </a:cxn>
              <a:cxn ang="T5">
                <a:pos x="T2" y="T3"/>
              </a:cxn>
            </a:cxnLst>
            <a:rect l="0" t="0" r="r" b="b"/>
            <a:pathLst>
              <a:path w="588" h="188">
                <a:moveTo>
                  <a:pt x="0" y="0"/>
                </a:moveTo>
                <a:cubicBezTo>
                  <a:pt x="98" y="31"/>
                  <a:pt x="466" y="149"/>
                  <a:pt x="588" y="188"/>
                </a:cubicBezTo>
              </a:path>
            </a:pathLst>
          </a:custGeom>
          <a:noFill/>
          <a:ln w="38100" cmpd="sng">
            <a:solidFill>
              <a:schemeClr val="hlink"/>
            </a:solidFill>
            <a:round/>
            <a:headEnd type="none" w="med" len="lg"/>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562508" name="Freeform 332"/>
          <p:cNvSpPr>
            <a:spLocks/>
          </p:cNvSpPr>
          <p:nvPr/>
        </p:nvSpPr>
        <p:spPr bwMode="auto">
          <a:xfrm>
            <a:off x="1695715" y="3383732"/>
            <a:ext cx="1219333" cy="1776412"/>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38100" cmpd="sng">
            <a:solidFill>
              <a:schemeClr val="hlink"/>
            </a:solidFill>
            <a:round/>
            <a:headEnd type="none" w="med" len="lg"/>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48529" name="Text Box 340"/>
          <p:cNvSpPr txBox="1">
            <a:spLocks noChangeArrowheads="1"/>
          </p:cNvSpPr>
          <p:nvPr/>
        </p:nvSpPr>
        <p:spPr bwMode="auto">
          <a:xfrm>
            <a:off x="575824" y="1263725"/>
            <a:ext cx="8913680" cy="1373187"/>
          </a:xfrm>
          <a:prstGeom prst="rect">
            <a:avLst/>
          </a:prstGeom>
          <a:solidFill>
            <a:srgbClr val="FFFF66"/>
          </a:solidFill>
          <a:ln>
            <a:solidFill>
              <a:srgbClr val="000066"/>
            </a:solidFill>
          </a:ln>
          <a:effec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dirty="0">
                <a:solidFill>
                  <a:srgbClr val="000066"/>
                </a:solidFill>
                <a:latin typeface="Arial" charset="0"/>
                <a:ea typeface="黑体" pitchFamily="49" charset="-122"/>
              </a:rPr>
              <a:t>(1) </a:t>
            </a:r>
            <a:r>
              <a:rPr lang="zh-CN" altLang="en-US" sz="2800" b="1" dirty="0">
                <a:solidFill>
                  <a:srgbClr val="000066"/>
                </a:solidFill>
                <a:latin typeface="Arial" charset="0"/>
                <a:ea typeface="黑体" pitchFamily="49" charset="-122"/>
              </a:rPr>
              <a:t>浏览器访问互联网的服务器时，要先与校园网的高速缓存建立 </a:t>
            </a:r>
            <a:r>
              <a:rPr lang="en-US" altLang="zh-CN" sz="2800" b="1" dirty="0">
                <a:solidFill>
                  <a:srgbClr val="000066"/>
                </a:solidFill>
                <a:latin typeface="Arial" charset="0"/>
                <a:ea typeface="黑体" pitchFamily="49" charset="-122"/>
              </a:rPr>
              <a:t>TCP </a:t>
            </a:r>
            <a:r>
              <a:rPr lang="zh-CN" altLang="en-US" sz="2800" b="1" dirty="0">
                <a:solidFill>
                  <a:srgbClr val="000066"/>
                </a:solidFill>
                <a:latin typeface="Arial" charset="0"/>
                <a:ea typeface="黑体" pitchFamily="49" charset="-122"/>
              </a:rPr>
              <a:t>连接，并向高速缓存发出 </a:t>
            </a:r>
            <a:r>
              <a:rPr lang="en-US" altLang="zh-CN" sz="2800" b="1" dirty="0">
                <a:solidFill>
                  <a:srgbClr val="000066"/>
                </a:solidFill>
                <a:latin typeface="Arial" charset="0"/>
                <a:ea typeface="黑体" pitchFamily="49" charset="-122"/>
              </a:rPr>
              <a:t>HTTP </a:t>
            </a:r>
            <a:r>
              <a:rPr lang="zh-CN" altLang="en-US" sz="2800" b="1" dirty="0">
                <a:solidFill>
                  <a:srgbClr val="000066"/>
                </a:solidFill>
                <a:latin typeface="Arial" charset="0"/>
                <a:ea typeface="黑体" pitchFamily="49" charset="-122"/>
              </a:rPr>
              <a:t>请求</a:t>
            </a:r>
            <a:r>
              <a:rPr lang="zh-CN" altLang="en-US" sz="2800" b="1" dirty="0" smtClean="0">
                <a:solidFill>
                  <a:srgbClr val="000066"/>
                </a:solidFill>
                <a:latin typeface="Arial" charset="0"/>
                <a:ea typeface="黑体" pitchFamily="49" charset="-122"/>
              </a:rPr>
              <a:t>报文</a:t>
            </a:r>
            <a:r>
              <a:rPr lang="zh-CN" altLang="en-US" sz="2800" b="1" dirty="0">
                <a:solidFill>
                  <a:srgbClr val="000066"/>
                </a:solidFill>
                <a:latin typeface="Arial" charset="0"/>
                <a:ea typeface="黑体" pitchFamily="49" charset="-122"/>
              </a:rPr>
              <a:t>。</a:t>
            </a:r>
          </a:p>
        </p:txBody>
      </p:sp>
    </p:spTree>
    <p:extLst>
      <p:ext uri="{BB962C8B-B14F-4D97-AF65-F5344CB8AC3E}">
        <p14:creationId xmlns:p14="http://schemas.microsoft.com/office/powerpoint/2010/main" val="25532639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62508"/>
                                        </p:tgtEl>
                                        <p:attrNameLst>
                                          <p:attrName>style.visibility</p:attrName>
                                        </p:attrNameLst>
                                      </p:cBhvr>
                                      <p:to>
                                        <p:strVal val="visible"/>
                                      </p:to>
                                    </p:set>
                                    <p:animEffect transition="in" filter="wipe(up)">
                                      <p:cBhvr>
                                        <p:cTn id="7" dur="500"/>
                                        <p:tgtEl>
                                          <p:spTgt spid="562508"/>
                                        </p:tgtEl>
                                      </p:cBhvr>
                                    </p:animEffect>
                                  </p:childTnLst>
                                </p:cTn>
                              </p:par>
                            </p:childTnLst>
                          </p:cTn>
                        </p:par>
                        <p:par>
                          <p:cTn id="8" fill="hold" nodeType="afterGroup">
                            <p:stCondLst>
                              <p:cond delay="500"/>
                            </p:stCondLst>
                            <p:childTnLst>
                              <p:par>
                                <p:cTn id="9" presetID="22" presetClass="entr" presetSubtype="1" fill="hold" grpId="0" nodeType="afterEffect">
                                  <p:stCondLst>
                                    <p:cond delay="500"/>
                                  </p:stCondLst>
                                  <p:childTnLst>
                                    <p:set>
                                      <p:cBhvr>
                                        <p:cTn id="10" dur="1" fill="hold">
                                          <p:stCondLst>
                                            <p:cond delay="0"/>
                                          </p:stCondLst>
                                        </p:cTn>
                                        <p:tgtEl>
                                          <p:spTgt spid="562502"/>
                                        </p:tgtEl>
                                        <p:attrNameLst>
                                          <p:attrName>style.visibility</p:attrName>
                                        </p:attrNameLst>
                                      </p:cBhvr>
                                      <p:to>
                                        <p:strVal val="visible"/>
                                      </p:to>
                                    </p:set>
                                    <p:animEffect transition="in" filter="wipe(up)">
                                      <p:cBhvr>
                                        <p:cTn id="11" dur="500"/>
                                        <p:tgtEl>
                                          <p:spTgt spid="562502"/>
                                        </p:tgtEl>
                                      </p:cBhvr>
                                    </p:animEffect>
                                  </p:childTnLst>
                                </p:cTn>
                              </p:par>
                            </p:childTnLst>
                          </p:cTn>
                        </p:par>
                        <p:par>
                          <p:cTn id="12" fill="hold" nodeType="afterGroup">
                            <p:stCondLst>
                              <p:cond delay="1500"/>
                            </p:stCondLst>
                            <p:childTnLst>
                              <p:par>
                                <p:cTn id="13" presetID="22" presetClass="entr" presetSubtype="8" fill="hold" grpId="0" nodeType="afterEffect">
                                  <p:stCondLst>
                                    <p:cond delay="500"/>
                                  </p:stCondLst>
                                  <p:childTnLst>
                                    <p:set>
                                      <p:cBhvr>
                                        <p:cTn id="14" dur="1" fill="hold">
                                          <p:stCondLst>
                                            <p:cond delay="0"/>
                                          </p:stCondLst>
                                        </p:cTn>
                                        <p:tgtEl>
                                          <p:spTgt spid="562506"/>
                                        </p:tgtEl>
                                        <p:attrNameLst>
                                          <p:attrName>style.visibility</p:attrName>
                                        </p:attrNameLst>
                                      </p:cBhvr>
                                      <p:to>
                                        <p:strVal val="visible"/>
                                      </p:to>
                                    </p:set>
                                    <p:animEffect transition="in" filter="wipe(left)">
                                      <p:cBhvr>
                                        <p:cTn id="15" dur="500"/>
                                        <p:tgtEl>
                                          <p:spTgt spid="562506"/>
                                        </p:tgtEl>
                                      </p:cBhvr>
                                    </p:animEffect>
                                  </p:childTnLst>
                                </p:cTn>
                              </p:par>
                            </p:childTnLst>
                          </p:cTn>
                        </p:par>
                        <p:par>
                          <p:cTn id="16" fill="hold" nodeType="afterGroup">
                            <p:stCondLst>
                              <p:cond delay="2500"/>
                            </p:stCondLst>
                            <p:childTnLst>
                              <p:par>
                                <p:cTn id="17" presetID="22" presetClass="entr" presetSubtype="8" fill="hold" grpId="0" nodeType="afterEffect">
                                  <p:stCondLst>
                                    <p:cond delay="500"/>
                                  </p:stCondLst>
                                  <p:childTnLst>
                                    <p:set>
                                      <p:cBhvr>
                                        <p:cTn id="18" dur="1" fill="hold">
                                          <p:stCondLst>
                                            <p:cond delay="0"/>
                                          </p:stCondLst>
                                        </p:cTn>
                                        <p:tgtEl>
                                          <p:spTgt spid="562507"/>
                                        </p:tgtEl>
                                        <p:attrNameLst>
                                          <p:attrName>style.visibility</p:attrName>
                                        </p:attrNameLst>
                                      </p:cBhvr>
                                      <p:to>
                                        <p:strVal val="visible"/>
                                      </p:to>
                                    </p:set>
                                    <p:animEffect transition="in" filter="wipe(left)">
                                      <p:cBhvr>
                                        <p:cTn id="19" dur="500"/>
                                        <p:tgtEl>
                                          <p:spTgt spid="5625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502" grpId="0" animBg="1"/>
      <p:bldP spid="562506" grpId="0" animBg="1"/>
      <p:bldP spid="562507" grpId="0" animBg="1"/>
      <p:bldP spid="562508"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p:cNvSpPr>
            <a:spLocks noGrp="1" noChangeArrowheads="1"/>
          </p:cNvSpPr>
          <p:nvPr>
            <p:ph type="title"/>
          </p:nvPr>
        </p:nvSpPr>
        <p:spPr/>
        <p:txBody>
          <a:bodyPr/>
          <a:lstStyle/>
          <a:p>
            <a:pPr algn="ctr" eaLnBrk="1" hangingPunct="1">
              <a:defRPr/>
            </a:pPr>
            <a:r>
              <a:rPr dirty="0"/>
              <a:t>使用高速缓存的情况</a:t>
            </a:r>
          </a:p>
        </p:txBody>
      </p:sp>
      <p:grpSp>
        <p:nvGrpSpPr>
          <p:cNvPr id="150531" name="Group 3"/>
          <p:cNvGrpSpPr>
            <a:grpSpLocks/>
          </p:cNvGrpSpPr>
          <p:nvPr/>
        </p:nvGrpSpPr>
        <p:grpSpPr bwMode="auto">
          <a:xfrm>
            <a:off x="271727" y="3205932"/>
            <a:ext cx="3742267" cy="2570162"/>
            <a:chOff x="912" y="768"/>
            <a:chExt cx="2400" cy="1584"/>
          </a:xfrm>
        </p:grpSpPr>
        <p:sp>
          <p:nvSpPr>
            <p:cNvPr id="150834" name="Oval 4"/>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35" name="Oval 5"/>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36" name="Oval 6"/>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37" name="Oval 7"/>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38" name="Oval 8"/>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39" name="Oval 9"/>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40" name="Oval 10"/>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41" name="Oval 11"/>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42" name="Oval 12"/>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nvGrpSpPr>
            <p:cNvPr id="150843" name="Group 13"/>
            <p:cNvGrpSpPr>
              <a:grpSpLocks/>
            </p:cNvGrpSpPr>
            <p:nvPr/>
          </p:nvGrpSpPr>
          <p:grpSpPr bwMode="auto">
            <a:xfrm>
              <a:off x="912" y="768"/>
              <a:ext cx="2386" cy="1553"/>
              <a:chOff x="912" y="768"/>
              <a:chExt cx="2386" cy="1553"/>
            </a:xfrm>
          </p:grpSpPr>
          <p:sp>
            <p:nvSpPr>
              <p:cNvPr id="150844" name="Oval 14"/>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45" name="Oval 15"/>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46" name="Oval 16"/>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47" name="Oval 17"/>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48" name="Oval 18"/>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49" name="Oval 19"/>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50" name="Oval 20"/>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51" name="Oval 21"/>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0852" name="Oval 22"/>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grpSp>
      <p:graphicFrame>
        <p:nvGraphicFramePr>
          <p:cNvPr id="150532" name="Object 23"/>
          <p:cNvGraphicFramePr>
            <a:graphicFrameLocks noChangeAspect="1"/>
          </p:cNvGraphicFramePr>
          <p:nvPr>
            <p:extLst>
              <p:ext uri="{D42A27DB-BD31-4B8C-83A1-F6EECF244321}">
                <p14:modId xmlns:p14="http://schemas.microsoft.com/office/powerpoint/2010/main" val="697240062"/>
              </p:ext>
            </p:extLst>
          </p:nvPr>
        </p:nvGraphicFramePr>
        <p:xfrm>
          <a:off x="7087262" y="3929832"/>
          <a:ext cx="1917567" cy="1149350"/>
        </p:xfrm>
        <a:graphic>
          <a:graphicData uri="http://schemas.openxmlformats.org/presentationml/2006/ole">
            <mc:AlternateContent xmlns:mc="http://schemas.openxmlformats.org/markup-compatibility/2006">
              <mc:Choice xmlns:v="urn:schemas-microsoft-com:vml" Requires="v">
                <p:oleObj spid="_x0000_s21507"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87262" y="3929832"/>
                        <a:ext cx="1917567" cy="11493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50533" name="Line 24"/>
          <p:cNvSpPr>
            <a:spLocks noChangeShapeType="1"/>
          </p:cNvSpPr>
          <p:nvPr/>
        </p:nvSpPr>
        <p:spPr bwMode="auto">
          <a:xfrm>
            <a:off x="4046671" y="4491807"/>
            <a:ext cx="2734469"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0534" name="Line 25"/>
          <p:cNvSpPr>
            <a:spLocks noChangeShapeType="1"/>
          </p:cNvSpPr>
          <p:nvPr/>
        </p:nvSpPr>
        <p:spPr bwMode="auto">
          <a:xfrm>
            <a:off x="8273919" y="5001395"/>
            <a:ext cx="703394" cy="5429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35" name="Line 26"/>
          <p:cNvSpPr>
            <a:spLocks noChangeShapeType="1"/>
          </p:cNvSpPr>
          <p:nvPr/>
        </p:nvSpPr>
        <p:spPr bwMode="auto">
          <a:xfrm>
            <a:off x="8679789" y="4721994"/>
            <a:ext cx="564092" cy="1158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36" name="Line 27"/>
          <p:cNvSpPr>
            <a:spLocks noChangeShapeType="1"/>
          </p:cNvSpPr>
          <p:nvPr/>
        </p:nvSpPr>
        <p:spPr bwMode="auto">
          <a:xfrm flipV="1">
            <a:off x="8710746" y="4040958"/>
            <a:ext cx="533135" cy="1539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37" name="Line 28"/>
          <p:cNvSpPr>
            <a:spLocks noChangeShapeType="1"/>
          </p:cNvSpPr>
          <p:nvPr/>
        </p:nvSpPr>
        <p:spPr bwMode="auto">
          <a:xfrm flipV="1">
            <a:off x="8241242" y="3421832"/>
            <a:ext cx="736071" cy="59531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538" name="Group 29"/>
          <p:cNvGrpSpPr>
            <a:grpSpLocks/>
          </p:cNvGrpSpPr>
          <p:nvPr/>
        </p:nvGrpSpPr>
        <p:grpSpPr bwMode="auto">
          <a:xfrm>
            <a:off x="9099418" y="3696469"/>
            <a:ext cx="426508" cy="661988"/>
            <a:chOff x="4486" y="2730"/>
            <a:chExt cx="217" cy="339"/>
          </a:xfrm>
        </p:grpSpPr>
        <p:grpSp>
          <p:nvGrpSpPr>
            <p:cNvPr id="150814" name="Group 30"/>
            <p:cNvGrpSpPr>
              <a:grpSpLocks/>
            </p:cNvGrpSpPr>
            <p:nvPr/>
          </p:nvGrpSpPr>
          <p:grpSpPr bwMode="auto">
            <a:xfrm>
              <a:off x="4491" y="2736"/>
              <a:ext cx="212" cy="333"/>
              <a:chOff x="4491" y="2736"/>
              <a:chExt cx="212" cy="333"/>
            </a:xfrm>
          </p:grpSpPr>
          <p:sp>
            <p:nvSpPr>
              <p:cNvPr id="150825" name="Freeform 31"/>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26" name="Freeform 32"/>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27" name="Freeform 33"/>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28" name="Freeform 34"/>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29" name="Rectangle 35"/>
              <p:cNvSpPr>
                <a:spLocks noChangeArrowheads="1"/>
              </p:cNvSpPr>
              <p:nvPr/>
            </p:nvSpPr>
            <p:spPr bwMode="auto">
              <a:xfrm>
                <a:off x="4491" y="279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830" name="Rectangle 36"/>
              <p:cNvSpPr>
                <a:spLocks noChangeArrowheads="1"/>
              </p:cNvSpPr>
              <p:nvPr/>
            </p:nvSpPr>
            <p:spPr bwMode="auto">
              <a:xfrm>
                <a:off x="4496" y="2812"/>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831" name="Line 37"/>
              <p:cNvSpPr>
                <a:spLocks noChangeShapeType="1"/>
              </p:cNvSpPr>
              <p:nvPr/>
            </p:nvSpPr>
            <p:spPr bwMode="auto">
              <a:xfrm>
                <a:off x="4501" y="2837"/>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832" name="Line 38"/>
              <p:cNvSpPr>
                <a:spLocks noChangeShapeType="1"/>
              </p:cNvSpPr>
              <p:nvPr/>
            </p:nvSpPr>
            <p:spPr bwMode="auto">
              <a:xfrm flipH="1">
                <a:off x="4491" y="3013"/>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833" name="Line 39"/>
              <p:cNvSpPr>
                <a:spLocks noChangeShapeType="1"/>
              </p:cNvSpPr>
              <p:nvPr/>
            </p:nvSpPr>
            <p:spPr bwMode="auto">
              <a:xfrm flipH="1">
                <a:off x="4491" y="2900"/>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0815" name="Group 40"/>
            <p:cNvGrpSpPr>
              <a:grpSpLocks/>
            </p:cNvGrpSpPr>
            <p:nvPr/>
          </p:nvGrpSpPr>
          <p:grpSpPr bwMode="auto">
            <a:xfrm>
              <a:off x="4486" y="2730"/>
              <a:ext cx="212" cy="333"/>
              <a:chOff x="4486" y="2730"/>
              <a:chExt cx="212" cy="333"/>
            </a:xfrm>
          </p:grpSpPr>
          <p:sp>
            <p:nvSpPr>
              <p:cNvPr id="150816" name="Freeform 41"/>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17" name="Freeform 42"/>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18" name="Freeform 43"/>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19" name="Freeform 44"/>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20" name="Rectangle 45"/>
              <p:cNvSpPr>
                <a:spLocks noChangeArrowheads="1"/>
              </p:cNvSpPr>
              <p:nvPr/>
            </p:nvSpPr>
            <p:spPr bwMode="auto">
              <a:xfrm>
                <a:off x="4486" y="2793"/>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821" name="Rectangle 46"/>
              <p:cNvSpPr>
                <a:spLocks noChangeArrowheads="1"/>
              </p:cNvSpPr>
              <p:nvPr/>
            </p:nvSpPr>
            <p:spPr bwMode="auto">
              <a:xfrm>
                <a:off x="4491" y="2806"/>
                <a:ext cx="66" cy="43"/>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822" name="Line 47"/>
              <p:cNvSpPr>
                <a:spLocks noChangeShapeType="1"/>
              </p:cNvSpPr>
              <p:nvPr/>
            </p:nvSpPr>
            <p:spPr bwMode="auto">
              <a:xfrm>
                <a:off x="4501" y="282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823" name="Line 48"/>
              <p:cNvSpPr>
                <a:spLocks noChangeShapeType="1"/>
              </p:cNvSpPr>
              <p:nvPr/>
            </p:nvSpPr>
            <p:spPr bwMode="auto">
              <a:xfrm flipH="1">
                <a:off x="4491" y="300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824" name="Line 49"/>
              <p:cNvSpPr>
                <a:spLocks noChangeShapeType="1"/>
              </p:cNvSpPr>
              <p:nvPr/>
            </p:nvSpPr>
            <p:spPr bwMode="auto">
              <a:xfrm flipH="1">
                <a:off x="4491" y="289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50539" name="Group 50"/>
          <p:cNvGrpSpPr>
            <a:grpSpLocks/>
          </p:cNvGrpSpPr>
          <p:nvPr/>
        </p:nvGrpSpPr>
        <p:grpSpPr bwMode="auto">
          <a:xfrm>
            <a:off x="9099418" y="4556894"/>
            <a:ext cx="426508" cy="661988"/>
            <a:chOff x="4486" y="3170"/>
            <a:chExt cx="217" cy="339"/>
          </a:xfrm>
        </p:grpSpPr>
        <p:grpSp>
          <p:nvGrpSpPr>
            <p:cNvPr id="150794" name="Group 51"/>
            <p:cNvGrpSpPr>
              <a:grpSpLocks/>
            </p:cNvGrpSpPr>
            <p:nvPr/>
          </p:nvGrpSpPr>
          <p:grpSpPr bwMode="auto">
            <a:xfrm>
              <a:off x="4491" y="3176"/>
              <a:ext cx="212" cy="333"/>
              <a:chOff x="4491" y="3176"/>
              <a:chExt cx="212" cy="333"/>
            </a:xfrm>
          </p:grpSpPr>
          <p:sp>
            <p:nvSpPr>
              <p:cNvPr id="150805" name="Freeform 52"/>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06" name="Freeform 53"/>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07" name="Freeform 54"/>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08" name="Freeform 55"/>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09" name="Rectangle 56"/>
              <p:cNvSpPr>
                <a:spLocks noChangeArrowheads="1"/>
              </p:cNvSpPr>
              <p:nvPr/>
            </p:nvSpPr>
            <p:spPr bwMode="auto">
              <a:xfrm>
                <a:off x="4491" y="323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810" name="Rectangle 57"/>
              <p:cNvSpPr>
                <a:spLocks noChangeArrowheads="1"/>
              </p:cNvSpPr>
              <p:nvPr/>
            </p:nvSpPr>
            <p:spPr bwMode="auto">
              <a:xfrm>
                <a:off x="4496" y="3251"/>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811" name="Line 58"/>
              <p:cNvSpPr>
                <a:spLocks noChangeShapeType="1"/>
              </p:cNvSpPr>
              <p:nvPr/>
            </p:nvSpPr>
            <p:spPr bwMode="auto">
              <a:xfrm>
                <a:off x="4501" y="3276"/>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812" name="Line 59"/>
              <p:cNvSpPr>
                <a:spLocks noChangeShapeType="1"/>
              </p:cNvSpPr>
              <p:nvPr/>
            </p:nvSpPr>
            <p:spPr bwMode="auto">
              <a:xfrm flipH="1">
                <a:off x="4491" y="3452"/>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813" name="Line 60"/>
              <p:cNvSpPr>
                <a:spLocks noChangeShapeType="1"/>
              </p:cNvSpPr>
              <p:nvPr/>
            </p:nvSpPr>
            <p:spPr bwMode="auto">
              <a:xfrm flipH="1">
                <a:off x="4491" y="333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0795" name="Group 61"/>
            <p:cNvGrpSpPr>
              <a:grpSpLocks/>
            </p:cNvGrpSpPr>
            <p:nvPr/>
          </p:nvGrpSpPr>
          <p:grpSpPr bwMode="auto">
            <a:xfrm>
              <a:off x="4486" y="3170"/>
              <a:ext cx="212" cy="332"/>
              <a:chOff x="4486" y="3170"/>
              <a:chExt cx="212" cy="332"/>
            </a:xfrm>
          </p:grpSpPr>
          <p:sp>
            <p:nvSpPr>
              <p:cNvPr id="150796" name="Freeform 62"/>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97" name="Freeform 63"/>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98" name="Freeform 64"/>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99" name="Freeform 65"/>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800" name="Rectangle 66"/>
              <p:cNvSpPr>
                <a:spLocks noChangeArrowheads="1"/>
              </p:cNvSpPr>
              <p:nvPr/>
            </p:nvSpPr>
            <p:spPr bwMode="auto">
              <a:xfrm>
                <a:off x="4486" y="3232"/>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801" name="Rectangle 67"/>
              <p:cNvSpPr>
                <a:spLocks noChangeArrowheads="1"/>
              </p:cNvSpPr>
              <p:nvPr/>
            </p:nvSpPr>
            <p:spPr bwMode="auto">
              <a:xfrm>
                <a:off x="4491" y="3245"/>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802" name="Line 68"/>
              <p:cNvSpPr>
                <a:spLocks noChangeShapeType="1"/>
              </p:cNvSpPr>
              <p:nvPr/>
            </p:nvSpPr>
            <p:spPr bwMode="auto">
              <a:xfrm>
                <a:off x="4501" y="326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803" name="Line 69"/>
              <p:cNvSpPr>
                <a:spLocks noChangeShapeType="1"/>
              </p:cNvSpPr>
              <p:nvPr/>
            </p:nvSpPr>
            <p:spPr bwMode="auto">
              <a:xfrm flipH="1">
                <a:off x="4491" y="344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804" name="Line 70"/>
              <p:cNvSpPr>
                <a:spLocks noChangeShapeType="1"/>
              </p:cNvSpPr>
              <p:nvPr/>
            </p:nvSpPr>
            <p:spPr bwMode="auto">
              <a:xfrm flipH="1">
                <a:off x="4491" y="333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50540" name="Group 71"/>
          <p:cNvGrpSpPr>
            <a:grpSpLocks/>
          </p:cNvGrpSpPr>
          <p:nvPr/>
        </p:nvGrpSpPr>
        <p:grpSpPr bwMode="auto">
          <a:xfrm>
            <a:off x="8655712" y="5229994"/>
            <a:ext cx="423069" cy="661988"/>
            <a:chOff x="4260" y="3515"/>
            <a:chExt cx="216" cy="339"/>
          </a:xfrm>
        </p:grpSpPr>
        <p:grpSp>
          <p:nvGrpSpPr>
            <p:cNvPr id="150774" name="Group 72"/>
            <p:cNvGrpSpPr>
              <a:grpSpLocks/>
            </p:cNvGrpSpPr>
            <p:nvPr/>
          </p:nvGrpSpPr>
          <p:grpSpPr bwMode="auto">
            <a:xfrm>
              <a:off x="4265" y="3521"/>
              <a:ext cx="211" cy="333"/>
              <a:chOff x="4265" y="3521"/>
              <a:chExt cx="211" cy="333"/>
            </a:xfrm>
          </p:grpSpPr>
          <p:sp>
            <p:nvSpPr>
              <p:cNvPr id="150785" name="Freeform 73"/>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86" name="Freeform 74"/>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87" name="Freeform 75"/>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88" name="Freeform 76"/>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89" name="Rectangle 77"/>
              <p:cNvSpPr>
                <a:spLocks noChangeArrowheads="1"/>
              </p:cNvSpPr>
              <p:nvPr/>
            </p:nvSpPr>
            <p:spPr bwMode="auto">
              <a:xfrm>
                <a:off x="4265" y="3584"/>
                <a:ext cx="115"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90" name="Rectangle 78"/>
              <p:cNvSpPr>
                <a:spLocks noChangeArrowheads="1"/>
              </p:cNvSpPr>
              <p:nvPr/>
            </p:nvSpPr>
            <p:spPr bwMode="auto">
              <a:xfrm>
                <a:off x="4270" y="359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91" name="Line 79"/>
              <p:cNvSpPr>
                <a:spLocks noChangeShapeType="1"/>
              </p:cNvSpPr>
              <p:nvPr/>
            </p:nvSpPr>
            <p:spPr bwMode="auto">
              <a:xfrm>
                <a:off x="4275" y="3622"/>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792" name="Line 80"/>
              <p:cNvSpPr>
                <a:spLocks noChangeShapeType="1"/>
              </p:cNvSpPr>
              <p:nvPr/>
            </p:nvSpPr>
            <p:spPr bwMode="auto">
              <a:xfrm flipH="1">
                <a:off x="4265" y="3797"/>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793" name="Line 81"/>
              <p:cNvSpPr>
                <a:spLocks noChangeShapeType="1"/>
              </p:cNvSpPr>
              <p:nvPr/>
            </p:nvSpPr>
            <p:spPr bwMode="auto">
              <a:xfrm flipH="1">
                <a:off x="4265" y="3684"/>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0775" name="Group 82"/>
            <p:cNvGrpSpPr>
              <a:grpSpLocks/>
            </p:cNvGrpSpPr>
            <p:nvPr/>
          </p:nvGrpSpPr>
          <p:grpSpPr bwMode="auto">
            <a:xfrm>
              <a:off x="4260" y="3515"/>
              <a:ext cx="211" cy="332"/>
              <a:chOff x="4260" y="3515"/>
              <a:chExt cx="211" cy="332"/>
            </a:xfrm>
          </p:grpSpPr>
          <p:sp>
            <p:nvSpPr>
              <p:cNvPr id="150776" name="Freeform 83"/>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77" name="Freeform 84"/>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78" name="Freeform 85"/>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79" name="Freeform 86"/>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80" name="Rectangle 87"/>
              <p:cNvSpPr>
                <a:spLocks noChangeArrowheads="1"/>
              </p:cNvSpPr>
              <p:nvPr/>
            </p:nvSpPr>
            <p:spPr bwMode="auto">
              <a:xfrm>
                <a:off x="4260" y="3578"/>
                <a:ext cx="115"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81" name="Rectangle 88"/>
              <p:cNvSpPr>
                <a:spLocks noChangeArrowheads="1"/>
              </p:cNvSpPr>
              <p:nvPr/>
            </p:nvSpPr>
            <p:spPr bwMode="auto">
              <a:xfrm>
                <a:off x="4265" y="359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82" name="Line 89"/>
              <p:cNvSpPr>
                <a:spLocks noChangeShapeType="1"/>
              </p:cNvSpPr>
              <p:nvPr/>
            </p:nvSpPr>
            <p:spPr bwMode="auto">
              <a:xfrm>
                <a:off x="4275" y="360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783" name="Line 90"/>
              <p:cNvSpPr>
                <a:spLocks noChangeShapeType="1"/>
              </p:cNvSpPr>
              <p:nvPr/>
            </p:nvSpPr>
            <p:spPr bwMode="auto">
              <a:xfrm flipH="1">
                <a:off x="4265" y="3791"/>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784" name="Line 91"/>
              <p:cNvSpPr>
                <a:spLocks noChangeShapeType="1"/>
              </p:cNvSpPr>
              <p:nvPr/>
            </p:nvSpPr>
            <p:spPr bwMode="auto">
              <a:xfrm flipH="1">
                <a:off x="4265" y="3678"/>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0541" name="Rectangle 92"/>
          <p:cNvSpPr>
            <a:spLocks noChangeArrowheads="1"/>
          </p:cNvSpPr>
          <p:nvPr/>
        </p:nvSpPr>
        <p:spPr bwMode="auto">
          <a:xfrm>
            <a:off x="2285603" y="3156719"/>
            <a:ext cx="32676" cy="2598738"/>
          </a:xfrm>
          <a:prstGeom prst="rect">
            <a:avLst/>
          </a:prstGeom>
          <a:solidFill>
            <a:srgbClr val="000000"/>
          </a:solidFill>
          <a:ln w="28575">
            <a:solidFill>
              <a:srgbClr val="333399"/>
            </a:solidFill>
            <a:miter lim="800000"/>
            <a:headEnd/>
            <a:tailEnd/>
          </a:ln>
        </p:spPr>
        <p:txBody>
          <a:bodyPr/>
          <a:lstStyle/>
          <a:p>
            <a:pPr eaLnBrk="1" hangingPunct="1"/>
            <a:endParaRPr lang="zh-CN" altLang="en-US" b="1">
              <a:solidFill>
                <a:srgbClr val="000099"/>
              </a:solidFill>
            </a:endParaRPr>
          </a:p>
        </p:txBody>
      </p:sp>
      <p:sp>
        <p:nvSpPr>
          <p:cNvPr id="150542" name="Line 93"/>
          <p:cNvSpPr>
            <a:spLocks noChangeShapeType="1"/>
          </p:cNvSpPr>
          <p:nvPr/>
        </p:nvSpPr>
        <p:spPr bwMode="auto">
          <a:xfrm>
            <a:off x="1411950" y="3537720"/>
            <a:ext cx="889132"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43" name="Line 94"/>
          <p:cNvSpPr>
            <a:spLocks noChangeShapeType="1"/>
          </p:cNvSpPr>
          <p:nvPr/>
        </p:nvSpPr>
        <p:spPr bwMode="auto">
          <a:xfrm>
            <a:off x="1678517" y="4247333"/>
            <a:ext cx="622565" cy="15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44" name="Line 95"/>
          <p:cNvSpPr>
            <a:spLocks noChangeShapeType="1"/>
          </p:cNvSpPr>
          <p:nvPr/>
        </p:nvSpPr>
        <p:spPr bwMode="auto">
          <a:xfrm>
            <a:off x="964804" y="4748983"/>
            <a:ext cx="1336278"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45" name="Line 96"/>
          <p:cNvSpPr>
            <a:spLocks noChangeShapeType="1"/>
          </p:cNvSpPr>
          <p:nvPr/>
        </p:nvSpPr>
        <p:spPr bwMode="auto">
          <a:xfrm>
            <a:off x="1499659" y="5366520"/>
            <a:ext cx="801423"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46" name="Line 97"/>
          <p:cNvSpPr>
            <a:spLocks noChangeShapeType="1"/>
          </p:cNvSpPr>
          <p:nvPr/>
        </p:nvSpPr>
        <p:spPr bwMode="auto">
          <a:xfrm>
            <a:off x="2301082" y="5544320"/>
            <a:ext cx="445427"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47" name="Line 98"/>
          <p:cNvSpPr>
            <a:spLocks noChangeShapeType="1"/>
          </p:cNvSpPr>
          <p:nvPr/>
        </p:nvSpPr>
        <p:spPr bwMode="auto">
          <a:xfrm flipV="1">
            <a:off x="3159258" y="4580707"/>
            <a:ext cx="779065" cy="6477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0548" name="Line 99"/>
          <p:cNvSpPr>
            <a:spLocks noChangeShapeType="1"/>
          </p:cNvSpPr>
          <p:nvPr/>
        </p:nvSpPr>
        <p:spPr bwMode="auto">
          <a:xfrm>
            <a:off x="2301081" y="4483869"/>
            <a:ext cx="1515137"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549" name="Group 100"/>
          <p:cNvGrpSpPr>
            <a:grpSpLocks/>
          </p:cNvGrpSpPr>
          <p:nvPr/>
        </p:nvGrpSpPr>
        <p:grpSpPr bwMode="auto">
          <a:xfrm>
            <a:off x="3656277" y="4288607"/>
            <a:ext cx="607087" cy="374650"/>
            <a:chOff x="2154" y="3033"/>
            <a:chExt cx="309" cy="192"/>
          </a:xfrm>
        </p:grpSpPr>
        <p:sp>
          <p:nvSpPr>
            <p:cNvPr id="150749" name="Oval 10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50750" name="Rectangle 10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51" name="Rectangle 10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52" name="Oval 10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50753" name="Group 105"/>
            <p:cNvGrpSpPr>
              <a:grpSpLocks/>
            </p:cNvGrpSpPr>
            <p:nvPr/>
          </p:nvGrpSpPr>
          <p:grpSpPr bwMode="auto">
            <a:xfrm>
              <a:off x="2201" y="3046"/>
              <a:ext cx="214" cy="86"/>
              <a:chOff x="2201" y="3046"/>
              <a:chExt cx="214" cy="86"/>
            </a:xfrm>
          </p:grpSpPr>
          <p:grpSp>
            <p:nvGrpSpPr>
              <p:cNvPr id="150756" name="Group 106"/>
              <p:cNvGrpSpPr>
                <a:grpSpLocks/>
              </p:cNvGrpSpPr>
              <p:nvPr/>
            </p:nvGrpSpPr>
            <p:grpSpPr bwMode="auto">
              <a:xfrm>
                <a:off x="2201" y="3046"/>
                <a:ext cx="212" cy="84"/>
                <a:chOff x="2201" y="3046"/>
                <a:chExt cx="212" cy="84"/>
              </a:xfrm>
            </p:grpSpPr>
            <p:sp>
              <p:nvSpPr>
                <p:cNvPr id="150766" name="Freeform 10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7" name="Freeform 10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8" name="Freeform 10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9" name="Freeform 11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70" name="Freeform 11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71" name="Freeform 11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72" name="Freeform 11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73" name="Freeform 11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50757" name="Group 115"/>
              <p:cNvGrpSpPr>
                <a:grpSpLocks/>
              </p:cNvGrpSpPr>
              <p:nvPr/>
            </p:nvGrpSpPr>
            <p:grpSpPr bwMode="auto">
              <a:xfrm>
                <a:off x="2203" y="3048"/>
                <a:ext cx="212" cy="84"/>
                <a:chOff x="2203" y="3048"/>
                <a:chExt cx="212" cy="84"/>
              </a:xfrm>
            </p:grpSpPr>
            <p:sp>
              <p:nvSpPr>
                <p:cNvPr id="150758" name="Freeform 11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59" name="Freeform 11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0" name="Freeform 11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1" name="Freeform 11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2" name="Freeform 12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3" name="Freeform 12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4" name="Freeform 12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65" name="Freeform 12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50754" name="Line 12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755" name="Line 12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0550" name="Group 126"/>
          <p:cNvGrpSpPr>
            <a:grpSpLocks/>
          </p:cNvGrpSpPr>
          <p:nvPr/>
        </p:nvGrpSpPr>
        <p:grpSpPr bwMode="auto">
          <a:xfrm>
            <a:off x="1234810" y="3075758"/>
            <a:ext cx="557213" cy="517525"/>
            <a:chOff x="921" y="2412"/>
            <a:chExt cx="284" cy="265"/>
          </a:xfrm>
        </p:grpSpPr>
        <p:grpSp>
          <p:nvGrpSpPr>
            <p:cNvPr id="150723" name="Group 127"/>
            <p:cNvGrpSpPr>
              <a:grpSpLocks/>
            </p:cNvGrpSpPr>
            <p:nvPr/>
          </p:nvGrpSpPr>
          <p:grpSpPr bwMode="auto">
            <a:xfrm>
              <a:off x="928" y="2417"/>
              <a:ext cx="277" cy="260"/>
              <a:chOff x="928" y="2417"/>
              <a:chExt cx="277" cy="260"/>
            </a:xfrm>
          </p:grpSpPr>
          <p:sp>
            <p:nvSpPr>
              <p:cNvPr id="150737" name="Freeform 128"/>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38" name="Freeform 129"/>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39" name="Freeform 130"/>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40" name="Freeform 131"/>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41" name="Rectangle 132"/>
              <p:cNvSpPr>
                <a:spLocks noChangeArrowheads="1"/>
              </p:cNvSpPr>
              <p:nvPr/>
            </p:nvSpPr>
            <p:spPr bwMode="auto">
              <a:xfrm>
                <a:off x="974" y="2434"/>
                <a:ext cx="185"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42" name="Rectangle 133"/>
              <p:cNvSpPr>
                <a:spLocks noChangeArrowheads="1"/>
              </p:cNvSpPr>
              <p:nvPr/>
            </p:nvSpPr>
            <p:spPr bwMode="auto">
              <a:xfrm>
                <a:off x="937" y="2576"/>
                <a:ext cx="260"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43" name="Rectangle 134"/>
              <p:cNvSpPr>
                <a:spLocks noChangeArrowheads="1"/>
              </p:cNvSpPr>
              <p:nvPr/>
            </p:nvSpPr>
            <p:spPr bwMode="auto">
              <a:xfrm>
                <a:off x="992" y="2450"/>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44" name="Line 135"/>
              <p:cNvSpPr>
                <a:spLocks noChangeShapeType="1"/>
              </p:cNvSpPr>
              <p:nvPr/>
            </p:nvSpPr>
            <p:spPr bwMode="auto">
              <a:xfrm flipH="1">
                <a:off x="1115" y="259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745" name="Group 136"/>
              <p:cNvGrpSpPr>
                <a:grpSpLocks/>
              </p:cNvGrpSpPr>
              <p:nvPr/>
            </p:nvGrpSpPr>
            <p:grpSpPr bwMode="auto">
              <a:xfrm>
                <a:off x="928" y="2639"/>
                <a:ext cx="277" cy="38"/>
                <a:chOff x="928" y="2639"/>
                <a:chExt cx="277" cy="38"/>
              </a:xfrm>
            </p:grpSpPr>
            <p:sp>
              <p:nvSpPr>
                <p:cNvPr id="150746" name="Freeform 137"/>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47" name="Freeform 138"/>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48" name="Rectangle 139"/>
                <p:cNvSpPr>
                  <a:spLocks noChangeArrowheads="1"/>
                </p:cNvSpPr>
                <p:nvPr/>
              </p:nvSpPr>
              <p:spPr bwMode="auto">
                <a:xfrm>
                  <a:off x="930" y="2666"/>
                  <a:ext cx="274"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0724" name="Group 140"/>
            <p:cNvGrpSpPr>
              <a:grpSpLocks/>
            </p:cNvGrpSpPr>
            <p:nvPr/>
          </p:nvGrpSpPr>
          <p:grpSpPr bwMode="auto">
            <a:xfrm>
              <a:off x="921" y="2412"/>
              <a:ext cx="277" cy="261"/>
              <a:chOff x="921" y="2412"/>
              <a:chExt cx="277" cy="261"/>
            </a:xfrm>
          </p:grpSpPr>
          <p:sp>
            <p:nvSpPr>
              <p:cNvPr id="150725" name="Freeform 141"/>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26" name="Freeform 142"/>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27" name="Freeform 143"/>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28" name="Freeform 144"/>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29" name="Rectangle 145"/>
              <p:cNvSpPr>
                <a:spLocks noChangeArrowheads="1"/>
              </p:cNvSpPr>
              <p:nvPr/>
            </p:nvSpPr>
            <p:spPr bwMode="auto">
              <a:xfrm>
                <a:off x="968" y="2429"/>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30" name="Rectangle 146"/>
              <p:cNvSpPr>
                <a:spLocks noChangeArrowheads="1"/>
              </p:cNvSpPr>
              <p:nvPr/>
            </p:nvSpPr>
            <p:spPr bwMode="auto">
              <a:xfrm>
                <a:off x="930" y="2571"/>
                <a:ext cx="260"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31" name="Rectangle 147"/>
              <p:cNvSpPr>
                <a:spLocks noChangeArrowheads="1"/>
              </p:cNvSpPr>
              <p:nvPr/>
            </p:nvSpPr>
            <p:spPr bwMode="auto">
              <a:xfrm>
                <a:off x="985" y="2445"/>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32" name="Line 148"/>
              <p:cNvSpPr>
                <a:spLocks noChangeShapeType="1"/>
              </p:cNvSpPr>
              <p:nvPr/>
            </p:nvSpPr>
            <p:spPr bwMode="auto">
              <a:xfrm flipH="1">
                <a:off x="1108" y="259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733" name="Group 149"/>
              <p:cNvGrpSpPr>
                <a:grpSpLocks/>
              </p:cNvGrpSpPr>
              <p:nvPr/>
            </p:nvGrpSpPr>
            <p:grpSpPr bwMode="auto">
              <a:xfrm>
                <a:off x="921" y="2635"/>
                <a:ext cx="277" cy="38"/>
                <a:chOff x="921" y="2635"/>
                <a:chExt cx="277" cy="38"/>
              </a:xfrm>
            </p:grpSpPr>
            <p:sp>
              <p:nvSpPr>
                <p:cNvPr id="150734" name="Freeform 150"/>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35" name="Freeform 151"/>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36" name="Rectangle 152"/>
                <p:cNvSpPr>
                  <a:spLocks noChangeArrowheads="1"/>
                </p:cNvSpPr>
                <p:nvPr/>
              </p:nvSpPr>
              <p:spPr bwMode="auto">
                <a:xfrm>
                  <a:off x="923" y="2662"/>
                  <a:ext cx="274"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0551" name="Group 153"/>
          <p:cNvGrpSpPr>
            <a:grpSpLocks/>
          </p:cNvGrpSpPr>
          <p:nvPr/>
        </p:nvGrpSpPr>
        <p:grpSpPr bwMode="auto">
          <a:xfrm>
            <a:off x="1384433" y="3785370"/>
            <a:ext cx="553773" cy="517525"/>
            <a:chOff x="997" y="2775"/>
            <a:chExt cx="282" cy="265"/>
          </a:xfrm>
        </p:grpSpPr>
        <p:grpSp>
          <p:nvGrpSpPr>
            <p:cNvPr id="150697" name="Group 154"/>
            <p:cNvGrpSpPr>
              <a:grpSpLocks/>
            </p:cNvGrpSpPr>
            <p:nvPr/>
          </p:nvGrpSpPr>
          <p:grpSpPr bwMode="auto">
            <a:xfrm>
              <a:off x="1004" y="2779"/>
              <a:ext cx="275" cy="261"/>
              <a:chOff x="1004" y="2779"/>
              <a:chExt cx="275" cy="261"/>
            </a:xfrm>
          </p:grpSpPr>
          <p:sp>
            <p:nvSpPr>
              <p:cNvPr id="150711" name="Freeform 155"/>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12" name="Freeform 156"/>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13" name="Freeform 157"/>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14" name="Freeform 158"/>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15" name="Rectangle 159"/>
              <p:cNvSpPr>
                <a:spLocks noChangeArrowheads="1"/>
              </p:cNvSpPr>
              <p:nvPr/>
            </p:nvSpPr>
            <p:spPr bwMode="auto">
              <a:xfrm>
                <a:off x="1050" y="2797"/>
                <a:ext cx="183"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16" name="Rectangle 160"/>
              <p:cNvSpPr>
                <a:spLocks noChangeArrowheads="1"/>
              </p:cNvSpPr>
              <p:nvPr/>
            </p:nvSpPr>
            <p:spPr bwMode="auto">
              <a:xfrm>
                <a:off x="1013" y="293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17" name="Rectangle 161"/>
              <p:cNvSpPr>
                <a:spLocks noChangeArrowheads="1"/>
              </p:cNvSpPr>
              <p:nvPr/>
            </p:nvSpPr>
            <p:spPr bwMode="auto">
              <a:xfrm>
                <a:off x="1067" y="2813"/>
                <a:ext cx="149"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18" name="Line 162"/>
              <p:cNvSpPr>
                <a:spLocks noChangeShapeType="1"/>
              </p:cNvSpPr>
              <p:nvPr/>
            </p:nvSpPr>
            <p:spPr bwMode="auto">
              <a:xfrm flipH="1">
                <a:off x="1189" y="2961"/>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719" name="Group 163"/>
              <p:cNvGrpSpPr>
                <a:grpSpLocks/>
              </p:cNvGrpSpPr>
              <p:nvPr/>
            </p:nvGrpSpPr>
            <p:grpSpPr bwMode="auto">
              <a:xfrm>
                <a:off x="1004" y="3002"/>
                <a:ext cx="275" cy="38"/>
                <a:chOff x="1004" y="3002"/>
                <a:chExt cx="275" cy="38"/>
              </a:xfrm>
            </p:grpSpPr>
            <p:sp>
              <p:nvSpPr>
                <p:cNvPr id="150720" name="Freeform 164"/>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21" name="Freeform 165"/>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22" name="Rectangle 166"/>
                <p:cNvSpPr>
                  <a:spLocks noChangeArrowheads="1"/>
                </p:cNvSpPr>
                <p:nvPr/>
              </p:nvSpPr>
              <p:spPr bwMode="auto">
                <a:xfrm>
                  <a:off x="1006" y="3029"/>
                  <a:ext cx="271"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0698" name="Group 167"/>
            <p:cNvGrpSpPr>
              <a:grpSpLocks/>
            </p:cNvGrpSpPr>
            <p:nvPr/>
          </p:nvGrpSpPr>
          <p:grpSpPr bwMode="auto">
            <a:xfrm>
              <a:off x="997" y="2775"/>
              <a:ext cx="275" cy="260"/>
              <a:chOff x="997" y="2775"/>
              <a:chExt cx="275" cy="260"/>
            </a:xfrm>
          </p:grpSpPr>
          <p:sp>
            <p:nvSpPr>
              <p:cNvPr id="150699" name="Freeform 168"/>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00" name="Freeform 169"/>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01" name="Freeform 170"/>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02" name="Freeform 171"/>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03" name="Rectangle 172"/>
              <p:cNvSpPr>
                <a:spLocks noChangeArrowheads="1"/>
              </p:cNvSpPr>
              <p:nvPr/>
            </p:nvSpPr>
            <p:spPr bwMode="auto">
              <a:xfrm>
                <a:off x="1043" y="279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04" name="Rectangle 173"/>
              <p:cNvSpPr>
                <a:spLocks noChangeArrowheads="1"/>
              </p:cNvSpPr>
              <p:nvPr/>
            </p:nvSpPr>
            <p:spPr bwMode="auto">
              <a:xfrm>
                <a:off x="1006" y="2934"/>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05" name="Rectangle 174"/>
              <p:cNvSpPr>
                <a:spLocks noChangeArrowheads="1"/>
              </p:cNvSpPr>
              <p:nvPr/>
            </p:nvSpPr>
            <p:spPr bwMode="auto">
              <a:xfrm>
                <a:off x="1060" y="280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706" name="Line 175"/>
              <p:cNvSpPr>
                <a:spLocks noChangeShapeType="1"/>
              </p:cNvSpPr>
              <p:nvPr/>
            </p:nvSpPr>
            <p:spPr bwMode="auto">
              <a:xfrm flipH="1">
                <a:off x="1182" y="2956"/>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707" name="Group 176"/>
              <p:cNvGrpSpPr>
                <a:grpSpLocks/>
              </p:cNvGrpSpPr>
              <p:nvPr/>
            </p:nvGrpSpPr>
            <p:grpSpPr bwMode="auto">
              <a:xfrm>
                <a:off x="997" y="2997"/>
                <a:ext cx="275" cy="38"/>
                <a:chOff x="997" y="2997"/>
                <a:chExt cx="275" cy="38"/>
              </a:xfrm>
            </p:grpSpPr>
            <p:sp>
              <p:nvSpPr>
                <p:cNvPr id="150708" name="Freeform 177"/>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09" name="Freeform 178"/>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710" name="Rectangle 179"/>
                <p:cNvSpPr>
                  <a:spLocks noChangeArrowheads="1"/>
                </p:cNvSpPr>
                <p:nvPr/>
              </p:nvSpPr>
              <p:spPr bwMode="auto">
                <a:xfrm>
                  <a:off x="999" y="3024"/>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0552" name="Group 180"/>
          <p:cNvGrpSpPr>
            <a:grpSpLocks/>
          </p:cNvGrpSpPr>
          <p:nvPr/>
        </p:nvGrpSpPr>
        <p:grpSpPr bwMode="auto">
          <a:xfrm>
            <a:off x="584730" y="4315595"/>
            <a:ext cx="553773" cy="517525"/>
            <a:chOff x="590" y="3047"/>
            <a:chExt cx="282" cy="265"/>
          </a:xfrm>
        </p:grpSpPr>
        <p:grpSp>
          <p:nvGrpSpPr>
            <p:cNvPr id="150671" name="Group 181"/>
            <p:cNvGrpSpPr>
              <a:grpSpLocks/>
            </p:cNvGrpSpPr>
            <p:nvPr/>
          </p:nvGrpSpPr>
          <p:grpSpPr bwMode="auto">
            <a:xfrm>
              <a:off x="596" y="3051"/>
              <a:ext cx="276" cy="261"/>
              <a:chOff x="596" y="3051"/>
              <a:chExt cx="276" cy="261"/>
            </a:xfrm>
          </p:grpSpPr>
          <p:sp>
            <p:nvSpPr>
              <p:cNvPr id="150685" name="Freeform 182"/>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86" name="Freeform 183"/>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87" name="Freeform 184"/>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88" name="Freeform 185"/>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89" name="Rectangle 186"/>
              <p:cNvSpPr>
                <a:spLocks noChangeArrowheads="1"/>
              </p:cNvSpPr>
              <p:nvPr/>
            </p:nvSpPr>
            <p:spPr bwMode="auto">
              <a:xfrm>
                <a:off x="642" y="3069"/>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90" name="Rectangle 187"/>
              <p:cNvSpPr>
                <a:spLocks noChangeArrowheads="1"/>
              </p:cNvSpPr>
              <p:nvPr/>
            </p:nvSpPr>
            <p:spPr bwMode="auto">
              <a:xfrm>
                <a:off x="605" y="3210"/>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91" name="Rectangle 188"/>
              <p:cNvSpPr>
                <a:spLocks noChangeArrowheads="1"/>
              </p:cNvSpPr>
              <p:nvPr/>
            </p:nvSpPr>
            <p:spPr bwMode="auto">
              <a:xfrm>
                <a:off x="659" y="3085"/>
                <a:ext cx="150"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92" name="Line 189"/>
              <p:cNvSpPr>
                <a:spLocks noChangeShapeType="1"/>
              </p:cNvSpPr>
              <p:nvPr/>
            </p:nvSpPr>
            <p:spPr bwMode="auto">
              <a:xfrm flipH="1">
                <a:off x="782" y="323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693" name="Group 190"/>
              <p:cNvGrpSpPr>
                <a:grpSpLocks/>
              </p:cNvGrpSpPr>
              <p:nvPr/>
            </p:nvGrpSpPr>
            <p:grpSpPr bwMode="auto">
              <a:xfrm>
                <a:off x="596" y="3274"/>
                <a:ext cx="276" cy="38"/>
                <a:chOff x="596" y="3274"/>
                <a:chExt cx="276" cy="38"/>
              </a:xfrm>
            </p:grpSpPr>
            <p:sp>
              <p:nvSpPr>
                <p:cNvPr id="150694" name="Freeform 191"/>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95" name="Freeform 192"/>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96" name="Rectangle 193"/>
                <p:cNvSpPr>
                  <a:spLocks noChangeArrowheads="1"/>
                </p:cNvSpPr>
                <p:nvPr/>
              </p:nvSpPr>
              <p:spPr bwMode="auto">
                <a:xfrm>
                  <a:off x="598" y="3301"/>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0672" name="Group 194"/>
            <p:cNvGrpSpPr>
              <a:grpSpLocks/>
            </p:cNvGrpSpPr>
            <p:nvPr/>
          </p:nvGrpSpPr>
          <p:grpSpPr bwMode="auto">
            <a:xfrm>
              <a:off x="590" y="3047"/>
              <a:ext cx="275" cy="260"/>
              <a:chOff x="590" y="3047"/>
              <a:chExt cx="275" cy="260"/>
            </a:xfrm>
          </p:grpSpPr>
          <p:sp>
            <p:nvSpPr>
              <p:cNvPr id="150673" name="Freeform 195"/>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74" name="Freeform 196"/>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75" name="Freeform 197"/>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76" name="Freeform 198"/>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77" name="Rectangle 199"/>
              <p:cNvSpPr>
                <a:spLocks noChangeArrowheads="1"/>
              </p:cNvSpPr>
              <p:nvPr/>
            </p:nvSpPr>
            <p:spPr bwMode="auto">
              <a:xfrm>
                <a:off x="636" y="3064"/>
                <a:ext cx="183"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78" name="Rectangle 200"/>
              <p:cNvSpPr>
                <a:spLocks noChangeArrowheads="1"/>
              </p:cNvSpPr>
              <p:nvPr/>
            </p:nvSpPr>
            <p:spPr bwMode="auto">
              <a:xfrm>
                <a:off x="598" y="3206"/>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79" name="Rectangle 201"/>
              <p:cNvSpPr>
                <a:spLocks noChangeArrowheads="1"/>
              </p:cNvSpPr>
              <p:nvPr/>
            </p:nvSpPr>
            <p:spPr bwMode="auto">
              <a:xfrm>
                <a:off x="653" y="3080"/>
                <a:ext cx="149"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80" name="Line 202"/>
              <p:cNvSpPr>
                <a:spLocks noChangeShapeType="1"/>
              </p:cNvSpPr>
              <p:nvPr/>
            </p:nvSpPr>
            <p:spPr bwMode="auto">
              <a:xfrm flipH="1">
                <a:off x="775" y="322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681" name="Group 203"/>
              <p:cNvGrpSpPr>
                <a:grpSpLocks/>
              </p:cNvGrpSpPr>
              <p:nvPr/>
            </p:nvGrpSpPr>
            <p:grpSpPr bwMode="auto">
              <a:xfrm>
                <a:off x="590" y="3269"/>
                <a:ext cx="275" cy="38"/>
                <a:chOff x="590" y="3269"/>
                <a:chExt cx="275" cy="38"/>
              </a:xfrm>
            </p:grpSpPr>
            <p:sp>
              <p:nvSpPr>
                <p:cNvPr id="150682" name="Freeform 204"/>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83" name="Freeform 205"/>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84" name="Rectangle 206"/>
                <p:cNvSpPr>
                  <a:spLocks noChangeArrowheads="1"/>
                </p:cNvSpPr>
                <p:nvPr/>
              </p:nvSpPr>
              <p:spPr bwMode="auto">
                <a:xfrm>
                  <a:off x="591" y="3296"/>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0553" name="Group 207"/>
          <p:cNvGrpSpPr>
            <a:grpSpLocks/>
          </p:cNvGrpSpPr>
          <p:nvPr/>
        </p:nvGrpSpPr>
        <p:grpSpPr bwMode="auto">
          <a:xfrm>
            <a:off x="1205575" y="4937895"/>
            <a:ext cx="552053" cy="517525"/>
            <a:chOff x="906" y="3365"/>
            <a:chExt cx="281" cy="265"/>
          </a:xfrm>
        </p:grpSpPr>
        <p:grpSp>
          <p:nvGrpSpPr>
            <p:cNvPr id="150645" name="Group 208"/>
            <p:cNvGrpSpPr>
              <a:grpSpLocks/>
            </p:cNvGrpSpPr>
            <p:nvPr/>
          </p:nvGrpSpPr>
          <p:grpSpPr bwMode="auto">
            <a:xfrm>
              <a:off x="912" y="3369"/>
              <a:ext cx="275" cy="261"/>
              <a:chOff x="912" y="3369"/>
              <a:chExt cx="275" cy="261"/>
            </a:xfrm>
          </p:grpSpPr>
          <p:sp>
            <p:nvSpPr>
              <p:cNvPr id="150659" name="Freeform 209"/>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60" name="Freeform 210"/>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61" name="Freeform 211"/>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62" name="Freeform 212"/>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63" name="Rectangle 213"/>
              <p:cNvSpPr>
                <a:spLocks noChangeArrowheads="1"/>
              </p:cNvSpPr>
              <p:nvPr/>
            </p:nvSpPr>
            <p:spPr bwMode="auto">
              <a:xfrm>
                <a:off x="958" y="3387"/>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64" name="Rectangle 214"/>
              <p:cNvSpPr>
                <a:spLocks noChangeArrowheads="1"/>
              </p:cNvSpPr>
              <p:nvPr/>
            </p:nvSpPr>
            <p:spPr bwMode="auto">
              <a:xfrm>
                <a:off x="921" y="352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65" name="Rectangle 215"/>
              <p:cNvSpPr>
                <a:spLocks noChangeArrowheads="1"/>
              </p:cNvSpPr>
              <p:nvPr/>
            </p:nvSpPr>
            <p:spPr bwMode="auto">
              <a:xfrm>
                <a:off x="975" y="3403"/>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66" name="Line 216"/>
              <p:cNvSpPr>
                <a:spLocks noChangeShapeType="1"/>
              </p:cNvSpPr>
              <p:nvPr/>
            </p:nvSpPr>
            <p:spPr bwMode="auto">
              <a:xfrm flipH="1">
                <a:off x="1097" y="3551"/>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667" name="Group 217"/>
              <p:cNvGrpSpPr>
                <a:grpSpLocks/>
              </p:cNvGrpSpPr>
              <p:nvPr/>
            </p:nvGrpSpPr>
            <p:grpSpPr bwMode="auto">
              <a:xfrm>
                <a:off x="912" y="3592"/>
                <a:ext cx="275" cy="38"/>
                <a:chOff x="912" y="3592"/>
                <a:chExt cx="275" cy="38"/>
              </a:xfrm>
            </p:grpSpPr>
            <p:sp>
              <p:nvSpPr>
                <p:cNvPr id="150668" name="Freeform 218"/>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69" name="Freeform 219"/>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70" name="Rectangle 220"/>
                <p:cNvSpPr>
                  <a:spLocks noChangeArrowheads="1"/>
                </p:cNvSpPr>
                <p:nvPr/>
              </p:nvSpPr>
              <p:spPr bwMode="auto">
                <a:xfrm>
                  <a:off x="914" y="3619"/>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0646" name="Group 221"/>
            <p:cNvGrpSpPr>
              <a:grpSpLocks/>
            </p:cNvGrpSpPr>
            <p:nvPr/>
          </p:nvGrpSpPr>
          <p:grpSpPr bwMode="auto">
            <a:xfrm>
              <a:off x="906" y="3365"/>
              <a:ext cx="275" cy="261"/>
              <a:chOff x="906" y="3365"/>
              <a:chExt cx="275" cy="261"/>
            </a:xfrm>
          </p:grpSpPr>
          <p:sp>
            <p:nvSpPr>
              <p:cNvPr id="150647" name="Freeform 222"/>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48" name="Freeform 223"/>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49" name="Freeform 224"/>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50" name="Freeform 225"/>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51" name="Rectangle 226"/>
              <p:cNvSpPr>
                <a:spLocks noChangeArrowheads="1"/>
              </p:cNvSpPr>
              <p:nvPr/>
            </p:nvSpPr>
            <p:spPr bwMode="auto">
              <a:xfrm>
                <a:off x="951" y="338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52" name="Rectangle 227"/>
              <p:cNvSpPr>
                <a:spLocks noChangeArrowheads="1"/>
              </p:cNvSpPr>
              <p:nvPr/>
            </p:nvSpPr>
            <p:spPr bwMode="auto">
              <a:xfrm>
                <a:off x="914" y="3524"/>
                <a:ext cx="258"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53" name="Rectangle 228"/>
              <p:cNvSpPr>
                <a:spLocks noChangeArrowheads="1"/>
              </p:cNvSpPr>
              <p:nvPr/>
            </p:nvSpPr>
            <p:spPr bwMode="auto">
              <a:xfrm>
                <a:off x="968" y="339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54" name="Line 229"/>
              <p:cNvSpPr>
                <a:spLocks noChangeShapeType="1"/>
              </p:cNvSpPr>
              <p:nvPr/>
            </p:nvSpPr>
            <p:spPr bwMode="auto">
              <a:xfrm flipH="1">
                <a:off x="1091" y="3546"/>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0655" name="Group 230"/>
              <p:cNvGrpSpPr>
                <a:grpSpLocks/>
              </p:cNvGrpSpPr>
              <p:nvPr/>
            </p:nvGrpSpPr>
            <p:grpSpPr bwMode="auto">
              <a:xfrm>
                <a:off x="906" y="3587"/>
                <a:ext cx="275" cy="39"/>
                <a:chOff x="906" y="3587"/>
                <a:chExt cx="275" cy="39"/>
              </a:xfrm>
            </p:grpSpPr>
            <p:sp>
              <p:nvSpPr>
                <p:cNvPr id="150656" name="Freeform 231"/>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57" name="Freeform 232"/>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58" name="Rectangle 233"/>
                <p:cNvSpPr>
                  <a:spLocks noChangeArrowheads="1"/>
                </p:cNvSpPr>
                <p:nvPr/>
              </p:nvSpPr>
              <p:spPr bwMode="auto">
                <a:xfrm>
                  <a:off x="907" y="3614"/>
                  <a:ext cx="272" cy="12"/>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0554" name="Group 234"/>
          <p:cNvGrpSpPr>
            <a:grpSpLocks/>
          </p:cNvGrpSpPr>
          <p:nvPr/>
        </p:nvGrpSpPr>
        <p:grpSpPr bwMode="auto">
          <a:xfrm>
            <a:off x="2820458" y="5058544"/>
            <a:ext cx="481542" cy="839788"/>
            <a:chOff x="1660" y="3427"/>
            <a:chExt cx="217" cy="339"/>
          </a:xfrm>
        </p:grpSpPr>
        <p:grpSp>
          <p:nvGrpSpPr>
            <p:cNvPr id="150625" name="Group 235"/>
            <p:cNvGrpSpPr>
              <a:grpSpLocks/>
            </p:cNvGrpSpPr>
            <p:nvPr/>
          </p:nvGrpSpPr>
          <p:grpSpPr bwMode="auto">
            <a:xfrm>
              <a:off x="1665" y="3433"/>
              <a:ext cx="212" cy="333"/>
              <a:chOff x="1665" y="3433"/>
              <a:chExt cx="212" cy="333"/>
            </a:xfrm>
          </p:grpSpPr>
          <p:sp>
            <p:nvSpPr>
              <p:cNvPr id="150636" name="Freeform 236"/>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37" name="Freeform 237"/>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38" name="Freeform 238"/>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39" name="Freeform 239"/>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40" name="Rectangle 240"/>
              <p:cNvSpPr>
                <a:spLocks noChangeArrowheads="1"/>
              </p:cNvSpPr>
              <p:nvPr/>
            </p:nvSpPr>
            <p:spPr bwMode="auto">
              <a:xfrm>
                <a:off x="1665" y="3496"/>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41" name="Rectangle 241"/>
              <p:cNvSpPr>
                <a:spLocks noChangeArrowheads="1"/>
              </p:cNvSpPr>
              <p:nvPr/>
            </p:nvSpPr>
            <p:spPr bwMode="auto">
              <a:xfrm>
                <a:off x="1671" y="3509"/>
                <a:ext cx="65"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42" name="Line 242"/>
              <p:cNvSpPr>
                <a:spLocks noChangeShapeType="1"/>
              </p:cNvSpPr>
              <p:nvPr/>
            </p:nvSpPr>
            <p:spPr bwMode="auto">
              <a:xfrm>
                <a:off x="1676" y="3534"/>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43" name="Line 243"/>
              <p:cNvSpPr>
                <a:spLocks noChangeShapeType="1"/>
              </p:cNvSpPr>
              <p:nvPr/>
            </p:nvSpPr>
            <p:spPr bwMode="auto">
              <a:xfrm flipH="1">
                <a:off x="1665" y="370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44" name="Line 244"/>
              <p:cNvSpPr>
                <a:spLocks noChangeShapeType="1"/>
              </p:cNvSpPr>
              <p:nvPr/>
            </p:nvSpPr>
            <p:spPr bwMode="auto">
              <a:xfrm flipH="1">
                <a:off x="1665" y="3596"/>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0626" name="Group 245"/>
            <p:cNvGrpSpPr>
              <a:grpSpLocks/>
            </p:cNvGrpSpPr>
            <p:nvPr/>
          </p:nvGrpSpPr>
          <p:grpSpPr bwMode="auto">
            <a:xfrm>
              <a:off x="1660" y="3427"/>
              <a:ext cx="212" cy="333"/>
              <a:chOff x="1660" y="3427"/>
              <a:chExt cx="212" cy="333"/>
            </a:xfrm>
          </p:grpSpPr>
          <p:sp>
            <p:nvSpPr>
              <p:cNvPr id="150627" name="Freeform 246"/>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28" name="Freeform 247"/>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29" name="Freeform 248"/>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30" name="Freeform 249"/>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31" name="Rectangle 250"/>
              <p:cNvSpPr>
                <a:spLocks noChangeArrowheads="1"/>
              </p:cNvSpPr>
              <p:nvPr/>
            </p:nvSpPr>
            <p:spPr bwMode="auto">
              <a:xfrm>
                <a:off x="1660" y="3490"/>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32" name="Rectangle 251"/>
              <p:cNvSpPr>
                <a:spLocks noChangeArrowheads="1"/>
              </p:cNvSpPr>
              <p:nvPr/>
            </p:nvSpPr>
            <p:spPr bwMode="auto">
              <a:xfrm>
                <a:off x="1665" y="3502"/>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33" name="Line 252"/>
              <p:cNvSpPr>
                <a:spLocks noChangeShapeType="1"/>
              </p:cNvSpPr>
              <p:nvPr/>
            </p:nvSpPr>
            <p:spPr bwMode="auto">
              <a:xfrm>
                <a:off x="1676" y="3521"/>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34" name="Line 253"/>
              <p:cNvSpPr>
                <a:spLocks noChangeShapeType="1"/>
              </p:cNvSpPr>
              <p:nvPr/>
            </p:nvSpPr>
            <p:spPr bwMode="auto">
              <a:xfrm flipH="1">
                <a:off x="1665" y="370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35" name="Line 254"/>
              <p:cNvSpPr>
                <a:spLocks noChangeShapeType="1"/>
              </p:cNvSpPr>
              <p:nvPr/>
            </p:nvSpPr>
            <p:spPr bwMode="auto">
              <a:xfrm flipH="1">
                <a:off x="1665" y="3590"/>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0555" name="Rectangle 255"/>
          <p:cNvSpPr>
            <a:spLocks noChangeArrowheads="1"/>
          </p:cNvSpPr>
          <p:nvPr/>
        </p:nvSpPr>
        <p:spPr bwMode="auto">
          <a:xfrm>
            <a:off x="2567649" y="3510733"/>
            <a:ext cx="928688"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56" name="Rectangle 256"/>
          <p:cNvSpPr>
            <a:spLocks noChangeArrowheads="1"/>
          </p:cNvSpPr>
          <p:nvPr/>
        </p:nvSpPr>
        <p:spPr bwMode="auto">
          <a:xfrm>
            <a:off x="2675996" y="3650432"/>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校园网</a:t>
            </a:r>
          </a:p>
        </p:txBody>
      </p:sp>
      <p:sp>
        <p:nvSpPr>
          <p:cNvPr id="150557" name="Rectangle 257"/>
          <p:cNvSpPr>
            <a:spLocks noChangeArrowheads="1"/>
          </p:cNvSpPr>
          <p:nvPr/>
        </p:nvSpPr>
        <p:spPr bwMode="auto">
          <a:xfrm>
            <a:off x="3458502" y="5544320"/>
            <a:ext cx="1164298" cy="62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58" name="Rectangle 258"/>
          <p:cNvSpPr>
            <a:spLocks noChangeArrowheads="1"/>
          </p:cNvSpPr>
          <p:nvPr/>
        </p:nvSpPr>
        <p:spPr bwMode="auto">
          <a:xfrm>
            <a:off x="3896121" y="5661794"/>
            <a:ext cx="205184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1" lang="zh-CN" altLang="en-US" sz="2000" b="1">
                <a:solidFill>
                  <a:srgbClr val="000099"/>
                </a:solidFill>
                <a:latin typeface="Arial" charset="0"/>
                <a:ea typeface="黑体" pitchFamily="49" charset="-122"/>
              </a:rPr>
              <a:t>校园网的高速缓存</a:t>
            </a:r>
          </a:p>
          <a:p>
            <a:pPr algn="ctr" eaLnBrk="1" hangingPunct="1"/>
            <a:r>
              <a:rPr kumimoji="1" lang="zh-CN" altLang="en-US" sz="2000" b="1">
                <a:solidFill>
                  <a:srgbClr val="000099"/>
                </a:solidFill>
                <a:latin typeface="Arial" charset="0"/>
                <a:ea typeface="黑体" pitchFamily="49" charset="-122"/>
              </a:rPr>
              <a:t>（代理服务器）</a:t>
            </a:r>
          </a:p>
        </p:txBody>
      </p:sp>
      <p:grpSp>
        <p:nvGrpSpPr>
          <p:cNvPr id="150559" name="Group 259"/>
          <p:cNvGrpSpPr>
            <a:grpSpLocks/>
          </p:cNvGrpSpPr>
          <p:nvPr/>
        </p:nvGrpSpPr>
        <p:grpSpPr bwMode="auto">
          <a:xfrm>
            <a:off x="8743421" y="2924944"/>
            <a:ext cx="424789" cy="661988"/>
            <a:chOff x="4305" y="2335"/>
            <a:chExt cx="216" cy="339"/>
          </a:xfrm>
        </p:grpSpPr>
        <p:grpSp>
          <p:nvGrpSpPr>
            <p:cNvPr id="150605" name="Group 260"/>
            <p:cNvGrpSpPr>
              <a:grpSpLocks/>
            </p:cNvGrpSpPr>
            <p:nvPr/>
          </p:nvGrpSpPr>
          <p:grpSpPr bwMode="auto">
            <a:xfrm>
              <a:off x="4310" y="2341"/>
              <a:ext cx="211" cy="333"/>
              <a:chOff x="4310" y="2341"/>
              <a:chExt cx="211" cy="333"/>
            </a:xfrm>
          </p:grpSpPr>
          <p:sp>
            <p:nvSpPr>
              <p:cNvPr id="150616" name="Freeform 261"/>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17" name="Freeform 262"/>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18" name="Freeform 263"/>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19" name="Freeform 264"/>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20" name="Rectangle 265"/>
              <p:cNvSpPr>
                <a:spLocks noChangeArrowheads="1"/>
              </p:cNvSpPr>
              <p:nvPr/>
            </p:nvSpPr>
            <p:spPr bwMode="auto">
              <a:xfrm>
                <a:off x="4310" y="2404"/>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21" name="Rectangle 266"/>
              <p:cNvSpPr>
                <a:spLocks noChangeArrowheads="1"/>
              </p:cNvSpPr>
              <p:nvPr/>
            </p:nvSpPr>
            <p:spPr bwMode="auto">
              <a:xfrm>
                <a:off x="4315" y="241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22" name="Line 267"/>
              <p:cNvSpPr>
                <a:spLocks noChangeShapeType="1"/>
              </p:cNvSpPr>
              <p:nvPr/>
            </p:nvSpPr>
            <p:spPr bwMode="auto">
              <a:xfrm>
                <a:off x="4320" y="2441"/>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23" name="Line 268"/>
              <p:cNvSpPr>
                <a:spLocks noChangeShapeType="1"/>
              </p:cNvSpPr>
              <p:nvPr/>
            </p:nvSpPr>
            <p:spPr bwMode="auto">
              <a:xfrm flipH="1">
                <a:off x="4310" y="2617"/>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24" name="Line 269"/>
              <p:cNvSpPr>
                <a:spLocks noChangeShapeType="1"/>
              </p:cNvSpPr>
              <p:nvPr/>
            </p:nvSpPr>
            <p:spPr bwMode="auto">
              <a:xfrm flipH="1">
                <a:off x="4310" y="2504"/>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0606" name="Group 270"/>
            <p:cNvGrpSpPr>
              <a:grpSpLocks/>
            </p:cNvGrpSpPr>
            <p:nvPr/>
          </p:nvGrpSpPr>
          <p:grpSpPr bwMode="auto">
            <a:xfrm>
              <a:off x="4305" y="2335"/>
              <a:ext cx="211" cy="332"/>
              <a:chOff x="4305" y="2335"/>
              <a:chExt cx="211" cy="332"/>
            </a:xfrm>
          </p:grpSpPr>
          <p:sp>
            <p:nvSpPr>
              <p:cNvPr id="150607" name="Freeform 271"/>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08" name="Freeform 272"/>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09" name="Freeform 273"/>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10" name="Freeform 274"/>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11" name="Rectangle 275"/>
              <p:cNvSpPr>
                <a:spLocks noChangeArrowheads="1"/>
              </p:cNvSpPr>
              <p:nvPr/>
            </p:nvSpPr>
            <p:spPr bwMode="auto">
              <a:xfrm>
                <a:off x="4305" y="2398"/>
                <a:ext cx="116"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12" name="Rectangle 276"/>
              <p:cNvSpPr>
                <a:spLocks noChangeArrowheads="1"/>
              </p:cNvSpPr>
              <p:nvPr/>
            </p:nvSpPr>
            <p:spPr bwMode="auto">
              <a:xfrm>
                <a:off x="4310" y="241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613" name="Line 277"/>
              <p:cNvSpPr>
                <a:spLocks noChangeShapeType="1"/>
              </p:cNvSpPr>
              <p:nvPr/>
            </p:nvSpPr>
            <p:spPr bwMode="auto">
              <a:xfrm>
                <a:off x="4320" y="242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14" name="Line 278"/>
              <p:cNvSpPr>
                <a:spLocks noChangeShapeType="1"/>
              </p:cNvSpPr>
              <p:nvPr/>
            </p:nvSpPr>
            <p:spPr bwMode="auto">
              <a:xfrm flipH="1">
                <a:off x="4310" y="2611"/>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15" name="Line 279"/>
              <p:cNvSpPr>
                <a:spLocks noChangeShapeType="1"/>
              </p:cNvSpPr>
              <p:nvPr/>
            </p:nvSpPr>
            <p:spPr bwMode="auto">
              <a:xfrm flipH="1">
                <a:off x="4310" y="2498"/>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0560" name="Rectangle 280"/>
          <p:cNvSpPr>
            <a:spLocks noChangeArrowheads="1"/>
          </p:cNvSpPr>
          <p:nvPr/>
        </p:nvSpPr>
        <p:spPr bwMode="auto">
          <a:xfrm>
            <a:off x="7346951" y="3085282"/>
            <a:ext cx="1282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源点服务器</a:t>
            </a:r>
          </a:p>
        </p:txBody>
      </p:sp>
      <p:sp>
        <p:nvSpPr>
          <p:cNvPr id="150561" name="Rectangle 281"/>
          <p:cNvSpPr>
            <a:spLocks noChangeArrowheads="1"/>
          </p:cNvSpPr>
          <p:nvPr/>
        </p:nvSpPr>
        <p:spPr bwMode="auto">
          <a:xfrm>
            <a:off x="4526492" y="4093345"/>
            <a:ext cx="885693"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62" name="Rectangle 282"/>
          <p:cNvSpPr>
            <a:spLocks noChangeArrowheads="1"/>
          </p:cNvSpPr>
          <p:nvPr/>
        </p:nvSpPr>
        <p:spPr bwMode="auto">
          <a:xfrm>
            <a:off x="5025008" y="4160019"/>
            <a:ext cx="952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dirty="0">
                <a:solidFill>
                  <a:srgbClr val="000099"/>
                </a:solidFill>
                <a:latin typeface="Arial" charset="0"/>
                <a:ea typeface="黑体" pitchFamily="49" charset="-122"/>
              </a:rPr>
              <a:t>2 </a:t>
            </a:r>
            <a:r>
              <a:rPr kumimoji="1" lang="en-US" altLang="zh-CN" sz="2000" b="1" dirty="0" smtClean="0">
                <a:solidFill>
                  <a:srgbClr val="000099"/>
                </a:solidFill>
                <a:latin typeface="Arial" charset="0"/>
                <a:ea typeface="黑体" pitchFamily="49" charset="-122"/>
              </a:rPr>
              <a:t>Mbit/s</a:t>
            </a:r>
            <a:endParaRPr kumimoji="1" lang="en-US" altLang="zh-CN" sz="2000" b="1" dirty="0">
              <a:solidFill>
                <a:srgbClr val="000099"/>
              </a:solidFill>
              <a:latin typeface="Arial" charset="0"/>
              <a:ea typeface="黑体" pitchFamily="49" charset="-122"/>
            </a:endParaRPr>
          </a:p>
        </p:txBody>
      </p:sp>
      <p:grpSp>
        <p:nvGrpSpPr>
          <p:cNvPr id="150563" name="Group 283"/>
          <p:cNvGrpSpPr>
            <a:grpSpLocks/>
          </p:cNvGrpSpPr>
          <p:nvPr/>
        </p:nvGrpSpPr>
        <p:grpSpPr bwMode="auto">
          <a:xfrm>
            <a:off x="3102504" y="5544319"/>
            <a:ext cx="565812" cy="260350"/>
            <a:chOff x="1872" y="3676"/>
            <a:chExt cx="227" cy="136"/>
          </a:xfrm>
        </p:grpSpPr>
        <p:sp>
          <p:nvSpPr>
            <p:cNvPr id="150603" name="Line 284"/>
            <p:cNvSpPr>
              <a:spLocks noChangeShapeType="1"/>
            </p:cNvSpPr>
            <p:nvPr/>
          </p:nvSpPr>
          <p:spPr bwMode="auto">
            <a:xfrm>
              <a:off x="1919" y="3702"/>
              <a:ext cx="180" cy="1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604" name="Freeform 285"/>
            <p:cNvSpPr>
              <a:spLocks/>
            </p:cNvSpPr>
            <p:nvPr/>
          </p:nvSpPr>
          <p:spPr bwMode="auto">
            <a:xfrm>
              <a:off x="1872" y="3676"/>
              <a:ext cx="62" cy="47"/>
            </a:xfrm>
            <a:custGeom>
              <a:avLst/>
              <a:gdLst>
                <a:gd name="T0" fmla="*/ 62 w 62"/>
                <a:gd name="T1" fmla="*/ 15 h 47"/>
                <a:gd name="T2" fmla="*/ 0 w 62"/>
                <a:gd name="T3" fmla="*/ 0 h 47"/>
                <a:gd name="T4" fmla="*/ 42 w 62"/>
                <a:gd name="T5" fmla="*/ 47 h 47"/>
                <a:gd name="T6" fmla="*/ 62 w 62"/>
                <a:gd name="T7" fmla="*/ 15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2" h="47">
                  <a:moveTo>
                    <a:pt x="62" y="15"/>
                  </a:moveTo>
                  <a:lnTo>
                    <a:pt x="0" y="0"/>
                  </a:lnTo>
                  <a:lnTo>
                    <a:pt x="42" y="47"/>
                  </a:lnTo>
                  <a:lnTo>
                    <a:pt x="62" y="15"/>
                  </a:lnTo>
                  <a:close/>
                </a:path>
              </a:pathLst>
            </a:custGeom>
            <a:solidFill>
              <a:srgbClr val="000000"/>
            </a:solidFill>
            <a:ln w="28575" cmpd="sng">
              <a:solidFill>
                <a:srgbClr val="333399"/>
              </a:solidFill>
              <a:round/>
              <a:headEnd/>
              <a:tailEnd/>
            </a:ln>
          </p:spPr>
          <p:txBody>
            <a:bodyPr/>
            <a:lstStyle/>
            <a:p>
              <a:endParaRPr lang="zh-CN" altLang="en-US" b="1">
                <a:solidFill>
                  <a:srgbClr val="000099"/>
                </a:solidFill>
              </a:endParaRPr>
            </a:p>
          </p:txBody>
        </p:sp>
      </p:grpSp>
      <p:grpSp>
        <p:nvGrpSpPr>
          <p:cNvPr id="150564" name="Group 286"/>
          <p:cNvGrpSpPr>
            <a:grpSpLocks/>
          </p:cNvGrpSpPr>
          <p:nvPr/>
        </p:nvGrpSpPr>
        <p:grpSpPr bwMode="auto">
          <a:xfrm>
            <a:off x="6576483" y="4288607"/>
            <a:ext cx="607087" cy="374650"/>
            <a:chOff x="3202" y="3033"/>
            <a:chExt cx="309" cy="192"/>
          </a:xfrm>
        </p:grpSpPr>
        <p:sp>
          <p:nvSpPr>
            <p:cNvPr id="150578" name="Oval 287"/>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50579" name="Rectangle 288"/>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80" name="Rectangle 289"/>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81" name="Oval 290"/>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50582" name="Group 291"/>
            <p:cNvGrpSpPr>
              <a:grpSpLocks/>
            </p:cNvGrpSpPr>
            <p:nvPr/>
          </p:nvGrpSpPr>
          <p:grpSpPr bwMode="auto">
            <a:xfrm>
              <a:off x="3249" y="3046"/>
              <a:ext cx="214" cy="86"/>
              <a:chOff x="3249" y="3046"/>
              <a:chExt cx="214" cy="86"/>
            </a:xfrm>
          </p:grpSpPr>
          <p:grpSp>
            <p:nvGrpSpPr>
              <p:cNvPr id="150585" name="Group 292"/>
              <p:cNvGrpSpPr>
                <a:grpSpLocks/>
              </p:cNvGrpSpPr>
              <p:nvPr/>
            </p:nvGrpSpPr>
            <p:grpSpPr bwMode="auto">
              <a:xfrm>
                <a:off x="3249" y="3046"/>
                <a:ext cx="212" cy="84"/>
                <a:chOff x="3249" y="3046"/>
                <a:chExt cx="212" cy="84"/>
              </a:xfrm>
            </p:grpSpPr>
            <p:sp>
              <p:nvSpPr>
                <p:cNvPr id="150595" name="Freeform 293"/>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6" name="Freeform 294"/>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7" name="Freeform 295"/>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8" name="Freeform 296"/>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9" name="Freeform 297"/>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00" name="Freeform 298"/>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01" name="Freeform 299"/>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602" name="Freeform 300"/>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50586" name="Group 301"/>
              <p:cNvGrpSpPr>
                <a:grpSpLocks/>
              </p:cNvGrpSpPr>
              <p:nvPr/>
            </p:nvGrpSpPr>
            <p:grpSpPr bwMode="auto">
              <a:xfrm>
                <a:off x="3251" y="3048"/>
                <a:ext cx="212" cy="84"/>
                <a:chOff x="3251" y="3048"/>
                <a:chExt cx="212" cy="84"/>
              </a:xfrm>
            </p:grpSpPr>
            <p:sp>
              <p:nvSpPr>
                <p:cNvPr id="150587" name="Freeform 302"/>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88" name="Freeform 303"/>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89" name="Freeform 304"/>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0" name="Freeform 305"/>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1" name="Freeform 306"/>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2" name="Freeform 307"/>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3" name="Freeform 308"/>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0594" name="Freeform 309"/>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50583" name="Line 310"/>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0584" name="Line 311"/>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sp>
        <p:nvSpPr>
          <p:cNvPr id="150565" name="Rectangle 312"/>
          <p:cNvSpPr>
            <a:spLocks noChangeArrowheads="1"/>
          </p:cNvSpPr>
          <p:nvPr/>
        </p:nvSpPr>
        <p:spPr bwMode="auto">
          <a:xfrm>
            <a:off x="7195609" y="3864745"/>
            <a:ext cx="926968"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66" name="Rectangle 313"/>
          <p:cNvSpPr>
            <a:spLocks noChangeArrowheads="1"/>
          </p:cNvSpPr>
          <p:nvPr/>
        </p:nvSpPr>
        <p:spPr bwMode="auto">
          <a:xfrm>
            <a:off x="7527529" y="4293369"/>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互联网</a:t>
            </a:r>
          </a:p>
        </p:txBody>
      </p:sp>
      <p:sp>
        <p:nvSpPr>
          <p:cNvPr id="150567" name="Rectangle 314"/>
          <p:cNvSpPr>
            <a:spLocks noChangeArrowheads="1"/>
          </p:cNvSpPr>
          <p:nvPr/>
        </p:nvSpPr>
        <p:spPr bwMode="auto">
          <a:xfrm>
            <a:off x="3993357" y="3952057"/>
            <a:ext cx="41619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68" name="Rectangle 315"/>
          <p:cNvSpPr>
            <a:spLocks noChangeArrowheads="1"/>
          </p:cNvSpPr>
          <p:nvPr/>
        </p:nvSpPr>
        <p:spPr bwMode="auto">
          <a:xfrm>
            <a:off x="3102505" y="4660083"/>
            <a:ext cx="452306"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69" name="Rectangle 316"/>
          <p:cNvSpPr>
            <a:spLocks noChangeArrowheads="1"/>
          </p:cNvSpPr>
          <p:nvPr/>
        </p:nvSpPr>
        <p:spPr bwMode="auto">
          <a:xfrm>
            <a:off x="1850496" y="4306070"/>
            <a:ext cx="45402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0570" name="Rectangle 317"/>
          <p:cNvSpPr>
            <a:spLocks noChangeArrowheads="1"/>
          </p:cNvSpPr>
          <p:nvPr/>
        </p:nvSpPr>
        <p:spPr bwMode="auto">
          <a:xfrm>
            <a:off x="462625" y="3966344"/>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浏览器</a:t>
            </a:r>
          </a:p>
        </p:txBody>
      </p:sp>
      <p:sp>
        <p:nvSpPr>
          <p:cNvPr id="150571" name="Rectangle 318"/>
          <p:cNvSpPr>
            <a:spLocks noChangeArrowheads="1"/>
          </p:cNvSpPr>
          <p:nvPr/>
        </p:nvSpPr>
        <p:spPr bwMode="auto">
          <a:xfrm>
            <a:off x="4043231" y="39806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1</a:t>
            </a:r>
          </a:p>
        </p:txBody>
      </p:sp>
      <p:sp>
        <p:nvSpPr>
          <p:cNvPr id="150572" name="Rectangle 319"/>
          <p:cNvSpPr>
            <a:spLocks noChangeArrowheads="1"/>
          </p:cNvSpPr>
          <p:nvPr/>
        </p:nvSpPr>
        <p:spPr bwMode="auto">
          <a:xfrm>
            <a:off x="6387307" y="40060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2</a:t>
            </a:r>
          </a:p>
        </p:txBody>
      </p:sp>
      <p:sp>
        <p:nvSpPr>
          <p:cNvPr id="649536" name="Freeform 320"/>
          <p:cNvSpPr>
            <a:spLocks/>
          </p:cNvSpPr>
          <p:nvPr/>
        </p:nvSpPr>
        <p:spPr bwMode="auto">
          <a:xfrm>
            <a:off x="1836738" y="4269558"/>
            <a:ext cx="990600" cy="1023937"/>
          </a:xfrm>
          <a:custGeom>
            <a:avLst/>
            <a:gdLst>
              <a:gd name="T0" fmla="*/ 0 w 504"/>
              <a:gd name="T1" fmla="*/ 0 h 524"/>
              <a:gd name="T2" fmla="*/ 2147483646 w 504"/>
              <a:gd name="T3" fmla="*/ 2147483646 h 524"/>
              <a:gd name="T4" fmla="*/ 0 60000 65536"/>
              <a:gd name="T5" fmla="*/ 0 60000 65536"/>
            </a:gdLst>
            <a:ahLst/>
            <a:cxnLst>
              <a:cxn ang="T4">
                <a:pos x="T0" y="T1"/>
              </a:cxn>
              <a:cxn ang="T5">
                <a:pos x="T2" y="T3"/>
              </a:cxn>
            </a:cxnLst>
            <a:rect l="0" t="0" r="r" b="b"/>
            <a:pathLst>
              <a:path w="504" h="524">
                <a:moveTo>
                  <a:pt x="0" y="0"/>
                </a:moveTo>
                <a:cubicBezTo>
                  <a:pt x="84" y="87"/>
                  <a:pt x="399" y="415"/>
                  <a:pt x="504" y="524"/>
                </a:cubicBezTo>
              </a:path>
            </a:pathLst>
          </a:custGeom>
          <a:noFill/>
          <a:ln w="38100" cmpd="sng">
            <a:solidFill>
              <a:schemeClr val="hlink"/>
            </a:solidFill>
            <a:round/>
            <a:headEnd type="triangle" w="med" len="me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649537" name="Freeform 321"/>
          <p:cNvSpPr>
            <a:spLocks/>
          </p:cNvSpPr>
          <p:nvPr/>
        </p:nvSpPr>
        <p:spPr bwMode="auto">
          <a:xfrm>
            <a:off x="1073150" y="4625158"/>
            <a:ext cx="1802342" cy="871537"/>
          </a:xfrm>
          <a:custGeom>
            <a:avLst/>
            <a:gdLst>
              <a:gd name="T0" fmla="*/ 0 w 917"/>
              <a:gd name="T1" fmla="*/ 0 h 446"/>
              <a:gd name="T2" fmla="*/ 2147483646 w 917"/>
              <a:gd name="T3" fmla="*/ 2147483646 h 446"/>
              <a:gd name="T4" fmla="*/ 0 60000 65536"/>
              <a:gd name="T5" fmla="*/ 0 60000 65536"/>
            </a:gdLst>
            <a:ahLst/>
            <a:cxnLst>
              <a:cxn ang="T4">
                <a:pos x="T0" y="T1"/>
              </a:cxn>
              <a:cxn ang="T5">
                <a:pos x="T2" y="T3"/>
              </a:cxn>
            </a:cxnLst>
            <a:rect l="0" t="0" r="r" b="b"/>
            <a:pathLst>
              <a:path w="917" h="446">
                <a:moveTo>
                  <a:pt x="0" y="0"/>
                </a:moveTo>
                <a:cubicBezTo>
                  <a:pt x="153" y="74"/>
                  <a:pt x="726" y="353"/>
                  <a:pt x="917" y="446"/>
                </a:cubicBezTo>
              </a:path>
            </a:pathLst>
          </a:custGeom>
          <a:noFill/>
          <a:ln w="38100" cmpd="sng">
            <a:solidFill>
              <a:schemeClr val="hlink"/>
            </a:solidFill>
            <a:round/>
            <a:headEnd type="triangle" w="med" len="me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649538" name="Freeform 322"/>
          <p:cNvSpPr>
            <a:spLocks/>
          </p:cNvSpPr>
          <p:nvPr/>
        </p:nvSpPr>
        <p:spPr bwMode="auto">
          <a:xfrm>
            <a:off x="1683677" y="5277620"/>
            <a:ext cx="1155700" cy="366713"/>
          </a:xfrm>
          <a:custGeom>
            <a:avLst/>
            <a:gdLst>
              <a:gd name="T0" fmla="*/ 0 w 588"/>
              <a:gd name="T1" fmla="*/ 0 h 188"/>
              <a:gd name="T2" fmla="*/ 2147483646 w 588"/>
              <a:gd name="T3" fmla="*/ 2147483646 h 188"/>
              <a:gd name="T4" fmla="*/ 0 60000 65536"/>
              <a:gd name="T5" fmla="*/ 0 60000 65536"/>
            </a:gdLst>
            <a:ahLst/>
            <a:cxnLst>
              <a:cxn ang="T4">
                <a:pos x="T0" y="T1"/>
              </a:cxn>
              <a:cxn ang="T5">
                <a:pos x="T2" y="T3"/>
              </a:cxn>
            </a:cxnLst>
            <a:rect l="0" t="0" r="r" b="b"/>
            <a:pathLst>
              <a:path w="588" h="188">
                <a:moveTo>
                  <a:pt x="0" y="0"/>
                </a:moveTo>
                <a:cubicBezTo>
                  <a:pt x="98" y="31"/>
                  <a:pt x="466" y="149"/>
                  <a:pt x="588" y="188"/>
                </a:cubicBezTo>
              </a:path>
            </a:pathLst>
          </a:custGeom>
          <a:noFill/>
          <a:ln w="38100" cmpd="sng">
            <a:solidFill>
              <a:schemeClr val="hlink"/>
            </a:solidFill>
            <a:round/>
            <a:headEnd type="triangle" w="med" len="me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649539" name="Freeform 323"/>
          <p:cNvSpPr>
            <a:spLocks/>
          </p:cNvSpPr>
          <p:nvPr/>
        </p:nvSpPr>
        <p:spPr bwMode="auto">
          <a:xfrm>
            <a:off x="1695715" y="3383732"/>
            <a:ext cx="1219333" cy="1776412"/>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38100" cmpd="sng">
            <a:solidFill>
              <a:schemeClr val="hlink"/>
            </a:solidFill>
            <a:round/>
            <a:headEnd type="triangle" w="med" len="me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0577" name="Text Box 324"/>
          <p:cNvSpPr txBox="1">
            <a:spLocks noChangeArrowheads="1"/>
          </p:cNvSpPr>
          <p:nvPr/>
        </p:nvSpPr>
        <p:spPr bwMode="auto">
          <a:xfrm>
            <a:off x="507339" y="1268760"/>
            <a:ext cx="8913680" cy="946150"/>
          </a:xfrm>
          <a:prstGeom prst="rect">
            <a:avLst/>
          </a:prstGeom>
          <a:solidFill>
            <a:srgbClr val="FFFF66"/>
          </a:solidFill>
          <a:ln>
            <a:solidFill>
              <a:srgbClr val="000066"/>
            </a:solidFill>
          </a:ln>
          <a:effectLst/>
          <a:extLst/>
        </p:spPr>
        <p:txBody>
          <a:bodyPr>
            <a:spAutoFit/>
          </a:bodyPr>
          <a:lstStyle>
            <a:defPPr>
              <a:defRPr lang="zh-CN"/>
            </a:defPPr>
            <a:lvl1pPr eaLnBrk="1" hangingPunct="1">
              <a:defRPr sz="2800" b="1">
                <a:solidFill>
                  <a:srgbClr val="000066"/>
                </a:solidFill>
                <a:latin typeface="Arial" charset="0"/>
                <a:ea typeface="黑体" pitchFamily="49" charset="-122"/>
              </a:defRPr>
            </a:lvl1pPr>
            <a:lvl2pPr marL="742950" indent="-285750">
              <a:defRPr sz="3600"/>
            </a:lvl2pPr>
            <a:lvl3pPr marL="1143000" indent="-228600">
              <a:defRPr sz="3600"/>
            </a:lvl3pPr>
            <a:lvl4pPr marL="1600200" indent="-228600">
              <a:defRPr sz="3600"/>
            </a:lvl4pPr>
            <a:lvl5pPr marL="2057400" indent="-228600">
              <a:defRPr sz="3600"/>
            </a:lvl5pPr>
            <a:lvl6pPr marL="2514600" indent="-228600" eaLnBrk="0" fontAlgn="base" hangingPunct="0">
              <a:spcBef>
                <a:spcPct val="0"/>
              </a:spcBef>
              <a:spcAft>
                <a:spcPct val="0"/>
              </a:spcAft>
              <a:defRPr sz="3600"/>
            </a:lvl6pPr>
            <a:lvl7pPr marL="2971800" indent="-228600" eaLnBrk="0" fontAlgn="base" hangingPunct="0">
              <a:spcBef>
                <a:spcPct val="0"/>
              </a:spcBef>
              <a:spcAft>
                <a:spcPct val="0"/>
              </a:spcAft>
              <a:defRPr sz="3600"/>
            </a:lvl7pPr>
            <a:lvl8pPr marL="3429000" indent="-228600" eaLnBrk="0" fontAlgn="base" hangingPunct="0">
              <a:spcBef>
                <a:spcPct val="0"/>
              </a:spcBef>
              <a:spcAft>
                <a:spcPct val="0"/>
              </a:spcAft>
              <a:defRPr sz="3600"/>
            </a:lvl8pPr>
            <a:lvl9pPr marL="3886200" indent="-228600" eaLnBrk="0" fontAlgn="base" hangingPunct="0">
              <a:spcBef>
                <a:spcPct val="0"/>
              </a:spcBef>
              <a:spcAft>
                <a:spcPct val="0"/>
              </a:spcAft>
              <a:defRPr sz="3600"/>
            </a:lvl9pPr>
          </a:lstStyle>
          <a:p>
            <a:r>
              <a:rPr lang="en-US" altLang="zh-CN" dirty="0"/>
              <a:t>(2) </a:t>
            </a:r>
            <a:r>
              <a:rPr lang="zh-CN" altLang="en-US" dirty="0"/>
              <a:t>若高速缓存已经存放了所请求的对象，则将此对象放入 </a:t>
            </a:r>
            <a:r>
              <a:rPr lang="en-US" altLang="zh-CN" dirty="0"/>
              <a:t>HTTP </a:t>
            </a:r>
            <a:r>
              <a:rPr lang="zh-CN" altLang="en-US" dirty="0"/>
              <a:t>响应报文中返回给浏览器。</a:t>
            </a:r>
          </a:p>
        </p:txBody>
      </p:sp>
    </p:spTree>
    <p:extLst>
      <p:ext uri="{BB962C8B-B14F-4D97-AF65-F5344CB8AC3E}">
        <p14:creationId xmlns:p14="http://schemas.microsoft.com/office/powerpoint/2010/main" val="376123027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49539"/>
                                        </p:tgtEl>
                                        <p:attrNameLst>
                                          <p:attrName>style.visibility</p:attrName>
                                        </p:attrNameLst>
                                      </p:cBhvr>
                                      <p:to>
                                        <p:strVal val="visible"/>
                                      </p:to>
                                    </p:set>
                                    <p:animEffect transition="in" filter="wipe(down)">
                                      <p:cBhvr>
                                        <p:cTn id="7" dur="500"/>
                                        <p:tgtEl>
                                          <p:spTgt spid="649539"/>
                                        </p:tgtEl>
                                      </p:cBhvr>
                                    </p:animEffect>
                                  </p:childTnLst>
                                </p:cTn>
                              </p:par>
                            </p:childTnLst>
                          </p:cTn>
                        </p:par>
                        <p:par>
                          <p:cTn id="8" fill="hold" nodeType="afterGroup">
                            <p:stCondLst>
                              <p:cond delay="500"/>
                            </p:stCondLst>
                            <p:childTnLst>
                              <p:par>
                                <p:cTn id="9" presetID="22" presetClass="entr" presetSubtype="4" fill="hold" grpId="0" nodeType="afterEffect">
                                  <p:stCondLst>
                                    <p:cond delay="500"/>
                                  </p:stCondLst>
                                  <p:childTnLst>
                                    <p:set>
                                      <p:cBhvr>
                                        <p:cTn id="10" dur="1" fill="hold">
                                          <p:stCondLst>
                                            <p:cond delay="0"/>
                                          </p:stCondLst>
                                        </p:cTn>
                                        <p:tgtEl>
                                          <p:spTgt spid="649536"/>
                                        </p:tgtEl>
                                        <p:attrNameLst>
                                          <p:attrName>style.visibility</p:attrName>
                                        </p:attrNameLst>
                                      </p:cBhvr>
                                      <p:to>
                                        <p:strVal val="visible"/>
                                      </p:to>
                                    </p:set>
                                    <p:animEffect transition="in" filter="wipe(down)">
                                      <p:cBhvr>
                                        <p:cTn id="11" dur="500"/>
                                        <p:tgtEl>
                                          <p:spTgt spid="649536"/>
                                        </p:tgtEl>
                                      </p:cBhvr>
                                    </p:animEffect>
                                  </p:childTnLst>
                                </p:cTn>
                              </p:par>
                            </p:childTnLst>
                          </p:cTn>
                        </p:par>
                        <p:par>
                          <p:cTn id="12" fill="hold" nodeType="afterGroup">
                            <p:stCondLst>
                              <p:cond delay="1500"/>
                            </p:stCondLst>
                            <p:childTnLst>
                              <p:par>
                                <p:cTn id="13" presetID="22" presetClass="entr" presetSubtype="2" fill="hold" grpId="0" nodeType="afterEffect">
                                  <p:stCondLst>
                                    <p:cond delay="500"/>
                                  </p:stCondLst>
                                  <p:childTnLst>
                                    <p:set>
                                      <p:cBhvr>
                                        <p:cTn id="14" dur="1" fill="hold">
                                          <p:stCondLst>
                                            <p:cond delay="0"/>
                                          </p:stCondLst>
                                        </p:cTn>
                                        <p:tgtEl>
                                          <p:spTgt spid="649537"/>
                                        </p:tgtEl>
                                        <p:attrNameLst>
                                          <p:attrName>style.visibility</p:attrName>
                                        </p:attrNameLst>
                                      </p:cBhvr>
                                      <p:to>
                                        <p:strVal val="visible"/>
                                      </p:to>
                                    </p:set>
                                    <p:animEffect transition="in" filter="wipe(right)">
                                      <p:cBhvr>
                                        <p:cTn id="15" dur="500"/>
                                        <p:tgtEl>
                                          <p:spTgt spid="649537"/>
                                        </p:tgtEl>
                                      </p:cBhvr>
                                    </p:animEffect>
                                  </p:childTnLst>
                                </p:cTn>
                              </p:par>
                            </p:childTnLst>
                          </p:cTn>
                        </p:par>
                        <p:par>
                          <p:cTn id="16" fill="hold" nodeType="afterGroup">
                            <p:stCondLst>
                              <p:cond delay="2500"/>
                            </p:stCondLst>
                            <p:childTnLst>
                              <p:par>
                                <p:cTn id="17" presetID="22" presetClass="entr" presetSubtype="2" fill="hold" grpId="0" nodeType="afterEffect">
                                  <p:stCondLst>
                                    <p:cond delay="500"/>
                                  </p:stCondLst>
                                  <p:childTnLst>
                                    <p:set>
                                      <p:cBhvr>
                                        <p:cTn id="18" dur="1" fill="hold">
                                          <p:stCondLst>
                                            <p:cond delay="0"/>
                                          </p:stCondLst>
                                        </p:cTn>
                                        <p:tgtEl>
                                          <p:spTgt spid="649538"/>
                                        </p:tgtEl>
                                        <p:attrNameLst>
                                          <p:attrName>style.visibility</p:attrName>
                                        </p:attrNameLst>
                                      </p:cBhvr>
                                      <p:to>
                                        <p:strVal val="visible"/>
                                      </p:to>
                                    </p:set>
                                    <p:animEffect transition="in" filter="wipe(right)">
                                      <p:cBhvr>
                                        <p:cTn id="19" dur="500"/>
                                        <p:tgtEl>
                                          <p:spTgt spid="6495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9536" grpId="0" animBg="1"/>
      <p:bldP spid="649537" grpId="0" animBg="1"/>
      <p:bldP spid="649538" grpId="0" animBg="1"/>
      <p:bldP spid="649539"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2"/>
          <p:cNvSpPr>
            <a:spLocks noGrp="1" noChangeArrowheads="1"/>
          </p:cNvSpPr>
          <p:nvPr>
            <p:ph type="title"/>
          </p:nvPr>
        </p:nvSpPr>
        <p:spPr/>
        <p:txBody>
          <a:bodyPr/>
          <a:lstStyle/>
          <a:p>
            <a:pPr algn="ctr" eaLnBrk="1" hangingPunct="1">
              <a:defRPr/>
            </a:pPr>
            <a:r>
              <a:rPr dirty="0"/>
              <a:t>使用高速缓存的情况</a:t>
            </a:r>
          </a:p>
        </p:txBody>
      </p:sp>
      <p:grpSp>
        <p:nvGrpSpPr>
          <p:cNvPr id="152579" name="Group 3"/>
          <p:cNvGrpSpPr>
            <a:grpSpLocks/>
          </p:cNvGrpSpPr>
          <p:nvPr/>
        </p:nvGrpSpPr>
        <p:grpSpPr bwMode="auto">
          <a:xfrm>
            <a:off x="271727" y="3205932"/>
            <a:ext cx="3742267" cy="2570162"/>
            <a:chOff x="912" y="768"/>
            <a:chExt cx="2400" cy="1584"/>
          </a:xfrm>
        </p:grpSpPr>
        <p:sp>
          <p:nvSpPr>
            <p:cNvPr id="152879" name="Oval 4"/>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80" name="Oval 5"/>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81" name="Oval 6"/>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82" name="Oval 7"/>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83" name="Oval 8"/>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84" name="Oval 9"/>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85" name="Oval 10"/>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86" name="Oval 11"/>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87" name="Oval 12"/>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nvGrpSpPr>
            <p:cNvPr id="152888" name="Group 13"/>
            <p:cNvGrpSpPr>
              <a:grpSpLocks/>
            </p:cNvGrpSpPr>
            <p:nvPr/>
          </p:nvGrpSpPr>
          <p:grpSpPr bwMode="auto">
            <a:xfrm>
              <a:off x="912" y="768"/>
              <a:ext cx="2386" cy="1553"/>
              <a:chOff x="912" y="768"/>
              <a:chExt cx="2386" cy="1553"/>
            </a:xfrm>
          </p:grpSpPr>
          <p:sp>
            <p:nvSpPr>
              <p:cNvPr id="152889" name="Oval 14"/>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90" name="Oval 15"/>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91" name="Oval 16"/>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92" name="Oval 17"/>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93" name="Oval 18"/>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94" name="Oval 19"/>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95" name="Oval 20"/>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96" name="Oval 21"/>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2897" name="Oval 22"/>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grpSp>
      <p:graphicFrame>
        <p:nvGraphicFramePr>
          <p:cNvPr id="152580" name="Object 23"/>
          <p:cNvGraphicFramePr>
            <a:graphicFrameLocks noChangeAspect="1"/>
          </p:cNvGraphicFramePr>
          <p:nvPr>
            <p:extLst>
              <p:ext uri="{D42A27DB-BD31-4B8C-83A1-F6EECF244321}">
                <p14:modId xmlns:p14="http://schemas.microsoft.com/office/powerpoint/2010/main" val="4167274702"/>
              </p:ext>
            </p:extLst>
          </p:nvPr>
        </p:nvGraphicFramePr>
        <p:xfrm>
          <a:off x="7087262" y="3929832"/>
          <a:ext cx="1917567" cy="1149350"/>
        </p:xfrm>
        <a:graphic>
          <a:graphicData uri="http://schemas.openxmlformats.org/presentationml/2006/ole">
            <mc:AlternateContent xmlns:mc="http://schemas.openxmlformats.org/markup-compatibility/2006">
              <mc:Choice xmlns:v="urn:schemas-microsoft-com:vml" Requires="v">
                <p:oleObj spid="_x0000_s22531"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87262" y="3929832"/>
                        <a:ext cx="1917567" cy="11493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52581" name="Line 24"/>
          <p:cNvSpPr>
            <a:spLocks noChangeShapeType="1"/>
          </p:cNvSpPr>
          <p:nvPr/>
        </p:nvSpPr>
        <p:spPr bwMode="auto">
          <a:xfrm>
            <a:off x="4046671" y="4491807"/>
            <a:ext cx="2734469"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2582" name="Line 25"/>
          <p:cNvSpPr>
            <a:spLocks noChangeShapeType="1"/>
          </p:cNvSpPr>
          <p:nvPr/>
        </p:nvSpPr>
        <p:spPr bwMode="auto">
          <a:xfrm>
            <a:off x="8273919" y="5001395"/>
            <a:ext cx="703394" cy="5429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583" name="Line 26"/>
          <p:cNvSpPr>
            <a:spLocks noChangeShapeType="1"/>
          </p:cNvSpPr>
          <p:nvPr/>
        </p:nvSpPr>
        <p:spPr bwMode="auto">
          <a:xfrm>
            <a:off x="8679789" y="4721994"/>
            <a:ext cx="564092" cy="1158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584" name="Line 27"/>
          <p:cNvSpPr>
            <a:spLocks noChangeShapeType="1"/>
          </p:cNvSpPr>
          <p:nvPr/>
        </p:nvSpPr>
        <p:spPr bwMode="auto">
          <a:xfrm flipV="1">
            <a:off x="8710746" y="4040958"/>
            <a:ext cx="533135" cy="1539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585" name="Line 28"/>
          <p:cNvSpPr>
            <a:spLocks noChangeShapeType="1"/>
          </p:cNvSpPr>
          <p:nvPr/>
        </p:nvSpPr>
        <p:spPr bwMode="auto">
          <a:xfrm flipV="1">
            <a:off x="8241242" y="3421832"/>
            <a:ext cx="736071" cy="59531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586" name="Group 29"/>
          <p:cNvGrpSpPr>
            <a:grpSpLocks/>
          </p:cNvGrpSpPr>
          <p:nvPr/>
        </p:nvGrpSpPr>
        <p:grpSpPr bwMode="auto">
          <a:xfrm>
            <a:off x="9099418" y="3696469"/>
            <a:ext cx="426508" cy="661988"/>
            <a:chOff x="4486" y="2730"/>
            <a:chExt cx="217" cy="339"/>
          </a:xfrm>
        </p:grpSpPr>
        <p:grpSp>
          <p:nvGrpSpPr>
            <p:cNvPr id="152859" name="Group 30"/>
            <p:cNvGrpSpPr>
              <a:grpSpLocks/>
            </p:cNvGrpSpPr>
            <p:nvPr/>
          </p:nvGrpSpPr>
          <p:grpSpPr bwMode="auto">
            <a:xfrm>
              <a:off x="4491" y="2736"/>
              <a:ext cx="212" cy="333"/>
              <a:chOff x="4491" y="2736"/>
              <a:chExt cx="212" cy="333"/>
            </a:xfrm>
          </p:grpSpPr>
          <p:sp>
            <p:nvSpPr>
              <p:cNvPr id="152870" name="Freeform 31"/>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71" name="Freeform 32"/>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72" name="Freeform 33"/>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73" name="Freeform 34"/>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74" name="Rectangle 35"/>
              <p:cNvSpPr>
                <a:spLocks noChangeArrowheads="1"/>
              </p:cNvSpPr>
              <p:nvPr/>
            </p:nvSpPr>
            <p:spPr bwMode="auto">
              <a:xfrm>
                <a:off x="4491" y="279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75" name="Rectangle 36"/>
              <p:cNvSpPr>
                <a:spLocks noChangeArrowheads="1"/>
              </p:cNvSpPr>
              <p:nvPr/>
            </p:nvSpPr>
            <p:spPr bwMode="auto">
              <a:xfrm>
                <a:off x="4496" y="2812"/>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76" name="Line 37"/>
              <p:cNvSpPr>
                <a:spLocks noChangeShapeType="1"/>
              </p:cNvSpPr>
              <p:nvPr/>
            </p:nvSpPr>
            <p:spPr bwMode="auto">
              <a:xfrm>
                <a:off x="4501" y="2837"/>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77" name="Line 38"/>
              <p:cNvSpPr>
                <a:spLocks noChangeShapeType="1"/>
              </p:cNvSpPr>
              <p:nvPr/>
            </p:nvSpPr>
            <p:spPr bwMode="auto">
              <a:xfrm flipH="1">
                <a:off x="4491" y="3013"/>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78" name="Line 39"/>
              <p:cNvSpPr>
                <a:spLocks noChangeShapeType="1"/>
              </p:cNvSpPr>
              <p:nvPr/>
            </p:nvSpPr>
            <p:spPr bwMode="auto">
              <a:xfrm flipH="1">
                <a:off x="4491" y="2900"/>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2860" name="Group 40"/>
            <p:cNvGrpSpPr>
              <a:grpSpLocks/>
            </p:cNvGrpSpPr>
            <p:nvPr/>
          </p:nvGrpSpPr>
          <p:grpSpPr bwMode="auto">
            <a:xfrm>
              <a:off x="4486" y="2730"/>
              <a:ext cx="212" cy="333"/>
              <a:chOff x="4486" y="2730"/>
              <a:chExt cx="212" cy="333"/>
            </a:xfrm>
          </p:grpSpPr>
          <p:sp>
            <p:nvSpPr>
              <p:cNvPr id="152861" name="Freeform 41"/>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62" name="Freeform 42"/>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63" name="Freeform 43"/>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64" name="Freeform 44"/>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65" name="Rectangle 45"/>
              <p:cNvSpPr>
                <a:spLocks noChangeArrowheads="1"/>
              </p:cNvSpPr>
              <p:nvPr/>
            </p:nvSpPr>
            <p:spPr bwMode="auto">
              <a:xfrm>
                <a:off x="4486" y="2793"/>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66" name="Rectangle 46"/>
              <p:cNvSpPr>
                <a:spLocks noChangeArrowheads="1"/>
              </p:cNvSpPr>
              <p:nvPr/>
            </p:nvSpPr>
            <p:spPr bwMode="auto">
              <a:xfrm>
                <a:off x="4491" y="2806"/>
                <a:ext cx="66" cy="43"/>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67" name="Line 47"/>
              <p:cNvSpPr>
                <a:spLocks noChangeShapeType="1"/>
              </p:cNvSpPr>
              <p:nvPr/>
            </p:nvSpPr>
            <p:spPr bwMode="auto">
              <a:xfrm>
                <a:off x="4501" y="282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68" name="Line 48"/>
              <p:cNvSpPr>
                <a:spLocks noChangeShapeType="1"/>
              </p:cNvSpPr>
              <p:nvPr/>
            </p:nvSpPr>
            <p:spPr bwMode="auto">
              <a:xfrm flipH="1">
                <a:off x="4491" y="300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69" name="Line 49"/>
              <p:cNvSpPr>
                <a:spLocks noChangeShapeType="1"/>
              </p:cNvSpPr>
              <p:nvPr/>
            </p:nvSpPr>
            <p:spPr bwMode="auto">
              <a:xfrm flipH="1">
                <a:off x="4491" y="289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52587" name="Group 50"/>
          <p:cNvGrpSpPr>
            <a:grpSpLocks/>
          </p:cNvGrpSpPr>
          <p:nvPr/>
        </p:nvGrpSpPr>
        <p:grpSpPr bwMode="auto">
          <a:xfrm>
            <a:off x="9099418" y="4556894"/>
            <a:ext cx="426508" cy="661988"/>
            <a:chOff x="4486" y="3170"/>
            <a:chExt cx="217" cy="339"/>
          </a:xfrm>
        </p:grpSpPr>
        <p:grpSp>
          <p:nvGrpSpPr>
            <p:cNvPr id="152839" name="Group 51"/>
            <p:cNvGrpSpPr>
              <a:grpSpLocks/>
            </p:cNvGrpSpPr>
            <p:nvPr/>
          </p:nvGrpSpPr>
          <p:grpSpPr bwMode="auto">
            <a:xfrm>
              <a:off x="4491" y="3176"/>
              <a:ext cx="212" cy="333"/>
              <a:chOff x="4491" y="3176"/>
              <a:chExt cx="212" cy="333"/>
            </a:xfrm>
          </p:grpSpPr>
          <p:sp>
            <p:nvSpPr>
              <p:cNvPr id="152850" name="Freeform 52"/>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51" name="Freeform 53"/>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52" name="Freeform 54"/>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53" name="Freeform 55"/>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54" name="Rectangle 56"/>
              <p:cNvSpPr>
                <a:spLocks noChangeArrowheads="1"/>
              </p:cNvSpPr>
              <p:nvPr/>
            </p:nvSpPr>
            <p:spPr bwMode="auto">
              <a:xfrm>
                <a:off x="4491" y="323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55" name="Rectangle 57"/>
              <p:cNvSpPr>
                <a:spLocks noChangeArrowheads="1"/>
              </p:cNvSpPr>
              <p:nvPr/>
            </p:nvSpPr>
            <p:spPr bwMode="auto">
              <a:xfrm>
                <a:off x="4496" y="3251"/>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56" name="Line 58"/>
              <p:cNvSpPr>
                <a:spLocks noChangeShapeType="1"/>
              </p:cNvSpPr>
              <p:nvPr/>
            </p:nvSpPr>
            <p:spPr bwMode="auto">
              <a:xfrm>
                <a:off x="4501" y="3276"/>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57" name="Line 59"/>
              <p:cNvSpPr>
                <a:spLocks noChangeShapeType="1"/>
              </p:cNvSpPr>
              <p:nvPr/>
            </p:nvSpPr>
            <p:spPr bwMode="auto">
              <a:xfrm flipH="1">
                <a:off x="4491" y="3452"/>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58" name="Line 60"/>
              <p:cNvSpPr>
                <a:spLocks noChangeShapeType="1"/>
              </p:cNvSpPr>
              <p:nvPr/>
            </p:nvSpPr>
            <p:spPr bwMode="auto">
              <a:xfrm flipH="1">
                <a:off x="4491" y="333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2840" name="Group 61"/>
            <p:cNvGrpSpPr>
              <a:grpSpLocks/>
            </p:cNvGrpSpPr>
            <p:nvPr/>
          </p:nvGrpSpPr>
          <p:grpSpPr bwMode="auto">
            <a:xfrm>
              <a:off x="4486" y="3170"/>
              <a:ext cx="212" cy="332"/>
              <a:chOff x="4486" y="3170"/>
              <a:chExt cx="212" cy="332"/>
            </a:xfrm>
          </p:grpSpPr>
          <p:sp>
            <p:nvSpPr>
              <p:cNvPr id="152841" name="Freeform 62"/>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42" name="Freeform 63"/>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43" name="Freeform 64"/>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44" name="Freeform 65"/>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45" name="Rectangle 66"/>
              <p:cNvSpPr>
                <a:spLocks noChangeArrowheads="1"/>
              </p:cNvSpPr>
              <p:nvPr/>
            </p:nvSpPr>
            <p:spPr bwMode="auto">
              <a:xfrm>
                <a:off x="4486" y="3232"/>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46" name="Rectangle 67"/>
              <p:cNvSpPr>
                <a:spLocks noChangeArrowheads="1"/>
              </p:cNvSpPr>
              <p:nvPr/>
            </p:nvSpPr>
            <p:spPr bwMode="auto">
              <a:xfrm>
                <a:off x="4491" y="3245"/>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47" name="Line 68"/>
              <p:cNvSpPr>
                <a:spLocks noChangeShapeType="1"/>
              </p:cNvSpPr>
              <p:nvPr/>
            </p:nvSpPr>
            <p:spPr bwMode="auto">
              <a:xfrm>
                <a:off x="4501" y="326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48" name="Line 69"/>
              <p:cNvSpPr>
                <a:spLocks noChangeShapeType="1"/>
              </p:cNvSpPr>
              <p:nvPr/>
            </p:nvSpPr>
            <p:spPr bwMode="auto">
              <a:xfrm flipH="1">
                <a:off x="4491" y="344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49" name="Line 70"/>
              <p:cNvSpPr>
                <a:spLocks noChangeShapeType="1"/>
              </p:cNvSpPr>
              <p:nvPr/>
            </p:nvSpPr>
            <p:spPr bwMode="auto">
              <a:xfrm flipH="1">
                <a:off x="4491" y="333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52588" name="Group 71"/>
          <p:cNvGrpSpPr>
            <a:grpSpLocks/>
          </p:cNvGrpSpPr>
          <p:nvPr/>
        </p:nvGrpSpPr>
        <p:grpSpPr bwMode="auto">
          <a:xfrm>
            <a:off x="8655712" y="5229994"/>
            <a:ext cx="423069" cy="661988"/>
            <a:chOff x="4260" y="3515"/>
            <a:chExt cx="216" cy="339"/>
          </a:xfrm>
        </p:grpSpPr>
        <p:grpSp>
          <p:nvGrpSpPr>
            <p:cNvPr id="152819" name="Group 72"/>
            <p:cNvGrpSpPr>
              <a:grpSpLocks/>
            </p:cNvGrpSpPr>
            <p:nvPr/>
          </p:nvGrpSpPr>
          <p:grpSpPr bwMode="auto">
            <a:xfrm>
              <a:off x="4265" y="3521"/>
              <a:ext cx="211" cy="333"/>
              <a:chOff x="4265" y="3521"/>
              <a:chExt cx="211" cy="333"/>
            </a:xfrm>
          </p:grpSpPr>
          <p:sp>
            <p:nvSpPr>
              <p:cNvPr id="152830" name="Freeform 73"/>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31" name="Freeform 74"/>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32" name="Freeform 75"/>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33" name="Freeform 76"/>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34" name="Rectangle 77"/>
              <p:cNvSpPr>
                <a:spLocks noChangeArrowheads="1"/>
              </p:cNvSpPr>
              <p:nvPr/>
            </p:nvSpPr>
            <p:spPr bwMode="auto">
              <a:xfrm>
                <a:off x="4265" y="3584"/>
                <a:ext cx="115"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35" name="Rectangle 78"/>
              <p:cNvSpPr>
                <a:spLocks noChangeArrowheads="1"/>
              </p:cNvSpPr>
              <p:nvPr/>
            </p:nvSpPr>
            <p:spPr bwMode="auto">
              <a:xfrm>
                <a:off x="4270" y="359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36" name="Line 79"/>
              <p:cNvSpPr>
                <a:spLocks noChangeShapeType="1"/>
              </p:cNvSpPr>
              <p:nvPr/>
            </p:nvSpPr>
            <p:spPr bwMode="auto">
              <a:xfrm>
                <a:off x="4275" y="3622"/>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37" name="Line 80"/>
              <p:cNvSpPr>
                <a:spLocks noChangeShapeType="1"/>
              </p:cNvSpPr>
              <p:nvPr/>
            </p:nvSpPr>
            <p:spPr bwMode="auto">
              <a:xfrm flipH="1">
                <a:off x="4265" y="3797"/>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38" name="Line 81"/>
              <p:cNvSpPr>
                <a:spLocks noChangeShapeType="1"/>
              </p:cNvSpPr>
              <p:nvPr/>
            </p:nvSpPr>
            <p:spPr bwMode="auto">
              <a:xfrm flipH="1">
                <a:off x="4265" y="3684"/>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2820" name="Group 82"/>
            <p:cNvGrpSpPr>
              <a:grpSpLocks/>
            </p:cNvGrpSpPr>
            <p:nvPr/>
          </p:nvGrpSpPr>
          <p:grpSpPr bwMode="auto">
            <a:xfrm>
              <a:off x="4260" y="3515"/>
              <a:ext cx="211" cy="332"/>
              <a:chOff x="4260" y="3515"/>
              <a:chExt cx="211" cy="332"/>
            </a:xfrm>
          </p:grpSpPr>
          <p:sp>
            <p:nvSpPr>
              <p:cNvPr id="152821" name="Freeform 83"/>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22" name="Freeform 84"/>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23" name="Freeform 85"/>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24" name="Freeform 86"/>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25" name="Rectangle 87"/>
              <p:cNvSpPr>
                <a:spLocks noChangeArrowheads="1"/>
              </p:cNvSpPr>
              <p:nvPr/>
            </p:nvSpPr>
            <p:spPr bwMode="auto">
              <a:xfrm>
                <a:off x="4260" y="3578"/>
                <a:ext cx="115"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26" name="Rectangle 88"/>
              <p:cNvSpPr>
                <a:spLocks noChangeArrowheads="1"/>
              </p:cNvSpPr>
              <p:nvPr/>
            </p:nvSpPr>
            <p:spPr bwMode="auto">
              <a:xfrm>
                <a:off x="4265" y="359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827" name="Line 89"/>
              <p:cNvSpPr>
                <a:spLocks noChangeShapeType="1"/>
              </p:cNvSpPr>
              <p:nvPr/>
            </p:nvSpPr>
            <p:spPr bwMode="auto">
              <a:xfrm>
                <a:off x="4275" y="360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28" name="Line 90"/>
              <p:cNvSpPr>
                <a:spLocks noChangeShapeType="1"/>
              </p:cNvSpPr>
              <p:nvPr/>
            </p:nvSpPr>
            <p:spPr bwMode="auto">
              <a:xfrm flipH="1">
                <a:off x="4265" y="3791"/>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29" name="Line 91"/>
              <p:cNvSpPr>
                <a:spLocks noChangeShapeType="1"/>
              </p:cNvSpPr>
              <p:nvPr/>
            </p:nvSpPr>
            <p:spPr bwMode="auto">
              <a:xfrm flipH="1">
                <a:off x="4265" y="3678"/>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2589" name="Rectangle 92"/>
          <p:cNvSpPr>
            <a:spLocks noChangeArrowheads="1"/>
          </p:cNvSpPr>
          <p:nvPr/>
        </p:nvSpPr>
        <p:spPr bwMode="auto">
          <a:xfrm>
            <a:off x="2285603" y="3156719"/>
            <a:ext cx="32676" cy="2598738"/>
          </a:xfrm>
          <a:prstGeom prst="rect">
            <a:avLst/>
          </a:prstGeom>
          <a:solidFill>
            <a:srgbClr val="000000"/>
          </a:solidFill>
          <a:ln w="28575">
            <a:solidFill>
              <a:srgbClr val="333399"/>
            </a:solidFill>
            <a:miter lim="800000"/>
            <a:headEnd/>
            <a:tailEnd/>
          </a:ln>
        </p:spPr>
        <p:txBody>
          <a:bodyPr/>
          <a:lstStyle/>
          <a:p>
            <a:pPr eaLnBrk="1" hangingPunct="1"/>
            <a:endParaRPr lang="zh-CN" altLang="en-US" b="1">
              <a:solidFill>
                <a:srgbClr val="000099"/>
              </a:solidFill>
            </a:endParaRPr>
          </a:p>
        </p:txBody>
      </p:sp>
      <p:sp>
        <p:nvSpPr>
          <p:cNvPr id="152590" name="Line 93"/>
          <p:cNvSpPr>
            <a:spLocks noChangeShapeType="1"/>
          </p:cNvSpPr>
          <p:nvPr/>
        </p:nvSpPr>
        <p:spPr bwMode="auto">
          <a:xfrm>
            <a:off x="1411950" y="3537720"/>
            <a:ext cx="889132"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591" name="Line 94"/>
          <p:cNvSpPr>
            <a:spLocks noChangeShapeType="1"/>
          </p:cNvSpPr>
          <p:nvPr/>
        </p:nvSpPr>
        <p:spPr bwMode="auto">
          <a:xfrm>
            <a:off x="1678517" y="4247333"/>
            <a:ext cx="622565" cy="15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592" name="Line 95"/>
          <p:cNvSpPr>
            <a:spLocks noChangeShapeType="1"/>
          </p:cNvSpPr>
          <p:nvPr/>
        </p:nvSpPr>
        <p:spPr bwMode="auto">
          <a:xfrm>
            <a:off x="964804" y="4748983"/>
            <a:ext cx="1336278"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593" name="Line 96"/>
          <p:cNvSpPr>
            <a:spLocks noChangeShapeType="1"/>
          </p:cNvSpPr>
          <p:nvPr/>
        </p:nvSpPr>
        <p:spPr bwMode="auto">
          <a:xfrm>
            <a:off x="1499659" y="5366520"/>
            <a:ext cx="801423"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594" name="Line 97"/>
          <p:cNvSpPr>
            <a:spLocks noChangeShapeType="1"/>
          </p:cNvSpPr>
          <p:nvPr/>
        </p:nvSpPr>
        <p:spPr bwMode="auto">
          <a:xfrm>
            <a:off x="2301082" y="5544320"/>
            <a:ext cx="445427"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595" name="Line 98"/>
          <p:cNvSpPr>
            <a:spLocks noChangeShapeType="1"/>
          </p:cNvSpPr>
          <p:nvPr/>
        </p:nvSpPr>
        <p:spPr bwMode="auto">
          <a:xfrm flipV="1">
            <a:off x="3159258" y="4580707"/>
            <a:ext cx="779065" cy="6477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2596" name="Line 99"/>
          <p:cNvSpPr>
            <a:spLocks noChangeShapeType="1"/>
          </p:cNvSpPr>
          <p:nvPr/>
        </p:nvSpPr>
        <p:spPr bwMode="auto">
          <a:xfrm>
            <a:off x="2301081" y="4483869"/>
            <a:ext cx="1515137" cy="15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597" name="Group 100"/>
          <p:cNvGrpSpPr>
            <a:grpSpLocks/>
          </p:cNvGrpSpPr>
          <p:nvPr/>
        </p:nvGrpSpPr>
        <p:grpSpPr bwMode="auto">
          <a:xfrm>
            <a:off x="3656277" y="4288607"/>
            <a:ext cx="607087" cy="374650"/>
            <a:chOff x="2154" y="3033"/>
            <a:chExt cx="309" cy="192"/>
          </a:xfrm>
        </p:grpSpPr>
        <p:sp>
          <p:nvSpPr>
            <p:cNvPr id="152794" name="Oval 10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52795" name="Rectangle 10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96" name="Rectangle 10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97" name="Oval 10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52798" name="Group 105"/>
            <p:cNvGrpSpPr>
              <a:grpSpLocks/>
            </p:cNvGrpSpPr>
            <p:nvPr/>
          </p:nvGrpSpPr>
          <p:grpSpPr bwMode="auto">
            <a:xfrm>
              <a:off x="2201" y="3046"/>
              <a:ext cx="214" cy="86"/>
              <a:chOff x="2201" y="3046"/>
              <a:chExt cx="214" cy="86"/>
            </a:xfrm>
          </p:grpSpPr>
          <p:grpSp>
            <p:nvGrpSpPr>
              <p:cNvPr id="152801" name="Group 106"/>
              <p:cNvGrpSpPr>
                <a:grpSpLocks/>
              </p:cNvGrpSpPr>
              <p:nvPr/>
            </p:nvGrpSpPr>
            <p:grpSpPr bwMode="auto">
              <a:xfrm>
                <a:off x="2201" y="3046"/>
                <a:ext cx="212" cy="84"/>
                <a:chOff x="2201" y="3046"/>
                <a:chExt cx="212" cy="84"/>
              </a:xfrm>
            </p:grpSpPr>
            <p:sp>
              <p:nvSpPr>
                <p:cNvPr id="152811" name="Freeform 10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12" name="Freeform 10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13" name="Freeform 10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14" name="Freeform 11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15" name="Freeform 11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16" name="Freeform 11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17" name="Freeform 11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18" name="Freeform 11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52802" name="Group 115"/>
              <p:cNvGrpSpPr>
                <a:grpSpLocks/>
              </p:cNvGrpSpPr>
              <p:nvPr/>
            </p:nvGrpSpPr>
            <p:grpSpPr bwMode="auto">
              <a:xfrm>
                <a:off x="2203" y="3048"/>
                <a:ext cx="212" cy="84"/>
                <a:chOff x="2203" y="3048"/>
                <a:chExt cx="212" cy="84"/>
              </a:xfrm>
            </p:grpSpPr>
            <p:sp>
              <p:nvSpPr>
                <p:cNvPr id="152803" name="Freeform 11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04" name="Freeform 11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05" name="Freeform 11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06" name="Freeform 11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07" name="Freeform 12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08" name="Freeform 12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09" name="Freeform 12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810" name="Freeform 12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52799" name="Line 12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800" name="Line 12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2598" name="Group 126"/>
          <p:cNvGrpSpPr>
            <a:grpSpLocks/>
          </p:cNvGrpSpPr>
          <p:nvPr/>
        </p:nvGrpSpPr>
        <p:grpSpPr bwMode="auto">
          <a:xfrm>
            <a:off x="1234810" y="3075758"/>
            <a:ext cx="557213" cy="517525"/>
            <a:chOff x="921" y="2412"/>
            <a:chExt cx="284" cy="265"/>
          </a:xfrm>
        </p:grpSpPr>
        <p:grpSp>
          <p:nvGrpSpPr>
            <p:cNvPr id="152768" name="Group 127"/>
            <p:cNvGrpSpPr>
              <a:grpSpLocks/>
            </p:cNvGrpSpPr>
            <p:nvPr/>
          </p:nvGrpSpPr>
          <p:grpSpPr bwMode="auto">
            <a:xfrm>
              <a:off x="928" y="2417"/>
              <a:ext cx="277" cy="260"/>
              <a:chOff x="928" y="2417"/>
              <a:chExt cx="277" cy="260"/>
            </a:xfrm>
          </p:grpSpPr>
          <p:sp>
            <p:nvSpPr>
              <p:cNvPr id="152782" name="Freeform 128"/>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83" name="Freeform 129"/>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84" name="Freeform 130"/>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85" name="Freeform 131"/>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86" name="Rectangle 132"/>
              <p:cNvSpPr>
                <a:spLocks noChangeArrowheads="1"/>
              </p:cNvSpPr>
              <p:nvPr/>
            </p:nvSpPr>
            <p:spPr bwMode="auto">
              <a:xfrm>
                <a:off x="974" y="2434"/>
                <a:ext cx="185"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87" name="Rectangle 133"/>
              <p:cNvSpPr>
                <a:spLocks noChangeArrowheads="1"/>
              </p:cNvSpPr>
              <p:nvPr/>
            </p:nvSpPr>
            <p:spPr bwMode="auto">
              <a:xfrm>
                <a:off x="937" y="2576"/>
                <a:ext cx="260"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88" name="Rectangle 134"/>
              <p:cNvSpPr>
                <a:spLocks noChangeArrowheads="1"/>
              </p:cNvSpPr>
              <p:nvPr/>
            </p:nvSpPr>
            <p:spPr bwMode="auto">
              <a:xfrm>
                <a:off x="992" y="2450"/>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89" name="Line 135"/>
              <p:cNvSpPr>
                <a:spLocks noChangeShapeType="1"/>
              </p:cNvSpPr>
              <p:nvPr/>
            </p:nvSpPr>
            <p:spPr bwMode="auto">
              <a:xfrm flipH="1">
                <a:off x="1115" y="259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790" name="Group 136"/>
              <p:cNvGrpSpPr>
                <a:grpSpLocks/>
              </p:cNvGrpSpPr>
              <p:nvPr/>
            </p:nvGrpSpPr>
            <p:grpSpPr bwMode="auto">
              <a:xfrm>
                <a:off x="928" y="2639"/>
                <a:ext cx="277" cy="38"/>
                <a:chOff x="928" y="2639"/>
                <a:chExt cx="277" cy="38"/>
              </a:xfrm>
            </p:grpSpPr>
            <p:sp>
              <p:nvSpPr>
                <p:cNvPr id="152791" name="Freeform 137"/>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92" name="Freeform 138"/>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93" name="Rectangle 139"/>
                <p:cNvSpPr>
                  <a:spLocks noChangeArrowheads="1"/>
                </p:cNvSpPr>
                <p:nvPr/>
              </p:nvSpPr>
              <p:spPr bwMode="auto">
                <a:xfrm>
                  <a:off x="930" y="2666"/>
                  <a:ext cx="274"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2769" name="Group 140"/>
            <p:cNvGrpSpPr>
              <a:grpSpLocks/>
            </p:cNvGrpSpPr>
            <p:nvPr/>
          </p:nvGrpSpPr>
          <p:grpSpPr bwMode="auto">
            <a:xfrm>
              <a:off x="921" y="2412"/>
              <a:ext cx="277" cy="261"/>
              <a:chOff x="921" y="2412"/>
              <a:chExt cx="277" cy="261"/>
            </a:xfrm>
          </p:grpSpPr>
          <p:sp>
            <p:nvSpPr>
              <p:cNvPr id="152770" name="Freeform 141"/>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71" name="Freeform 142"/>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72" name="Freeform 143"/>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73" name="Freeform 144"/>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74" name="Rectangle 145"/>
              <p:cNvSpPr>
                <a:spLocks noChangeArrowheads="1"/>
              </p:cNvSpPr>
              <p:nvPr/>
            </p:nvSpPr>
            <p:spPr bwMode="auto">
              <a:xfrm>
                <a:off x="968" y="2429"/>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75" name="Rectangle 146"/>
              <p:cNvSpPr>
                <a:spLocks noChangeArrowheads="1"/>
              </p:cNvSpPr>
              <p:nvPr/>
            </p:nvSpPr>
            <p:spPr bwMode="auto">
              <a:xfrm>
                <a:off x="930" y="2571"/>
                <a:ext cx="260"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76" name="Rectangle 147"/>
              <p:cNvSpPr>
                <a:spLocks noChangeArrowheads="1"/>
              </p:cNvSpPr>
              <p:nvPr/>
            </p:nvSpPr>
            <p:spPr bwMode="auto">
              <a:xfrm>
                <a:off x="985" y="2445"/>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77" name="Line 148"/>
              <p:cNvSpPr>
                <a:spLocks noChangeShapeType="1"/>
              </p:cNvSpPr>
              <p:nvPr/>
            </p:nvSpPr>
            <p:spPr bwMode="auto">
              <a:xfrm flipH="1">
                <a:off x="1108" y="259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778" name="Group 149"/>
              <p:cNvGrpSpPr>
                <a:grpSpLocks/>
              </p:cNvGrpSpPr>
              <p:nvPr/>
            </p:nvGrpSpPr>
            <p:grpSpPr bwMode="auto">
              <a:xfrm>
                <a:off x="921" y="2635"/>
                <a:ext cx="277" cy="38"/>
                <a:chOff x="921" y="2635"/>
                <a:chExt cx="277" cy="38"/>
              </a:xfrm>
            </p:grpSpPr>
            <p:sp>
              <p:nvSpPr>
                <p:cNvPr id="152779" name="Freeform 150"/>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80" name="Freeform 151"/>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81" name="Rectangle 152"/>
                <p:cNvSpPr>
                  <a:spLocks noChangeArrowheads="1"/>
                </p:cNvSpPr>
                <p:nvPr/>
              </p:nvSpPr>
              <p:spPr bwMode="auto">
                <a:xfrm>
                  <a:off x="923" y="2662"/>
                  <a:ext cx="274"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2599" name="Group 153"/>
          <p:cNvGrpSpPr>
            <a:grpSpLocks/>
          </p:cNvGrpSpPr>
          <p:nvPr/>
        </p:nvGrpSpPr>
        <p:grpSpPr bwMode="auto">
          <a:xfrm>
            <a:off x="1384433" y="3785370"/>
            <a:ext cx="553773" cy="517525"/>
            <a:chOff x="997" y="2775"/>
            <a:chExt cx="282" cy="265"/>
          </a:xfrm>
        </p:grpSpPr>
        <p:grpSp>
          <p:nvGrpSpPr>
            <p:cNvPr id="152742" name="Group 154"/>
            <p:cNvGrpSpPr>
              <a:grpSpLocks/>
            </p:cNvGrpSpPr>
            <p:nvPr/>
          </p:nvGrpSpPr>
          <p:grpSpPr bwMode="auto">
            <a:xfrm>
              <a:off x="1004" y="2779"/>
              <a:ext cx="275" cy="261"/>
              <a:chOff x="1004" y="2779"/>
              <a:chExt cx="275" cy="261"/>
            </a:xfrm>
          </p:grpSpPr>
          <p:sp>
            <p:nvSpPr>
              <p:cNvPr id="152756" name="Freeform 155"/>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57" name="Freeform 156"/>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58" name="Freeform 157"/>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59" name="Freeform 158"/>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60" name="Rectangle 159"/>
              <p:cNvSpPr>
                <a:spLocks noChangeArrowheads="1"/>
              </p:cNvSpPr>
              <p:nvPr/>
            </p:nvSpPr>
            <p:spPr bwMode="auto">
              <a:xfrm>
                <a:off x="1050" y="2797"/>
                <a:ext cx="183"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61" name="Rectangle 160"/>
              <p:cNvSpPr>
                <a:spLocks noChangeArrowheads="1"/>
              </p:cNvSpPr>
              <p:nvPr/>
            </p:nvSpPr>
            <p:spPr bwMode="auto">
              <a:xfrm>
                <a:off x="1013" y="293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62" name="Rectangle 161"/>
              <p:cNvSpPr>
                <a:spLocks noChangeArrowheads="1"/>
              </p:cNvSpPr>
              <p:nvPr/>
            </p:nvSpPr>
            <p:spPr bwMode="auto">
              <a:xfrm>
                <a:off x="1067" y="2813"/>
                <a:ext cx="149"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63" name="Line 162"/>
              <p:cNvSpPr>
                <a:spLocks noChangeShapeType="1"/>
              </p:cNvSpPr>
              <p:nvPr/>
            </p:nvSpPr>
            <p:spPr bwMode="auto">
              <a:xfrm flipH="1">
                <a:off x="1189" y="2961"/>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764" name="Group 163"/>
              <p:cNvGrpSpPr>
                <a:grpSpLocks/>
              </p:cNvGrpSpPr>
              <p:nvPr/>
            </p:nvGrpSpPr>
            <p:grpSpPr bwMode="auto">
              <a:xfrm>
                <a:off x="1004" y="3002"/>
                <a:ext cx="275" cy="38"/>
                <a:chOff x="1004" y="3002"/>
                <a:chExt cx="275" cy="38"/>
              </a:xfrm>
            </p:grpSpPr>
            <p:sp>
              <p:nvSpPr>
                <p:cNvPr id="152765" name="Freeform 164"/>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66" name="Freeform 165"/>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67" name="Rectangle 166"/>
                <p:cNvSpPr>
                  <a:spLocks noChangeArrowheads="1"/>
                </p:cNvSpPr>
                <p:nvPr/>
              </p:nvSpPr>
              <p:spPr bwMode="auto">
                <a:xfrm>
                  <a:off x="1006" y="3029"/>
                  <a:ext cx="271"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2743" name="Group 167"/>
            <p:cNvGrpSpPr>
              <a:grpSpLocks/>
            </p:cNvGrpSpPr>
            <p:nvPr/>
          </p:nvGrpSpPr>
          <p:grpSpPr bwMode="auto">
            <a:xfrm>
              <a:off x="997" y="2775"/>
              <a:ext cx="275" cy="260"/>
              <a:chOff x="997" y="2775"/>
              <a:chExt cx="275" cy="260"/>
            </a:xfrm>
          </p:grpSpPr>
          <p:sp>
            <p:nvSpPr>
              <p:cNvPr id="152744" name="Freeform 168"/>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45" name="Freeform 169"/>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46" name="Freeform 170"/>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47" name="Freeform 171"/>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48" name="Rectangle 172"/>
              <p:cNvSpPr>
                <a:spLocks noChangeArrowheads="1"/>
              </p:cNvSpPr>
              <p:nvPr/>
            </p:nvSpPr>
            <p:spPr bwMode="auto">
              <a:xfrm>
                <a:off x="1043" y="279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49" name="Rectangle 173"/>
              <p:cNvSpPr>
                <a:spLocks noChangeArrowheads="1"/>
              </p:cNvSpPr>
              <p:nvPr/>
            </p:nvSpPr>
            <p:spPr bwMode="auto">
              <a:xfrm>
                <a:off x="1006" y="2934"/>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50" name="Rectangle 174"/>
              <p:cNvSpPr>
                <a:spLocks noChangeArrowheads="1"/>
              </p:cNvSpPr>
              <p:nvPr/>
            </p:nvSpPr>
            <p:spPr bwMode="auto">
              <a:xfrm>
                <a:off x="1060" y="280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51" name="Line 175"/>
              <p:cNvSpPr>
                <a:spLocks noChangeShapeType="1"/>
              </p:cNvSpPr>
              <p:nvPr/>
            </p:nvSpPr>
            <p:spPr bwMode="auto">
              <a:xfrm flipH="1">
                <a:off x="1182" y="2956"/>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752" name="Group 176"/>
              <p:cNvGrpSpPr>
                <a:grpSpLocks/>
              </p:cNvGrpSpPr>
              <p:nvPr/>
            </p:nvGrpSpPr>
            <p:grpSpPr bwMode="auto">
              <a:xfrm>
                <a:off x="997" y="2997"/>
                <a:ext cx="275" cy="38"/>
                <a:chOff x="997" y="2997"/>
                <a:chExt cx="275" cy="38"/>
              </a:xfrm>
            </p:grpSpPr>
            <p:sp>
              <p:nvSpPr>
                <p:cNvPr id="152753" name="Freeform 177"/>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54" name="Freeform 178"/>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55" name="Rectangle 179"/>
                <p:cNvSpPr>
                  <a:spLocks noChangeArrowheads="1"/>
                </p:cNvSpPr>
                <p:nvPr/>
              </p:nvSpPr>
              <p:spPr bwMode="auto">
                <a:xfrm>
                  <a:off x="999" y="3024"/>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2600" name="Group 180"/>
          <p:cNvGrpSpPr>
            <a:grpSpLocks/>
          </p:cNvGrpSpPr>
          <p:nvPr/>
        </p:nvGrpSpPr>
        <p:grpSpPr bwMode="auto">
          <a:xfrm>
            <a:off x="584730" y="4315595"/>
            <a:ext cx="553773" cy="517525"/>
            <a:chOff x="590" y="3047"/>
            <a:chExt cx="282" cy="265"/>
          </a:xfrm>
        </p:grpSpPr>
        <p:grpSp>
          <p:nvGrpSpPr>
            <p:cNvPr id="152716" name="Group 181"/>
            <p:cNvGrpSpPr>
              <a:grpSpLocks/>
            </p:cNvGrpSpPr>
            <p:nvPr/>
          </p:nvGrpSpPr>
          <p:grpSpPr bwMode="auto">
            <a:xfrm>
              <a:off x="596" y="3051"/>
              <a:ext cx="276" cy="261"/>
              <a:chOff x="596" y="3051"/>
              <a:chExt cx="276" cy="261"/>
            </a:xfrm>
          </p:grpSpPr>
          <p:sp>
            <p:nvSpPr>
              <p:cNvPr id="152730" name="Freeform 182"/>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31" name="Freeform 183"/>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32" name="Freeform 184"/>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33" name="Freeform 185"/>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34" name="Rectangle 186"/>
              <p:cNvSpPr>
                <a:spLocks noChangeArrowheads="1"/>
              </p:cNvSpPr>
              <p:nvPr/>
            </p:nvSpPr>
            <p:spPr bwMode="auto">
              <a:xfrm>
                <a:off x="642" y="3069"/>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35" name="Rectangle 187"/>
              <p:cNvSpPr>
                <a:spLocks noChangeArrowheads="1"/>
              </p:cNvSpPr>
              <p:nvPr/>
            </p:nvSpPr>
            <p:spPr bwMode="auto">
              <a:xfrm>
                <a:off x="605" y="3210"/>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36" name="Rectangle 188"/>
              <p:cNvSpPr>
                <a:spLocks noChangeArrowheads="1"/>
              </p:cNvSpPr>
              <p:nvPr/>
            </p:nvSpPr>
            <p:spPr bwMode="auto">
              <a:xfrm>
                <a:off x="659" y="3085"/>
                <a:ext cx="150"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37" name="Line 189"/>
              <p:cNvSpPr>
                <a:spLocks noChangeShapeType="1"/>
              </p:cNvSpPr>
              <p:nvPr/>
            </p:nvSpPr>
            <p:spPr bwMode="auto">
              <a:xfrm flipH="1">
                <a:off x="782" y="323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738" name="Group 190"/>
              <p:cNvGrpSpPr>
                <a:grpSpLocks/>
              </p:cNvGrpSpPr>
              <p:nvPr/>
            </p:nvGrpSpPr>
            <p:grpSpPr bwMode="auto">
              <a:xfrm>
                <a:off x="596" y="3274"/>
                <a:ext cx="276" cy="38"/>
                <a:chOff x="596" y="3274"/>
                <a:chExt cx="276" cy="38"/>
              </a:xfrm>
            </p:grpSpPr>
            <p:sp>
              <p:nvSpPr>
                <p:cNvPr id="152739" name="Freeform 191"/>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40" name="Freeform 192"/>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41" name="Rectangle 193"/>
                <p:cNvSpPr>
                  <a:spLocks noChangeArrowheads="1"/>
                </p:cNvSpPr>
                <p:nvPr/>
              </p:nvSpPr>
              <p:spPr bwMode="auto">
                <a:xfrm>
                  <a:off x="598" y="3301"/>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2717" name="Group 194"/>
            <p:cNvGrpSpPr>
              <a:grpSpLocks/>
            </p:cNvGrpSpPr>
            <p:nvPr/>
          </p:nvGrpSpPr>
          <p:grpSpPr bwMode="auto">
            <a:xfrm>
              <a:off x="590" y="3047"/>
              <a:ext cx="275" cy="260"/>
              <a:chOff x="590" y="3047"/>
              <a:chExt cx="275" cy="260"/>
            </a:xfrm>
          </p:grpSpPr>
          <p:sp>
            <p:nvSpPr>
              <p:cNvPr id="152718" name="Freeform 195"/>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19" name="Freeform 196"/>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20" name="Freeform 197"/>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21" name="Freeform 198"/>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22" name="Rectangle 199"/>
              <p:cNvSpPr>
                <a:spLocks noChangeArrowheads="1"/>
              </p:cNvSpPr>
              <p:nvPr/>
            </p:nvSpPr>
            <p:spPr bwMode="auto">
              <a:xfrm>
                <a:off x="636" y="3064"/>
                <a:ext cx="183"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23" name="Rectangle 200"/>
              <p:cNvSpPr>
                <a:spLocks noChangeArrowheads="1"/>
              </p:cNvSpPr>
              <p:nvPr/>
            </p:nvSpPr>
            <p:spPr bwMode="auto">
              <a:xfrm>
                <a:off x="598" y="3206"/>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24" name="Rectangle 201"/>
              <p:cNvSpPr>
                <a:spLocks noChangeArrowheads="1"/>
              </p:cNvSpPr>
              <p:nvPr/>
            </p:nvSpPr>
            <p:spPr bwMode="auto">
              <a:xfrm>
                <a:off x="653" y="3080"/>
                <a:ext cx="149"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25" name="Line 202"/>
              <p:cNvSpPr>
                <a:spLocks noChangeShapeType="1"/>
              </p:cNvSpPr>
              <p:nvPr/>
            </p:nvSpPr>
            <p:spPr bwMode="auto">
              <a:xfrm flipH="1">
                <a:off x="775" y="322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726" name="Group 203"/>
              <p:cNvGrpSpPr>
                <a:grpSpLocks/>
              </p:cNvGrpSpPr>
              <p:nvPr/>
            </p:nvGrpSpPr>
            <p:grpSpPr bwMode="auto">
              <a:xfrm>
                <a:off x="590" y="3269"/>
                <a:ext cx="275" cy="38"/>
                <a:chOff x="590" y="3269"/>
                <a:chExt cx="275" cy="38"/>
              </a:xfrm>
            </p:grpSpPr>
            <p:sp>
              <p:nvSpPr>
                <p:cNvPr id="152727" name="Freeform 204"/>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28" name="Freeform 205"/>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29" name="Rectangle 206"/>
                <p:cNvSpPr>
                  <a:spLocks noChangeArrowheads="1"/>
                </p:cNvSpPr>
                <p:nvPr/>
              </p:nvSpPr>
              <p:spPr bwMode="auto">
                <a:xfrm>
                  <a:off x="591" y="3296"/>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2601" name="Group 207"/>
          <p:cNvGrpSpPr>
            <a:grpSpLocks/>
          </p:cNvGrpSpPr>
          <p:nvPr/>
        </p:nvGrpSpPr>
        <p:grpSpPr bwMode="auto">
          <a:xfrm>
            <a:off x="1205575" y="4937895"/>
            <a:ext cx="552053" cy="517525"/>
            <a:chOff x="906" y="3365"/>
            <a:chExt cx="281" cy="265"/>
          </a:xfrm>
        </p:grpSpPr>
        <p:grpSp>
          <p:nvGrpSpPr>
            <p:cNvPr id="152690" name="Group 208"/>
            <p:cNvGrpSpPr>
              <a:grpSpLocks/>
            </p:cNvGrpSpPr>
            <p:nvPr/>
          </p:nvGrpSpPr>
          <p:grpSpPr bwMode="auto">
            <a:xfrm>
              <a:off x="912" y="3369"/>
              <a:ext cx="275" cy="261"/>
              <a:chOff x="912" y="3369"/>
              <a:chExt cx="275" cy="261"/>
            </a:xfrm>
          </p:grpSpPr>
          <p:sp>
            <p:nvSpPr>
              <p:cNvPr id="152704" name="Freeform 209"/>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05" name="Freeform 210"/>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06" name="Freeform 211"/>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07" name="Freeform 212"/>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08" name="Rectangle 213"/>
              <p:cNvSpPr>
                <a:spLocks noChangeArrowheads="1"/>
              </p:cNvSpPr>
              <p:nvPr/>
            </p:nvSpPr>
            <p:spPr bwMode="auto">
              <a:xfrm>
                <a:off x="958" y="3387"/>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09" name="Rectangle 214"/>
              <p:cNvSpPr>
                <a:spLocks noChangeArrowheads="1"/>
              </p:cNvSpPr>
              <p:nvPr/>
            </p:nvSpPr>
            <p:spPr bwMode="auto">
              <a:xfrm>
                <a:off x="921" y="352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10" name="Rectangle 215"/>
              <p:cNvSpPr>
                <a:spLocks noChangeArrowheads="1"/>
              </p:cNvSpPr>
              <p:nvPr/>
            </p:nvSpPr>
            <p:spPr bwMode="auto">
              <a:xfrm>
                <a:off x="975" y="3403"/>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711" name="Line 216"/>
              <p:cNvSpPr>
                <a:spLocks noChangeShapeType="1"/>
              </p:cNvSpPr>
              <p:nvPr/>
            </p:nvSpPr>
            <p:spPr bwMode="auto">
              <a:xfrm flipH="1">
                <a:off x="1097" y="3551"/>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712" name="Group 217"/>
              <p:cNvGrpSpPr>
                <a:grpSpLocks/>
              </p:cNvGrpSpPr>
              <p:nvPr/>
            </p:nvGrpSpPr>
            <p:grpSpPr bwMode="auto">
              <a:xfrm>
                <a:off x="912" y="3592"/>
                <a:ext cx="275" cy="38"/>
                <a:chOff x="912" y="3592"/>
                <a:chExt cx="275" cy="38"/>
              </a:xfrm>
            </p:grpSpPr>
            <p:sp>
              <p:nvSpPr>
                <p:cNvPr id="152713" name="Freeform 218"/>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14" name="Freeform 219"/>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15" name="Rectangle 220"/>
                <p:cNvSpPr>
                  <a:spLocks noChangeArrowheads="1"/>
                </p:cNvSpPr>
                <p:nvPr/>
              </p:nvSpPr>
              <p:spPr bwMode="auto">
                <a:xfrm>
                  <a:off x="914" y="3619"/>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2691" name="Group 221"/>
            <p:cNvGrpSpPr>
              <a:grpSpLocks/>
            </p:cNvGrpSpPr>
            <p:nvPr/>
          </p:nvGrpSpPr>
          <p:grpSpPr bwMode="auto">
            <a:xfrm>
              <a:off x="906" y="3365"/>
              <a:ext cx="275" cy="261"/>
              <a:chOff x="906" y="3365"/>
              <a:chExt cx="275" cy="261"/>
            </a:xfrm>
          </p:grpSpPr>
          <p:sp>
            <p:nvSpPr>
              <p:cNvPr id="152692" name="Freeform 222"/>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93" name="Freeform 223"/>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94" name="Freeform 224"/>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95" name="Freeform 225"/>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96" name="Rectangle 226"/>
              <p:cNvSpPr>
                <a:spLocks noChangeArrowheads="1"/>
              </p:cNvSpPr>
              <p:nvPr/>
            </p:nvSpPr>
            <p:spPr bwMode="auto">
              <a:xfrm>
                <a:off x="951" y="338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97" name="Rectangle 227"/>
              <p:cNvSpPr>
                <a:spLocks noChangeArrowheads="1"/>
              </p:cNvSpPr>
              <p:nvPr/>
            </p:nvSpPr>
            <p:spPr bwMode="auto">
              <a:xfrm>
                <a:off x="914" y="3524"/>
                <a:ext cx="258"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98" name="Rectangle 228"/>
              <p:cNvSpPr>
                <a:spLocks noChangeArrowheads="1"/>
              </p:cNvSpPr>
              <p:nvPr/>
            </p:nvSpPr>
            <p:spPr bwMode="auto">
              <a:xfrm>
                <a:off x="968" y="339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99" name="Line 229"/>
              <p:cNvSpPr>
                <a:spLocks noChangeShapeType="1"/>
              </p:cNvSpPr>
              <p:nvPr/>
            </p:nvSpPr>
            <p:spPr bwMode="auto">
              <a:xfrm flipH="1">
                <a:off x="1091" y="3546"/>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2700" name="Group 230"/>
              <p:cNvGrpSpPr>
                <a:grpSpLocks/>
              </p:cNvGrpSpPr>
              <p:nvPr/>
            </p:nvGrpSpPr>
            <p:grpSpPr bwMode="auto">
              <a:xfrm>
                <a:off x="906" y="3587"/>
                <a:ext cx="275" cy="39"/>
                <a:chOff x="906" y="3587"/>
                <a:chExt cx="275" cy="39"/>
              </a:xfrm>
            </p:grpSpPr>
            <p:sp>
              <p:nvSpPr>
                <p:cNvPr id="152701" name="Freeform 231"/>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02" name="Freeform 232"/>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703" name="Rectangle 233"/>
                <p:cNvSpPr>
                  <a:spLocks noChangeArrowheads="1"/>
                </p:cNvSpPr>
                <p:nvPr/>
              </p:nvSpPr>
              <p:spPr bwMode="auto">
                <a:xfrm>
                  <a:off x="907" y="3614"/>
                  <a:ext cx="272" cy="12"/>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2602" name="Group 234"/>
          <p:cNvGrpSpPr>
            <a:grpSpLocks/>
          </p:cNvGrpSpPr>
          <p:nvPr/>
        </p:nvGrpSpPr>
        <p:grpSpPr bwMode="auto">
          <a:xfrm>
            <a:off x="2820458" y="5058544"/>
            <a:ext cx="481542" cy="839788"/>
            <a:chOff x="1660" y="3427"/>
            <a:chExt cx="217" cy="339"/>
          </a:xfrm>
        </p:grpSpPr>
        <p:grpSp>
          <p:nvGrpSpPr>
            <p:cNvPr id="152670" name="Group 235"/>
            <p:cNvGrpSpPr>
              <a:grpSpLocks/>
            </p:cNvGrpSpPr>
            <p:nvPr/>
          </p:nvGrpSpPr>
          <p:grpSpPr bwMode="auto">
            <a:xfrm>
              <a:off x="1665" y="3433"/>
              <a:ext cx="212" cy="333"/>
              <a:chOff x="1665" y="3433"/>
              <a:chExt cx="212" cy="333"/>
            </a:xfrm>
          </p:grpSpPr>
          <p:sp>
            <p:nvSpPr>
              <p:cNvPr id="152681" name="Freeform 236"/>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82" name="Freeform 237"/>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83" name="Freeform 238"/>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84" name="Freeform 239"/>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85" name="Rectangle 240"/>
              <p:cNvSpPr>
                <a:spLocks noChangeArrowheads="1"/>
              </p:cNvSpPr>
              <p:nvPr/>
            </p:nvSpPr>
            <p:spPr bwMode="auto">
              <a:xfrm>
                <a:off x="1665" y="3496"/>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86" name="Rectangle 241"/>
              <p:cNvSpPr>
                <a:spLocks noChangeArrowheads="1"/>
              </p:cNvSpPr>
              <p:nvPr/>
            </p:nvSpPr>
            <p:spPr bwMode="auto">
              <a:xfrm>
                <a:off x="1671" y="3509"/>
                <a:ext cx="65"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87" name="Line 242"/>
              <p:cNvSpPr>
                <a:spLocks noChangeShapeType="1"/>
              </p:cNvSpPr>
              <p:nvPr/>
            </p:nvSpPr>
            <p:spPr bwMode="auto">
              <a:xfrm>
                <a:off x="1676" y="3534"/>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88" name="Line 243"/>
              <p:cNvSpPr>
                <a:spLocks noChangeShapeType="1"/>
              </p:cNvSpPr>
              <p:nvPr/>
            </p:nvSpPr>
            <p:spPr bwMode="auto">
              <a:xfrm flipH="1">
                <a:off x="1665" y="370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89" name="Line 244"/>
              <p:cNvSpPr>
                <a:spLocks noChangeShapeType="1"/>
              </p:cNvSpPr>
              <p:nvPr/>
            </p:nvSpPr>
            <p:spPr bwMode="auto">
              <a:xfrm flipH="1">
                <a:off x="1665" y="3596"/>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2671" name="Group 245"/>
            <p:cNvGrpSpPr>
              <a:grpSpLocks/>
            </p:cNvGrpSpPr>
            <p:nvPr/>
          </p:nvGrpSpPr>
          <p:grpSpPr bwMode="auto">
            <a:xfrm>
              <a:off x="1660" y="3427"/>
              <a:ext cx="212" cy="333"/>
              <a:chOff x="1660" y="3427"/>
              <a:chExt cx="212" cy="333"/>
            </a:xfrm>
          </p:grpSpPr>
          <p:sp>
            <p:nvSpPr>
              <p:cNvPr id="152672" name="Freeform 246"/>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73" name="Freeform 247"/>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74" name="Freeform 248"/>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75" name="Freeform 249"/>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76" name="Rectangle 250"/>
              <p:cNvSpPr>
                <a:spLocks noChangeArrowheads="1"/>
              </p:cNvSpPr>
              <p:nvPr/>
            </p:nvSpPr>
            <p:spPr bwMode="auto">
              <a:xfrm>
                <a:off x="1660" y="3490"/>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77" name="Rectangle 251"/>
              <p:cNvSpPr>
                <a:spLocks noChangeArrowheads="1"/>
              </p:cNvSpPr>
              <p:nvPr/>
            </p:nvSpPr>
            <p:spPr bwMode="auto">
              <a:xfrm>
                <a:off x="1665" y="3502"/>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78" name="Line 252"/>
              <p:cNvSpPr>
                <a:spLocks noChangeShapeType="1"/>
              </p:cNvSpPr>
              <p:nvPr/>
            </p:nvSpPr>
            <p:spPr bwMode="auto">
              <a:xfrm>
                <a:off x="1676" y="3521"/>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79" name="Line 253"/>
              <p:cNvSpPr>
                <a:spLocks noChangeShapeType="1"/>
              </p:cNvSpPr>
              <p:nvPr/>
            </p:nvSpPr>
            <p:spPr bwMode="auto">
              <a:xfrm flipH="1">
                <a:off x="1665" y="370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80" name="Line 254"/>
              <p:cNvSpPr>
                <a:spLocks noChangeShapeType="1"/>
              </p:cNvSpPr>
              <p:nvPr/>
            </p:nvSpPr>
            <p:spPr bwMode="auto">
              <a:xfrm flipH="1">
                <a:off x="1665" y="3590"/>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2603" name="Rectangle 255"/>
          <p:cNvSpPr>
            <a:spLocks noChangeArrowheads="1"/>
          </p:cNvSpPr>
          <p:nvPr/>
        </p:nvSpPr>
        <p:spPr bwMode="auto">
          <a:xfrm>
            <a:off x="2567649" y="3510733"/>
            <a:ext cx="928688"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04" name="Rectangle 256"/>
          <p:cNvSpPr>
            <a:spLocks noChangeArrowheads="1"/>
          </p:cNvSpPr>
          <p:nvPr/>
        </p:nvSpPr>
        <p:spPr bwMode="auto">
          <a:xfrm>
            <a:off x="2675996" y="3650432"/>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校园网</a:t>
            </a:r>
          </a:p>
        </p:txBody>
      </p:sp>
      <p:sp>
        <p:nvSpPr>
          <p:cNvPr id="152605" name="Rectangle 257"/>
          <p:cNvSpPr>
            <a:spLocks noChangeArrowheads="1"/>
          </p:cNvSpPr>
          <p:nvPr/>
        </p:nvSpPr>
        <p:spPr bwMode="auto">
          <a:xfrm>
            <a:off x="3458502" y="5544320"/>
            <a:ext cx="1164298" cy="62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06" name="Rectangle 258"/>
          <p:cNvSpPr>
            <a:spLocks noChangeArrowheads="1"/>
          </p:cNvSpPr>
          <p:nvPr/>
        </p:nvSpPr>
        <p:spPr bwMode="auto">
          <a:xfrm>
            <a:off x="3896121" y="5661794"/>
            <a:ext cx="205184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1" lang="zh-CN" altLang="en-US" sz="2000" b="1">
                <a:solidFill>
                  <a:srgbClr val="000099"/>
                </a:solidFill>
                <a:latin typeface="Arial" charset="0"/>
                <a:ea typeface="黑体" pitchFamily="49" charset="-122"/>
              </a:rPr>
              <a:t>校园网的高速缓存</a:t>
            </a:r>
          </a:p>
          <a:p>
            <a:pPr algn="ctr" eaLnBrk="1" hangingPunct="1"/>
            <a:r>
              <a:rPr kumimoji="1" lang="zh-CN" altLang="en-US" sz="2000" b="1">
                <a:solidFill>
                  <a:srgbClr val="000099"/>
                </a:solidFill>
                <a:latin typeface="Arial" charset="0"/>
                <a:ea typeface="黑体" pitchFamily="49" charset="-122"/>
              </a:rPr>
              <a:t>（代理服务器）</a:t>
            </a:r>
          </a:p>
        </p:txBody>
      </p:sp>
      <p:grpSp>
        <p:nvGrpSpPr>
          <p:cNvPr id="152607" name="Group 259"/>
          <p:cNvGrpSpPr>
            <a:grpSpLocks/>
          </p:cNvGrpSpPr>
          <p:nvPr/>
        </p:nvGrpSpPr>
        <p:grpSpPr bwMode="auto">
          <a:xfrm>
            <a:off x="8743421" y="2924944"/>
            <a:ext cx="424789" cy="661988"/>
            <a:chOff x="4305" y="2335"/>
            <a:chExt cx="216" cy="339"/>
          </a:xfrm>
        </p:grpSpPr>
        <p:grpSp>
          <p:nvGrpSpPr>
            <p:cNvPr id="152650" name="Group 260"/>
            <p:cNvGrpSpPr>
              <a:grpSpLocks/>
            </p:cNvGrpSpPr>
            <p:nvPr/>
          </p:nvGrpSpPr>
          <p:grpSpPr bwMode="auto">
            <a:xfrm>
              <a:off x="4310" y="2341"/>
              <a:ext cx="211" cy="333"/>
              <a:chOff x="4310" y="2341"/>
              <a:chExt cx="211" cy="333"/>
            </a:xfrm>
          </p:grpSpPr>
          <p:sp>
            <p:nvSpPr>
              <p:cNvPr id="152661" name="Freeform 261"/>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62" name="Freeform 262"/>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63" name="Freeform 263"/>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64" name="Freeform 264"/>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65" name="Rectangle 265"/>
              <p:cNvSpPr>
                <a:spLocks noChangeArrowheads="1"/>
              </p:cNvSpPr>
              <p:nvPr/>
            </p:nvSpPr>
            <p:spPr bwMode="auto">
              <a:xfrm>
                <a:off x="4310" y="2404"/>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66" name="Rectangle 266"/>
              <p:cNvSpPr>
                <a:spLocks noChangeArrowheads="1"/>
              </p:cNvSpPr>
              <p:nvPr/>
            </p:nvSpPr>
            <p:spPr bwMode="auto">
              <a:xfrm>
                <a:off x="4315" y="241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67" name="Line 267"/>
              <p:cNvSpPr>
                <a:spLocks noChangeShapeType="1"/>
              </p:cNvSpPr>
              <p:nvPr/>
            </p:nvSpPr>
            <p:spPr bwMode="auto">
              <a:xfrm>
                <a:off x="4320" y="2441"/>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68" name="Line 268"/>
              <p:cNvSpPr>
                <a:spLocks noChangeShapeType="1"/>
              </p:cNvSpPr>
              <p:nvPr/>
            </p:nvSpPr>
            <p:spPr bwMode="auto">
              <a:xfrm flipH="1">
                <a:off x="4310" y="2617"/>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69" name="Line 269"/>
              <p:cNvSpPr>
                <a:spLocks noChangeShapeType="1"/>
              </p:cNvSpPr>
              <p:nvPr/>
            </p:nvSpPr>
            <p:spPr bwMode="auto">
              <a:xfrm flipH="1">
                <a:off x="4310" y="2504"/>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2651" name="Group 270"/>
            <p:cNvGrpSpPr>
              <a:grpSpLocks/>
            </p:cNvGrpSpPr>
            <p:nvPr/>
          </p:nvGrpSpPr>
          <p:grpSpPr bwMode="auto">
            <a:xfrm>
              <a:off x="4305" y="2335"/>
              <a:ext cx="211" cy="332"/>
              <a:chOff x="4305" y="2335"/>
              <a:chExt cx="211" cy="332"/>
            </a:xfrm>
          </p:grpSpPr>
          <p:sp>
            <p:nvSpPr>
              <p:cNvPr id="152652" name="Freeform 271"/>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53" name="Freeform 272"/>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54" name="Freeform 273"/>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55" name="Freeform 274"/>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56" name="Rectangle 275"/>
              <p:cNvSpPr>
                <a:spLocks noChangeArrowheads="1"/>
              </p:cNvSpPr>
              <p:nvPr/>
            </p:nvSpPr>
            <p:spPr bwMode="auto">
              <a:xfrm>
                <a:off x="4305" y="2398"/>
                <a:ext cx="116"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57" name="Rectangle 276"/>
              <p:cNvSpPr>
                <a:spLocks noChangeArrowheads="1"/>
              </p:cNvSpPr>
              <p:nvPr/>
            </p:nvSpPr>
            <p:spPr bwMode="auto">
              <a:xfrm>
                <a:off x="4310" y="241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58" name="Line 277"/>
              <p:cNvSpPr>
                <a:spLocks noChangeShapeType="1"/>
              </p:cNvSpPr>
              <p:nvPr/>
            </p:nvSpPr>
            <p:spPr bwMode="auto">
              <a:xfrm>
                <a:off x="4320" y="242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59" name="Line 278"/>
              <p:cNvSpPr>
                <a:spLocks noChangeShapeType="1"/>
              </p:cNvSpPr>
              <p:nvPr/>
            </p:nvSpPr>
            <p:spPr bwMode="auto">
              <a:xfrm flipH="1">
                <a:off x="4310" y="2611"/>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60" name="Line 279"/>
              <p:cNvSpPr>
                <a:spLocks noChangeShapeType="1"/>
              </p:cNvSpPr>
              <p:nvPr/>
            </p:nvSpPr>
            <p:spPr bwMode="auto">
              <a:xfrm flipH="1">
                <a:off x="4310" y="2498"/>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2608" name="Rectangle 280"/>
          <p:cNvSpPr>
            <a:spLocks noChangeArrowheads="1"/>
          </p:cNvSpPr>
          <p:nvPr/>
        </p:nvSpPr>
        <p:spPr bwMode="auto">
          <a:xfrm>
            <a:off x="7346951" y="3085282"/>
            <a:ext cx="1282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源点服务器</a:t>
            </a:r>
          </a:p>
        </p:txBody>
      </p:sp>
      <p:sp>
        <p:nvSpPr>
          <p:cNvPr id="152609" name="Rectangle 281"/>
          <p:cNvSpPr>
            <a:spLocks noChangeArrowheads="1"/>
          </p:cNvSpPr>
          <p:nvPr/>
        </p:nvSpPr>
        <p:spPr bwMode="auto">
          <a:xfrm>
            <a:off x="4526492" y="4093345"/>
            <a:ext cx="885693"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10" name="Rectangle 282"/>
          <p:cNvSpPr>
            <a:spLocks noChangeArrowheads="1"/>
          </p:cNvSpPr>
          <p:nvPr/>
        </p:nvSpPr>
        <p:spPr bwMode="auto">
          <a:xfrm>
            <a:off x="5025008" y="4160019"/>
            <a:ext cx="952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dirty="0">
                <a:solidFill>
                  <a:srgbClr val="000099"/>
                </a:solidFill>
                <a:latin typeface="Arial" charset="0"/>
                <a:ea typeface="黑体" pitchFamily="49" charset="-122"/>
              </a:rPr>
              <a:t>2 </a:t>
            </a:r>
            <a:r>
              <a:rPr kumimoji="1" lang="en-US" altLang="zh-CN" sz="2000" b="1" dirty="0" smtClean="0">
                <a:solidFill>
                  <a:srgbClr val="000099"/>
                </a:solidFill>
                <a:latin typeface="Arial" charset="0"/>
                <a:ea typeface="黑体" pitchFamily="49" charset="-122"/>
              </a:rPr>
              <a:t>Mbit/s</a:t>
            </a:r>
            <a:endParaRPr kumimoji="1" lang="en-US" altLang="zh-CN" sz="2000" b="1" dirty="0">
              <a:solidFill>
                <a:srgbClr val="000099"/>
              </a:solidFill>
              <a:latin typeface="Arial" charset="0"/>
              <a:ea typeface="黑体" pitchFamily="49" charset="-122"/>
            </a:endParaRPr>
          </a:p>
        </p:txBody>
      </p:sp>
      <p:grpSp>
        <p:nvGrpSpPr>
          <p:cNvPr id="152611" name="Group 283"/>
          <p:cNvGrpSpPr>
            <a:grpSpLocks/>
          </p:cNvGrpSpPr>
          <p:nvPr/>
        </p:nvGrpSpPr>
        <p:grpSpPr bwMode="auto">
          <a:xfrm>
            <a:off x="3102504" y="5544319"/>
            <a:ext cx="565812" cy="260350"/>
            <a:chOff x="1872" y="3676"/>
            <a:chExt cx="227" cy="136"/>
          </a:xfrm>
        </p:grpSpPr>
        <p:sp>
          <p:nvSpPr>
            <p:cNvPr id="152648" name="Line 284"/>
            <p:cNvSpPr>
              <a:spLocks noChangeShapeType="1"/>
            </p:cNvSpPr>
            <p:nvPr/>
          </p:nvSpPr>
          <p:spPr bwMode="auto">
            <a:xfrm>
              <a:off x="1919" y="3702"/>
              <a:ext cx="180" cy="1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49" name="Freeform 285"/>
            <p:cNvSpPr>
              <a:spLocks/>
            </p:cNvSpPr>
            <p:nvPr/>
          </p:nvSpPr>
          <p:spPr bwMode="auto">
            <a:xfrm>
              <a:off x="1872" y="3676"/>
              <a:ext cx="62" cy="47"/>
            </a:xfrm>
            <a:custGeom>
              <a:avLst/>
              <a:gdLst>
                <a:gd name="T0" fmla="*/ 62 w 62"/>
                <a:gd name="T1" fmla="*/ 15 h 47"/>
                <a:gd name="T2" fmla="*/ 0 w 62"/>
                <a:gd name="T3" fmla="*/ 0 h 47"/>
                <a:gd name="T4" fmla="*/ 42 w 62"/>
                <a:gd name="T5" fmla="*/ 47 h 47"/>
                <a:gd name="T6" fmla="*/ 62 w 62"/>
                <a:gd name="T7" fmla="*/ 15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2" h="47">
                  <a:moveTo>
                    <a:pt x="62" y="15"/>
                  </a:moveTo>
                  <a:lnTo>
                    <a:pt x="0" y="0"/>
                  </a:lnTo>
                  <a:lnTo>
                    <a:pt x="42" y="47"/>
                  </a:lnTo>
                  <a:lnTo>
                    <a:pt x="62" y="15"/>
                  </a:lnTo>
                  <a:close/>
                </a:path>
              </a:pathLst>
            </a:custGeom>
            <a:solidFill>
              <a:srgbClr val="000000"/>
            </a:solidFill>
            <a:ln w="28575" cmpd="sng">
              <a:solidFill>
                <a:srgbClr val="333399"/>
              </a:solidFill>
              <a:round/>
              <a:headEnd/>
              <a:tailEnd/>
            </a:ln>
          </p:spPr>
          <p:txBody>
            <a:bodyPr/>
            <a:lstStyle/>
            <a:p>
              <a:endParaRPr lang="zh-CN" altLang="en-US" b="1">
                <a:solidFill>
                  <a:srgbClr val="000099"/>
                </a:solidFill>
              </a:endParaRPr>
            </a:p>
          </p:txBody>
        </p:sp>
      </p:grpSp>
      <p:grpSp>
        <p:nvGrpSpPr>
          <p:cNvPr id="152612" name="Group 286"/>
          <p:cNvGrpSpPr>
            <a:grpSpLocks/>
          </p:cNvGrpSpPr>
          <p:nvPr/>
        </p:nvGrpSpPr>
        <p:grpSpPr bwMode="auto">
          <a:xfrm>
            <a:off x="6576483" y="4288607"/>
            <a:ext cx="607087" cy="374650"/>
            <a:chOff x="3202" y="3033"/>
            <a:chExt cx="309" cy="192"/>
          </a:xfrm>
        </p:grpSpPr>
        <p:sp>
          <p:nvSpPr>
            <p:cNvPr id="152623" name="Oval 287"/>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52624" name="Rectangle 288"/>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25" name="Rectangle 289"/>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26" name="Oval 290"/>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52627" name="Group 291"/>
            <p:cNvGrpSpPr>
              <a:grpSpLocks/>
            </p:cNvGrpSpPr>
            <p:nvPr/>
          </p:nvGrpSpPr>
          <p:grpSpPr bwMode="auto">
            <a:xfrm>
              <a:off x="3249" y="3046"/>
              <a:ext cx="214" cy="86"/>
              <a:chOff x="3249" y="3046"/>
              <a:chExt cx="214" cy="86"/>
            </a:xfrm>
          </p:grpSpPr>
          <p:grpSp>
            <p:nvGrpSpPr>
              <p:cNvPr id="152630" name="Group 292"/>
              <p:cNvGrpSpPr>
                <a:grpSpLocks/>
              </p:cNvGrpSpPr>
              <p:nvPr/>
            </p:nvGrpSpPr>
            <p:grpSpPr bwMode="auto">
              <a:xfrm>
                <a:off x="3249" y="3046"/>
                <a:ext cx="212" cy="84"/>
                <a:chOff x="3249" y="3046"/>
                <a:chExt cx="212" cy="84"/>
              </a:xfrm>
            </p:grpSpPr>
            <p:sp>
              <p:nvSpPr>
                <p:cNvPr id="152640" name="Freeform 293"/>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41" name="Freeform 294"/>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42" name="Freeform 295"/>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43" name="Freeform 296"/>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44" name="Freeform 297"/>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45" name="Freeform 298"/>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46" name="Freeform 299"/>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47" name="Freeform 300"/>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52631" name="Group 301"/>
              <p:cNvGrpSpPr>
                <a:grpSpLocks/>
              </p:cNvGrpSpPr>
              <p:nvPr/>
            </p:nvGrpSpPr>
            <p:grpSpPr bwMode="auto">
              <a:xfrm>
                <a:off x="3251" y="3048"/>
                <a:ext cx="212" cy="84"/>
                <a:chOff x="3251" y="3048"/>
                <a:chExt cx="212" cy="84"/>
              </a:xfrm>
            </p:grpSpPr>
            <p:sp>
              <p:nvSpPr>
                <p:cNvPr id="152632" name="Freeform 302"/>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33" name="Freeform 303"/>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34" name="Freeform 304"/>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35" name="Freeform 305"/>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36" name="Freeform 306"/>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37" name="Freeform 307"/>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38" name="Freeform 308"/>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2639" name="Freeform 309"/>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52628" name="Line 310"/>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2629" name="Line 311"/>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sp>
        <p:nvSpPr>
          <p:cNvPr id="152613" name="Rectangle 312"/>
          <p:cNvSpPr>
            <a:spLocks noChangeArrowheads="1"/>
          </p:cNvSpPr>
          <p:nvPr/>
        </p:nvSpPr>
        <p:spPr bwMode="auto">
          <a:xfrm>
            <a:off x="7195609" y="3864745"/>
            <a:ext cx="926968"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14" name="Rectangle 313"/>
          <p:cNvSpPr>
            <a:spLocks noChangeArrowheads="1"/>
          </p:cNvSpPr>
          <p:nvPr/>
        </p:nvSpPr>
        <p:spPr bwMode="auto">
          <a:xfrm>
            <a:off x="7527529" y="4293369"/>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互联网</a:t>
            </a:r>
          </a:p>
        </p:txBody>
      </p:sp>
      <p:sp>
        <p:nvSpPr>
          <p:cNvPr id="152615" name="Rectangle 314"/>
          <p:cNvSpPr>
            <a:spLocks noChangeArrowheads="1"/>
          </p:cNvSpPr>
          <p:nvPr/>
        </p:nvSpPr>
        <p:spPr bwMode="auto">
          <a:xfrm>
            <a:off x="3993357" y="3952057"/>
            <a:ext cx="41619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16" name="Rectangle 315"/>
          <p:cNvSpPr>
            <a:spLocks noChangeArrowheads="1"/>
          </p:cNvSpPr>
          <p:nvPr/>
        </p:nvSpPr>
        <p:spPr bwMode="auto">
          <a:xfrm>
            <a:off x="3102505" y="4660083"/>
            <a:ext cx="452306"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17" name="Rectangle 316"/>
          <p:cNvSpPr>
            <a:spLocks noChangeArrowheads="1"/>
          </p:cNvSpPr>
          <p:nvPr/>
        </p:nvSpPr>
        <p:spPr bwMode="auto">
          <a:xfrm>
            <a:off x="1850496" y="4306070"/>
            <a:ext cx="45402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2618" name="Rectangle 317"/>
          <p:cNvSpPr>
            <a:spLocks noChangeArrowheads="1"/>
          </p:cNvSpPr>
          <p:nvPr/>
        </p:nvSpPr>
        <p:spPr bwMode="auto">
          <a:xfrm>
            <a:off x="462625" y="3966344"/>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浏览器</a:t>
            </a:r>
          </a:p>
        </p:txBody>
      </p:sp>
      <p:sp>
        <p:nvSpPr>
          <p:cNvPr id="152619" name="Rectangle 318"/>
          <p:cNvSpPr>
            <a:spLocks noChangeArrowheads="1"/>
          </p:cNvSpPr>
          <p:nvPr/>
        </p:nvSpPr>
        <p:spPr bwMode="auto">
          <a:xfrm>
            <a:off x="4043231" y="39806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1</a:t>
            </a:r>
          </a:p>
        </p:txBody>
      </p:sp>
      <p:sp>
        <p:nvSpPr>
          <p:cNvPr id="152620" name="Rectangle 319"/>
          <p:cNvSpPr>
            <a:spLocks noChangeArrowheads="1"/>
          </p:cNvSpPr>
          <p:nvPr/>
        </p:nvSpPr>
        <p:spPr bwMode="auto">
          <a:xfrm>
            <a:off x="6387307" y="40060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2</a:t>
            </a:r>
          </a:p>
        </p:txBody>
      </p:sp>
      <p:sp>
        <p:nvSpPr>
          <p:cNvPr id="152621" name="Text Box 324"/>
          <p:cNvSpPr txBox="1">
            <a:spLocks noChangeArrowheads="1"/>
          </p:cNvSpPr>
          <p:nvPr/>
        </p:nvSpPr>
        <p:spPr bwMode="auto">
          <a:xfrm>
            <a:off x="507339" y="1196752"/>
            <a:ext cx="8913680" cy="1373187"/>
          </a:xfrm>
          <a:prstGeom prst="rect">
            <a:avLst/>
          </a:prstGeom>
          <a:solidFill>
            <a:srgbClr val="FFFF66"/>
          </a:solidFill>
          <a:ln>
            <a:solidFill>
              <a:srgbClr val="000066"/>
            </a:solidFill>
          </a:ln>
          <a:effectLst/>
          <a:extLst/>
        </p:spPr>
        <p:txBody>
          <a:bodyPr>
            <a:spAutoFit/>
          </a:bodyPr>
          <a:lstStyle>
            <a:defPPr>
              <a:defRPr lang="zh-CN"/>
            </a:defPPr>
            <a:lvl1pPr eaLnBrk="1" hangingPunct="1">
              <a:defRPr sz="2800" b="1">
                <a:solidFill>
                  <a:srgbClr val="000066"/>
                </a:solidFill>
                <a:latin typeface="Arial" charset="0"/>
                <a:ea typeface="黑体" pitchFamily="49" charset="-122"/>
              </a:defRPr>
            </a:lvl1pPr>
            <a:lvl2pPr marL="742950" indent="-285750">
              <a:defRPr sz="3600"/>
            </a:lvl2pPr>
            <a:lvl3pPr marL="1143000" indent="-228600">
              <a:defRPr sz="3600"/>
            </a:lvl3pPr>
            <a:lvl4pPr marL="1600200" indent="-228600">
              <a:defRPr sz="3600"/>
            </a:lvl4pPr>
            <a:lvl5pPr marL="2057400" indent="-228600">
              <a:defRPr sz="3600"/>
            </a:lvl5pPr>
            <a:lvl6pPr marL="2514600" indent="-228600" eaLnBrk="0" fontAlgn="base" hangingPunct="0">
              <a:spcBef>
                <a:spcPct val="0"/>
              </a:spcBef>
              <a:spcAft>
                <a:spcPct val="0"/>
              </a:spcAft>
              <a:defRPr sz="3600"/>
            </a:lvl6pPr>
            <a:lvl7pPr marL="2971800" indent="-228600" eaLnBrk="0" fontAlgn="base" hangingPunct="0">
              <a:spcBef>
                <a:spcPct val="0"/>
              </a:spcBef>
              <a:spcAft>
                <a:spcPct val="0"/>
              </a:spcAft>
              <a:defRPr sz="3600"/>
            </a:lvl7pPr>
            <a:lvl8pPr marL="3429000" indent="-228600" eaLnBrk="0" fontAlgn="base" hangingPunct="0">
              <a:spcBef>
                <a:spcPct val="0"/>
              </a:spcBef>
              <a:spcAft>
                <a:spcPct val="0"/>
              </a:spcAft>
              <a:defRPr sz="3600"/>
            </a:lvl8pPr>
            <a:lvl9pPr marL="3886200" indent="-228600" eaLnBrk="0" fontAlgn="base" hangingPunct="0">
              <a:spcBef>
                <a:spcPct val="0"/>
              </a:spcBef>
              <a:spcAft>
                <a:spcPct val="0"/>
              </a:spcAft>
              <a:defRPr sz="3600"/>
            </a:lvl9pPr>
          </a:lstStyle>
          <a:p>
            <a:r>
              <a:rPr lang="en-US" altLang="zh-CN" dirty="0"/>
              <a:t>(3) </a:t>
            </a:r>
            <a:r>
              <a:rPr lang="zh-CN" altLang="en-US" dirty="0"/>
              <a:t>否则，高速缓存就代表发出请求的用户浏览器，与互联网上的源点服务器建立 </a:t>
            </a:r>
            <a:r>
              <a:rPr lang="en-US" altLang="zh-CN" dirty="0"/>
              <a:t>TCP </a:t>
            </a:r>
            <a:r>
              <a:rPr lang="zh-CN" altLang="en-US" dirty="0"/>
              <a:t>连接，并发送 </a:t>
            </a:r>
            <a:r>
              <a:rPr lang="en-US" altLang="zh-CN" dirty="0"/>
              <a:t>HTTP </a:t>
            </a:r>
            <a:r>
              <a:rPr lang="zh-CN" altLang="en-US" dirty="0"/>
              <a:t>请求报文。</a:t>
            </a:r>
          </a:p>
        </p:txBody>
      </p:sp>
      <p:sp>
        <p:nvSpPr>
          <p:cNvPr id="648517" name="Freeform 325"/>
          <p:cNvSpPr>
            <a:spLocks/>
          </p:cNvSpPr>
          <p:nvPr/>
        </p:nvSpPr>
        <p:spPr bwMode="auto">
          <a:xfrm>
            <a:off x="3159258" y="3356745"/>
            <a:ext cx="5771621" cy="1871663"/>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76200" cmpd="sng">
            <a:solidFill>
              <a:schemeClr val="hlink"/>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Tree>
    <p:extLst>
      <p:ext uri="{BB962C8B-B14F-4D97-AF65-F5344CB8AC3E}">
        <p14:creationId xmlns:p14="http://schemas.microsoft.com/office/powerpoint/2010/main" val="17012182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48517"/>
                                        </p:tgtEl>
                                        <p:attrNameLst>
                                          <p:attrName>style.visibility</p:attrName>
                                        </p:attrNameLst>
                                      </p:cBhvr>
                                      <p:to>
                                        <p:strVal val="visible"/>
                                      </p:to>
                                    </p:set>
                                    <p:animEffect transition="in" filter="wipe(left)">
                                      <p:cBhvr>
                                        <p:cTn id="7" dur="500"/>
                                        <p:tgtEl>
                                          <p:spTgt spid="6485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8517"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p:txBody>
          <a:bodyPr/>
          <a:lstStyle/>
          <a:p>
            <a:pPr algn="ctr" eaLnBrk="1" hangingPunct="1">
              <a:defRPr/>
            </a:pPr>
            <a:r>
              <a:t>使用高速缓存的情况</a:t>
            </a:r>
          </a:p>
        </p:txBody>
      </p:sp>
      <p:grpSp>
        <p:nvGrpSpPr>
          <p:cNvPr id="154627" name="Group 3"/>
          <p:cNvGrpSpPr>
            <a:grpSpLocks/>
          </p:cNvGrpSpPr>
          <p:nvPr/>
        </p:nvGrpSpPr>
        <p:grpSpPr bwMode="auto">
          <a:xfrm>
            <a:off x="271727" y="3205932"/>
            <a:ext cx="3742267" cy="2570162"/>
            <a:chOff x="912" y="768"/>
            <a:chExt cx="2400" cy="1584"/>
          </a:xfrm>
        </p:grpSpPr>
        <p:sp>
          <p:nvSpPr>
            <p:cNvPr id="154927" name="Oval 4"/>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28" name="Oval 5"/>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29" name="Oval 6"/>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30" name="Oval 7"/>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31" name="Oval 8"/>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32" name="Oval 9"/>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33" name="Oval 10"/>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34" name="Oval 11"/>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35" name="Oval 12"/>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nvGrpSpPr>
            <p:cNvPr id="154936" name="Group 13"/>
            <p:cNvGrpSpPr>
              <a:grpSpLocks/>
            </p:cNvGrpSpPr>
            <p:nvPr/>
          </p:nvGrpSpPr>
          <p:grpSpPr bwMode="auto">
            <a:xfrm>
              <a:off x="912" y="768"/>
              <a:ext cx="2386" cy="1553"/>
              <a:chOff x="912" y="768"/>
              <a:chExt cx="2386" cy="1553"/>
            </a:xfrm>
          </p:grpSpPr>
          <p:sp>
            <p:nvSpPr>
              <p:cNvPr id="154937" name="Oval 14"/>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38" name="Oval 15"/>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39" name="Oval 16"/>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40" name="Oval 17"/>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41" name="Oval 18"/>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42" name="Oval 19"/>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43" name="Oval 20"/>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44" name="Oval 21"/>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4945" name="Oval 22"/>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grpSp>
      <p:graphicFrame>
        <p:nvGraphicFramePr>
          <p:cNvPr id="154628" name="Object 23"/>
          <p:cNvGraphicFramePr>
            <a:graphicFrameLocks noChangeAspect="1"/>
          </p:cNvGraphicFramePr>
          <p:nvPr>
            <p:extLst>
              <p:ext uri="{D42A27DB-BD31-4B8C-83A1-F6EECF244321}">
                <p14:modId xmlns:p14="http://schemas.microsoft.com/office/powerpoint/2010/main" val="3794025995"/>
              </p:ext>
            </p:extLst>
          </p:nvPr>
        </p:nvGraphicFramePr>
        <p:xfrm>
          <a:off x="7087262" y="3929832"/>
          <a:ext cx="1917567" cy="1149350"/>
        </p:xfrm>
        <a:graphic>
          <a:graphicData uri="http://schemas.openxmlformats.org/presentationml/2006/ole">
            <mc:AlternateContent xmlns:mc="http://schemas.openxmlformats.org/markup-compatibility/2006">
              <mc:Choice xmlns:v="urn:schemas-microsoft-com:vml" Requires="v">
                <p:oleObj spid="_x0000_s23555"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87262" y="3929832"/>
                        <a:ext cx="1917567" cy="11493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54629" name="Line 24"/>
          <p:cNvSpPr>
            <a:spLocks noChangeShapeType="1"/>
          </p:cNvSpPr>
          <p:nvPr/>
        </p:nvSpPr>
        <p:spPr bwMode="auto">
          <a:xfrm>
            <a:off x="4046671" y="4491807"/>
            <a:ext cx="2734469"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4630" name="Line 25"/>
          <p:cNvSpPr>
            <a:spLocks noChangeShapeType="1"/>
          </p:cNvSpPr>
          <p:nvPr/>
        </p:nvSpPr>
        <p:spPr bwMode="auto">
          <a:xfrm>
            <a:off x="8273919" y="5001395"/>
            <a:ext cx="703394" cy="5429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31" name="Line 26"/>
          <p:cNvSpPr>
            <a:spLocks noChangeShapeType="1"/>
          </p:cNvSpPr>
          <p:nvPr/>
        </p:nvSpPr>
        <p:spPr bwMode="auto">
          <a:xfrm>
            <a:off x="8679789" y="4721994"/>
            <a:ext cx="564092" cy="1158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32" name="Line 27"/>
          <p:cNvSpPr>
            <a:spLocks noChangeShapeType="1"/>
          </p:cNvSpPr>
          <p:nvPr/>
        </p:nvSpPr>
        <p:spPr bwMode="auto">
          <a:xfrm flipV="1">
            <a:off x="8710746" y="4040958"/>
            <a:ext cx="533135" cy="1539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33" name="Line 28"/>
          <p:cNvSpPr>
            <a:spLocks noChangeShapeType="1"/>
          </p:cNvSpPr>
          <p:nvPr/>
        </p:nvSpPr>
        <p:spPr bwMode="auto">
          <a:xfrm flipV="1">
            <a:off x="8241242" y="3421832"/>
            <a:ext cx="736071" cy="59531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634" name="Group 29"/>
          <p:cNvGrpSpPr>
            <a:grpSpLocks/>
          </p:cNvGrpSpPr>
          <p:nvPr/>
        </p:nvGrpSpPr>
        <p:grpSpPr bwMode="auto">
          <a:xfrm>
            <a:off x="9099418" y="3696469"/>
            <a:ext cx="426508" cy="661988"/>
            <a:chOff x="4486" y="2730"/>
            <a:chExt cx="217" cy="339"/>
          </a:xfrm>
        </p:grpSpPr>
        <p:grpSp>
          <p:nvGrpSpPr>
            <p:cNvPr id="154907" name="Group 30"/>
            <p:cNvGrpSpPr>
              <a:grpSpLocks/>
            </p:cNvGrpSpPr>
            <p:nvPr/>
          </p:nvGrpSpPr>
          <p:grpSpPr bwMode="auto">
            <a:xfrm>
              <a:off x="4491" y="2736"/>
              <a:ext cx="212" cy="333"/>
              <a:chOff x="4491" y="2736"/>
              <a:chExt cx="212" cy="333"/>
            </a:xfrm>
          </p:grpSpPr>
          <p:sp>
            <p:nvSpPr>
              <p:cNvPr id="154918" name="Freeform 31"/>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19" name="Freeform 32"/>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20" name="Freeform 33"/>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21" name="Freeform 34"/>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22" name="Rectangle 35"/>
              <p:cNvSpPr>
                <a:spLocks noChangeArrowheads="1"/>
              </p:cNvSpPr>
              <p:nvPr/>
            </p:nvSpPr>
            <p:spPr bwMode="auto">
              <a:xfrm>
                <a:off x="4491" y="279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923" name="Rectangle 36"/>
              <p:cNvSpPr>
                <a:spLocks noChangeArrowheads="1"/>
              </p:cNvSpPr>
              <p:nvPr/>
            </p:nvSpPr>
            <p:spPr bwMode="auto">
              <a:xfrm>
                <a:off x="4496" y="2812"/>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924" name="Line 37"/>
              <p:cNvSpPr>
                <a:spLocks noChangeShapeType="1"/>
              </p:cNvSpPr>
              <p:nvPr/>
            </p:nvSpPr>
            <p:spPr bwMode="auto">
              <a:xfrm>
                <a:off x="4501" y="2837"/>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925" name="Line 38"/>
              <p:cNvSpPr>
                <a:spLocks noChangeShapeType="1"/>
              </p:cNvSpPr>
              <p:nvPr/>
            </p:nvSpPr>
            <p:spPr bwMode="auto">
              <a:xfrm flipH="1">
                <a:off x="4491" y="3013"/>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926" name="Line 39"/>
              <p:cNvSpPr>
                <a:spLocks noChangeShapeType="1"/>
              </p:cNvSpPr>
              <p:nvPr/>
            </p:nvSpPr>
            <p:spPr bwMode="auto">
              <a:xfrm flipH="1">
                <a:off x="4491" y="2900"/>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4908" name="Group 40"/>
            <p:cNvGrpSpPr>
              <a:grpSpLocks/>
            </p:cNvGrpSpPr>
            <p:nvPr/>
          </p:nvGrpSpPr>
          <p:grpSpPr bwMode="auto">
            <a:xfrm>
              <a:off x="4486" y="2730"/>
              <a:ext cx="212" cy="333"/>
              <a:chOff x="4486" y="2730"/>
              <a:chExt cx="212" cy="333"/>
            </a:xfrm>
          </p:grpSpPr>
          <p:sp>
            <p:nvSpPr>
              <p:cNvPr id="154909" name="Freeform 41"/>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10" name="Freeform 42"/>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11" name="Freeform 43"/>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12" name="Freeform 44"/>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13" name="Rectangle 45"/>
              <p:cNvSpPr>
                <a:spLocks noChangeArrowheads="1"/>
              </p:cNvSpPr>
              <p:nvPr/>
            </p:nvSpPr>
            <p:spPr bwMode="auto">
              <a:xfrm>
                <a:off x="4486" y="2793"/>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914" name="Rectangle 46"/>
              <p:cNvSpPr>
                <a:spLocks noChangeArrowheads="1"/>
              </p:cNvSpPr>
              <p:nvPr/>
            </p:nvSpPr>
            <p:spPr bwMode="auto">
              <a:xfrm>
                <a:off x="4491" y="2806"/>
                <a:ext cx="66" cy="43"/>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915" name="Line 47"/>
              <p:cNvSpPr>
                <a:spLocks noChangeShapeType="1"/>
              </p:cNvSpPr>
              <p:nvPr/>
            </p:nvSpPr>
            <p:spPr bwMode="auto">
              <a:xfrm>
                <a:off x="4501" y="282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916" name="Line 48"/>
              <p:cNvSpPr>
                <a:spLocks noChangeShapeType="1"/>
              </p:cNvSpPr>
              <p:nvPr/>
            </p:nvSpPr>
            <p:spPr bwMode="auto">
              <a:xfrm flipH="1">
                <a:off x="4491" y="300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917" name="Line 49"/>
              <p:cNvSpPr>
                <a:spLocks noChangeShapeType="1"/>
              </p:cNvSpPr>
              <p:nvPr/>
            </p:nvSpPr>
            <p:spPr bwMode="auto">
              <a:xfrm flipH="1">
                <a:off x="4491" y="289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54635" name="Group 50"/>
          <p:cNvGrpSpPr>
            <a:grpSpLocks/>
          </p:cNvGrpSpPr>
          <p:nvPr/>
        </p:nvGrpSpPr>
        <p:grpSpPr bwMode="auto">
          <a:xfrm>
            <a:off x="9099418" y="4556894"/>
            <a:ext cx="426508" cy="661988"/>
            <a:chOff x="4486" y="3170"/>
            <a:chExt cx="217" cy="339"/>
          </a:xfrm>
        </p:grpSpPr>
        <p:grpSp>
          <p:nvGrpSpPr>
            <p:cNvPr id="154887" name="Group 51"/>
            <p:cNvGrpSpPr>
              <a:grpSpLocks/>
            </p:cNvGrpSpPr>
            <p:nvPr/>
          </p:nvGrpSpPr>
          <p:grpSpPr bwMode="auto">
            <a:xfrm>
              <a:off x="4491" y="3176"/>
              <a:ext cx="212" cy="333"/>
              <a:chOff x="4491" y="3176"/>
              <a:chExt cx="212" cy="333"/>
            </a:xfrm>
          </p:grpSpPr>
          <p:sp>
            <p:nvSpPr>
              <p:cNvPr id="154898" name="Freeform 52"/>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99" name="Freeform 53"/>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00" name="Freeform 54"/>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01" name="Freeform 55"/>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902" name="Rectangle 56"/>
              <p:cNvSpPr>
                <a:spLocks noChangeArrowheads="1"/>
              </p:cNvSpPr>
              <p:nvPr/>
            </p:nvSpPr>
            <p:spPr bwMode="auto">
              <a:xfrm>
                <a:off x="4491" y="323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903" name="Rectangle 57"/>
              <p:cNvSpPr>
                <a:spLocks noChangeArrowheads="1"/>
              </p:cNvSpPr>
              <p:nvPr/>
            </p:nvSpPr>
            <p:spPr bwMode="auto">
              <a:xfrm>
                <a:off x="4496" y="3251"/>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904" name="Line 58"/>
              <p:cNvSpPr>
                <a:spLocks noChangeShapeType="1"/>
              </p:cNvSpPr>
              <p:nvPr/>
            </p:nvSpPr>
            <p:spPr bwMode="auto">
              <a:xfrm>
                <a:off x="4501" y="3276"/>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905" name="Line 59"/>
              <p:cNvSpPr>
                <a:spLocks noChangeShapeType="1"/>
              </p:cNvSpPr>
              <p:nvPr/>
            </p:nvSpPr>
            <p:spPr bwMode="auto">
              <a:xfrm flipH="1">
                <a:off x="4491" y="3452"/>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906" name="Line 60"/>
              <p:cNvSpPr>
                <a:spLocks noChangeShapeType="1"/>
              </p:cNvSpPr>
              <p:nvPr/>
            </p:nvSpPr>
            <p:spPr bwMode="auto">
              <a:xfrm flipH="1">
                <a:off x="4491" y="333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4888" name="Group 61"/>
            <p:cNvGrpSpPr>
              <a:grpSpLocks/>
            </p:cNvGrpSpPr>
            <p:nvPr/>
          </p:nvGrpSpPr>
          <p:grpSpPr bwMode="auto">
            <a:xfrm>
              <a:off x="4486" y="3170"/>
              <a:ext cx="212" cy="332"/>
              <a:chOff x="4486" y="3170"/>
              <a:chExt cx="212" cy="332"/>
            </a:xfrm>
          </p:grpSpPr>
          <p:sp>
            <p:nvSpPr>
              <p:cNvPr id="154889" name="Freeform 62"/>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90" name="Freeform 63"/>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91" name="Freeform 64"/>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92" name="Freeform 65"/>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93" name="Rectangle 66"/>
              <p:cNvSpPr>
                <a:spLocks noChangeArrowheads="1"/>
              </p:cNvSpPr>
              <p:nvPr/>
            </p:nvSpPr>
            <p:spPr bwMode="auto">
              <a:xfrm>
                <a:off x="4486" y="3232"/>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94" name="Rectangle 67"/>
              <p:cNvSpPr>
                <a:spLocks noChangeArrowheads="1"/>
              </p:cNvSpPr>
              <p:nvPr/>
            </p:nvSpPr>
            <p:spPr bwMode="auto">
              <a:xfrm>
                <a:off x="4491" y="3245"/>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95" name="Line 68"/>
              <p:cNvSpPr>
                <a:spLocks noChangeShapeType="1"/>
              </p:cNvSpPr>
              <p:nvPr/>
            </p:nvSpPr>
            <p:spPr bwMode="auto">
              <a:xfrm>
                <a:off x="4501" y="326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896" name="Line 69"/>
              <p:cNvSpPr>
                <a:spLocks noChangeShapeType="1"/>
              </p:cNvSpPr>
              <p:nvPr/>
            </p:nvSpPr>
            <p:spPr bwMode="auto">
              <a:xfrm flipH="1">
                <a:off x="4491" y="344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897" name="Line 70"/>
              <p:cNvSpPr>
                <a:spLocks noChangeShapeType="1"/>
              </p:cNvSpPr>
              <p:nvPr/>
            </p:nvSpPr>
            <p:spPr bwMode="auto">
              <a:xfrm flipH="1">
                <a:off x="4491" y="333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54636" name="Group 71"/>
          <p:cNvGrpSpPr>
            <a:grpSpLocks/>
          </p:cNvGrpSpPr>
          <p:nvPr/>
        </p:nvGrpSpPr>
        <p:grpSpPr bwMode="auto">
          <a:xfrm>
            <a:off x="8655712" y="5229994"/>
            <a:ext cx="423069" cy="661988"/>
            <a:chOff x="4260" y="3515"/>
            <a:chExt cx="216" cy="339"/>
          </a:xfrm>
        </p:grpSpPr>
        <p:grpSp>
          <p:nvGrpSpPr>
            <p:cNvPr id="154867" name="Group 72"/>
            <p:cNvGrpSpPr>
              <a:grpSpLocks/>
            </p:cNvGrpSpPr>
            <p:nvPr/>
          </p:nvGrpSpPr>
          <p:grpSpPr bwMode="auto">
            <a:xfrm>
              <a:off x="4265" y="3521"/>
              <a:ext cx="211" cy="333"/>
              <a:chOff x="4265" y="3521"/>
              <a:chExt cx="211" cy="333"/>
            </a:xfrm>
          </p:grpSpPr>
          <p:sp>
            <p:nvSpPr>
              <p:cNvPr id="154878" name="Freeform 73"/>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79" name="Freeform 74"/>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80" name="Freeform 75"/>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81" name="Freeform 76"/>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82" name="Rectangle 77"/>
              <p:cNvSpPr>
                <a:spLocks noChangeArrowheads="1"/>
              </p:cNvSpPr>
              <p:nvPr/>
            </p:nvSpPr>
            <p:spPr bwMode="auto">
              <a:xfrm>
                <a:off x="4265" y="3584"/>
                <a:ext cx="115"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83" name="Rectangle 78"/>
              <p:cNvSpPr>
                <a:spLocks noChangeArrowheads="1"/>
              </p:cNvSpPr>
              <p:nvPr/>
            </p:nvSpPr>
            <p:spPr bwMode="auto">
              <a:xfrm>
                <a:off x="4270" y="359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84" name="Line 79"/>
              <p:cNvSpPr>
                <a:spLocks noChangeShapeType="1"/>
              </p:cNvSpPr>
              <p:nvPr/>
            </p:nvSpPr>
            <p:spPr bwMode="auto">
              <a:xfrm>
                <a:off x="4275" y="3622"/>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885" name="Line 80"/>
              <p:cNvSpPr>
                <a:spLocks noChangeShapeType="1"/>
              </p:cNvSpPr>
              <p:nvPr/>
            </p:nvSpPr>
            <p:spPr bwMode="auto">
              <a:xfrm flipH="1">
                <a:off x="4265" y="3797"/>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886" name="Line 81"/>
              <p:cNvSpPr>
                <a:spLocks noChangeShapeType="1"/>
              </p:cNvSpPr>
              <p:nvPr/>
            </p:nvSpPr>
            <p:spPr bwMode="auto">
              <a:xfrm flipH="1">
                <a:off x="4265" y="3684"/>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4868" name="Group 82"/>
            <p:cNvGrpSpPr>
              <a:grpSpLocks/>
            </p:cNvGrpSpPr>
            <p:nvPr/>
          </p:nvGrpSpPr>
          <p:grpSpPr bwMode="auto">
            <a:xfrm>
              <a:off x="4260" y="3515"/>
              <a:ext cx="211" cy="332"/>
              <a:chOff x="4260" y="3515"/>
              <a:chExt cx="211" cy="332"/>
            </a:xfrm>
          </p:grpSpPr>
          <p:sp>
            <p:nvSpPr>
              <p:cNvPr id="154869" name="Freeform 83"/>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70" name="Freeform 84"/>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71" name="Freeform 85"/>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72" name="Freeform 86"/>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73" name="Rectangle 87"/>
              <p:cNvSpPr>
                <a:spLocks noChangeArrowheads="1"/>
              </p:cNvSpPr>
              <p:nvPr/>
            </p:nvSpPr>
            <p:spPr bwMode="auto">
              <a:xfrm>
                <a:off x="4260" y="3578"/>
                <a:ext cx="115"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74" name="Rectangle 88"/>
              <p:cNvSpPr>
                <a:spLocks noChangeArrowheads="1"/>
              </p:cNvSpPr>
              <p:nvPr/>
            </p:nvSpPr>
            <p:spPr bwMode="auto">
              <a:xfrm>
                <a:off x="4265" y="359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75" name="Line 89"/>
              <p:cNvSpPr>
                <a:spLocks noChangeShapeType="1"/>
              </p:cNvSpPr>
              <p:nvPr/>
            </p:nvSpPr>
            <p:spPr bwMode="auto">
              <a:xfrm>
                <a:off x="4275" y="360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876" name="Line 90"/>
              <p:cNvSpPr>
                <a:spLocks noChangeShapeType="1"/>
              </p:cNvSpPr>
              <p:nvPr/>
            </p:nvSpPr>
            <p:spPr bwMode="auto">
              <a:xfrm flipH="1">
                <a:off x="4265" y="3791"/>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877" name="Line 91"/>
              <p:cNvSpPr>
                <a:spLocks noChangeShapeType="1"/>
              </p:cNvSpPr>
              <p:nvPr/>
            </p:nvSpPr>
            <p:spPr bwMode="auto">
              <a:xfrm flipH="1">
                <a:off x="4265" y="3678"/>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4637" name="Rectangle 92"/>
          <p:cNvSpPr>
            <a:spLocks noChangeArrowheads="1"/>
          </p:cNvSpPr>
          <p:nvPr/>
        </p:nvSpPr>
        <p:spPr bwMode="auto">
          <a:xfrm>
            <a:off x="2285603" y="3156719"/>
            <a:ext cx="32676" cy="2598738"/>
          </a:xfrm>
          <a:prstGeom prst="rect">
            <a:avLst/>
          </a:prstGeom>
          <a:solidFill>
            <a:srgbClr val="000000"/>
          </a:solidFill>
          <a:ln w="28575">
            <a:solidFill>
              <a:srgbClr val="333399"/>
            </a:solidFill>
            <a:miter lim="800000"/>
            <a:headEnd/>
            <a:tailEnd/>
          </a:ln>
        </p:spPr>
        <p:txBody>
          <a:bodyPr/>
          <a:lstStyle/>
          <a:p>
            <a:pPr eaLnBrk="1" hangingPunct="1"/>
            <a:endParaRPr lang="zh-CN" altLang="en-US" b="1">
              <a:solidFill>
                <a:srgbClr val="000099"/>
              </a:solidFill>
            </a:endParaRPr>
          </a:p>
        </p:txBody>
      </p:sp>
      <p:sp>
        <p:nvSpPr>
          <p:cNvPr id="154638" name="Line 93"/>
          <p:cNvSpPr>
            <a:spLocks noChangeShapeType="1"/>
          </p:cNvSpPr>
          <p:nvPr/>
        </p:nvSpPr>
        <p:spPr bwMode="auto">
          <a:xfrm>
            <a:off x="1411950" y="3537720"/>
            <a:ext cx="889132"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39" name="Line 94"/>
          <p:cNvSpPr>
            <a:spLocks noChangeShapeType="1"/>
          </p:cNvSpPr>
          <p:nvPr/>
        </p:nvSpPr>
        <p:spPr bwMode="auto">
          <a:xfrm>
            <a:off x="1678517" y="4247333"/>
            <a:ext cx="622565" cy="15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40" name="Line 95"/>
          <p:cNvSpPr>
            <a:spLocks noChangeShapeType="1"/>
          </p:cNvSpPr>
          <p:nvPr/>
        </p:nvSpPr>
        <p:spPr bwMode="auto">
          <a:xfrm>
            <a:off x="964804" y="4748983"/>
            <a:ext cx="1336278"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41" name="Line 96"/>
          <p:cNvSpPr>
            <a:spLocks noChangeShapeType="1"/>
          </p:cNvSpPr>
          <p:nvPr/>
        </p:nvSpPr>
        <p:spPr bwMode="auto">
          <a:xfrm>
            <a:off x="1499659" y="5366520"/>
            <a:ext cx="801423"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42" name="Line 97"/>
          <p:cNvSpPr>
            <a:spLocks noChangeShapeType="1"/>
          </p:cNvSpPr>
          <p:nvPr/>
        </p:nvSpPr>
        <p:spPr bwMode="auto">
          <a:xfrm>
            <a:off x="2301082" y="5544320"/>
            <a:ext cx="445427"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43" name="Line 98"/>
          <p:cNvSpPr>
            <a:spLocks noChangeShapeType="1"/>
          </p:cNvSpPr>
          <p:nvPr/>
        </p:nvSpPr>
        <p:spPr bwMode="auto">
          <a:xfrm flipV="1">
            <a:off x="3159258" y="4580707"/>
            <a:ext cx="779065" cy="6477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4644" name="Line 99"/>
          <p:cNvSpPr>
            <a:spLocks noChangeShapeType="1"/>
          </p:cNvSpPr>
          <p:nvPr/>
        </p:nvSpPr>
        <p:spPr bwMode="auto">
          <a:xfrm>
            <a:off x="2301081" y="4483869"/>
            <a:ext cx="1515137" cy="15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645" name="Group 100"/>
          <p:cNvGrpSpPr>
            <a:grpSpLocks/>
          </p:cNvGrpSpPr>
          <p:nvPr/>
        </p:nvGrpSpPr>
        <p:grpSpPr bwMode="auto">
          <a:xfrm>
            <a:off x="3656277" y="4288607"/>
            <a:ext cx="607087" cy="374650"/>
            <a:chOff x="2154" y="3033"/>
            <a:chExt cx="309" cy="192"/>
          </a:xfrm>
        </p:grpSpPr>
        <p:sp>
          <p:nvSpPr>
            <p:cNvPr id="154842" name="Oval 10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54843" name="Rectangle 10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44" name="Rectangle 10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45" name="Oval 10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54846" name="Group 105"/>
            <p:cNvGrpSpPr>
              <a:grpSpLocks/>
            </p:cNvGrpSpPr>
            <p:nvPr/>
          </p:nvGrpSpPr>
          <p:grpSpPr bwMode="auto">
            <a:xfrm>
              <a:off x="2201" y="3046"/>
              <a:ext cx="214" cy="86"/>
              <a:chOff x="2201" y="3046"/>
              <a:chExt cx="214" cy="86"/>
            </a:xfrm>
          </p:grpSpPr>
          <p:grpSp>
            <p:nvGrpSpPr>
              <p:cNvPr id="154849" name="Group 106"/>
              <p:cNvGrpSpPr>
                <a:grpSpLocks/>
              </p:cNvGrpSpPr>
              <p:nvPr/>
            </p:nvGrpSpPr>
            <p:grpSpPr bwMode="auto">
              <a:xfrm>
                <a:off x="2201" y="3046"/>
                <a:ext cx="212" cy="84"/>
                <a:chOff x="2201" y="3046"/>
                <a:chExt cx="212" cy="84"/>
              </a:xfrm>
            </p:grpSpPr>
            <p:sp>
              <p:nvSpPr>
                <p:cNvPr id="154859" name="Freeform 10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60" name="Freeform 10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61" name="Freeform 10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62" name="Freeform 11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63" name="Freeform 11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64" name="Freeform 11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65" name="Freeform 11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66" name="Freeform 11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54850" name="Group 115"/>
              <p:cNvGrpSpPr>
                <a:grpSpLocks/>
              </p:cNvGrpSpPr>
              <p:nvPr/>
            </p:nvGrpSpPr>
            <p:grpSpPr bwMode="auto">
              <a:xfrm>
                <a:off x="2203" y="3048"/>
                <a:ext cx="212" cy="84"/>
                <a:chOff x="2203" y="3048"/>
                <a:chExt cx="212" cy="84"/>
              </a:xfrm>
            </p:grpSpPr>
            <p:sp>
              <p:nvSpPr>
                <p:cNvPr id="154851" name="Freeform 11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52" name="Freeform 11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53" name="Freeform 11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54" name="Freeform 11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55" name="Freeform 12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56" name="Freeform 12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57" name="Freeform 12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58" name="Freeform 12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54847" name="Line 12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848" name="Line 12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4646" name="Group 126"/>
          <p:cNvGrpSpPr>
            <a:grpSpLocks/>
          </p:cNvGrpSpPr>
          <p:nvPr/>
        </p:nvGrpSpPr>
        <p:grpSpPr bwMode="auto">
          <a:xfrm>
            <a:off x="1234810" y="3075758"/>
            <a:ext cx="557213" cy="517525"/>
            <a:chOff x="921" y="2412"/>
            <a:chExt cx="284" cy="265"/>
          </a:xfrm>
        </p:grpSpPr>
        <p:grpSp>
          <p:nvGrpSpPr>
            <p:cNvPr id="154816" name="Group 127"/>
            <p:cNvGrpSpPr>
              <a:grpSpLocks/>
            </p:cNvGrpSpPr>
            <p:nvPr/>
          </p:nvGrpSpPr>
          <p:grpSpPr bwMode="auto">
            <a:xfrm>
              <a:off x="928" y="2417"/>
              <a:ext cx="277" cy="260"/>
              <a:chOff x="928" y="2417"/>
              <a:chExt cx="277" cy="260"/>
            </a:xfrm>
          </p:grpSpPr>
          <p:sp>
            <p:nvSpPr>
              <p:cNvPr id="154830" name="Freeform 128"/>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31" name="Freeform 129"/>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32" name="Freeform 130"/>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33" name="Freeform 131"/>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34" name="Rectangle 132"/>
              <p:cNvSpPr>
                <a:spLocks noChangeArrowheads="1"/>
              </p:cNvSpPr>
              <p:nvPr/>
            </p:nvSpPr>
            <p:spPr bwMode="auto">
              <a:xfrm>
                <a:off x="974" y="2434"/>
                <a:ext cx="185"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35" name="Rectangle 133"/>
              <p:cNvSpPr>
                <a:spLocks noChangeArrowheads="1"/>
              </p:cNvSpPr>
              <p:nvPr/>
            </p:nvSpPr>
            <p:spPr bwMode="auto">
              <a:xfrm>
                <a:off x="937" y="2576"/>
                <a:ext cx="260"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36" name="Rectangle 134"/>
              <p:cNvSpPr>
                <a:spLocks noChangeArrowheads="1"/>
              </p:cNvSpPr>
              <p:nvPr/>
            </p:nvSpPr>
            <p:spPr bwMode="auto">
              <a:xfrm>
                <a:off x="992" y="2450"/>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37" name="Line 135"/>
              <p:cNvSpPr>
                <a:spLocks noChangeShapeType="1"/>
              </p:cNvSpPr>
              <p:nvPr/>
            </p:nvSpPr>
            <p:spPr bwMode="auto">
              <a:xfrm flipH="1">
                <a:off x="1115" y="259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838" name="Group 136"/>
              <p:cNvGrpSpPr>
                <a:grpSpLocks/>
              </p:cNvGrpSpPr>
              <p:nvPr/>
            </p:nvGrpSpPr>
            <p:grpSpPr bwMode="auto">
              <a:xfrm>
                <a:off x="928" y="2639"/>
                <a:ext cx="277" cy="38"/>
                <a:chOff x="928" y="2639"/>
                <a:chExt cx="277" cy="38"/>
              </a:xfrm>
            </p:grpSpPr>
            <p:sp>
              <p:nvSpPr>
                <p:cNvPr id="154839" name="Freeform 137"/>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40" name="Freeform 138"/>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41" name="Rectangle 139"/>
                <p:cNvSpPr>
                  <a:spLocks noChangeArrowheads="1"/>
                </p:cNvSpPr>
                <p:nvPr/>
              </p:nvSpPr>
              <p:spPr bwMode="auto">
                <a:xfrm>
                  <a:off x="930" y="2666"/>
                  <a:ext cx="274"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4817" name="Group 140"/>
            <p:cNvGrpSpPr>
              <a:grpSpLocks/>
            </p:cNvGrpSpPr>
            <p:nvPr/>
          </p:nvGrpSpPr>
          <p:grpSpPr bwMode="auto">
            <a:xfrm>
              <a:off x="921" y="2412"/>
              <a:ext cx="277" cy="261"/>
              <a:chOff x="921" y="2412"/>
              <a:chExt cx="277" cy="261"/>
            </a:xfrm>
          </p:grpSpPr>
          <p:sp>
            <p:nvSpPr>
              <p:cNvPr id="154818" name="Freeform 141"/>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19" name="Freeform 142"/>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20" name="Freeform 143"/>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21" name="Freeform 144"/>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22" name="Rectangle 145"/>
              <p:cNvSpPr>
                <a:spLocks noChangeArrowheads="1"/>
              </p:cNvSpPr>
              <p:nvPr/>
            </p:nvSpPr>
            <p:spPr bwMode="auto">
              <a:xfrm>
                <a:off x="968" y="2429"/>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23" name="Rectangle 146"/>
              <p:cNvSpPr>
                <a:spLocks noChangeArrowheads="1"/>
              </p:cNvSpPr>
              <p:nvPr/>
            </p:nvSpPr>
            <p:spPr bwMode="auto">
              <a:xfrm>
                <a:off x="930" y="2571"/>
                <a:ext cx="260"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24" name="Rectangle 147"/>
              <p:cNvSpPr>
                <a:spLocks noChangeArrowheads="1"/>
              </p:cNvSpPr>
              <p:nvPr/>
            </p:nvSpPr>
            <p:spPr bwMode="auto">
              <a:xfrm>
                <a:off x="985" y="2445"/>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25" name="Line 148"/>
              <p:cNvSpPr>
                <a:spLocks noChangeShapeType="1"/>
              </p:cNvSpPr>
              <p:nvPr/>
            </p:nvSpPr>
            <p:spPr bwMode="auto">
              <a:xfrm flipH="1">
                <a:off x="1108" y="259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826" name="Group 149"/>
              <p:cNvGrpSpPr>
                <a:grpSpLocks/>
              </p:cNvGrpSpPr>
              <p:nvPr/>
            </p:nvGrpSpPr>
            <p:grpSpPr bwMode="auto">
              <a:xfrm>
                <a:off x="921" y="2635"/>
                <a:ext cx="277" cy="38"/>
                <a:chOff x="921" y="2635"/>
                <a:chExt cx="277" cy="38"/>
              </a:xfrm>
            </p:grpSpPr>
            <p:sp>
              <p:nvSpPr>
                <p:cNvPr id="154827" name="Freeform 150"/>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28" name="Freeform 151"/>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29" name="Rectangle 152"/>
                <p:cNvSpPr>
                  <a:spLocks noChangeArrowheads="1"/>
                </p:cNvSpPr>
                <p:nvPr/>
              </p:nvSpPr>
              <p:spPr bwMode="auto">
                <a:xfrm>
                  <a:off x="923" y="2662"/>
                  <a:ext cx="274"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4647" name="Group 153"/>
          <p:cNvGrpSpPr>
            <a:grpSpLocks/>
          </p:cNvGrpSpPr>
          <p:nvPr/>
        </p:nvGrpSpPr>
        <p:grpSpPr bwMode="auto">
          <a:xfrm>
            <a:off x="1384433" y="3785370"/>
            <a:ext cx="553773" cy="517525"/>
            <a:chOff x="997" y="2775"/>
            <a:chExt cx="282" cy="265"/>
          </a:xfrm>
        </p:grpSpPr>
        <p:grpSp>
          <p:nvGrpSpPr>
            <p:cNvPr id="154790" name="Group 154"/>
            <p:cNvGrpSpPr>
              <a:grpSpLocks/>
            </p:cNvGrpSpPr>
            <p:nvPr/>
          </p:nvGrpSpPr>
          <p:grpSpPr bwMode="auto">
            <a:xfrm>
              <a:off x="1004" y="2779"/>
              <a:ext cx="275" cy="261"/>
              <a:chOff x="1004" y="2779"/>
              <a:chExt cx="275" cy="261"/>
            </a:xfrm>
          </p:grpSpPr>
          <p:sp>
            <p:nvSpPr>
              <p:cNvPr id="154804" name="Freeform 155"/>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05" name="Freeform 156"/>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06" name="Freeform 157"/>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07" name="Freeform 158"/>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08" name="Rectangle 159"/>
              <p:cNvSpPr>
                <a:spLocks noChangeArrowheads="1"/>
              </p:cNvSpPr>
              <p:nvPr/>
            </p:nvSpPr>
            <p:spPr bwMode="auto">
              <a:xfrm>
                <a:off x="1050" y="2797"/>
                <a:ext cx="183"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09" name="Rectangle 160"/>
              <p:cNvSpPr>
                <a:spLocks noChangeArrowheads="1"/>
              </p:cNvSpPr>
              <p:nvPr/>
            </p:nvSpPr>
            <p:spPr bwMode="auto">
              <a:xfrm>
                <a:off x="1013" y="293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10" name="Rectangle 161"/>
              <p:cNvSpPr>
                <a:spLocks noChangeArrowheads="1"/>
              </p:cNvSpPr>
              <p:nvPr/>
            </p:nvSpPr>
            <p:spPr bwMode="auto">
              <a:xfrm>
                <a:off x="1067" y="2813"/>
                <a:ext cx="149"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811" name="Line 162"/>
              <p:cNvSpPr>
                <a:spLocks noChangeShapeType="1"/>
              </p:cNvSpPr>
              <p:nvPr/>
            </p:nvSpPr>
            <p:spPr bwMode="auto">
              <a:xfrm flipH="1">
                <a:off x="1189" y="2961"/>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812" name="Group 163"/>
              <p:cNvGrpSpPr>
                <a:grpSpLocks/>
              </p:cNvGrpSpPr>
              <p:nvPr/>
            </p:nvGrpSpPr>
            <p:grpSpPr bwMode="auto">
              <a:xfrm>
                <a:off x="1004" y="3002"/>
                <a:ext cx="275" cy="38"/>
                <a:chOff x="1004" y="3002"/>
                <a:chExt cx="275" cy="38"/>
              </a:xfrm>
            </p:grpSpPr>
            <p:sp>
              <p:nvSpPr>
                <p:cNvPr id="154813" name="Freeform 164"/>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14" name="Freeform 165"/>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15" name="Rectangle 166"/>
                <p:cNvSpPr>
                  <a:spLocks noChangeArrowheads="1"/>
                </p:cNvSpPr>
                <p:nvPr/>
              </p:nvSpPr>
              <p:spPr bwMode="auto">
                <a:xfrm>
                  <a:off x="1006" y="3029"/>
                  <a:ext cx="271"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4791" name="Group 167"/>
            <p:cNvGrpSpPr>
              <a:grpSpLocks/>
            </p:cNvGrpSpPr>
            <p:nvPr/>
          </p:nvGrpSpPr>
          <p:grpSpPr bwMode="auto">
            <a:xfrm>
              <a:off x="997" y="2775"/>
              <a:ext cx="275" cy="260"/>
              <a:chOff x="997" y="2775"/>
              <a:chExt cx="275" cy="260"/>
            </a:xfrm>
          </p:grpSpPr>
          <p:sp>
            <p:nvSpPr>
              <p:cNvPr id="154792" name="Freeform 168"/>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93" name="Freeform 169"/>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94" name="Freeform 170"/>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95" name="Freeform 171"/>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96" name="Rectangle 172"/>
              <p:cNvSpPr>
                <a:spLocks noChangeArrowheads="1"/>
              </p:cNvSpPr>
              <p:nvPr/>
            </p:nvSpPr>
            <p:spPr bwMode="auto">
              <a:xfrm>
                <a:off x="1043" y="279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97" name="Rectangle 173"/>
              <p:cNvSpPr>
                <a:spLocks noChangeArrowheads="1"/>
              </p:cNvSpPr>
              <p:nvPr/>
            </p:nvSpPr>
            <p:spPr bwMode="auto">
              <a:xfrm>
                <a:off x="1006" y="2934"/>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98" name="Rectangle 174"/>
              <p:cNvSpPr>
                <a:spLocks noChangeArrowheads="1"/>
              </p:cNvSpPr>
              <p:nvPr/>
            </p:nvSpPr>
            <p:spPr bwMode="auto">
              <a:xfrm>
                <a:off x="1060" y="280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99" name="Line 175"/>
              <p:cNvSpPr>
                <a:spLocks noChangeShapeType="1"/>
              </p:cNvSpPr>
              <p:nvPr/>
            </p:nvSpPr>
            <p:spPr bwMode="auto">
              <a:xfrm flipH="1">
                <a:off x="1182" y="2956"/>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800" name="Group 176"/>
              <p:cNvGrpSpPr>
                <a:grpSpLocks/>
              </p:cNvGrpSpPr>
              <p:nvPr/>
            </p:nvGrpSpPr>
            <p:grpSpPr bwMode="auto">
              <a:xfrm>
                <a:off x="997" y="2997"/>
                <a:ext cx="275" cy="38"/>
                <a:chOff x="997" y="2997"/>
                <a:chExt cx="275" cy="38"/>
              </a:xfrm>
            </p:grpSpPr>
            <p:sp>
              <p:nvSpPr>
                <p:cNvPr id="154801" name="Freeform 177"/>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02" name="Freeform 178"/>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803" name="Rectangle 179"/>
                <p:cNvSpPr>
                  <a:spLocks noChangeArrowheads="1"/>
                </p:cNvSpPr>
                <p:nvPr/>
              </p:nvSpPr>
              <p:spPr bwMode="auto">
                <a:xfrm>
                  <a:off x="999" y="3024"/>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4648" name="Group 180"/>
          <p:cNvGrpSpPr>
            <a:grpSpLocks/>
          </p:cNvGrpSpPr>
          <p:nvPr/>
        </p:nvGrpSpPr>
        <p:grpSpPr bwMode="auto">
          <a:xfrm>
            <a:off x="584730" y="4315595"/>
            <a:ext cx="553773" cy="517525"/>
            <a:chOff x="590" y="3047"/>
            <a:chExt cx="282" cy="265"/>
          </a:xfrm>
        </p:grpSpPr>
        <p:grpSp>
          <p:nvGrpSpPr>
            <p:cNvPr id="154764" name="Group 181"/>
            <p:cNvGrpSpPr>
              <a:grpSpLocks/>
            </p:cNvGrpSpPr>
            <p:nvPr/>
          </p:nvGrpSpPr>
          <p:grpSpPr bwMode="auto">
            <a:xfrm>
              <a:off x="596" y="3051"/>
              <a:ext cx="276" cy="261"/>
              <a:chOff x="596" y="3051"/>
              <a:chExt cx="276" cy="261"/>
            </a:xfrm>
          </p:grpSpPr>
          <p:sp>
            <p:nvSpPr>
              <p:cNvPr id="154778" name="Freeform 182"/>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79" name="Freeform 183"/>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80" name="Freeform 184"/>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81" name="Freeform 185"/>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82" name="Rectangle 186"/>
              <p:cNvSpPr>
                <a:spLocks noChangeArrowheads="1"/>
              </p:cNvSpPr>
              <p:nvPr/>
            </p:nvSpPr>
            <p:spPr bwMode="auto">
              <a:xfrm>
                <a:off x="642" y="3069"/>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83" name="Rectangle 187"/>
              <p:cNvSpPr>
                <a:spLocks noChangeArrowheads="1"/>
              </p:cNvSpPr>
              <p:nvPr/>
            </p:nvSpPr>
            <p:spPr bwMode="auto">
              <a:xfrm>
                <a:off x="605" y="3210"/>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84" name="Rectangle 188"/>
              <p:cNvSpPr>
                <a:spLocks noChangeArrowheads="1"/>
              </p:cNvSpPr>
              <p:nvPr/>
            </p:nvSpPr>
            <p:spPr bwMode="auto">
              <a:xfrm>
                <a:off x="659" y="3085"/>
                <a:ext cx="150"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85" name="Line 189"/>
              <p:cNvSpPr>
                <a:spLocks noChangeShapeType="1"/>
              </p:cNvSpPr>
              <p:nvPr/>
            </p:nvSpPr>
            <p:spPr bwMode="auto">
              <a:xfrm flipH="1">
                <a:off x="782" y="323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786" name="Group 190"/>
              <p:cNvGrpSpPr>
                <a:grpSpLocks/>
              </p:cNvGrpSpPr>
              <p:nvPr/>
            </p:nvGrpSpPr>
            <p:grpSpPr bwMode="auto">
              <a:xfrm>
                <a:off x="596" y="3274"/>
                <a:ext cx="276" cy="38"/>
                <a:chOff x="596" y="3274"/>
                <a:chExt cx="276" cy="38"/>
              </a:xfrm>
            </p:grpSpPr>
            <p:sp>
              <p:nvSpPr>
                <p:cNvPr id="154787" name="Freeform 191"/>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88" name="Freeform 192"/>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89" name="Rectangle 193"/>
                <p:cNvSpPr>
                  <a:spLocks noChangeArrowheads="1"/>
                </p:cNvSpPr>
                <p:nvPr/>
              </p:nvSpPr>
              <p:spPr bwMode="auto">
                <a:xfrm>
                  <a:off x="598" y="3301"/>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4765" name="Group 194"/>
            <p:cNvGrpSpPr>
              <a:grpSpLocks/>
            </p:cNvGrpSpPr>
            <p:nvPr/>
          </p:nvGrpSpPr>
          <p:grpSpPr bwMode="auto">
            <a:xfrm>
              <a:off x="590" y="3047"/>
              <a:ext cx="275" cy="260"/>
              <a:chOff x="590" y="3047"/>
              <a:chExt cx="275" cy="260"/>
            </a:xfrm>
          </p:grpSpPr>
          <p:sp>
            <p:nvSpPr>
              <p:cNvPr id="154766" name="Freeform 195"/>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67" name="Freeform 196"/>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68" name="Freeform 197"/>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69" name="Freeform 198"/>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70" name="Rectangle 199"/>
              <p:cNvSpPr>
                <a:spLocks noChangeArrowheads="1"/>
              </p:cNvSpPr>
              <p:nvPr/>
            </p:nvSpPr>
            <p:spPr bwMode="auto">
              <a:xfrm>
                <a:off x="636" y="3064"/>
                <a:ext cx="183"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71" name="Rectangle 200"/>
              <p:cNvSpPr>
                <a:spLocks noChangeArrowheads="1"/>
              </p:cNvSpPr>
              <p:nvPr/>
            </p:nvSpPr>
            <p:spPr bwMode="auto">
              <a:xfrm>
                <a:off x="598" y="3206"/>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72" name="Rectangle 201"/>
              <p:cNvSpPr>
                <a:spLocks noChangeArrowheads="1"/>
              </p:cNvSpPr>
              <p:nvPr/>
            </p:nvSpPr>
            <p:spPr bwMode="auto">
              <a:xfrm>
                <a:off x="653" y="3080"/>
                <a:ext cx="149"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73" name="Line 202"/>
              <p:cNvSpPr>
                <a:spLocks noChangeShapeType="1"/>
              </p:cNvSpPr>
              <p:nvPr/>
            </p:nvSpPr>
            <p:spPr bwMode="auto">
              <a:xfrm flipH="1">
                <a:off x="775" y="322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774" name="Group 203"/>
              <p:cNvGrpSpPr>
                <a:grpSpLocks/>
              </p:cNvGrpSpPr>
              <p:nvPr/>
            </p:nvGrpSpPr>
            <p:grpSpPr bwMode="auto">
              <a:xfrm>
                <a:off x="590" y="3269"/>
                <a:ext cx="275" cy="38"/>
                <a:chOff x="590" y="3269"/>
                <a:chExt cx="275" cy="38"/>
              </a:xfrm>
            </p:grpSpPr>
            <p:sp>
              <p:nvSpPr>
                <p:cNvPr id="154775" name="Freeform 204"/>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76" name="Freeform 205"/>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77" name="Rectangle 206"/>
                <p:cNvSpPr>
                  <a:spLocks noChangeArrowheads="1"/>
                </p:cNvSpPr>
                <p:nvPr/>
              </p:nvSpPr>
              <p:spPr bwMode="auto">
                <a:xfrm>
                  <a:off x="591" y="3296"/>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4649" name="Group 207"/>
          <p:cNvGrpSpPr>
            <a:grpSpLocks/>
          </p:cNvGrpSpPr>
          <p:nvPr/>
        </p:nvGrpSpPr>
        <p:grpSpPr bwMode="auto">
          <a:xfrm>
            <a:off x="1205575" y="4937895"/>
            <a:ext cx="552053" cy="517525"/>
            <a:chOff x="906" y="3365"/>
            <a:chExt cx="281" cy="265"/>
          </a:xfrm>
        </p:grpSpPr>
        <p:grpSp>
          <p:nvGrpSpPr>
            <p:cNvPr id="154738" name="Group 208"/>
            <p:cNvGrpSpPr>
              <a:grpSpLocks/>
            </p:cNvGrpSpPr>
            <p:nvPr/>
          </p:nvGrpSpPr>
          <p:grpSpPr bwMode="auto">
            <a:xfrm>
              <a:off x="912" y="3369"/>
              <a:ext cx="275" cy="261"/>
              <a:chOff x="912" y="3369"/>
              <a:chExt cx="275" cy="261"/>
            </a:xfrm>
          </p:grpSpPr>
          <p:sp>
            <p:nvSpPr>
              <p:cNvPr id="154752" name="Freeform 209"/>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53" name="Freeform 210"/>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54" name="Freeform 211"/>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55" name="Freeform 212"/>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56" name="Rectangle 213"/>
              <p:cNvSpPr>
                <a:spLocks noChangeArrowheads="1"/>
              </p:cNvSpPr>
              <p:nvPr/>
            </p:nvSpPr>
            <p:spPr bwMode="auto">
              <a:xfrm>
                <a:off x="958" y="3387"/>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57" name="Rectangle 214"/>
              <p:cNvSpPr>
                <a:spLocks noChangeArrowheads="1"/>
              </p:cNvSpPr>
              <p:nvPr/>
            </p:nvSpPr>
            <p:spPr bwMode="auto">
              <a:xfrm>
                <a:off x="921" y="352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58" name="Rectangle 215"/>
              <p:cNvSpPr>
                <a:spLocks noChangeArrowheads="1"/>
              </p:cNvSpPr>
              <p:nvPr/>
            </p:nvSpPr>
            <p:spPr bwMode="auto">
              <a:xfrm>
                <a:off x="975" y="3403"/>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59" name="Line 216"/>
              <p:cNvSpPr>
                <a:spLocks noChangeShapeType="1"/>
              </p:cNvSpPr>
              <p:nvPr/>
            </p:nvSpPr>
            <p:spPr bwMode="auto">
              <a:xfrm flipH="1">
                <a:off x="1097" y="3551"/>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760" name="Group 217"/>
              <p:cNvGrpSpPr>
                <a:grpSpLocks/>
              </p:cNvGrpSpPr>
              <p:nvPr/>
            </p:nvGrpSpPr>
            <p:grpSpPr bwMode="auto">
              <a:xfrm>
                <a:off x="912" y="3592"/>
                <a:ext cx="275" cy="38"/>
                <a:chOff x="912" y="3592"/>
                <a:chExt cx="275" cy="38"/>
              </a:xfrm>
            </p:grpSpPr>
            <p:sp>
              <p:nvSpPr>
                <p:cNvPr id="154761" name="Freeform 218"/>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62" name="Freeform 219"/>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63" name="Rectangle 220"/>
                <p:cNvSpPr>
                  <a:spLocks noChangeArrowheads="1"/>
                </p:cNvSpPr>
                <p:nvPr/>
              </p:nvSpPr>
              <p:spPr bwMode="auto">
                <a:xfrm>
                  <a:off x="914" y="3619"/>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4739" name="Group 221"/>
            <p:cNvGrpSpPr>
              <a:grpSpLocks/>
            </p:cNvGrpSpPr>
            <p:nvPr/>
          </p:nvGrpSpPr>
          <p:grpSpPr bwMode="auto">
            <a:xfrm>
              <a:off x="906" y="3365"/>
              <a:ext cx="275" cy="261"/>
              <a:chOff x="906" y="3365"/>
              <a:chExt cx="275" cy="261"/>
            </a:xfrm>
          </p:grpSpPr>
          <p:sp>
            <p:nvSpPr>
              <p:cNvPr id="154740" name="Freeform 222"/>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41" name="Freeform 223"/>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42" name="Freeform 224"/>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43" name="Freeform 225"/>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44" name="Rectangle 226"/>
              <p:cNvSpPr>
                <a:spLocks noChangeArrowheads="1"/>
              </p:cNvSpPr>
              <p:nvPr/>
            </p:nvSpPr>
            <p:spPr bwMode="auto">
              <a:xfrm>
                <a:off x="951" y="338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45" name="Rectangle 227"/>
              <p:cNvSpPr>
                <a:spLocks noChangeArrowheads="1"/>
              </p:cNvSpPr>
              <p:nvPr/>
            </p:nvSpPr>
            <p:spPr bwMode="auto">
              <a:xfrm>
                <a:off x="914" y="3524"/>
                <a:ext cx="258"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46" name="Rectangle 228"/>
              <p:cNvSpPr>
                <a:spLocks noChangeArrowheads="1"/>
              </p:cNvSpPr>
              <p:nvPr/>
            </p:nvSpPr>
            <p:spPr bwMode="auto">
              <a:xfrm>
                <a:off x="968" y="339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47" name="Line 229"/>
              <p:cNvSpPr>
                <a:spLocks noChangeShapeType="1"/>
              </p:cNvSpPr>
              <p:nvPr/>
            </p:nvSpPr>
            <p:spPr bwMode="auto">
              <a:xfrm flipH="1">
                <a:off x="1091" y="3546"/>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4748" name="Group 230"/>
              <p:cNvGrpSpPr>
                <a:grpSpLocks/>
              </p:cNvGrpSpPr>
              <p:nvPr/>
            </p:nvGrpSpPr>
            <p:grpSpPr bwMode="auto">
              <a:xfrm>
                <a:off x="906" y="3587"/>
                <a:ext cx="275" cy="39"/>
                <a:chOff x="906" y="3587"/>
                <a:chExt cx="275" cy="39"/>
              </a:xfrm>
            </p:grpSpPr>
            <p:sp>
              <p:nvSpPr>
                <p:cNvPr id="154749" name="Freeform 231"/>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50" name="Freeform 232"/>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51" name="Rectangle 233"/>
                <p:cNvSpPr>
                  <a:spLocks noChangeArrowheads="1"/>
                </p:cNvSpPr>
                <p:nvPr/>
              </p:nvSpPr>
              <p:spPr bwMode="auto">
                <a:xfrm>
                  <a:off x="907" y="3614"/>
                  <a:ext cx="272" cy="12"/>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4650" name="Group 234"/>
          <p:cNvGrpSpPr>
            <a:grpSpLocks/>
          </p:cNvGrpSpPr>
          <p:nvPr/>
        </p:nvGrpSpPr>
        <p:grpSpPr bwMode="auto">
          <a:xfrm>
            <a:off x="2820458" y="5058544"/>
            <a:ext cx="481542" cy="839788"/>
            <a:chOff x="1660" y="3427"/>
            <a:chExt cx="217" cy="339"/>
          </a:xfrm>
        </p:grpSpPr>
        <p:grpSp>
          <p:nvGrpSpPr>
            <p:cNvPr id="154718" name="Group 235"/>
            <p:cNvGrpSpPr>
              <a:grpSpLocks/>
            </p:cNvGrpSpPr>
            <p:nvPr/>
          </p:nvGrpSpPr>
          <p:grpSpPr bwMode="auto">
            <a:xfrm>
              <a:off x="1665" y="3433"/>
              <a:ext cx="212" cy="333"/>
              <a:chOff x="1665" y="3433"/>
              <a:chExt cx="212" cy="333"/>
            </a:xfrm>
          </p:grpSpPr>
          <p:sp>
            <p:nvSpPr>
              <p:cNvPr id="154729" name="Freeform 236"/>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30" name="Freeform 237"/>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31" name="Freeform 238"/>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32" name="Freeform 239"/>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33" name="Rectangle 240"/>
              <p:cNvSpPr>
                <a:spLocks noChangeArrowheads="1"/>
              </p:cNvSpPr>
              <p:nvPr/>
            </p:nvSpPr>
            <p:spPr bwMode="auto">
              <a:xfrm>
                <a:off x="1665" y="3496"/>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34" name="Rectangle 241"/>
              <p:cNvSpPr>
                <a:spLocks noChangeArrowheads="1"/>
              </p:cNvSpPr>
              <p:nvPr/>
            </p:nvSpPr>
            <p:spPr bwMode="auto">
              <a:xfrm>
                <a:off x="1671" y="3509"/>
                <a:ext cx="65"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35" name="Line 242"/>
              <p:cNvSpPr>
                <a:spLocks noChangeShapeType="1"/>
              </p:cNvSpPr>
              <p:nvPr/>
            </p:nvSpPr>
            <p:spPr bwMode="auto">
              <a:xfrm>
                <a:off x="1676" y="3534"/>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736" name="Line 243"/>
              <p:cNvSpPr>
                <a:spLocks noChangeShapeType="1"/>
              </p:cNvSpPr>
              <p:nvPr/>
            </p:nvSpPr>
            <p:spPr bwMode="auto">
              <a:xfrm flipH="1">
                <a:off x="1665" y="370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737" name="Line 244"/>
              <p:cNvSpPr>
                <a:spLocks noChangeShapeType="1"/>
              </p:cNvSpPr>
              <p:nvPr/>
            </p:nvSpPr>
            <p:spPr bwMode="auto">
              <a:xfrm flipH="1">
                <a:off x="1665" y="3596"/>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4719" name="Group 245"/>
            <p:cNvGrpSpPr>
              <a:grpSpLocks/>
            </p:cNvGrpSpPr>
            <p:nvPr/>
          </p:nvGrpSpPr>
          <p:grpSpPr bwMode="auto">
            <a:xfrm>
              <a:off x="1660" y="3427"/>
              <a:ext cx="212" cy="333"/>
              <a:chOff x="1660" y="3427"/>
              <a:chExt cx="212" cy="333"/>
            </a:xfrm>
          </p:grpSpPr>
          <p:sp>
            <p:nvSpPr>
              <p:cNvPr id="154720" name="Freeform 246"/>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21" name="Freeform 247"/>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22" name="Freeform 248"/>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23" name="Freeform 249"/>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24" name="Rectangle 250"/>
              <p:cNvSpPr>
                <a:spLocks noChangeArrowheads="1"/>
              </p:cNvSpPr>
              <p:nvPr/>
            </p:nvSpPr>
            <p:spPr bwMode="auto">
              <a:xfrm>
                <a:off x="1660" y="3490"/>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25" name="Rectangle 251"/>
              <p:cNvSpPr>
                <a:spLocks noChangeArrowheads="1"/>
              </p:cNvSpPr>
              <p:nvPr/>
            </p:nvSpPr>
            <p:spPr bwMode="auto">
              <a:xfrm>
                <a:off x="1665" y="3502"/>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26" name="Line 252"/>
              <p:cNvSpPr>
                <a:spLocks noChangeShapeType="1"/>
              </p:cNvSpPr>
              <p:nvPr/>
            </p:nvSpPr>
            <p:spPr bwMode="auto">
              <a:xfrm>
                <a:off x="1676" y="3521"/>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727" name="Line 253"/>
              <p:cNvSpPr>
                <a:spLocks noChangeShapeType="1"/>
              </p:cNvSpPr>
              <p:nvPr/>
            </p:nvSpPr>
            <p:spPr bwMode="auto">
              <a:xfrm flipH="1">
                <a:off x="1665" y="370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728" name="Line 254"/>
              <p:cNvSpPr>
                <a:spLocks noChangeShapeType="1"/>
              </p:cNvSpPr>
              <p:nvPr/>
            </p:nvSpPr>
            <p:spPr bwMode="auto">
              <a:xfrm flipH="1">
                <a:off x="1665" y="3590"/>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4651" name="Rectangle 255"/>
          <p:cNvSpPr>
            <a:spLocks noChangeArrowheads="1"/>
          </p:cNvSpPr>
          <p:nvPr/>
        </p:nvSpPr>
        <p:spPr bwMode="auto">
          <a:xfrm>
            <a:off x="2567649" y="3510733"/>
            <a:ext cx="928688"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52" name="Rectangle 256"/>
          <p:cNvSpPr>
            <a:spLocks noChangeArrowheads="1"/>
          </p:cNvSpPr>
          <p:nvPr/>
        </p:nvSpPr>
        <p:spPr bwMode="auto">
          <a:xfrm>
            <a:off x="2675996" y="3650432"/>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校园网</a:t>
            </a:r>
          </a:p>
        </p:txBody>
      </p:sp>
      <p:sp>
        <p:nvSpPr>
          <p:cNvPr id="154653" name="Rectangle 257"/>
          <p:cNvSpPr>
            <a:spLocks noChangeArrowheads="1"/>
          </p:cNvSpPr>
          <p:nvPr/>
        </p:nvSpPr>
        <p:spPr bwMode="auto">
          <a:xfrm>
            <a:off x="3458502" y="5544320"/>
            <a:ext cx="1164298" cy="62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54" name="Rectangle 258"/>
          <p:cNvSpPr>
            <a:spLocks noChangeArrowheads="1"/>
          </p:cNvSpPr>
          <p:nvPr/>
        </p:nvSpPr>
        <p:spPr bwMode="auto">
          <a:xfrm>
            <a:off x="3896121" y="5661794"/>
            <a:ext cx="205184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1" lang="zh-CN" altLang="en-US" sz="2000" b="1">
                <a:solidFill>
                  <a:srgbClr val="000099"/>
                </a:solidFill>
                <a:latin typeface="Arial" charset="0"/>
                <a:ea typeface="黑体" pitchFamily="49" charset="-122"/>
              </a:rPr>
              <a:t>校园网的高速缓存</a:t>
            </a:r>
          </a:p>
          <a:p>
            <a:pPr algn="ctr" eaLnBrk="1" hangingPunct="1"/>
            <a:r>
              <a:rPr kumimoji="1" lang="zh-CN" altLang="en-US" sz="2000" b="1">
                <a:solidFill>
                  <a:srgbClr val="000099"/>
                </a:solidFill>
                <a:latin typeface="Arial" charset="0"/>
                <a:ea typeface="黑体" pitchFamily="49" charset="-122"/>
              </a:rPr>
              <a:t>（代理服务器）</a:t>
            </a:r>
          </a:p>
        </p:txBody>
      </p:sp>
      <p:grpSp>
        <p:nvGrpSpPr>
          <p:cNvPr id="154655" name="Group 259"/>
          <p:cNvGrpSpPr>
            <a:grpSpLocks/>
          </p:cNvGrpSpPr>
          <p:nvPr/>
        </p:nvGrpSpPr>
        <p:grpSpPr bwMode="auto">
          <a:xfrm>
            <a:off x="8743421" y="2924944"/>
            <a:ext cx="424789" cy="661988"/>
            <a:chOff x="4305" y="2335"/>
            <a:chExt cx="216" cy="339"/>
          </a:xfrm>
        </p:grpSpPr>
        <p:grpSp>
          <p:nvGrpSpPr>
            <p:cNvPr id="154698" name="Group 260"/>
            <p:cNvGrpSpPr>
              <a:grpSpLocks/>
            </p:cNvGrpSpPr>
            <p:nvPr/>
          </p:nvGrpSpPr>
          <p:grpSpPr bwMode="auto">
            <a:xfrm>
              <a:off x="4310" y="2341"/>
              <a:ext cx="211" cy="333"/>
              <a:chOff x="4310" y="2341"/>
              <a:chExt cx="211" cy="333"/>
            </a:xfrm>
          </p:grpSpPr>
          <p:sp>
            <p:nvSpPr>
              <p:cNvPr id="154709" name="Freeform 261"/>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10" name="Freeform 262"/>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11" name="Freeform 263"/>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12" name="Freeform 264"/>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13" name="Rectangle 265"/>
              <p:cNvSpPr>
                <a:spLocks noChangeArrowheads="1"/>
              </p:cNvSpPr>
              <p:nvPr/>
            </p:nvSpPr>
            <p:spPr bwMode="auto">
              <a:xfrm>
                <a:off x="4310" y="2404"/>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14" name="Rectangle 266"/>
              <p:cNvSpPr>
                <a:spLocks noChangeArrowheads="1"/>
              </p:cNvSpPr>
              <p:nvPr/>
            </p:nvSpPr>
            <p:spPr bwMode="auto">
              <a:xfrm>
                <a:off x="4315" y="241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15" name="Line 267"/>
              <p:cNvSpPr>
                <a:spLocks noChangeShapeType="1"/>
              </p:cNvSpPr>
              <p:nvPr/>
            </p:nvSpPr>
            <p:spPr bwMode="auto">
              <a:xfrm>
                <a:off x="4320" y="2441"/>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716" name="Line 268"/>
              <p:cNvSpPr>
                <a:spLocks noChangeShapeType="1"/>
              </p:cNvSpPr>
              <p:nvPr/>
            </p:nvSpPr>
            <p:spPr bwMode="auto">
              <a:xfrm flipH="1">
                <a:off x="4310" y="2617"/>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717" name="Line 269"/>
              <p:cNvSpPr>
                <a:spLocks noChangeShapeType="1"/>
              </p:cNvSpPr>
              <p:nvPr/>
            </p:nvSpPr>
            <p:spPr bwMode="auto">
              <a:xfrm flipH="1">
                <a:off x="4310" y="2504"/>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4699" name="Group 270"/>
            <p:cNvGrpSpPr>
              <a:grpSpLocks/>
            </p:cNvGrpSpPr>
            <p:nvPr/>
          </p:nvGrpSpPr>
          <p:grpSpPr bwMode="auto">
            <a:xfrm>
              <a:off x="4305" y="2335"/>
              <a:ext cx="211" cy="332"/>
              <a:chOff x="4305" y="2335"/>
              <a:chExt cx="211" cy="332"/>
            </a:xfrm>
          </p:grpSpPr>
          <p:sp>
            <p:nvSpPr>
              <p:cNvPr id="154700" name="Freeform 271"/>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01" name="Freeform 272"/>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02" name="Freeform 273"/>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03" name="Freeform 274"/>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704" name="Rectangle 275"/>
              <p:cNvSpPr>
                <a:spLocks noChangeArrowheads="1"/>
              </p:cNvSpPr>
              <p:nvPr/>
            </p:nvSpPr>
            <p:spPr bwMode="auto">
              <a:xfrm>
                <a:off x="4305" y="2398"/>
                <a:ext cx="116"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05" name="Rectangle 276"/>
              <p:cNvSpPr>
                <a:spLocks noChangeArrowheads="1"/>
              </p:cNvSpPr>
              <p:nvPr/>
            </p:nvSpPr>
            <p:spPr bwMode="auto">
              <a:xfrm>
                <a:off x="4310" y="241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706" name="Line 277"/>
              <p:cNvSpPr>
                <a:spLocks noChangeShapeType="1"/>
              </p:cNvSpPr>
              <p:nvPr/>
            </p:nvSpPr>
            <p:spPr bwMode="auto">
              <a:xfrm>
                <a:off x="4320" y="242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707" name="Line 278"/>
              <p:cNvSpPr>
                <a:spLocks noChangeShapeType="1"/>
              </p:cNvSpPr>
              <p:nvPr/>
            </p:nvSpPr>
            <p:spPr bwMode="auto">
              <a:xfrm flipH="1">
                <a:off x="4310" y="2611"/>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708" name="Line 279"/>
              <p:cNvSpPr>
                <a:spLocks noChangeShapeType="1"/>
              </p:cNvSpPr>
              <p:nvPr/>
            </p:nvSpPr>
            <p:spPr bwMode="auto">
              <a:xfrm flipH="1">
                <a:off x="4310" y="2498"/>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4656" name="Rectangle 280"/>
          <p:cNvSpPr>
            <a:spLocks noChangeArrowheads="1"/>
          </p:cNvSpPr>
          <p:nvPr/>
        </p:nvSpPr>
        <p:spPr bwMode="auto">
          <a:xfrm>
            <a:off x="7346951" y="3085282"/>
            <a:ext cx="1282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源点服务器</a:t>
            </a:r>
          </a:p>
        </p:txBody>
      </p:sp>
      <p:sp>
        <p:nvSpPr>
          <p:cNvPr id="154657" name="Rectangle 281"/>
          <p:cNvSpPr>
            <a:spLocks noChangeArrowheads="1"/>
          </p:cNvSpPr>
          <p:nvPr/>
        </p:nvSpPr>
        <p:spPr bwMode="auto">
          <a:xfrm>
            <a:off x="4526492" y="4093345"/>
            <a:ext cx="885693"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58" name="Rectangle 282"/>
          <p:cNvSpPr>
            <a:spLocks noChangeArrowheads="1"/>
          </p:cNvSpPr>
          <p:nvPr/>
        </p:nvSpPr>
        <p:spPr bwMode="auto">
          <a:xfrm>
            <a:off x="5025008" y="4160019"/>
            <a:ext cx="952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dirty="0">
                <a:solidFill>
                  <a:srgbClr val="000099"/>
                </a:solidFill>
                <a:latin typeface="Arial" charset="0"/>
                <a:ea typeface="黑体" pitchFamily="49" charset="-122"/>
              </a:rPr>
              <a:t>2 </a:t>
            </a:r>
            <a:r>
              <a:rPr kumimoji="1" lang="en-US" altLang="zh-CN" sz="2000" b="1" dirty="0" smtClean="0">
                <a:solidFill>
                  <a:srgbClr val="000099"/>
                </a:solidFill>
                <a:latin typeface="Arial" charset="0"/>
                <a:ea typeface="黑体" pitchFamily="49" charset="-122"/>
              </a:rPr>
              <a:t>Mbit/s</a:t>
            </a:r>
            <a:endParaRPr kumimoji="1" lang="en-US" altLang="zh-CN" sz="2000" b="1" dirty="0">
              <a:solidFill>
                <a:srgbClr val="000099"/>
              </a:solidFill>
              <a:latin typeface="Arial" charset="0"/>
              <a:ea typeface="黑体" pitchFamily="49" charset="-122"/>
            </a:endParaRPr>
          </a:p>
        </p:txBody>
      </p:sp>
      <p:grpSp>
        <p:nvGrpSpPr>
          <p:cNvPr id="154659" name="Group 283"/>
          <p:cNvGrpSpPr>
            <a:grpSpLocks/>
          </p:cNvGrpSpPr>
          <p:nvPr/>
        </p:nvGrpSpPr>
        <p:grpSpPr bwMode="auto">
          <a:xfrm>
            <a:off x="3102504" y="5544319"/>
            <a:ext cx="565812" cy="260350"/>
            <a:chOff x="1872" y="3676"/>
            <a:chExt cx="227" cy="136"/>
          </a:xfrm>
        </p:grpSpPr>
        <p:sp>
          <p:nvSpPr>
            <p:cNvPr id="154696" name="Line 284"/>
            <p:cNvSpPr>
              <a:spLocks noChangeShapeType="1"/>
            </p:cNvSpPr>
            <p:nvPr/>
          </p:nvSpPr>
          <p:spPr bwMode="auto">
            <a:xfrm>
              <a:off x="1919" y="3702"/>
              <a:ext cx="180" cy="1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97" name="Freeform 285"/>
            <p:cNvSpPr>
              <a:spLocks/>
            </p:cNvSpPr>
            <p:nvPr/>
          </p:nvSpPr>
          <p:spPr bwMode="auto">
            <a:xfrm>
              <a:off x="1872" y="3676"/>
              <a:ext cx="62" cy="47"/>
            </a:xfrm>
            <a:custGeom>
              <a:avLst/>
              <a:gdLst>
                <a:gd name="T0" fmla="*/ 62 w 62"/>
                <a:gd name="T1" fmla="*/ 15 h 47"/>
                <a:gd name="T2" fmla="*/ 0 w 62"/>
                <a:gd name="T3" fmla="*/ 0 h 47"/>
                <a:gd name="T4" fmla="*/ 42 w 62"/>
                <a:gd name="T5" fmla="*/ 47 h 47"/>
                <a:gd name="T6" fmla="*/ 62 w 62"/>
                <a:gd name="T7" fmla="*/ 15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2" h="47">
                  <a:moveTo>
                    <a:pt x="62" y="15"/>
                  </a:moveTo>
                  <a:lnTo>
                    <a:pt x="0" y="0"/>
                  </a:lnTo>
                  <a:lnTo>
                    <a:pt x="42" y="47"/>
                  </a:lnTo>
                  <a:lnTo>
                    <a:pt x="62" y="15"/>
                  </a:lnTo>
                  <a:close/>
                </a:path>
              </a:pathLst>
            </a:custGeom>
            <a:solidFill>
              <a:srgbClr val="000000"/>
            </a:solidFill>
            <a:ln w="28575" cmpd="sng">
              <a:solidFill>
                <a:srgbClr val="333399"/>
              </a:solidFill>
              <a:round/>
              <a:headEnd/>
              <a:tailEnd/>
            </a:ln>
          </p:spPr>
          <p:txBody>
            <a:bodyPr/>
            <a:lstStyle/>
            <a:p>
              <a:endParaRPr lang="zh-CN" altLang="en-US" b="1">
                <a:solidFill>
                  <a:srgbClr val="000099"/>
                </a:solidFill>
              </a:endParaRPr>
            </a:p>
          </p:txBody>
        </p:sp>
      </p:grpSp>
      <p:grpSp>
        <p:nvGrpSpPr>
          <p:cNvPr id="154660" name="Group 286"/>
          <p:cNvGrpSpPr>
            <a:grpSpLocks/>
          </p:cNvGrpSpPr>
          <p:nvPr/>
        </p:nvGrpSpPr>
        <p:grpSpPr bwMode="auto">
          <a:xfrm>
            <a:off x="6576483" y="4288607"/>
            <a:ext cx="607087" cy="374650"/>
            <a:chOff x="3202" y="3033"/>
            <a:chExt cx="309" cy="192"/>
          </a:xfrm>
        </p:grpSpPr>
        <p:sp>
          <p:nvSpPr>
            <p:cNvPr id="154671" name="Oval 287"/>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54672" name="Rectangle 288"/>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73" name="Rectangle 289"/>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74" name="Oval 290"/>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54675" name="Group 291"/>
            <p:cNvGrpSpPr>
              <a:grpSpLocks/>
            </p:cNvGrpSpPr>
            <p:nvPr/>
          </p:nvGrpSpPr>
          <p:grpSpPr bwMode="auto">
            <a:xfrm>
              <a:off x="3249" y="3046"/>
              <a:ext cx="214" cy="86"/>
              <a:chOff x="3249" y="3046"/>
              <a:chExt cx="214" cy="86"/>
            </a:xfrm>
          </p:grpSpPr>
          <p:grpSp>
            <p:nvGrpSpPr>
              <p:cNvPr id="154678" name="Group 292"/>
              <p:cNvGrpSpPr>
                <a:grpSpLocks/>
              </p:cNvGrpSpPr>
              <p:nvPr/>
            </p:nvGrpSpPr>
            <p:grpSpPr bwMode="auto">
              <a:xfrm>
                <a:off x="3249" y="3046"/>
                <a:ext cx="212" cy="84"/>
                <a:chOff x="3249" y="3046"/>
                <a:chExt cx="212" cy="84"/>
              </a:xfrm>
            </p:grpSpPr>
            <p:sp>
              <p:nvSpPr>
                <p:cNvPr id="154688" name="Freeform 293"/>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89" name="Freeform 294"/>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90" name="Freeform 295"/>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91" name="Freeform 296"/>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92" name="Freeform 297"/>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93" name="Freeform 298"/>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94" name="Freeform 299"/>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95" name="Freeform 300"/>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54679" name="Group 301"/>
              <p:cNvGrpSpPr>
                <a:grpSpLocks/>
              </p:cNvGrpSpPr>
              <p:nvPr/>
            </p:nvGrpSpPr>
            <p:grpSpPr bwMode="auto">
              <a:xfrm>
                <a:off x="3251" y="3048"/>
                <a:ext cx="212" cy="84"/>
                <a:chOff x="3251" y="3048"/>
                <a:chExt cx="212" cy="84"/>
              </a:xfrm>
            </p:grpSpPr>
            <p:sp>
              <p:nvSpPr>
                <p:cNvPr id="154680" name="Freeform 302"/>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81" name="Freeform 303"/>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82" name="Freeform 304"/>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83" name="Freeform 305"/>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84" name="Freeform 306"/>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85" name="Freeform 307"/>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86" name="Freeform 308"/>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4687" name="Freeform 309"/>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54676" name="Line 310"/>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4677" name="Line 311"/>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sp>
        <p:nvSpPr>
          <p:cNvPr id="154661" name="Rectangle 312"/>
          <p:cNvSpPr>
            <a:spLocks noChangeArrowheads="1"/>
          </p:cNvSpPr>
          <p:nvPr/>
        </p:nvSpPr>
        <p:spPr bwMode="auto">
          <a:xfrm>
            <a:off x="7195609" y="3864745"/>
            <a:ext cx="926968"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62" name="Rectangle 313"/>
          <p:cNvSpPr>
            <a:spLocks noChangeArrowheads="1"/>
          </p:cNvSpPr>
          <p:nvPr/>
        </p:nvSpPr>
        <p:spPr bwMode="auto">
          <a:xfrm>
            <a:off x="7527529" y="4293369"/>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互联网</a:t>
            </a:r>
          </a:p>
        </p:txBody>
      </p:sp>
      <p:sp>
        <p:nvSpPr>
          <p:cNvPr id="154663" name="Rectangle 314"/>
          <p:cNvSpPr>
            <a:spLocks noChangeArrowheads="1"/>
          </p:cNvSpPr>
          <p:nvPr/>
        </p:nvSpPr>
        <p:spPr bwMode="auto">
          <a:xfrm>
            <a:off x="3993357" y="3952057"/>
            <a:ext cx="41619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64" name="Rectangle 315"/>
          <p:cNvSpPr>
            <a:spLocks noChangeArrowheads="1"/>
          </p:cNvSpPr>
          <p:nvPr/>
        </p:nvSpPr>
        <p:spPr bwMode="auto">
          <a:xfrm>
            <a:off x="3102505" y="4660083"/>
            <a:ext cx="452306"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65" name="Rectangle 316"/>
          <p:cNvSpPr>
            <a:spLocks noChangeArrowheads="1"/>
          </p:cNvSpPr>
          <p:nvPr/>
        </p:nvSpPr>
        <p:spPr bwMode="auto">
          <a:xfrm>
            <a:off x="1850496" y="4306070"/>
            <a:ext cx="45402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4666" name="Rectangle 317"/>
          <p:cNvSpPr>
            <a:spLocks noChangeArrowheads="1"/>
          </p:cNvSpPr>
          <p:nvPr/>
        </p:nvSpPr>
        <p:spPr bwMode="auto">
          <a:xfrm>
            <a:off x="462625" y="3966344"/>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浏览器</a:t>
            </a:r>
          </a:p>
        </p:txBody>
      </p:sp>
      <p:sp>
        <p:nvSpPr>
          <p:cNvPr id="154667" name="Rectangle 318"/>
          <p:cNvSpPr>
            <a:spLocks noChangeArrowheads="1"/>
          </p:cNvSpPr>
          <p:nvPr/>
        </p:nvSpPr>
        <p:spPr bwMode="auto">
          <a:xfrm>
            <a:off x="4043231" y="39806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1</a:t>
            </a:r>
          </a:p>
        </p:txBody>
      </p:sp>
      <p:sp>
        <p:nvSpPr>
          <p:cNvPr id="154668" name="Rectangle 319"/>
          <p:cNvSpPr>
            <a:spLocks noChangeArrowheads="1"/>
          </p:cNvSpPr>
          <p:nvPr/>
        </p:nvSpPr>
        <p:spPr bwMode="auto">
          <a:xfrm>
            <a:off x="6387307" y="40060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2</a:t>
            </a:r>
          </a:p>
        </p:txBody>
      </p:sp>
      <p:sp>
        <p:nvSpPr>
          <p:cNvPr id="154669" name="Text Box 320"/>
          <p:cNvSpPr txBox="1">
            <a:spLocks noChangeArrowheads="1"/>
          </p:cNvSpPr>
          <p:nvPr/>
        </p:nvSpPr>
        <p:spPr bwMode="auto">
          <a:xfrm>
            <a:off x="507339" y="1196752"/>
            <a:ext cx="8913680" cy="946150"/>
          </a:xfrm>
          <a:prstGeom prst="rect">
            <a:avLst/>
          </a:prstGeom>
          <a:solidFill>
            <a:srgbClr val="FFFF66"/>
          </a:solidFill>
          <a:ln>
            <a:solidFill>
              <a:srgbClr val="000066"/>
            </a:solidFill>
          </a:ln>
          <a:effectLst/>
          <a:extLst/>
        </p:spPr>
        <p:txBody>
          <a:bodyPr>
            <a:spAutoFit/>
          </a:bodyPr>
          <a:lstStyle>
            <a:defPPr>
              <a:defRPr lang="zh-CN"/>
            </a:defPPr>
            <a:lvl1pPr eaLnBrk="1" hangingPunct="1">
              <a:defRPr sz="2800" b="1">
                <a:solidFill>
                  <a:srgbClr val="000066"/>
                </a:solidFill>
                <a:latin typeface="Arial" charset="0"/>
                <a:ea typeface="黑体" pitchFamily="49" charset="-122"/>
              </a:defRPr>
            </a:lvl1pPr>
            <a:lvl2pPr marL="742950" indent="-285750">
              <a:defRPr sz="3600"/>
            </a:lvl2pPr>
            <a:lvl3pPr marL="1143000" indent="-228600">
              <a:defRPr sz="3600"/>
            </a:lvl3pPr>
            <a:lvl4pPr marL="1600200" indent="-228600">
              <a:defRPr sz="3600"/>
            </a:lvl4pPr>
            <a:lvl5pPr marL="2057400" indent="-228600">
              <a:defRPr sz="3600"/>
            </a:lvl5pPr>
            <a:lvl6pPr marL="2514600" indent="-228600" eaLnBrk="0" fontAlgn="base" hangingPunct="0">
              <a:spcBef>
                <a:spcPct val="0"/>
              </a:spcBef>
              <a:spcAft>
                <a:spcPct val="0"/>
              </a:spcAft>
              <a:defRPr sz="3600"/>
            </a:lvl6pPr>
            <a:lvl7pPr marL="2971800" indent="-228600" eaLnBrk="0" fontAlgn="base" hangingPunct="0">
              <a:spcBef>
                <a:spcPct val="0"/>
              </a:spcBef>
              <a:spcAft>
                <a:spcPct val="0"/>
              </a:spcAft>
              <a:defRPr sz="3600"/>
            </a:lvl7pPr>
            <a:lvl8pPr marL="3429000" indent="-228600" eaLnBrk="0" fontAlgn="base" hangingPunct="0">
              <a:spcBef>
                <a:spcPct val="0"/>
              </a:spcBef>
              <a:spcAft>
                <a:spcPct val="0"/>
              </a:spcAft>
              <a:defRPr sz="3600"/>
            </a:lvl8pPr>
            <a:lvl9pPr marL="3886200" indent="-228600" eaLnBrk="0" fontAlgn="base" hangingPunct="0">
              <a:spcBef>
                <a:spcPct val="0"/>
              </a:spcBef>
              <a:spcAft>
                <a:spcPct val="0"/>
              </a:spcAft>
              <a:defRPr sz="3600"/>
            </a:lvl9pPr>
          </a:lstStyle>
          <a:p>
            <a:r>
              <a:rPr lang="en-US" altLang="zh-CN" dirty="0"/>
              <a:t>(4) </a:t>
            </a:r>
            <a:r>
              <a:rPr lang="zh-CN" altLang="en-US" dirty="0"/>
              <a:t>源点服务器将所请求的对象放在 </a:t>
            </a:r>
            <a:r>
              <a:rPr lang="en-US" altLang="zh-CN" dirty="0"/>
              <a:t>HTTP </a:t>
            </a:r>
            <a:r>
              <a:rPr lang="zh-CN" altLang="en-US" dirty="0"/>
              <a:t>响应报文中返回给校园网的高速缓存。</a:t>
            </a:r>
          </a:p>
        </p:txBody>
      </p:sp>
      <p:sp>
        <p:nvSpPr>
          <p:cNvPr id="650561" name="Freeform 321"/>
          <p:cNvSpPr>
            <a:spLocks/>
          </p:cNvSpPr>
          <p:nvPr/>
        </p:nvSpPr>
        <p:spPr bwMode="auto">
          <a:xfrm>
            <a:off x="3159258" y="3356745"/>
            <a:ext cx="5771621" cy="1871663"/>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76200" cmpd="sng">
            <a:solidFill>
              <a:schemeClr val="hlink"/>
            </a:solidFill>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Tree>
    <p:extLst>
      <p:ext uri="{BB962C8B-B14F-4D97-AF65-F5344CB8AC3E}">
        <p14:creationId xmlns:p14="http://schemas.microsoft.com/office/powerpoint/2010/main" val="31842439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650561"/>
                                        </p:tgtEl>
                                        <p:attrNameLst>
                                          <p:attrName>style.visibility</p:attrName>
                                        </p:attrNameLst>
                                      </p:cBhvr>
                                      <p:to>
                                        <p:strVal val="visible"/>
                                      </p:to>
                                    </p:set>
                                    <p:animEffect transition="in" filter="wipe(right)">
                                      <p:cBhvr>
                                        <p:cTn id="7" dur="500"/>
                                        <p:tgtEl>
                                          <p:spTgt spid="6505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0561"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2"/>
          <p:cNvSpPr>
            <a:spLocks noGrp="1" noChangeArrowheads="1"/>
          </p:cNvSpPr>
          <p:nvPr>
            <p:ph type="title"/>
          </p:nvPr>
        </p:nvSpPr>
        <p:spPr/>
        <p:txBody>
          <a:bodyPr/>
          <a:lstStyle/>
          <a:p>
            <a:pPr algn="ctr" eaLnBrk="1" hangingPunct="1">
              <a:defRPr/>
            </a:pPr>
            <a:r>
              <a:rPr dirty="0"/>
              <a:t>使用高速缓存的情况</a:t>
            </a:r>
          </a:p>
        </p:txBody>
      </p:sp>
      <p:grpSp>
        <p:nvGrpSpPr>
          <p:cNvPr id="156675" name="Group 3"/>
          <p:cNvGrpSpPr>
            <a:grpSpLocks/>
          </p:cNvGrpSpPr>
          <p:nvPr/>
        </p:nvGrpSpPr>
        <p:grpSpPr bwMode="auto">
          <a:xfrm>
            <a:off x="271727" y="3205932"/>
            <a:ext cx="3742267" cy="2570162"/>
            <a:chOff x="912" y="768"/>
            <a:chExt cx="2400" cy="1584"/>
          </a:xfrm>
        </p:grpSpPr>
        <p:sp>
          <p:nvSpPr>
            <p:cNvPr id="156978" name="Oval 4"/>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79" name="Oval 5"/>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80" name="Oval 6"/>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81" name="Oval 7"/>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82" name="Oval 8"/>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83" name="Oval 9"/>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84" name="Oval 10"/>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85" name="Oval 11"/>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86" name="Oval 12"/>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nvGrpSpPr>
            <p:cNvPr id="156987" name="Group 13"/>
            <p:cNvGrpSpPr>
              <a:grpSpLocks/>
            </p:cNvGrpSpPr>
            <p:nvPr/>
          </p:nvGrpSpPr>
          <p:grpSpPr bwMode="auto">
            <a:xfrm>
              <a:off x="912" y="768"/>
              <a:ext cx="2386" cy="1553"/>
              <a:chOff x="912" y="768"/>
              <a:chExt cx="2386" cy="1553"/>
            </a:xfrm>
          </p:grpSpPr>
          <p:sp>
            <p:nvSpPr>
              <p:cNvPr id="156988" name="Oval 14"/>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89" name="Oval 15"/>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90" name="Oval 16"/>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91" name="Oval 17"/>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92" name="Oval 18"/>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93" name="Oval 19"/>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94" name="Oval 20"/>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95" name="Oval 21"/>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sp>
            <p:nvSpPr>
              <p:cNvPr id="156996" name="Oval 22"/>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b="1">
                  <a:solidFill>
                    <a:srgbClr val="000099"/>
                  </a:solidFill>
                </a:endParaRPr>
              </a:p>
            </p:txBody>
          </p:sp>
        </p:grpSp>
      </p:grpSp>
      <p:graphicFrame>
        <p:nvGraphicFramePr>
          <p:cNvPr id="156676" name="Object 23"/>
          <p:cNvGraphicFramePr>
            <a:graphicFrameLocks noChangeAspect="1"/>
          </p:cNvGraphicFramePr>
          <p:nvPr>
            <p:extLst>
              <p:ext uri="{D42A27DB-BD31-4B8C-83A1-F6EECF244321}">
                <p14:modId xmlns:p14="http://schemas.microsoft.com/office/powerpoint/2010/main" val="674402269"/>
              </p:ext>
            </p:extLst>
          </p:nvPr>
        </p:nvGraphicFramePr>
        <p:xfrm>
          <a:off x="7087262" y="3929832"/>
          <a:ext cx="1917567" cy="1149350"/>
        </p:xfrm>
        <a:graphic>
          <a:graphicData uri="http://schemas.openxmlformats.org/presentationml/2006/ole">
            <mc:AlternateContent xmlns:mc="http://schemas.openxmlformats.org/markup-compatibility/2006">
              <mc:Choice xmlns:v="urn:schemas-microsoft-com:vml" Requires="v">
                <p:oleObj spid="_x0000_s24579"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87262" y="3929832"/>
                        <a:ext cx="1917567" cy="1149350"/>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156677" name="Line 24"/>
          <p:cNvSpPr>
            <a:spLocks noChangeShapeType="1"/>
          </p:cNvSpPr>
          <p:nvPr/>
        </p:nvSpPr>
        <p:spPr bwMode="auto">
          <a:xfrm>
            <a:off x="4046671" y="4491807"/>
            <a:ext cx="2734469" cy="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6678" name="Line 25"/>
          <p:cNvSpPr>
            <a:spLocks noChangeShapeType="1"/>
          </p:cNvSpPr>
          <p:nvPr/>
        </p:nvSpPr>
        <p:spPr bwMode="auto">
          <a:xfrm>
            <a:off x="8273919" y="5001395"/>
            <a:ext cx="703394" cy="54292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679" name="Line 26"/>
          <p:cNvSpPr>
            <a:spLocks noChangeShapeType="1"/>
          </p:cNvSpPr>
          <p:nvPr/>
        </p:nvSpPr>
        <p:spPr bwMode="auto">
          <a:xfrm>
            <a:off x="8679789" y="4721994"/>
            <a:ext cx="564092" cy="1158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680" name="Line 27"/>
          <p:cNvSpPr>
            <a:spLocks noChangeShapeType="1"/>
          </p:cNvSpPr>
          <p:nvPr/>
        </p:nvSpPr>
        <p:spPr bwMode="auto">
          <a:xfrm flipV="1">
            <a:off x="8710746" y="4040958"/>
            <a:ext cx="533135" cy="1539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681" name="Line 28"/>
          <p:cNvSpPr>
            <a:spLocks noChangeShapeType="1"/>
          </p:cNvSpPr>
          <p:nvPr/>
        </p:nvSpPr>
        <p:spPr bwMode="auto">
          <a:xfrm flipV="1">
            <a:off x="8241242" y="3421832"/>
            <a:ext cx="736071" cy="595312"/>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682" name="Group 29"/>
          <p:cNvGrpSpPr>
            <a:grpSpLocks/>
          </p:cNvGrpSpPr>
          <p:nvPr/>
        </p:nvGrpSpPr>
        <p:grpSpPr bwMode="auto">
          <a:xfrm>
            <a:off x="9099418" y="3696469"/>
            <a:ext cx="426508" cy="661988"/>
            <a:chOff x="4486" y="2730"/>
            <a:chExt cx="217" cy="339"/>
          </a:xfrm>
        </p:grpSpPr>
        <p:grpSp>
          <p:nvGrpSpPr>
            <p:cNvPr id="156958" name="Group 30"/>
            <p:cNvGrpSpPr>
              <a:grpSpLocks/>
            </p:cNvGrpSpPr>
            <p:nvPr/>
          </p:nvGrpSpPr>
          <p:grpSpPr bwMode="auto">
            <a:xfrm>
              <a:off x="4491" y="2736"/>
              <a:ext cx="212" cy="333"/>
              <a:chOff x="4491" y="2736"/>
              <a:chExt cx="212" cy="333"/>
            </a:xfrm>
          </p:grpSpPr>
          <p:sp>
            <p:nvSpPr>
              <p:cNvPr id="156969" name="Freeform 31"/>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70" name="Freeform 32"/>
              <p:cNvSpPr>
                <a:spLocks/>
              </p:cNvSpPr>
              <p:nvPr/>
            </p:nvSpPr>
            <p:spPr bwMode="auto">
              <a:xfrm>
                <a:off x="4557" y="2736"/>
                <a:ext cx="146" cy="333"/>
              </a:xfrm>
              <a:custGeom>
                <a:avLst/>
                <a:gdLst>
                  <a:gd name="T0" fmla="*/ 50 w 146"/>
                  <a:gd name="T1" fmla="*/ 333 h 333"/>
                  <a:gd name="T2" fmla="*/ 0 w 146"/>
                  <a:gd name="T3" fmla="*/ 51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1"/>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71" name="Freeform 33"/>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72" name="Freeform 34"/>
              <p:cNvSpPr>
                <a:spLocks/>
              </p:cNvSpPr>
              <p:nvPr/>
            </p:nvSpPr>
            <p:spPr bwMode="auto">
              <a:xfrm>
                <a:off x="4491" y="273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73" name="Rectangle 35"/>
              <p:cNvSpPr>
                <a:spLocks noChangeArrowheads="1"/>
              </p:cNvSpPr>
              <p:nvPr/>
            </p:nvSpPr>
            <p:spPr bwMode="auto">
              <a:xfrm>
                <a:off x="4491" y="279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74" name="Rectangle 36"/>
              <p:cNvSpPr>
                <a:spLocks noChangeArrowheads="1"/>
              </p:cNvSpPr>
              <p:nvPr/>
            </p:nvSpPr>
            <p:spPr bwMode="auto">
              <a:xfrm>
                <a:off x="4496" y="2812"/>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75" name="Line 37"/>
              <p:cNvSpPr>
                <a:spLocks noChangeShapeType="1"/>
              </p:cNvSpPr>
              <p:nvPr/>
            </p:nvSpPr>
            <p:spPr bwMode="auto">
              <a:xfrm>
                <a:off x="4501" y="2837"/>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76" name="Line 38"/>
              <p:cNvSpPr>
                <a:spLocks noChangeShapeType="1"/>
              </p:cNvSpPr>
              <p:nvPr/>
            </p:nvSpPr>
            <p:spPr bwMode="auto">
              <a:xfrm flipH="1">
                <a:off x="4491" y="3013"/>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77" name="Line 39"/>
              <p:cNvSpPr>
                <a:spLocks noChangeShapeType="1"/>
              </p:cNvSpPr>
              <p:nvPr/>
            </p:nvSpPr>
            <p:spPr bwMode="auto">
              <a:xfrm flipH="1">
                <a:off x="4491" y="2900"/>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6959" name="Group 40"/>
            <p:cNvGrpSpPr>
              <a:grpSpLocks/>
            </p:cNvGrpSpPr>
            <p:nvPr/>
          </p:nvGrpSpPr>
          <p:grpSpPr bwMode="auto">
            <a:xfrm>
              <a:off x="4486" y="2730"/>
              <a:ext cx="212" cy="333"/>
              <a:chOff x="4486" y="2730"/>
              <a:chExt cx="212" cy="333"/>
            </a:xfrm>
          </p:grpSpPr>
          <p:sp>
            <p:nvSpPr>
              <p:cNvPr id="156960" name="Freeform 41"/>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61" name="Freeform 42"/>
              <p:cNvSpPr>
                <a:spLocks/>
              </p:cNvSpPr>
              <p:nvPr/>
            </p:nvSpPr>
            <p:spPr bwMode="auto">
              <a:xfrm>
                <a:off x="4552" y="2730"/>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62" name="Freeform 43"/>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63" name="Freeform 44"/>
              <p:cNvSpPr>
                <a:spLocks/>
              </p:cNvSpPr>
              <p:nvPr/>
            </p:nvSpPr>
            <p:spPr bwMode="auto">
              <a:xfrm>
                <a:off x="4486" y="2730"/>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64" name="Rectangle 45"/>
              <p:cNvSpPr>
                <a:spLocks noChangeArrowheads="1"/>
              </p:cNvSpPr>
              <p:nvPr/>
            </p:nvSpPr>
            <p:spPr bwMode="auto">
              <a:xfrm>
                <a:off x="4486" y="2793"/>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65" name="Rectangle 46"/>
              <p:cNvSpPr>
                <a:spLocks noChangeArrowheads="1"/>
              </p:cNvSpPr>
              <p:nvPr/>
            </p:nvSpPr>
            <p:spPr bwMode="auto">
              <a:xfrm>
                <a:off x="4491" y="2806"/>
                <a:ext cx="66" cy="43"/>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66" name="Line 47"/>
              <p:cNvSpPr>
                <a:spLocks noChangeShapeType="1"/>
              </p:cNvSpPr>
              <p:nvPr/>
            </p:nvSpPr>
            <p:spPr bwMode="auto">
              <a:xfrm>
                <a:off x="4501" y="282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67" name="Line 48"/>
              <p:cNvSpPr>
                <a:spLocks noChangeShapeType="1"/>
              </p:cNvSpPr>
              <p:nvPr/>
            </p:nvSpPr>
            <p:spPr bwMode="auto">
              <a:xfrm flipH="1">
                <a:off x="4491" y="300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68" name="Line 49"/>
              <p:cNvSpPr>
                <a:spLocks noChangeShapeType="1"/>
              </p:cNvSpPr>
              <p:nvPr/>
            </p:nvSpPr>
            <p:spPr bwMode="auto">
              <a:xfrm flipH="1">
                <a:off x="4491" y="289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56683" name="Group 50"/>
          <p:cNvGrpSpPr>
            <a:grpSpLocks/>
          </p:cNvGrpSpPr>
          <p:nvPr/>
        </p:nvGrpSpPr>
        <p:grpSpPr bwMode="auto">
          <a:xfrm>
            <a:off x="9099418" y="4556894"/>
            <a:ext cx="426508" cy="661988"/>
            <a:chOff x="4486" y="3170"/>
            <a:chExt cx="217" cy="339"/>
          </a:xfrm>
        </p:grpSpPr>
        <p:grpSp>
          <p:nvGrpSpPr>
            <p:cNvPr id="156938" name="Group 51"/>
            <p:cNvGrpSpPr>
              <a:grpSpLocks/>
            </p:cNvGrpSpPr>
            <p:nvPr/>
          </p:nvGrpSpPr>
          <p:grpSpPr bwMode="auto">
            <a:xfrm>
              <a:off x="4491" y="3176"/>
              <a:ext cx="212" cy="333"/>
              <a:chOff x="4491" y="3176"/>
              <a:chExt cx="212" cy="333"/>
            </a:xfrm>
          </p:grpSpPr>
          <p:sp>
            <p:nvSpPr>
              <p:cNvPr id="156949" name="Freeform 52"/>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50" name="Freeform 53"/>
              <p:cNvSpPr>
                <a:spLocks/>
              </p:cNvSpPr>
              <p:nvPr/>
            </p:nvSpPr>
            <p:spPr bwMode="auto">
              <a:xfrm>
                <a:off x="4557" y="3176"/>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51" name="Freeform 54"/>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52" name="Freeform 55"/>
              <p:cNvSpPr>
                <a:spLocks/>
              </p:cNvSpPr>
              <p:nvPr/>
            </p:nvSpPr>
            <p:spPr bwMode="auto">
              <a:xfrm>
                <a:off x="4491" y="3176"/>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53" name="Rectangle 56"/>
              <p:cNvSpPr>
                <a:spLocks noChangeArrowheads="1"/>
              </p:cNvSpPr>
              <p:nvPr/>
            </p:nvSpPr>
            <p:spPr bwMode="auto">
              <a:xfrm>
                <a:off x="4491" y="3239"/>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54" name="Rectangle 57"/>
              <p:cNvSpPr>
                <a:spLocks noChangeArrowheads="1"/>
              </p:cNvSpPr>
              <p:nvPr/>
            </p:nvSpPr>
            <p:spPr bwMode="auto">
              <a:xfrm>
                <a:off x="4496" y="3251"/>
                <a:ext cx="66"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55" name="Line 58"/>
              <p:cNvSpPr>
                <a:spLocks noChangeShapeType="1"/>
              </p:cNvSpPr>
              <p:nvPr/>
            </p:nvSpPr>
            <p:spPr bwMode="auto">
              <a:xfrm>
                <a:off x="4501" y="3276"/>
                <a:ext cx="5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56" name="Line 59"/>
              <p:cNvSpPr>
                <a:spLocks noChangeShapeType="1"/>
              </p:cNvSpPr>
              <p:nvPr/>
            </p:nvSpPr>
            <p:spPr bwMode="auto">
              <a:xfrm flipH="1">
                <a:off x="4491" y="3452"/>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57" name="Line 60"/>
              <p:cNvSpPr>
                <a:spLocks noChangeShapeType="1"/>
              </p:cNvSpPr>
              <p:nvPr/>
            </p:nvSpPr>
            <p:spPr bwMode="auto">
              <a:xfrm flipH="1">
                <a:off x="4491" y="333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6939" name="Group 61"/>
            <p:cNvGrpSpPr>
              <a:grpSpLocks/>
            </p:cNvGrpSpPr>
            <p:nvPr/>
          </p:nvGrpSpPr>
          <p:grpSpPr bwMode="auto">
            <a:xfrm>
              <a:off x="4486" y="3170"/>
              <a:ext cx="212" cy="332"/>
              <a:chOff x="4486" y="3170"/>
              <a:chExt cx="212" cy="332"/>
            </a:xfrm>
          </p:grpSpPr>
          <p:sp>
            <p:nvSpPr>
              <p:cNvPr id="156940" name="Freeform 62"/>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41" name="Freeform 63"/>
              <p:cNvSpPr>
                <a:spLocks/>
              </p:cNvSpPr>
              <p:nvPr/>
            </p:nvSpPr>
            <p:spPr bwMode="auto">
              <a:xfrm>
                <a:off x="4552" y="3170"/>
                <a:ext cx="146" cy="332"/>
              </a:xfrm>
              <a:custGeom>
                <a:avLst/>
                <a:gdLst>
                  <a:gd name="T0" fmla="*/ 50 w 146"/>
                  <a:gd name="T1" fmla="*/ 332 h 332"/>
                  <a:gd name="T2" fmla="*/ 0 w 146"/>
                  <a:gd name="T3" fmla="*/ 50 h 332"/>
                  <a:gd name="T4" fmla="*/ 146 w 146"/>
                  <a:gd name="T5" fmla="*/ 0 h 332"/>
                  <a:gd name="T6" fmla="*/ 146 w 146"/>
                  <a:gd name="T7" fmla="*/ 269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69"/>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42" name="Freeform 64"/>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43" name="Freeform 65"/>
              <p:cNvSpPr>
                <a:spLocks/>
              </p:cNvSpPr>
              <p:nvPr/>
            </p:nvSpPr>
            <p:spPr bwMode="auto">
              <a:xfrm>
                <a:off x="4486" y="3170"/>
                <a:ext cx="212" cy="62"/>
              </a:xfrm>
              <a:custGeom>
                <a:avLst/>
                <a:gdLst>
                  <a:gd name="T0" fmla="*/ 0 w 212"/>
                  <a:gd name="T1" fmla="*/ 62 h 62"/>
                  <a:gd name="T2" fmla="*/ 91 w 212"/>
                  <a:gd name="T3" fmla="*/ 0 h 62"/>
                  <a:gd name="T4" fmla="*/ 212 w 212"/>
                  <a:gd name="T5" fmla="*/ 0 h 62"/>
                  <a:gd name="T6" fmla="*/ 116 w 212"/>
                  <a:gd name="T7" fmla="*/ 62 h 62"/>
                  <a:gd name="T8" fmla="*/ 0 w 212"/>
                  <a:gd name="T9" fmla="*/ 62 h 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2">
                    <a:moveTo>
                      <a:pt x="0" y="62"/>
                    </a:moveTo>
                    <a:lnTo>
                      <a:pt x="91" y="0"/>
                    </a:lnTo>
                    <a:lnTo>
                      <a:pt x="212" y="0"/>
                    </a:lnTo>
                    <a:lnTo>
                      <a:pt x="116" y="62"/>
                    </a:lnTo>
                    <a:lnTo>
                      <a:pt x="0" y="62"/>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44" name="Rectangle 66"/>
              <p:cNvSpPr>
                <a:spLocks noChangeArrowheads="1"/>
              </p:cNvSpPr>
              <p:nvPr/>
            </p:nvSpPr>
            <p:spPr bwMode="auto">
              <a:xfrm>
                <a:off x="4486" y="3232"/>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45" name="Rectangle 67"/>
              <p:cNvSpPr>
                <a:spLocks noChangeArrowheads="1"/>
              </p:cNvSpPr>
              <p:nvPr/>
            </p:nvSpPr>
            <p:spPr bwMode="auto">
              <a:xfrm>
                <a:off x="4491" y="3245"/>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46" name="Line 68"/>
              <p:cNvSpPr>
                <a:spLocks noChangeShapeType="1"/>
              </p:cNvSpPr>
              <p:nvPr/>
            </p:nvSpPr>
            <p:spPr bwMode="auto">
              <a:xfrm>
                <a:off x="4501" y="3264"/>
                <a:ext cx="41"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47" name="Line 69"/>
              <p:cNvSpPr>
                <a:spLocks noChangeShapeType="1"/>
              </p:cNvSpPr>
              <p:nvPr/>
            </p:nvSpPr>
            <p:spPr bwMode="auto">
              <a:xfrm flipH="1">
                <a:off x="4491" y="3446"/>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48" name="Line 70"/>
              <p:cNvSpPr>
                <a:spLocks noChangeShapeType="1"/>
              </p:cNvSpPr>
              <p:nvPr/>
            </p:nvSpPr>
            <p:spPr bwMode="auto">
              <a:xfrm flipH="1">
                <a:off x="4491" y="333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156684" name="Group 71"/>
          <p:cNvGrpSpPr>
            <a:grpSpLocks/>
          </p:cNvGrpSpPr>
          <p:nvPr/>
        </p:nvGrpSpPr>
        <p:grpSpPr bwMode="auto">
          <a:xfrm>
            <a:off x="8655712" y="5229994"/>
            <a:ext cx="423069" cy="661988"/>
            <a:chOff x="4260" y="3515"/>
            <a:chExt cx="216" cy="339"/>
          </a:xfrm>
        </p:grpSpPr>
        <p:grpSp>
          <p:nvGrpSpPr>
            <p:cNvPr id="156918" name="Group 72"/>
            <p:cNvGrpSpPr>
              <a:grpSpLocks/>
            </p:cNvGrpSpPr>
            <p:nvPr/>
          </p:nvGrpSpPr>
          <p:grpSpPr bwMode="auto">
            <a:xfrm>
              <a:off x="4265" y="3521"/>
              <a:ext cx="211" cy="333"/>
              <a:chOff x="4265" y="3521"/>
              <a:chExt cx="211" cy="333"/>
            </a:xfrm>
          </p:grpSpPr>
          <p:sp>
            <p:nvSpPr>
              <p:cNvPr id="156929" name="Freeform 73"/>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30" name="Freeform 74"/>
              <p:cNvSpPr>
                <a:spLocks/>
              </p:cNvSpPr>
              <p:nvPr/>
            </p:nvSpPr>
            <p:spPr bwMode="auto">
              <a:xfrm>
                <a:off x="4330" y="3521"/>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31" name="Freeform 75"/>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32" name="Freeform 76"/>
              <p:cNvSpPr>
                <a:spLocks/>
              </p:cNvSpPr>
              <p:nvPr/>
            </p:nvSpPr>
            <p:spPr bwMode="auto">
              <a:xfrm>
                <a:off x="4265" y="3521"/>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33" name="Rectangle 77"/>
              <p:cNvSpPr>
                <a:spLocks noChangeArrowheads="1"/>
              </p:cNvSpPr>
              <p:nvPr/>
            </p:nvSpPr>
            <p:spPr bwMode="auto">
              <a:xfrm>
                <a:off x="4265" y="3584"/>
                <a:ext cx="115"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34" name="Rectangle 78"/>
              <p:cNvSpPr>
                <a:spLocks noChangeArrowheads="1"/>
              </p:cNvSpPr>
              <p:nvPr/>
            </p:nvSpPr>
            <p:spPr bwMode="auto">
              <a:xfrm>
                <a:off x="4270" y="359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35" name="Line 79"/>
              <p:cNvSpPr>
                <a:spLocks noChangeShapeType="1"/>
              </p:cNvSpPr>
              <p:nvPr/>
            </p:nvSpPr>
            <p:spPr bwMode="auto">
              <a:xfrm>
                <a:off x="4275" y="3622"/>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36" name="Line 80"/>
              <p:cNvSpPr>
                <a:spLocks noChangeShapeType="1"/>
              </p:cNvSpPr>
              <p:nvPr/>
            </p:nvSpPr>
            <p:spPr bwMode="auto">
              <a:xfrm flipH="1">
                <a:off x="4265" y="3797"/>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37" name="Line 81"/>
              <p:cNvSpPr>
                <a:spLocks noChangeShapeType="1"/>
              </p:cNvSpPr>
              <p:nvPr/>
            </p:nvSpPr>
            <p:spPr bwMode="auto">
              <a:xfrm flipH="1">
                <a:off x="4265" y="3684"/>
                <a:ext cx="11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6919" name="Group 82"/>
            <p:cNvGrpSpPr>
              <a:grpSpLocks/>
            </p:cNvGrpSpPr>
            <p:nvPr/>
          </p:nvGrpSpPr>
          <p:grpSpPr bwMode="auto">
            <a:xfrm>
              <a:off x="4260" y="3515"/>
              <a:ext cx="211" cy="332"/>
              <a:chOff x="4260" y="3515"/>
              <a:chExt cx="211" cy="332"/>
            </a:xfrm>
          </p:grpSpPr>
          <p:sp>
            <p:nvSpPr>
              <p:cNvPr id="156920" name="Freeform 83"/>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21" name="Freeform 84"/>
              <p:cNvSpPr>
                <a:spLocks/>
              </p:cNvSpPr>
              <p:nvPr/>
            </p:nvSpPr>
            <p:spPr bwMode="auto">
              <a:xfrm>
                <a:off x="4325" y="3515"/>
                <a:ext cx="146" cy="332"/>
              </a:xfrm>
              <a:custGeom>
                <a:avLst/>
                <a:gdLst>
                  <a:gd name="T0" fmla="*/ 50 w 146"/>
                  <a:gd name="T1" fmla="*/ 332 h 332"/>
                  <a:gd name="T2" fmla="*/ 0 w 146"/>
                  <a:gd name="T3" fmla="*/ 50 h 332"/>
                  <a:gd name="T4" fmla="*/ 146 w 146"/>
                  <a:gd name="T5" fmla="*/ 0 h 332"/>
                  <a:gd name="T6" fmla="*/ 146 w 146"/>
                  <a:gd name="T7" fmla="*/ 270 h 332"/>
                  <a:gd name="T8" fmla="*/ 50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0" y="332"/>
                    </a:moveTo>
                    <a:lnTo>
                      <a:pt x="0" y="50"/>
                    </a:lnTo>
                    <a:lnTo>
                      <a:pt x="146" y="0"/>
                    </a:lnTo>
                    <a:lnTo>
                      <a:pt x="146" y="270"/>
                    </a:lnTo>
                    <a:lnTo>
                      <a:pt x="50"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22" name="Freeform 85"/>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23" name="Freeform 86"/>
              <p:cNvSpPr>
                <a:spLocks/>
              </p:cNvSpPr>
              <p:nvPr/>
            </p:nvSpPr>
            <p:spPr bwMode="auto">
              <a:xfrm>
                <a:off x="4260" y="3515"/>
                <a:ext cx="211" cy="63"/>
              </a:xfrm>
              <a:custGeom>
                <a:avLst/>
                <a:gdLst>
                  <a:gd name="T0" fmla="*/ 0 w 211"/>
                  <a:gd name="T1" fmla="*/ 63 h 63"/>
                  <a:gd name="T2" fmla="*/ 90 w 211"/>
                  <a:gd name="T3" fmla="*/ 0 h 63"/>
                  <a:gd name="T4" fmla="*/ 211 w 211"/>
                  <a:gd name="T5" fmla="*/ 0 h 63"/>
                  <a:gd name="T6" fmla="*/ 115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0" y="0"/>
                    </a:lnTo>
                    <a:lnTo>
                      <a:pt x="211" y="0"/>
                    </a:lnTo>
                    <a:lnTo>
                      <a:pt x="115"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24" name="Rectangle 87"/>
              <p:cNvSpPr>
                <a:spLocks noChangeArrowheads="1"/>
              </p:cNvSpPr>
              <p:nvPr/>
            </p:nvSpPr>
            <p:spPr bwMode="auto">
              <a:xfrm>
                <a:off x="4260" y="3578"/>
                <a:ext cx="115"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25" name="Rectangle 88"/>
              <p:cNvSpPr>
                <a:spLocks noChangeArrowheads="1"/>
              </p:cNvSpPr>
              <p:nvPr/>
            </p:nvSpPr>
            <p:spPr bwMode="auto">
              <a:xfrm>
                <a:off x="4265" y="359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926" name="Line 89"/>
              <p:cNvSpPr>
                <a:spLocks noChangeShapeType="1"/>
              </p:cNvSpPr>
              <p:nvPr/>
            </p:nvSpPr>
            <p:spPr bwMode="auto">
              <a:xfrm>
                <a:off x="4275" y="360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27" name="Line 90"/>
              <p:cNvSpPr>
                <a:spLocks noChangeShapeType="1"/>
              </p:cNvSpPr>
              <p:nvPr/>
            </p:nvSpPr>
            <p:spPr bwMode="auto">
              <a:xfrm flipH="1">
                <a:off x="4265" y="3791"/>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928" name="Line 91"/>
              <p:cNvSpPr>
                <a:spLocks noChangeShapeType="1"/>
              </p:cNvSpPr>
              <p:nvPr/>
            </p:nvSpPr>
            <p:spPr bwMode="auto">
              <a:xfrm flipH="1">
                <a:off x="4265" y="3678"/>
                <a:ext cx="105"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6685" name="Rectangle 92"/>
          <p:cNvSpPr>
            <a:spLocks noChangeArrowheads="1"/>
          </p:cNvSpPr>
          <p:nvPr/>
        </p:nvSpPr>
        <p:spPr bwMode="auto">
          <a:xfrm>
            <a:off x="2285603" y="3156719"/>
            <a:ext cx="32676" cy="2598738"/>
          </a:xfrm>
          <a:prstGeom prst="rect">
            <a:avLst/>
          </a:prstGeom>
          <a:solidFill>
            <a:srgbClr val="000000"/>
          </a:solidFill>
          <a:ln w="28575">
            <a:solidFill>
              <a:srgbClr val="333399"/>
            </a:solidFill>
            <a:miter lim="800000"/>
            <a:headEnd/>
            <a:tailEnd/>
          </a:ln>
        </p:spPr>
        <p:txBody>
          <a:bodyPr/>
          <a:lstStyle/>
          <a:p>
            <a:pPr eaLnBrk="1" hangingPunct="1"/>
            <a:endParaRPr lang="zh-CN" altLang="en-US" b="1">
              <a:solidFill>
                <a:srgbClr val="000099"/>
              </a:solidFill>
            </a:endParaRPr>
          </a:p>
        </p:txBody>
      </p:sp>
      <p:sp>
        <p:nvSpPr>
          <p:cNvPr id="156686" name="Line 93"/>
          <p:cNvSpPr>
            <a:spLocks noChangeShapeType="1"/>
          </p:cNvSpPr>
          <p:nvPr/>
        </p:nvSpPr>
        <p:spPr bwMode="auto">
          <a:xfrm>
            <a:off x="1411950" y="3537720"/>
            <a:ext cx="889132"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687" name="Line 94"/>
          <p:cNvSpPr>
            <a:spLocks noChangeShapeType="1"/>
          </p:cNvSpPr>
          <p:nvPr/>
        </p:nvSpPr>
        <p:spPr bwMode="auto">
          <a:xfrm>
            <a:off x="1678517" y="4247333"/>
            <a:ext cx="622565" cy="1587"/>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688" name="Line 95"/>
          <p:cNvSpPr>
            <a:spLocks noChangeShapeType="1"/>
          </p:cNvSpPr>
          <p:nvPr/>
        </p:nvSpPr>
        <p:spPr bwMode="auto">
          <a:xfrm>
            <a:off x="964804" y="4748983"/>
            <a:ext cx="1336278"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689" name="Line 96"/>
          <p:cNvSpPr>
            <a:spLocks noChangeShapeType="1"/>
          </p:cNvSpPr>
          <p:nvPr/>
        </p:nvSpPr>
        <p:spPr bwMode="auto">
          <a:xfrm>
            <a:off x="1499659" y="5366520"/>
            <a:ext cx="801423"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690" name="Line 97"/>
          <p:cNvSpPr>
            <a:spLocks noChangeShapeType="1"/>
          </p:cNvSpPr>
          <p:nvPr/>
        </p:nvSpPr>
        <p:spPr bwMode="auto">
          <a:xfrm>
            <a:off x="2301082" y="5544320"/>
            <a:ext cx="445427" cy="3175"/>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691" name="Line 98"/>
          <p:cNvSpPr>
            <a:spLocks noChangeShapeType="1"/>
          </p:cNvSpPr>
          <p:nvPr/>
        </p:nvSpPr>
        <p:spPr bwMode="auto">
          <a:xfrm flipV="1">
            <a:off x="3159258" y="4580707"/>
            <a:ext cx="779065" cy="64770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6692" name="Line 99"/>
          <p:cNvSpPr>
            <a:spLocks noChangeShapeType="1"/>
          </p:cNvSpPr>
          <p:nvPr/>
        </p:nvSpPr>
        <p:spPr bwMode="auto">
          <a:xfrm>
            <a:off x="2301081" y="4483869"/>
            <a:ext cx="1515137" cy="1588"/>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693" name="Group 100"/>
          <p:cNvGrpSpPr>
            <a:grpSpLocks/>
          </p:cNvGrpSpPr>
          <p:nvPr/>
        </p:nvGrpSpPr>
        <p:grpSpPr bwMode="auto">
          <a:xfrm>
            <a:off x="3656277" y="4288607"/>
            <a:ext cx="607087" cy="374650"/>
            <a:chOff x="2154" y="3033"/>
            <a:chExt cx="309" cy="192"/>
          </a:xfrm>
        </p:grpSpPr>
        <p:sp>
          <p:nvSpPr>
            <p:cNvPr id="156893" name="Oval 101"/>
            <p:cNvSpPr>
              <a:spLocks noChangeArrowheads="1"/>
            </p:cNvSpPr>
            <p:nvPr/>
          </p:nvSpPr>
          <p:spPr bwMode="auto">
            <a:xfrm>
              <a:off x="2155"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56894" name="Rectangle 10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95" name="Rectangle 10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96" name="Oval 104"/>
            <p:cNvSpPr>
              <a:spLocks noChangeArrowheads="1"/>
            </p:cNvSpPr>
            <p:nvPr/>
          </p:nvSpPr>
          <p:spPr bwMode="auto">
            <a:xfrm>
              <a:off x="2155"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56897" name="Group 105"/>
            <p:cNvGrpSpPr>
              <a:grpSpLocks/>
            </p:cNvGrpSpPr>
            <p:nvPr/>
          </p:nvGrpSpPr>
          <p:grpSpPr bwMode="auto">
            <a:xfrm>
              <a:off x="2201" y="3046"/>
              <a:ext cx="214" cy="86"/>
              <a:chOff x="2201" y="3046"/>
              <a:chExt cx="214" cy="86"/>
            </a:xfrm>
          </p:grpSpPr>
          <p:grpSp>
            <p:nvGrpSpPr>
              <p:cNvPr id="156900" name="Group 106"/>
              <p:cNvGrpSpPr>
                <a:grpSpLocks/>
              </p:cNvGrpSpPr>
              <p:nvPr/>
            </p:nvGrpSpPr>
            <p:grpSpPr bwMode="auto">
              <a:xfrm>
                <a:off x="2201" y="3046"/>
                <a:ext cx="212" cy="84"/>
                <a:chOff x="2201" y="3046"/>
                <a:chExt cx="212" cy="84"/>
              </a:xfrm>
            </p:grpSpPr>
            <p:sp>
              <p:nvSpPr>
                <p:cNvPr id="156910" name="Freeform 107"/>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11" name="Freeform 108"/>
                <p:cNvSpPr>
                  <a:spLocks/>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12" name="Freeform 109"/>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13" name="Freeform 110"/>
                <p:cNvSpPr>
                  <a:spLocks/>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14" name="Freeform 111"/>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15" name="Freeform 112"/>
                <p:cNvSpPr>
                  <a:spLocks/>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16" name="Freeform 113"/>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17" name="Freeform 114"/>
                <p:cNvSpPr>
                  <a:spLocks/>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56901" name="Group 115"/>
              <p:cNvGrpSpPr>
                <a:grpSpLocks/>
              </p:cNvGrpSpPr>
              <p:nvPr/>
            </p:nvGrpSpPr>
            <p:grpSpPr bwMode="auto">
              <a:xfrm>
                <a:off x="2203" y="3048"/>
                <a:ext cx="212" cy="84"/>
                <a:chOff x="2203" y="3048"/>
                <a:chExt cx="212" cy="84"/>
              </a:xfrm>
            </p:grpSpPr>
            <p:sp>
              <p:nvSpPr>
                <p:cNvPr id="156902" name="Freeform 116"/>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03" name="Freeform 117"/>
                <p:cNvSpPr>
                  <a:spLocks/>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04" name="Freeform 118"/>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05" name="Freeform 119"/>
                <p:cNvSpPr>
                  <a:spLocks/>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06" name="Freeform 120"/>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07" name="Freeform 121"/>
                <p:cNvSpPr>
                  <a:spLocks/>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08" name="Freeform 122"/>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909" name="Freeform 123"/>
                <p:cNvSpPr>
                  <a:spLocks/>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56898" name="Line 124"/>
            <p:cNvSpPr>
              <a:spLocks noChangeShapeType="1"/>
            </p:cNvSpPr>
            <p:nvPr/>
          </p:nvSpPr>
          <p:spPr bwMode="auto">
            <a:xfrm>
              <a:off x="2154"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899" name="Line 125"/>
            <p:cNvSpPr>
              <a:spLocks noChangeShapeType="1"/>
            </p:cNvSpPr>
            <p:nvPr/>
          </p:nvSpPr>
          <p:spPr bwMode="auto">
            <a:xfrm>
              <a:off x="246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6694" name="Group 126"/>
          <p:cNvGrpSpPr>
            <a:grpSpLocks/>
          </p:cNvGrpSpPr>
          <p:nvPr/>
        </p:nvGrpSpPr>
        <p:grpSpPr bwMode="auto">
          <a:xfrm>
            <a:off x="1234810" y="3075758"/>
            <a:ext cx="557213" cy="517525"/>
            <a:chOff x="921" y="2412"/>
            <a:chExt cx="284" cy="265"/>
          </a:xfrm>
        </p:grpSpPr>
        <p:grpSp>
          <p:nvGrpSpPr>
            <p:cNvPr id="156867" name="Group 127"/>
            <p:cNvGrpSpPr>
              <a:grpSpLocks/>
            </p:cNvGrpSpPr>
            <p:nvPr/>
          </p:nvGrpSpPr>
          <p:grpSpPr bwMode="auto">
            <a:xfrm>
              <a:off x="928" y="2417"/>
              <a:ext cx="277" cy="260"/>
              <a:chOff x="928" y="2417"/>
              <a:chExt cx="277" cy="260"/>
            </a:xfrm>
          </p:grpSpPr>
          <p:sp>
            <p:nvSpPr>
              <p:cNvPr id="156881" name="Freeform 128"/>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82" name="Freeform 129"/>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83" name="Freeform 130"/>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84" name="Freeform 131"/>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85" name="Rectangle 132"/>
              <p:cNvSpPr>
                <a:spLocks noChangeArrowheads="1"/>
              </p:cNvSpPr>
              <p:nvPr/>
            </p:nvSpPr>
            <p:spPr bwMode="auto">
              <a:xfrm>
                <a:off x="974" y="2434"/>
                <a:ext cx="185"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86" name="Rectangle 133"/>
              <p:cNvSpPr>
                <a:spLocks noChangeArrowheads="1"/>
              </p:cNvSpPr>
              <p:nvPr/>
            </p:nvSpPr>
            <p:spPr bwMode="auto">
              <a:xfrm>
                <a:off x="937" y="2576"/>
                <a:ext cx="260"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87" name="Rectangle 134"/>
              <p:cNvSpPr>
                <a:spLocks noChangeArrowheads="1"/>
              </p:cNvSpPr>
              <p:nvPr/>
            </p:nvSpPr>
            <p:spPr bwMode="auto">
              <a:xfrm>
                <a:off x="992" y="2450"/>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88" name="Line 135"/>
              <p:cNvSpPr>
                <a:spLocks noChangeShapeType="1"/>
              </p:cNvSpPr>
              <p:nvPr/>
            </p:nvSpPr>
            <p:spPr bwMode="auto">
              <a:xfrm flipH="1">
                <a:off x="1115" y="259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889" name="Group 136"/>
              <p:cNvGrpSpPr>
                <a:grpSpLocks/>
              </p:cNvGrpSpPr>
              <p:nvPr/>
            </p:nvGrpSpPr>
            <p:grpSpPr bwMode="auto">
              <a:xfrm>
                <a:off x="928" y="2639"/>
                <a:ext cx="277" cy="38"/>
                <a:chOff x="928" y="2639"/>
                <a:chExt cx="277" cy="38"/>
              </a:xfrm>
            </p:grpSpPr>
            <p:sp>
              <p:nvSpPr>
                <p:cNvPr id="156890" name="Freeform 137"/>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91" name="Freeform 138"/>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92" name="Rectangle 139"/>
                <p:cNvSpPr>
                  <a:spLocks noChangeArrowheads="1"/>
                </p:cNvSpPr>
                <p:nvPr/>
              </p:nvSpPr>
              <p:spPr bwMode="auto">
                <a:xfrm>
                  <a:off x="930" y="2666"/>
                  <a:ext cx="274"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6868" name="Group 140"/>
            <p:cNvGrpSpPr>
              <a:grpSpLocks/>
            </p:cNvGrpSpPr>
            <p:nvPr/>
          </p:nvGrpSpPr>
          <p:grpSpPr bwMode="auto">
            <a:xfrm>
              <a:off x="921" y="2412"/>
              <a:ext cx="277" cy="261"/>
              <a:chOff x="921" y="2412"/>
              <a:chExt cx="277" cy="261"/>
            </a:xfrm>
          </p:grpSpPr>
          <p:sp>
            <p:nvSpPr>
              <p:cNvPr id="156869" name="Freeform 141"/>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70" name="Freeform 142"/>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71" name="Freeform 143"/>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72" name="Freeform 144"/>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73" name="Rectangle 145"/>
              <p:cNvSpPr>
                <a:spLocks noChangeArrowheads="1"/>
              </p:cNvSpPr>
              <p:nvPr/>
            </p:nvSpPr>
            <p:spPr bwMode="auto">
              <a:xfrm>
                <a:off x="968" y="2429"/>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74" name="Rectangle 146"/>
              <p:cNvSpPr>
                <a:spLocks noChangeArrowheads="1"/>
              </p:cNvSpPr>
              <p:nvPr/>
            </p:nvSpPr>
            <p:spPr bwMode="auto">
              <a:xfrm>
                <a:off x="930" y="2571"/>
                <a:ext cx="260"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75" name="Rectangle 147"/>
              <p:cNvSpPr>
                <a:spLocks noChangeArrowheads="1"/>
              </p:cNvSpPr>
              <p:nvPr/>
            </p:nvSpPr>
            <p:spPr bwMode="auto">
              <a:xfrm>
                <a:off x="985" y="2445"/>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76" name="Line 148"/>
              <p:cNvSpPr>
                <a:spLocks noChangeShapeType="1"/>
              </p:cNvSpPr>
              <p:nvPr/>
            </p:nvSpPr>
            <p:spPr bwMode="auto">
              <a:xfrm flipH="1">
                <a:off x="1108" y="259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877" name="Group 149"/>
              <p:cNvGrpSpPr>
                <a:grpSpLocks/>
              </p:cNvGrpSpPr>
              <p:nvPr/>
            </p:nvGrpSpPr>
            <p:grpSpPr bwMode="auto">
              <a:xfrm>
                <a:off x="921" y="2635"/>
                <a:ext cx="277" cy="38"/>
                <a:chOff x="921" y="2635"/>
                <a:chExt cx="277" cy="38"/>
              </a:xfrm>
            </p:grpSpPr>
            <p:sp>
              <p:nvSpPr>
                <p:cNvPr id="156878" name="Freeform 150"/>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79" name="Freeform 151"/>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80" name="Rectangle 152"/>
                <p:cNvSpPr>
                  <a:spLocks noChangeArrowheads="1"/>
                </p:cNvSpPr>
                <p:nvPr/>
              </p:nvSpPr>
              <p:spPr bwMode="auto">
                <a:xfrm>
                  <a:off x="923" y="2662"/>
                  <a:ext cx="274"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6695" name="Group 153"/>
          <p:cNvGrpSpPr>
            <a:grpSpLocks/>
          </p:cNvGrpSpPr>
          <p:nvPr/>
        </p:nvGrpSpPr>
        <p:grpSpPr bwMode="auto">
          <a:xfrm>
            <a:off x="1384433" y="3785370"/>
            <a:ext cx="553773" cy="517525"/>
            <a:chOff x="997" y="2775"/>
            <a:chExt cx="282" cy="265"/>
          </a:xfrm>
        </p:grpSpPr>
        <p:grpSp>
          <p:nvGrpSpPr>
            <p:cNvPr id="156841" name="Group 154"/>
            <p:cNvGrpSpPr>
              <a:grpSpLocks/>
            </p:cNvGrpSpPr>
            <p:nvPr/>
          </p:nvGrpSpPr>
          <p:grpSpPr bwMode="auto">
            <a:xfrm>
              <a:off x="1004" y="2779"/>
              <a:ext cx="275" cy="261"/>
              <a:chOff x="1004" y="2779"/>
              <a:chExt cx="275" cy="261"/>
            </a:xfrm>
          </p:grpSpPr>
          <p:sp>
            <p:nvSpPr>
              <p:cNvPr id="156855" name="Freeform 155"/>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56" name="Freeform 156"/>
              <p:cNvSpPr>
                <a:spLocks/>
              </p:cNvSpPr>
              <p:nvPr/>
            </p:nvSpPr>
            <p:spPr bwMode="auto">
              <a:xfrm>
                <a:off x="1011" y="2914"/>
                <a:ext cx="260" cy="26"/>
              </a:xfrm>
              <a:custGeom>
                <a:avLst/>
                <a:gdLst>
                  <a:gd name="T0" fmla="*/ 0 w 260"/>
                  <a:gd name="T1" fmla="*/ 26 h 26"/>
                  <a:gd name="T2" fmla="*/ 30 w 260"/>
                  <a:gd name="T3" fmla="*/ 0 h 26"/>
                  <a:gd name="T4" fmla="*/ 229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0" y="0"/>
                    </a:lnTo>
                    <a:lnTo>
                      <a:pt x="229"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57" name="Freeform 157"/>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58" name="Freeform 158"/>
              <p:cNvSpPr>
                <a:spLocks/>
              </p:cNvSpPr>
              <p:nvPr/>
            </p:nvSpPr>
            <p:spPr bwMode="auto">
              <a:xfrm>
                <a:off x="1050" y="2779"/>
                <a:ext cx="183" cy="18"/>
              </a:xfrm>
              <a:custGeom>
                <a:avLst/>
                <a:gdLst>
                  <a:gd name="T0" fmla="*/ 0 w 183"/>
                  <a:gd name="T1" fmla="*/ 18 h 18"/>
                  <a:gd name="T2" fmla="*/ 22 w 183"/>
                  <a:gd name="T3" fmla="*/ 0 h 18"/>
                  <a:gd name="T4" fmla="*/ 161 w 183"/>
                  <a:gd name="T5" fmla="*/ 0 h 18"/>
                  <a:gd name="T6" fmla="*/ 183 w 183"/>
                  <a:gd name="T7" fmla="*/ 18 h 18"/>
                  <a:gd name="T8" fmla="*/ 0 w 183"/>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8">
                    <a:moveTo>
                      <a:pt x="0" y="18"/>
                    </a:moveTo>
                    <a:lnTo>
                      <a:pt x="22" y="0"/>
                    </a:lnTo>
                    <a:lnTo>
                      <a:pt x="161" y="0"/>
                    </a:lnTo>
                    <a:lnTo>
                      <a:pt x="183"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59" name="Rectangle 159"/>
              <p:cNvSpPr>
                <a:spLocks noChangeArrowheads="1"/>
              </p:cNvSpPr>
              <p:nvPr/>
            </p:nvSpPr>
            <p:spPr bwMode="auto">
              <a:xfrm>
                <a:off x="1050" y="2797"/>
                <a:ext cx="183"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60" name="Rectangle 160"/>
              <p:cNvSpPr>
                <a:spLocks noChangeArrowheads="1"/>
              </p:cNvSpPr>
              <p:nvPr/>
            </p:nvSpPr>
            <p:spPr bwMode="auto">
              <a:xfrm>
                <a:off x="1013" y="293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61" name="Rectangle 161"/>
              <p:cNvSpPr>
                <a:spLocks noChangeArrowheads="1"/>
              </p:cNvSpPr>
              <p:nvPr/>
            </p:nvSpPr>
            <p:spPr bwMode="auto">
              <a:xfrm>
                <a:off x="1067" y="2813"/>
                <a:ext cx="149"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62" name="Line 162"/>
              <p:cNvSpPr>
                <a:spLocks noChangeShapeType="1"/>
              </p:cNvSpPr>
              <p:nvPr/>
            </p:nvSpPr>
            <p:spPr bwMode="auto">
              <a:xfrm flipH="1">
                <a:off x="1189" y="2961"/>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863" name="Group 163"/>
              <p:cNvGrpSpPr>
                <a:grpSpLocks/>
              </p:cNvGrpSpPr>
              <p:nvPr/>
            </p:nvGrpSpPr>
            <p:grpSpPr bwMode="auto">
              <a:xfrm>
                <a:off x="1004" y="3002"/>
                <a:ext cx="275" cy="38"/>
                <a:chOff x="1004" y="3002"/>
                <a:chExt cx="275" cy="38"/>
              </a:xfrm>
            </p:grpSpPr>
            <p:sp>
              <p:nvSpPr>
                <p:cNvPr id="156864" name="Freeform 164"/>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65" name="Freeform 165"/>
                <p:cNvSpPr>
                  <a:spLocks/>
                </p:cNvSpPr>
                <p:nvPr/>
              </p:nvSpPr>
              <p:spPr bwMode="auto">
                <a:xfrm>
                  <a:off x="1004" y="3002"/>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66" name="Rectangle 166"/>
                <p:cNvSpPr>
                  <a:spLocks noChangeArrowheads="1"/>
                </p:cNvSpPr>
                <p:nvPr/>
              </p:nvSpPr>
              <p:spPr bwMode="auto">
                <a:xfrm>
                  <a:off x="1006" y="3029"/>
                  <a:ext cx="271"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6842" name="Group 167"/>
            <p:cNvGrpSpPr>
              <a:grpSpLocks/>
            </p:cNvGrpSpPr>
            <p:nvPr/>
          </p:nvGrpSpPr>
          <p:grpSpPr bwMode="auto">
            <a:xfrm>
              <a:off x="997" y="2775"/>
              <a:ext cx="275" cy="260"/>
              <a:chOff x="997" y="2775"/>
              <a:chExt cx="275" cy="260"/>
            </a:xfrm>
          </p:grpSpPr>
          <p:sp>
            <p:nvSpPr>
              <p:cNvPr id="156843" name="Freeform 168"/>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44" name="Freeform 169"/>
              <p:cNvSpPr>
                <a:spLocks/>
              </p:cNvSpPr>
              <p:nvPr/>
            </p:nvSpPr>
            <p:spPr bwMode="auto">
              <a:xfrm>
                <a:off x="1004" y="2910"/>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45" name="Freeform 170"/>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46" name="Freeform 171"/>
              <p:cNvSpPr>
                <a:spLocks/>
              </p:cNvSpPr>
              <p:nvPr/>
            </p:nvSpPr>
            <p:spPr bwMode="auto">
              <a:xfrm>
                <a:off x="1043" y="2775"/>
                <a:ext cx="184" cy="17"/>
              </a:xfrm>
              <a:custGeom>
                <a:avLst/>
                <a:gdLst>
                  <a:gd name="T0" fmla="*/ 0 w 184"/>
                  <a:gd name="T1" fmla="*/ 17 h 17"/>
                  <a:gd name="T2" fmla="*/ 22 w 184"/>
                  <a:gd name="T3" fmla="*/ 0 h 17"/>
                  <a:gd name="T4" fmla="*/ 161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1"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47" name="Rectangle 172"/>
              <p:cNvSpPr>
                <a:spLocks noChangeArrowheads="1"/>
              </p:cNvSpPr>
              <p:nvPr/>
            </p:nvSpPr>
            <p:spPr bwMode="auto">
              <a:xfrm>
                <a:off x="1043" y="279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48" name="Rectangle 173"/>
              <p:cNvSpPr>
                <a:spLocks noChangeArrowheads="1"/>
              </p:cNvSpPr>
              <p:nvPr/>
            </p:nvSpPr>
            <p:spPr bwMode="auto">
              <a:xfrm>
                <a:off x="1006" y="2934"/>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49" name="Rectangle 174"/>
              <p:cNvSpPr>
                <a:spLocks noChangeArrowheads="1"/>
              </p:cNvSpPr>
              <p:nvPr/>
            </p:nvSpPr>
            <p:spPr bwMode="auto">
              <a:xfrm>
                <a:off x="1060" y="280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50" name="Line 175"/>
              <p:cNvSpPr>
                <a:spLocks noChangeShapeType="1"/>
              </p:cNvSpPr>
              <p:nvPr/>
            </p:nvSpPr>
            <p:spPr bwMode="auto">
              <a:xfrm flipH="1">
                <a:off x="1182" y="2956"/>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851" name="Group 176"/>
              <p:cNvGrpSpPr>
                <a:grpSpLocks/>
              </p:cNvGrpSpPr>
              <p:nvPr/>
            </p:nvGrpSpPr>
            <p:grpSpPr bwMode="auto">
              <a:xfrm>
                <a:off x="997" y="2997"/>
                <a:ext cx="275" cy="38"/>
                <a:chOff x="997" y="2997"/>
                <a:chExt cx="275" cy="38"/>
              </a:xfrm>
            </p:grpSpPr>
            <p:sp>
              <p:nvSpPr>
                <p:cNvPr id="156852" name="Freeform 177"/>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53" name="Freeform 178"/>
                <p:cNvSpPr>
                  <a:spLocks/>
                </p:cNvSpPr>
                <p:nvPr/>
              </p:nvSpPr>
              <p:spPr bwMode="auto">
                <a:xfrm>
                  <a:off x="997" y="2997"/>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54" name="Rectangle 179"/>
                <p:cNvSpPr>
                  <a:spLocks noChangeArrowheads="1"/>
                </p:cNvSpPr>
                <p:nvPr/>
              </p:nvSpPr>
              <p:spPr bwMode="auto">
                <a:xfrm>
                  <a:off x="999" y="3024"/>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6696" name="Group 180"/>
          <p:cNvGrpSpPr>
            <a:grpSpLocks/>
          </p:cNvGrpSpPr>
          <p:nvPr/>
        </p:nvGrpSpPr>
        <p:grpSpPr bwMode="auto">
          <a:xfrm>
            <a:off x="584730" y="4315595"/>
            <a:ext cx="553773" cy="517525"/>
            <a:chOff x="590" y="3047"/>
            <a:chExt cx="282" cy="265"/>
          </a:xfrm>
        </p:grpSpPr>
        <p:grpSp>
          <p:nvGrpSpPr>
            <p:cNvPr id="156815" name="Group 181"/>
            <p:cNvGrpSpPr>
              <a:grpSpLocks/>
            </p:cNvGrpSpPr>
            <p:nvPr/>
          </p:nvGrpSpPr>
          <p:grpSpPr bwMode="auto">
            <a:xfrm>
              <a:off x="596" y="3051"/>
              <a:ext cx="276" cy="261"/>
              <a:chOff x="596" y="3051"/>
              <a:chExt cx="276" cy="261"/>
            </a:xfrm>
          </p:grpSpPr>
          <p:sp>
            <p:nvSpPr>
              <p:cNvPr id="156829" name="Freeform 182"/>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30" name="Freeform 183"/>
              <p:cNvSpPr>
                <a:spLocks/>
              </p:cNvSpPr>
              <p:nvPr/>
            </p:nvSpPr>
            <p:spPr bwMode="auto">
              <a:xfrm>
                <a:off x="603" y="3186"/>
                <a:ext cx="260" cy="26"/>
              </a:xfrm>
              <a:custGeom>
                <a:avLst/>
                <a:gdLst>
                  <a:gd name="T0" fmla="*/ 0 w 260"/>
                  <a:gd name="T1" fmla="*/ 26 h 26"/>
                  <a:gd name="T2" fmla="*/ 31 w 260"/>
                  <a:gd name="T3" fmla="*/ 0 h 26"/>
                  <a:gd name="T4" fmla="*/ 230 w 260"/>
                  <a:gd name="T5" fmla="*/ 0 h 26"/>
                  <a:gd name="T6" fmla="*/ 260 w 260"/>
                  <a:gd name="T7" fmla="*/ 26 h 26"/>
                  <a:gd name="T8" fmla="*/ 0 w 260"/>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6">
                    <a:moveTo>
                      <a:pt x="0" y="26"/>
                    </a:moveTo>
                    <a:lnTo>
                      <a:pt x="31" y="0"/>
                    </a:lnTo>
                    <a:lnTo>
                      <a:pt x="230" y="0"/>
                    </a:lnTo>
                    <a:lnTo>
                      <a:pt x="260" y="26"/>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31" name="Freeform 184"/>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32" name="Freeform 185"/>
              <p:cNvSpPr>
                <a:spLocks/>
              </p:cNvSpPr>
              <p:nvPr/>
            </p:nvSpPr>
            <p:spPr bwMode="auto">
              <a:xfrm>
                <a:off x="642" y="3051"/>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33" name="Rectangle 186"/>
              <p:cNvSpPr>
                <a:spLocks noChangeArrowheads="1"/>
              </p:cNvSpPr>
              <p:nvPr/>
            </p:nvSpPr>
            <p:spPr bwMode="auto">
              <a:xfrm>
                <a:off x="642" y="3069"/>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34" name="Rectangle 187"/>
              <p:cNvSpPr>
                <a:spLocks noChangeArrowheads="1"/>
              </p:cNvSpPr>
              <p:nvPr/>
            </p:nvSpPr>
            <p:spPr bwMode="auto">
              <a:xfrm>
                <a:off x="605" y="3210"/>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35" name="Rectangle 188"/>
              <p:cNvSpPr>
                <a:spLocks noChangeArrowheads="1"/>
              </p:cNvSpPr>
              <p:nvPr/>
            </p:nvSpPr>
            <p:spPr bwMode="auto">
              <a:xfrm>
                <a:off x="659" y="3085"/>
                <a:ext cx="150" cy="10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36" name="Line 189"/>
              <p:cNvSpPr>
                <a:spLocks noChangeShapeType="1"/>
              </p:cNvSpPr>
              <p:nvPr/>
            </p:nvSpPr>
            <p:spPr bwMode="auto">
              <a:xfrm flipH="1">
                <a:off x="782" y="323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837" name="Group 190"/>
              <p:cNvGrpSpPr>
                <a:grpSpLocks/>
              </p:cNvGrpSpPr>
              <p:nvPr/>
            </p:nvGrpSpPr>
            <p:grpSpPr bwMode="auto">
              <a:xfrm>
                <a:off x="596" y="3274"/>
                <a:ext cx="276" cy="38"/>
                <a:chOff x="596" y="3274"/>
                <a:chExt cx="276" cy="38"/>
              </a:xfrm>
            </p:grpSpPr>
            <p:sp>
              <p:nvSpPr>
                <p:cNvPr id="156838" name="Freeform 191"/>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39" name="Freeform 192"/>
                <p:cNvSpPr>
                  <a:spLocks/>
                </p:cNvSpPr>
                <p:nvPr/>
              </p:nvSpPr>
              <p:spPr bwMode="auto">
                <a:xfrm>
                  <a:off x="596" y="3274"/>
                  <a:ext cx="276" cy="29"/>
                </a:xfrm>
                <a:custGeom>
                  <a:avLst/>
                  <a:gdLst>
                    <a:gd name="T0" fmla="*/ 0 w 276"/>
                    <a:gd name="T1" fmla="*/ 29 h 29"/>
                    <a:gd name="T2" fmla="*/ 33 w 276"/>
                    <a:gd name="T3" fmla="*/ 0 h 29"/>
                    <a:gd name="T4" fmla="*/ 243 w 276"/>
                    <a:gd name="T5" fmla="*/ 0 h 29"/>
                    <a:gd name="T6" fmla="*/ 276 w 276"/>
                    <a:gd name="T7" fmla="*/ 29 h 29"/>
                    <a:gd name="T8" fmla="*/ 0 w 276"/>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6" h="29">
                      <a:moveTo>
                        <a:pt x="0" y="29"/>
                      </a:moveTo>
                      <a:lnTo>
                        <a:pt x="33" y="0"/>
                      </a:lnTo>
                      <a:lnTo>
                        <a:pt x="243" y="0"/>
                      </a:lnTo>
                      <a:lnTo>
                        <a:pt x="276"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40" name="Rectangle 193"/>
                <p:cNvSpPr>
                  <a:spLocks noChangeArrowheads="1"/>
                </p:cNvSpPr>
                <p:nvPr/>
              </p:nvSpPr>
              <p:spPr bwMode="auto">
                <a:xfrm>
                  <a:off x="598" y="3301"/>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6816" name="Group 194"/>
            <p:cNvGrpSpPr>
              <a:grpSpLocks/>
            </p:cNvGrpSpPr>
            <p:nvPr/>
          </p:nvGrpSpPr>
          <p:grpSpPr bwMode="auto">
            <a:xfrm>
              <a:off x="590" y="3047"/>
              <a:ext cx="275" cy="260"/>
              <a:chOff x="590" y="3047"/>
              <a:chExt cx="275" cy="260"/>
            </a:xfrm>
          </p:grpSpPr>
          <p:sp>
            <p:nvSpPr>
              <p:cNvPr id="156817" name="Freeform 195"/>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18" name="Freeform 196"/>
              <p:cNvSpPr>
                <a:spLocks/>
              </p:cNvSpPr>
              <p:nvPr/>
            </p:nvSpPr>
            <p:spPr bwMode="auto">
              <a:xfrm>
                <a:off x="596" y="3182"/>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19" name="Freeform 197"/>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20" name="Freeform 198"/>
              <p:cNvSpPr>
                <a:spLocks/>
              </p:cNvSpPr>
              <p:nvPr/>
            </p:nvSpPr>
            <p:spPr bwMode="auto">
              <a:xfrm>
                <a:off x="636" y="3047"/>
                <a:ext cx="183" cy="17"/>
              </a:xfrm>
              <a:custGeom>
                <a:avLst/>
                <a:gdLst>
                  <a:gd name="T0" fmla="*/ 0 w 183"/>
                  <a:gd name="T1" fmla="*/ 17 h 17"/>
                  <a:gd name="T2" fmla="*/ 22 w 183"/>
                  <a:gd name="T3" fmla="*/ 0 h 17"/>
                  <a:gd name="T4" fmla="*/ 161 w 183"/>
                  <a:gd name="T5" fmla="*/ 0 h 17"/>
                  <a:gd name="T6" fmla="*/ 183 w 183"/>
                  <a:gd name="T7" fmla="*/ 17 h 17"/>
                  <a:gd name="T8" fmla="*/ 0 w 183"/>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3" h="17">
                    <a:moveTo>
                      <a:pt x="0" y="17"/>
                    </a:moveTo>
                    <a:lnTo>
                      <a:pt x="22" y="0"/>
                    </a:lnTo>
                    <a:lnTo>
                      <a:pt x="161" y="0"/>
                    </a:lnTo>
                    <a:lnTo>
                      <a:pt x="183"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21" name="Rectangle 199"/>
              <p:cNvSpPr>
                <a:spLocks noChangeArrowheads="1"/>
              </p:cNvSpPr>
              <p:nvPr/>
            </p:nvSpPr>
            <p:spPr bwMode="auto">
              <a:xfrm>
                <a:off x="636" y="3064"/>
                <a:ext cx="183"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22" name="Rectangle 200"/>
              <p:cNvSpPr>
                <a:spLocks noChangeArrowheads="1"/>
              </p:cNvSpPr>
              <p:nvPr/>
            </p:nvSpPr>
            <p:spPr bwMode="auto">
              <a:xfrm>
                <a:off x="598" y="3206"/>
                <a:ext cx="258" cy="5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23" name="Rectangle 201"/>
              <p:cNvSpPr>
                <a:spLocks noChangeArrowheads="1"/>
              </p:cNvSpPr>
              <p:nvPr/>
            </p:nvSpPr>
            <p:spPr bwMode="auto">
              <a:xfrm>
                <a:off x="653" y="3080"/>
                <a:ext cx="149"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24" name="Line 202"/>
              <p:cNvSpPr>
                <a:spLocks noChangeShapeType="1"/>
              </p:cNvSpPr>
              <p:nvPr/>
            </p:nvSpPr>
            <p:spPr bwMode="auto">
              <a:xfrm flipH="1">
                <a:off x="775" y="322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825" name="Group 203"/>
              <p:cNvGrpSpPr>
                <a:grpSpLocks/>
              </p:cNvGrpSpPr>
              <p:nvPr/>
            </p:nvGrpSpPr>
            <p:grpSpPr bwMode="auto">
              <a:xfrm>
                <a:off x="590" y="3269"/>
                <a:ext cx="275" cy="38"/>
                <a:chOff x="590" y="3269"/>
                <a:chExt cx="275" cy="38"/>
              </a:xfrm>
            </p:grpSpPr>
            <p:sp>
              <p:nvSpPr>
                <p:cNvPr id="156826" name="Freeform 204"/>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27" name="Freeform 205"/>
                <p:cNvSpPr>
                  <a:spLocks/>
                </p:cNvSpPr>
                <p:nvPr/>
              </p:nvSpPr>
              <p:spPr bwMode="auto">
                <a:xfrm>
                  <a:off x="590" y="3269"/>
                  <a:ext cx="275" cy="29"/>
                </a:xfrm>
                <a:custGeom>
                  <a:avLst/>
                  <a:gdLst>
                    <a:gd name="T0" fmla="*/ 0 w 275"/>
                    <a:gd name="T1" fmla="*/ 29 h 29"/>
                    <a:gd name="T2" fmla="*/ 32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3"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28" name="Rectangle 206"/>
                <p:cNvSpPr>
                  <a:spLocks noChangeArrowheads="1"/>
                </p:cNvSpPr>
                <p:nvPr/>
              </p:nvSpPr>
              <p:spPr bwMode="auto">
                <a:xfrm>
                  <a:off x="591" y="3296"/>
                  <a:ext cx="272"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6697" name="Group 207"/>
          <p:cNvGrpSpPr>
            <a:grpSpLocks/>
          </p:cNvGrpSpPr>
          <p:nvPr/>
        </p:nvGrpSpPr>
        <p:grpSpPr bwMode="auto">
          <a:xfrm>
            <a:off x="1205575" y="4937895"/>
            <a:ext cx="552053" cy="517525"/>
            <a:chOff x="906" y="3365"/>
            <a:chExt cx="281" cy="265"/>
          </a:xfrm>
        </p:grpSpPr>
        <p:grpSp>
          <p:nvGrpSpPr>
            <p:cNvPr id="156789" name="Group 208"/>
            <p:cNvGrpSpPr>
              <a:grpSpLocks/>
            </p:cNvGrpSpPr>
            <p:nvPr/>
          </p:nvGrpSpPr>
          <p:grpSpPr bwMode="auto">
            <a:xfrm>
              <a:off x="912" y="3369"/>
              <a:ext cx="275" cy="261"/>
              <a:chOff x="912" y="3369"/>
              <a:chExt cx="275" cy="261"/>
            </a:xfrm>
          </p:grpSpPr>
          <p:sp>
            <p:nvSpPr>
              <p:cNvPr id="156803" name="Freeform 209"/>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04" name="Freeform 210"/>
              <p:cNvSpPr>
                <a:spLocks/>
              </p:cNvSpPr>
              <p:nvPr/>
            </p:nvSpPr>
            <p:spPr bwMode="auto">
              <a:xfrm>
                <a:off x="919" y="3505"/>
                <a:ext cx="260" cy="25"/>
              </a:xfrm>
              <a:custGeom>
                <a:avLst/>
                <a:gdLst>
                  <a:gd name="T0" fmla="*/ 0 w 260"/>
                  <a:gd name="T1" fmla="*/ 25 h 25"/>
                  <a:gd name="T2" fmla="*/ 31 w 260"/>
                  <a:gd name="T3" fmla="*/ 0 h 25"/>
                  <a:gd name="T4" fmla="*/ 229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29" y="0"/>
                    </a:lnTo>
                    <a:lnTo>
                      <a:pt x="26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05" name="Freeform 211"/>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06" name="Freeform 212"/>
              <p:cNvSpPr>
                <a:spLocks/>
              </p:cNvSpPr>
              <p:nvPr/>
            </p:nvSpPr>
            <p:spPr bwMode="auto">
              <a:xfrm>
                <a:off x="958" y="3369"/>
                <a:ext cx="184" cy="18"/>
              </a:xfrm>
              <a:custGeom>
                <a:avLst/>
                <a:gdLst>
                  <a:gd name="T0" fmla="*/ 0 w 184"/>
                  <a:gd name="T1" fmla="*/ 18 h 18"/>
                  <a:gd name="T2" fmla="*/ 22 w 184"/>
                  <a:gd name="T3" fmla="*/ 0 h 18"/>
                  <a:gd name="T4" fmla="*/ 162 w 184"/>
                  <a:gd name="T5" fmla="*/ 0 h 18"/>
                  <a:gd name="T6" fmla="*/ 184 w 184"/>
                  <a:gd name="T7" fmla="*/ 18 h 18"/>
                  <a:gd name="T8" fmla="*/ 0 w 184"/>
                  <a:gd name="T9" fmla="*/ 1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8">
                    <a:moveTo>
                      <a:pt x="0" y="18"/>
                    </a:moveTo>
                    <a:lnTo>
                      <a:pt x="22" y="0"/>
                    </a:lnTo>
                    <a:lnTo>
                      <a:pt x="162" y="0"/>
                    </a:lnTo>
                    <a:lnTo>
                      <a:pt x="184"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07" name="Rectangle 213"/>
              <p:cNvSpPr>
                <a:spLocks noChangeArrowheads="1"/>
              </p:cNvSpPr>
              <p:nvPr/>
            </p:nvSpPr>
            <p:spPr bwMode="auto">
              <a:xfrm>
                <a:off x="958" y="3387"/>
                <a:ext cx="184"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08" name="Rectangle 214"/>
              <p:cNvSpPr>
                <a:spLocks noChangeArrowheads="1"/>
              </p:cNvSpPr>
              <p:nvPr/>
            </p:nvSpPr>
            <p:spPr bwMode="auto">
              <a:xfrm>
                <a:off x="921" y="3528"/>
                <a:ext cx="25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09" name="Rectangle 215"/>
              <p:cNvSpPr>
                <a:spLocks noChangeArrowheads="1"/>
              </p:cNvSpPr>
              <p:nvPr/>
            </p:nvSpPr>
            <p:spPr bwMode="auto">
              <a:xfrm>
                <a:off x="975" y="3403"/>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810" name="Line 216"/>
              <p:cNvSpPr>
                <a:spLocks noChangeShapeType="1"/>
              </p:cNvSpPr>
              <p:nvPr/>
            </p:nvSpPr>
            <p:spPr bwMode="auto">
              <a:xfrm flipH="1">
                <a:off x="1097" y="3551"/>
                <a:ext cx="62"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811" name="Group 217"/>
              <p:cNvGrpSpPr>
                <a:grpSpLocks/>
              </p:cNvGrpSpPr>
              <p:nvPr/>
            </p:nvGrpSpPr>
            <p:grpSpPr bwMode="auto">
              <a:xfrm>
                <a:off x="912" y="3592"/>
                <a:ext cx="275" cy="38"/>
                <a:chOff x="912" y="3592"/>
                <a:chExt cx="275" cy="38"/>
              </a:xfrm>
            </p:grpSpPr>
            <p:sp>
              <p:nvSpPr>
                <p:cNvPr id="156812" name="Freeform 218"/>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13" name="Freeform 219"/>
                <p:cNvSpPr>
                  <a:spLocks/>
                </p:cNvSpPr>
                <p:nvPr/>
              </p:nvSpPr>
              <p:spPr bwMode="auto">
                <a:xfrm>
                  <a:off x="912" y="3592"/>
                  <a:ext cx="275" cy="29"/>
                </a:xfrm>
                <a:custGeom>
                  <a:avLst/>
                  <a:gdLst>
                    <a:gd name="T0" fmla="*/ 0 w 275"/>
                    <a:gd name="T1" fmla="*/ 29 h 29"/>
                    <a:gd name="T2" fmla="*/ 33 w 275"/>
                    <a:gd name="T3" fmla="*/ 0 h 29"/>
                    <a:gd name="T4" fmla="*/ 243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3" y="0"/>
                      </a:lnTo>
                      <a:lnTo>
                        <a:pt x="243" y="0"/>
                      </a:lnTo>
                      <a:lnTo>
                        <a:pt x="275"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14" name="Rectangle 220"/>
                <p:cNvSpPr>
                  <a:spLocks noChangeArrowheads="1"/>
                </p:cNvSpPr>
                <p:nvPr/>
              </p:nvSpPr>
              <p:spPr bwMode="auto">
                <a:xfrm>
                  <a:off x="914" y="3619"/>
                  <a:ext cx="272"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156790" name="Group 221"/>
            <p:cNvGrpSpPr>
              <a:grpSpLocks/>
            </p:cNvGrpSpPr>
            <p:nvPr/>
          </p:nvGrpSpPr>
          <p:grpSpPr bwMode="auto">
            <a:xfrm>
              <a:off x="906" y="3365"/>
              <a:ext cx="275" cy="261"/>
              <a:chOff x="906" y="3365"/>
              <a:chExt cx="275" cy="261"/>
            </a:xfrm>
          </p:grpSpPr>
          <p:sp>
            <p:nvSpPr>
              <p:cNvPr id="156791" name="Freeform 222"/>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92" name="Freeform 223"/>
              <p:cNvSpPr>
                <a:spLocks/>
              </p:cNvSpPr>
              <p:nvPr/>
            </p:nvSpPr>
            <p:spPr bwMode="auto">
              <a:xfrm>
                <a:off x="912" y="3500"/>
                <a:ext cx="260" cy="25"/>
              </a:xfrm>
              <a:custGeom>
                <a:avLst/>
                <a:gdLst>
                  <a:gd name="T0" fmla="*/ 0 w 260"/>
                  <a:gd name="T1" fmla="*/ 25 h 25"/>
                  <a:gd name="T2" fmla="*/ 31 w 260"/>
                  <a:gd name="T3" fmla="*/ 0 h 25"/>
                  <a:gd name="T4" fmla="*/ 230 w 260"/>
                  <a:gd name="T5" fmla="*/ 0 h 25"/>
                  <a:gd name="T6" fmla="*/ 260 w 260"/>
                  <a:gd name="T7" fmla="*/ 25 h 25"/>
                  <a:gd name="T8" fmla="*/ 0 w 260"/>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0" h="25">
                    <a:moveTo>
                      <a:pt x="0" y="25"/>
                    </a:moveTo>
                    <a:lnTo>
                      <a:pt x="31" y="0"/>
                    </a:lnTo>
                    <a:lnTo>
                      <a:pt x="230" y="0"/>
                    </a:lnTo>
                    <a:lnTo>
                      <a:pt x="260" y="25"/>
                    </a:lnTo>
                    <a:lnTo>
                      <a:pt x="0" y="25"/>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93" name="Freeform 224"/>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94" name="Freeform 225"/>
              <p:cNvSpPr>
                <a:spLocks/>
              </p:cNvSpPr>
              <p:nvPr/>
            </p:nvSpPr>
            <p:spPr bwMode="auto">
              <a:xfrm>
                <a:off x="951" y="3365"/>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95" name="Rectangle 226"/>
              <p:cNvSpPr>
                <a:spLocks noChangeArrowheads="1"/>
              </p:cNvSpPr>
              <p:nvPr/>
            </p:nvSpPr>
            <p:spPr bwMode="auto">
              <a:xfrm>
                <a:off x="951" y="3382"/>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96" name="Rectangle 227"/>
              <p:cNvSpPr>
                <a:spLocks noChangeArrowheads="1"/>
              </p:cNvSpPr>
              <p:nvPr/>
            </p:nvSpPr>
            <p:spPr bwMode="auto">
              <a:xfrm>
                <a:off x="914" y="3524"/>
                <a:ext cx="258"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97" name="Rectangle 228"/>
              <p:cNvSpPr>
                <a:spLocks noChangeArrowheads="1"/>
              </p:cNvSpPr>
              <p:nvPr/>
            </p:nvSpPr>
            <p:spPr bwMode="auto">
              <a:xfrm>
                <a:off x="968" y="3398"/>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98" name="Line 229"/>
              <p:cNvSpPr>
                <a:spLocks noChangeShapeType="1"/>
              </p:cNvSpPr>
              <p:nvPr/>
            </p:nvSpPr>
            <p:spPr bwMode="auto">
              <a:xfrm flipH="1">
                <a:off x="1091" y="3546"/>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156799" name="Group 230"/>
              <p:cNvGrpSpPr>
                <a:grpSpLocks/>
              </p:cNvGrpSpPr>
              <p:nvPr/>
            </p:nvGrpSpPr>
            <p:grpSpPr bwMode="auto">
              <a:xfrm>
                <a:off x="906" y="3587"/>
                <a:ext cx="275" cy="39"/>
                <a:chOff x="906" y="3587"/>
                <a:chExt cx="275" cy="39"/>
              </a:xfrm>
            </p:grpSpPr>
            <p:sp>
              <p:nvSpPr>
                <p:cNvPr id="156800" name="Freeform 231"/>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01" name="Freeform 232"/>
                <p:cNvSpPr>
                  <a:spLocks/>
                </p:cNvSpPr>
                <p:nvPr/>
              </p:nvSpPr>
              <p:spPr bwMode="auto">
                <a:xfrm>
                  <a:off x="906" y="3587"/>
                  <a:ext cx="275" cy="29"/>
                </a:xfrm>
                <a:custGeom>
                  <a:avLst/>
                  <a:gdLst>
                    <a:gd name="T0" fmla="*/ 0 w 275"/>
                    <a:gd name="T1" fmla="*/ 29 h 29"/>
                    <a:gd name="T2" fmla="*/ 32 w 275"/>
                    <a:gd name="T3" fmla="*/ 0 h 29"/>
                    <a:gd name="T4" fmla="*/ 242 w 275"/>
                    <a:gd name="T5" fmla="*/ 0 h 29"/>
                    <a:gd name="T6" fmla="*/ 275 w 275"/>
                    <a:gd name="T7" fmla="*/ 29 h 29"/>
                    <a:gd name="T8" fmla="*/ 0 w 275"/>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29">
                      <a:moveTo>
                        <a:pt x="0" y="29"/>
                      </a:moveTo>
                      <a:lnTo>
                        <a:pt x="32" y="0"/>
                      </a:lnTo>
                      <a:lnTo>
                        <a:pt x="242" y="0"/>
                      </a:lnTo>
                      <a:lnTo>
                        <a:pt x="275" y="29"/>
                      </a:lnTo>
                      <a:lnTo>
                        <a:pt x="0" y="29"/>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802" name="Rectangle 233"/>
                <p:cNvSpPr>
                  <a:spLocks noChangeArrowheads="1"/>
                </p:cNvSpPr>
                <p:nvPr/>
              </p:nvSpPr>
              <p:spPr bwMode="auto">
                <a:xfrm>
                  <a:off x="907" y="3614"/>
                  <a:ext cx="272" cy="12"/>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grpSp>
        <p:nvGrpSpPr>
          <p:cNvPr id="156698" name="Group 234"/>
          <p:cNvGrpSpPr>
            <a:grpSpLocks/>
          </p:cNvGrpSpPr>
          <p:nvPr/>
        </p:nvGrpSpPr>
        <p:grpSpPr bwMode="auto">
          <a:xfrm>
            <a:off x="2820458" y="5058544"/>
            <a:ext cx="481542" cy="839788"/>
            <a:chOff x="1660" y="3427"/>
            <a:chExt cx="217" cy="339"/>
          </a:xfrm>
        </p:grpSpPr>
        <p:grpSp>
          <p:nvGrpSpPr>
            <p:cNvPr id="156769" name="Group 235"/>
            <p:cNvGrpSpPr>
              <a:grpSpLocks/>
            </p:cNvGrpSpPr>
            <p:nvPr/>
          </p:nvGrpSpPr>
          <p:grpSpPr bwMode="auto">
            <a:xfrm>
              <a:off x="1665" y="3433"/>
              <a:ext cx="212" cy="333"/>
              <a:chOff x="1665" y="3433"/>
              <a:chExt cx="212" cy="333"/>
            </a:xfrm>
          </p:grpSpPr>
          <p:sp>
            <p:nvSpPr>
              <p:cNvPr id="156780" name="Freeform 236"/>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81" name="Freeform 237"/>
              <p:cNvSpPr>
                <a:spLocks/>
              </p:cNvSpPr>
              <p:nvPr/>
            </p:nvSpPr>
            <p:spPr bwMode="auto">
              <a:xfrm>
                <a:off x="1731" y="3433"/>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82" name="Freeform 238"/>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83" name="Freeform 239"/>
              <p:cNvSpPr>
                <a:spLocks/>
              </p:cNvSpPr>
              <p:nvPr/>
            </p:nvSpPr>
            <p:spPr bwMode="auto">
              <a:xfrm>
                <a:off x="1665" y="3433"/>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84" name="Rectangle 240"/>
              <p:cNvSpPr>
                <a:spLocks noChangeArrowheads="1"/>
              </p:cNvSpPr>
              <p:nvPr/>
            </p:nvSpPr>
            <p:spPr bwMode="auto">
              <a:xfrm>
                <a:off x="1665" y="3496"/>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85" name="Rectangle 241"/>
              <p:cNvSpPr>
                <a:spLocks noChangeArrowheads="1"/>
              </p:cNvSpPr>
              <p:nvPr/>
            </p:nvSpPr>
            <p:spPr bwMode="auto">
              <a:xfrm>
                <a:off x="1671" y="3509"/>
                <a:ext cx="65" cy="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86" name="Line 242"/>
              <p:cNvSpPr>
                <a:spLocks noChangeShapeType="1"/>
              </p:cNvSpPr>
              <p:nvPr/>
            </p:nvSpPr>
            <p:spPr bwMode="auto">
              <a:xfrm>
                <a:off x="1676" y="3534"/>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87" name="Line 243"/>
              <p:cNvSpPr>
                <a:spLocks noChangeShapeType="1"/>
              </p:cNvSpPr>
              <p:nvPr/>
            </p:nvSpPr>
            <p:spPr bwMode="auto">
              <a:xfrm flipH="1">
                <a:off x="1665" y="3709"/>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88" name="Line 244"/>
              <p:cNvSpPr>
                <a:spLocks noChangeShapeType="1"/>
              </p:cNvSpPr>
              <p:nvPr/>
            </p:nvSpPr>
            <p:spPr bwMode="auto">
              <a:xfrm flipH="1">
                <a:off x="1665" y="3596"/>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6770" name="Group 245"/>
            <p:cNvGrpSpPr>
              <a:grpSpLocks/>
            </p:cNvGrpSpPr>
            <p:nvPr/>
          </p:nvGrpSpPr>
          <p:grpSpPr bwMode="auto">
            <a:xfrm>
              <a:off x="1660" y="3427"/>
              <a:ext cx="212" cy="333"/>
              <a:chOff x="1660" y="3427"/>
              <a:chExt cx="212" cy="333"/>
            </a:xfrm>
          </p:grpSpPr>
          <p:sp>
            <p:nvSpPr>
              <p:cNvPr id="156771" name="Freeform 246"/>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72" name="Freeform 247"/>
              <p:cNvSpPr>
                <a:spLocks/>
              </p:cNvSpPr>
              <p:nvPr/>
            </p:nvSpPr>
            <p:spPr bwMode="auto">
              <a:xfrm>
                <a:off x="1726" y="3427"/>
                <a:ext cx="146" cy="333"/>
              </a:xfrm>
              <a:custGeom>
                <a:avLst/>
                <a:gdLst>
                  <a:gd name="T0" fmla="*/ 50 w 146"/>
                  <a:gd name="T1" fmla="*/ 333 h 333"/>
                  <a:gd name="T2" fmla="*/ 0 w 146"/>
                  <a:gd name="T3" fmla="*/ 50 h 333"/>
                  <a:gd name="T4" fmla="*/ 146 w 146"/>
                  <a:gd name="T5" fmla="*/ 0 h 333"/>
                  <a:gd name="T6" fmla="*/ 146 w 146"/>
                  <a:gd name="T7" fmla="*/ 270 h 333"/>
                  <a:gd name="T8" fmla="*/ 50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0" y="333"/>
                    </a:moveTo>
                    <a:lnTo>
                      <a:pt x="0" y="50"/>
                    </a:lnTo>
                    <a:lnTo>
                      <a:pt x="146" y="0"/>
                    </a:lnTo>
                    <a:lnTo>
                      <a:pt x="146" y="270"/>
                    </a:lnTo>
                    <a:lnTo>
                      <a:pt x="50" y="333"/>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73" name="Freeform 248"/>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74" name="Freeform 249"/>
              <p:cNvSpPr>
                <a:spLocks/>
              </p:cNvSpPr>
              <p:nvPr/>
            </p:nvSpPr>
            <p:spPr bwMode="auto">
              <a:xfrm>
                <a:off x="1660" y="3427"/>
                <a:ext cx="212" cy="63"/>
              </a:xfrm>
              <a:custGeom>
                <a:avLst/>
                <a:gdLst>
                  <a:gd name="T0" fmla="*/ 0 w 212"/>
                  <a:gd name="T1" fmla="*/ 63 h 63"/>
                  <a:gd name="T2" fmla="*/ 91 w 212"/>
                  <a:gd name="T3" fmla="*/ 0 h 63"/>
                  <a:gd name="T4" fmla="*/ 212 w 212"/>
                  <a:gd name="T5" fmla="*/ 0 h 63"/>
                  <a:gd name="T6" fmla="*/ 116 w 212"/>
                  <a:gd name="T7" fmla="*/ 63 h 63"/>
                  <a:gd name="T8" fmla="*/ 0 w 212"/>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63">
                    <a:moveTo>
                      <a:pt x="0" y="63"/>
                    </a:moveTo>
                    <a:lnTo>
                      <a:pt x="91" y="0"/>
                    </a:lnTo>
                    <a:lnTo>
                      <a:pt x="212"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75" name="Rectangle 250"/>
              <p:cNvSpPr>
                <a:spLocks noChangeArrowheads="1"/>
              </p:cNvSpPr>
              <p:nvPr/>
            </p:nvSpPr>
            <p:spPr bwMode="auto">
              <a:xfrm>
                <a:off x="1660" y="3490"/>
                <a:ext cx="116" cy="270"/>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76" name="Rectangle 251"/>
              <p:cNvSpPr>
                <a:spLocks noChangeArrowheads="1"/>
              </p:cNvSpPr>
              <p:nvPr/>
            </p:nvSpPr>
            <p:spPr bwMode="auto">
              <a:xfrm>
                <a:off x="1665" y="3502"/>
                <a:ext cx="66"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77" name="Line 252"/>
              <p:cNvSpPr>
                <a:spLocks noChangeShapeType="1"/>
              </p:cNvSpPr>
              <p:nvPr/>
            </p:nvSpPr>
            <p:spPr bwMode="auto">
              <a:xfrm>
                <a:off x="1676" y="3521"/>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78" name="Line 253"/>
              <p:cNvSpPr>
                <a:spLocks noChangeShapeType="1"/>
              </p:cNvSpPr>
              <p:nvPr/>
            </p:nvSpPr>
            <p:spPr bwMode="auto">
              <a:xfrm flipH="1">
                <a:off x="1665" y="3703"/>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79" name="Line 254"/>
              <p:cNvSpPr>
                <a:spLocks noChangeShapeType="1"/>
              </p:cNvSpPr>
              <p:nvPr/>
            </p:nvSpPr>
            <p:spPr bwMode="auto">
              <a:xfrm flipH="1">
                <a:off x="1665" y="3590"/>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6699" name="Rectangle 255"/>
          <p:cNvSpPr>
            <a:spLocks noChangeArrowheads="1"/>
          </p:cNvSpPr>
          <p:nvPr/>
        </p:nvSpPr>
        <p:spPr bwMode="auto">
          <a:xfrm>
            <a:off x="2567649" y="3510733"/>
            <a:ext cx="928688"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00" name="Rectangle 256"/>
          <p:cNvSpPr>
            <a:spLocks noChangeArrowheads="1"/>
          </p:cNvSpPr>
          <p:nvPr/>
        </p:nvSpPr>
        <p:spPr bwMode="auto">
          <a:xfrm>
            <a:off x="2675996" y="3650432"/>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校园网</a:t>
            </a:r>
          </a:p>
        </p:txBody>
      </p:sp>
      <p:sp>
        <p:nvSpPr>
          <p:cNvPr id="156701" name="Rectangle 257"/>
          <p:cNvSpPr>
            <a:spLocks noChangeArrowheads="1"/>
          </p:cNvSpPr>
          <p:nvPr/>
        </p:nvSpPr>
        <p:spPr bwMode="auto">
          <a:xfrm>
            <a:off x="3458502" y="5544320"/>
            <a:ext cx="1164298" cy="620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02" name="Rectangle 258"/>
          <p:cNvSpPr>
            <a:spLocks noChangeArrowheads="1"/>
          </p:cNvSpPr>
          <p:nvPr/>
        </p:nvSpPr>
        <p:spPr bwMode="auto">
          <a:xfrm>
            <a:off x="3896121" y="5661794"/>
            <a:ext cx="205184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1" lang="zh-CN" altLang="en-US" sz="2000" b="1">
                <a:solidFill>
                  <a:srgbClr val="000099"/>
                </a:solidFill>
                <a:latin typeface="Arial" charset="0"/>
                <a:ea typeface="黑体" pitchFamily="49" charset="-122"/>
              </a:rPr>
              <a:t>校园网的高速缓存</a:t>
            </a:r>
          </a:p>
          <a:p>
            <a:pPr algn="ctr" eaLnBrk="1" hangingPunct="1"/>
            <a:r>
              <a:rPr kumimoji="1" lang="zh-CN" altLang="en-US" sz="2000" b="1">
                <a:solidFill>
                  <a:srgbClr val="000099"/>
                </a:solidFill>
                <a:latin typeface="Arial" charset="0"/>
                <a:ea typeface="黑体" pitchFamily="49" charset="-122"/>
              </a:rPr>
              <a:t>（代理服务器）</a:t>
            </a:r>
          </a:p>
        </p:txBody>
      </p:sp>
      <p:grpSp>
        <p:nvGrpSpPr>
          <p:cNvPr id="156703" name="Group 259"/>
          <p:cNvGrpSpPr>
            <a:grpSpLocks/>
          </p:cNvGrpSpPr>
          <p:nvPr/>
        </p:nvGrpSpPr>
        <p:grpSpPr bwMode="auto">
          <a:xfrm>
            <a:off x="8743421" y="2924944"/>
            <a:ext cx="424789" cy="661988"/>
            <a:chOff x="4305" y="2335"/>
            <a:chExt cx="216" cy="339"/>
          </a:xfrm>
        </p:grpSpPr>
        <p:grpSp>
          <p:nvGrpSpPr>
            <p:cNvPr id="156749" name="Group 260"/>
            <p:cNvGrpSpPr>
              <a:grpSpLocks/>
            </p:cNvGrpSpPr>
            <p:nvPr/>
          </p:nvGrpSpPr>
          <p:grpSpPr bwMode="auto">
            <a:xfrm>
              <a:off x="4310" y="2341"/>
              <a:ext cx="211" cy="333"/>
              <a:chOff x="4310" y="2341"/>
              <a:chExt cx="211" cy="333"/>
            </a:xfrm>
          </p:grpSpPr>
          <p:sp>
            <p:nvSpPr>
              <p:cNvPr id="156760" name="Freeform 261"/>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61" name="Freeform 262"/>
              <p:cNvSpPr>
                <a:spLocks/>
              </p:cNvSpPr>
              <p:nvPr/>
            </p:nvSpPr>
            <p:spPr bwMode="auto">
              <a:xfrm>
                <a:off x="4375" y="2341"/>
                <a:ext cx="146" cy="333"/>
              </a:xfrm>
              <a:custGeom>
                <a:avLst/>
                <a:gdLst>
                  <a:gd name="T0" fmla="*/ 51 w 146"/>
                  <a:gd name="T1" fmla="*/ 333 h 333"/>
                  <a:gd name="T2" fmla="*/ 0 w 146"/>
                  <a:gd name="T3" fmla="*/ 50 h 333"/>
                  <a:gd name="T4" fmla="*/ 146 w 146"/>
                  <a:gd name="T5" fmla="*/ 0 h 333"/>
                  <a:gd name="T6" fmla="*/ 146 w 146"/>
                  <a:gd name="T7" fmla="*/ 270 h 333"/>
                  <a:gd name="T8" fmla="*/ 51 w 146"/>
                  <a:gd name="T9" fmla="*/ 333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3">
                    <a:moveTo>
                      <a:pt x="51" y="333"/>
                    </a:moveTo>
                    <a:lnTo>
                      <a:pt x="0" y="50"/>
                    </a:lnTo>
                    <a:lnTo>
                      <a:pt x="146" y="0"/>
                    </a:lnTo>
                    <a:lnTo>
                      <a:pt x="146" y="270"/>
                    </a:lnTo>
                    <a:lnTo>
                      <a:pt x="51"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62" name="Freeform 263"/>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63" name="Freeform 264"/>
              <p:cNvSpPr>
                <a:spLocks/>
              </p:cNvSpPr>
              <p:nvPr/>
            </p:nvSpPr>
            <p:spPr bwMode="auto">
              <a:xfrm>
                <a:off x="4310" y="2341"/>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64" name="Rectangle 265"/>
              <p:cNvSpPr>
                <a:spLocks noChangeArrowheads="1"/>
              </p:cNvSpPr>
              <p:nvPr/>
            </p:nvSpPr>
            <p:spPr bwMode="auto">
              <a:xfrm>
                <a:off x="4310" y="2404"/>
                <a:ext cx="116" cy="27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65" name="Rectangle 266"/>
              <p:cNvSpPr>
                <a:spLocks noChangeArrowheads="1"/>
              </p:cNvSpPr>
              <p:nvPr/>
            </p:nvSpPr>
            <p:spPr bwMode="auto">
              <a:xfrm>
                <a:off x="4315" y="2416"/>
                <a:ext cx="65" cy="4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66" name="Line 267"/>
              <p:cNvSpPr>
                <a:spLocks noChangeShapeType="1"/>
              </p:cNvSpPr>
              <p:nvPr/>
            </p:nvSpPr>
            <p:spPr bwMode="auto">
              <a:xfrm>
                <a:off x="4320" y="2441"/>
                <a:ext cx="5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67" name="Line 268"/>
              <p:cNvSpPr>
                <a:spLocks noChangeShapeType="1"/>
              </p:cNvSpPr>
              <p:nvPr/>
            </p:nvSpPr>
            <p:spPr bwMode="auto">
              <a:xfrm flipH="1">
                <a:off x="4310" y="2617"/>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68" name="Line 269"/>
              <p:cNvSpPr>
                <a:spLocks noChangeShapeType="1"/>
              </p:cNvSpPr>
              <p:nvPr/>
            </p:nvSpPr>
            <p:spPr bwMode="auto">
              <a:xfrm flipH="1">
                <a:off x="4310" y="2504"/>
                <a:ext cx="116"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nvGrpSpPr>
            <p:cNvPr id="156750" name="Group 270"/>
            <p:cNvGrpSpPr>
              <a:grpSpLocks/>
            </p:cNvGrpSpPr>
            <p:nvPr/>
          </p:nvGrpSpPr>
          <p:grpSpPr bwMode="auto">
            <a:xfrm>
              <a:off x="4305" y="2335"/>
              <a:ext cx="211" cy="332"/>
              <a:chOff x="4305" y="2335"/>
              <a:chExt cx="211" cy="332"/>
            </a:xfrm>
          </p:grpSpPr>
          <p:sp>
            <p:nvSpPr>
              <p:cNvPr id="156751" name="Freeform 271"/>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52" name="Freeform 272"/>
              <p:cNvSpPr>
                <a:spLocks/>
              </p:cNvSpPr>
              <p:nvPr/>
            </p:nvSpPr>
            <p:spPr bwMode="auto">
              <a:xfrm>
                <a:off x="4370" y="2335"/>
                <a:ext cx="146" cy="332"/>
              </a:xfrm>
              <a:custGeom>
                <a:avLst/>
                <a:gdLst>
                  <a:gd name="T0" fmla="*/ 51 w 146"/>
                  <a:gd name="T1" fmla="*/ 332 h 332"/>
                  <a:gd name="T2" fmla="*/ 0 w 146"/>
                  <a:gd name="T3" fmla="*/ 50 h 332"/>
                  <a:gd name="T4" fmla="*/ 146 w 146"/>
                  <a:gd name="T5" fmla="*/ 0 h 332"/>
                  <a:gd name="T6" fmla="*/ 146 w 146"/>
                  <a:gd name="T7" fmla="*/ 270 h 332"/>
                  <a:gd name="T8" fmla="*/ 51 w 146"/>
                  <a:gd name="T9" fmla="*/ 332 h 3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 h="332">
                    <a:moveTo>
                      <a:pt x="51" y="332"/>
                    </a:moveTo>
                    <a:lnTo>
                      <a:pt x="0" y="50"/>
                    </a:lnTo>
                    <a:lnTo>
                      <a:pt x="146" y="0"/>
                    </a:lnTo>
                    <a:lnTo>
                      <a:pt x="146" y="270"/>
                    </a:lnTo>
                    <a:lnTo>
                      <a:pt x="51" y="332"/>
                    </a:lnTo>
                    <a:close/>
                  </a:path>
                </a:pathLst>
              </a:custGeom>
              <a:solidFill>
                <a:srgbClr val="A5A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53" name="Freeform 273"/>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54" name="Freeform 274"/>
              <p:cNvSpPr>
                <a:spLocks/>
              </p:cNvSpPr>
              <p:nvPr/>
            </p:nvSpPr>
            <p:spPr bwMode="auto">
              <a:xfrm>
                <a:off x="4305" y="2335"/>
                <a:ext cx="211" cy="63"/>
              </a:xfrm>
              <a:custGeom>
                <a:avLst/>
                <a:gdLst>
                  <a:gd name="T0" fmla="*/ 0 w 211"/>
                  <a:gd name="T1" fmla="*/ 63 h 63"/>
                  <a:gd name="T2" fmla="*/ 91 w 211"/>
                  <a:gd name="T3" fmla="*/ 0 h 63"/>
                  <a:gd name="T4" fmla="*/ 211 w 211"/>
                  <a:gd name="T5" fmla="*/ 0 h 63"/>
                  <a:gd name="T6" fmla="*/ 116 w 211"/>
                  <a:gd name="T7" fmla="*/ 63 h 63"/>
                  <a:gd name="T8" fmla="*/ 0 w 211"/>
                  <a:gd name="T9" fmla="*/ 63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1" h="63">
                    <a:moveTo>
                      <a:pt x="0" y="63"/>
                    </a:moveTo>
                    <a:lnTo>
                      <a:pt x="91" y="0"/>
                    </a:lnTo>
                    <a:lnTo>
                      <a:pt x="211" y="0"/>
                    </a:lnTo>
                    <a:lnTo>
                      <a:pt x="116" y="63"/>
                    </a:lnTo>
                    <a:lnTo>
                      <a:pt x="0" y="63"/>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55" name="Rectangle 275"/>
              <p:cNvSpPr>
                <a:spLocks noChangeArrowheads="1"/>
              </p:cNvSpPr>
              <p:nvPr/>
            </p:nvSpPr>
            <p:spPr bwMode="auto">
              <a:xfrm>
                <a:off x="4305" y="2398"/>
                <a:ext cx="116" cy="26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56" name="Rectangle 276"/>
              <p:cNvSpPr>
                <a:spLocks noChangeArrowheads="1"/>
              </p:cNvSpPr>
              <p:nvPr/>
            </p:nvSpPr>
            <p:spPr bwMode="auto">
              <a:xfrm>
                <a:off x="4310" y="2410"/>
                <a:ext cx="65" cy="44"/>
              </a:xfrm>
              <a:prstGeom prst="rect">
                <a:avLst/>
              </a:prstGeom>
              <a:solidFill>
                <a:srgbClr val="7A7A5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57" name="Line 277"/>
              <p:cNvSpPr>
                <a:spLocks noChangeShapeType="1"/>
              </p:cNvSpPr>
              <p:nvPr/>
            </p:nvSpPr>
            <p:spPr bwMode="auto">
              <a:xfrm>
                <a:off x="4320" y="2429"/>
                <a:ext cx="40"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58" name="Line 278"/>
              <p:cNvSpPr>
                <a:spLocks noChangeShapeType="1"/>
              </p:cNvSpPr>
              <p:nvPr/>
            </p:nvSpPr>
            <p:spPr bwMode="auto">
              <a:xfrm flipH="1">
                <a:off x="4310" y="2611"/>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59" name="Line 279"/>
              <p:cNvSpPr>
                <a:spLocks noChangeShapeType="1"/>
              </p:cNvSpPr>
              <p:nvPr/>
            </p:nvSpPr>
            <p:spPr bwMode="auto">
              <a:xfrm flipH="1">
                <a:off x="4310" y="2498"/>
                <a:ext cx="106" cy="1"/>
              </a:xfrm>
              <a:prstGeom prst="line">
                <a:avLst/>
              </a:prstGeom>
              <a:noFill/>
              <a:ln w="7938">
                <a:solidFill>
                  <a:srgbClr val="313124"/>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sp>
        <p:nvSpPr>
          <p:cNvPr id="156704" name="Rectangle 280"/>
          <p:cNvSpPr>
            <a:spLocks noChangeArrowheads="1"/>
          </p:cNvSpPr>
          <p:nvPr/>
        </p:nvSpPr>
        <p:spPr bwMode="auto">
          <a:xfrm>
            <a:off x="7346951" y="3085282"/>
            <a:ext cx="1282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源点服务器</a:t>
            </a:r>
          </a:p>
        </p:txBody>
      </p:sp>
      <p:sp>
        <p:nvSpPr>
          <p:cNvPr id="156705" name="Rectangle 281"/>
          <p:cNvSpPr>
            <a:spLocks noChangeArrowheads="1"/>
          </p:cNvSpPr>
          <p:nvPr/>
        </p:nvSpPr>
        <p:spPr bwMode="auto">
          <a:xfrm>
            <a:off x="4526492" y="4093345"/>
            <a:ext cx="885693"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06" name="Rectangle 282"/>
          <p:cNvSpPr>
            <a:spLocks noChangeArrowheads="1"/>
          </p:cNvSpPr>
          <p:nvPr/>
        </p:nvSpPr>
        <p:spPr bwMode="auto">
          <a:xfrm>
            <a:off x="5030391" y="4160019"/>
            <a:ext cx="952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dirty="0">
                <a:solidFill>
                  <a:srgbClr val="000099"/>
                </a:solidFill>
                <a:latin typeface="Arial" charset="0"/>
                <a:ea typeface="黑体" pitchFamily="49" charset="-122"/>
              </a:rPr>
              <a:t>2 </a:t>
            </a:r>
            <a:r>
              <a:rPr kumimoji="1" lang="en-US" altLang="zh-CN" sz="2000" b="1" dirty="0" smtClean="0">
                <a:solidFill>
                  <a:srgbClr val="000099"/>
                </a:solidFill>
                <a:latin typeface="Arial" charset="0"/>
                <a:ea typeface="黑体" pitchFamily="49" charset="-122"/>
              </a:rPr>
              <a:t>Mbit/s</a:t>
            </a:r>
            <a:endParaRPr kumimoji="1" lang="en-US" altLang="zh-CN" sz="2000" b="1" dirty="0">
              <a:solidFill>
                <a:srgbClr val="000099"/>
              </a:solidFill>
              <a:latin typeface="Arial" charset="0"/>
              <a:ea typeface="黑体" pitchFamily="49" charset="-122"/>
            </a:endParaRPr>
          </a:p>
        </p:txBody>
      </p:sp>
      <p:grpSp>
        <p:nvGrpSpPr>
          <p:cNvPr id="156707" name="Group 283"/>
          <p:cNvGrpSpPr>
            <a:grpSpLocks/>
          </p:cNvGrpSpPr>
          <p:nvPr/>
        </p:nvGrpSpPr>
        <p:grpSpPr bwMode="auto">
          <a:xfrm>
            <a:off x="3102504" y="5544319"/>
            <a:ext cx="565812" cy="260350"/>
            <a:chOff x="1872" y="3676"/>
            <a:chExt cx="227" cy="136"/>
          </a:xfrm>
        </p:grpSpPr>
        <p:sp>
          <p:nvSpPr>
            <p:cNvPr id="156747" name="Line 284"/>
            <p:cNvSpPr>
              <a:spLocks noChangeShapeType="1"/>
            </p:cNvSpPr>
            <p:nvPr/>
          </p:nvSpPr>
          <p:spPr bwMode="auto">
            <a:xfrm>
              <a:off x="1919" y="3702"/>
              <a:ext cx="180" cy="110"/>
            </a:xfrm>
            <a:prstGeom prst="line">
              <a:avLst/>
            </a:prstGeom>
            <a:noFill/>
            <a:ln w="28575">
              <a:solidFill>
                <a:srgbClr val="333399"/>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48" name="Freeform 285"/>
            <p:cNvSpPr>
              <a:spLocks/>
            </p:cNvSpPr>
            <p:nvPr/>
          </p:nvSpPr>
          <p:spPr bwMode="auto">
            <a:xfrm>
              <a:off x="1872" y="3676"/>
              <a:ext cx="62" cy="47"/>
            </a:xfrm>
            <a:custGeom>
              <a:avLst/>
              <a:gdLst>
                <a:gd name="T0" fmla="*/ 62 w 62"/>
                <a:gd name="T1" fmla="*/ 15 h 47"/>
                <a:gd name="T2" fmla="*/ 0 w 62"/>
                <a:gd name="T3" fmla="*/ 0 h 47"/>
                <a:gd name="T4" fmla="*/ 42 w 62"/>
                <a:gd name="T5" fmla="*/ 47 h 47"/>
                <a:gd name="T6" fmla="*/ 62 w 62"/>
                <a:gd name="T7" fmla="*/ 15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2" h="47">
                  <a:moveTo>
                    <a:pt x="62" y="15"/>
                  </a:moveTo>
                  <a:lnTo>
                    <a:pt x="0" y="0"/>
                  </a:lnTo>
                  <a:lnTo>
                    <a:pt x="42" y="47"/>
                  </a:lnTo>
                  <a:lnTo>
                    <a:pt x="62" y="15"/>
                  </a:lnTo>
                  <a:close/>
                </a:path>
              </a:pathLst>
            </a:custGeom>
            <a:solidFill>
              <a:srgbClr val="000000"/>
            </a:solidFill>
            <a:ln w="28575" cmpd="sng">
              <a:solidFill>
                <a:srgbClr val="333399"/>
              </a:solidFill>
              <a:round/>
              <a:headEnd/>
              <a:tailEnd/>
            </a:ln>
          </p:spPr>
          <p:txBody>
            <a:bodyPr/>
            <a:lstStyle/>
            <a:p>
              <a:endParaRPr lang="zh-CN" altLang="en-US" b="1">
                <a:solidFill>
                  <a:srgbClr val="000099"/>
                </a:solidFill>
              </a:endParaRPr>
            </a:p>
          </p:txBody>
        </p:sp>
      </p:grpSp>
      <p:grpSp>
        <p:nvGrpSpPr>
          <p:cNvPr id="156708" name="Group 286"/>
          <p:cNvGrpSpPr>
            <a:grpSpLocks/>
          </p:cNvGrpSpPr>
          <p:nvPr/>
        </p:nvGrpSpPr>
        <p:grpSpPr bwMode="auto">
          <a:xfrm>
            <a:off x="6576483" y="4288607"/>
            <a:ext cx="607087" cy="374650"/>
            <a:chOff x="3202" y="3033"/>
            <a:chExt cx="309" cy="192"/>
          </a:xfrm>
        </p:grpSpPr>
        <p:sp>
          <p:nvSpPr>
            <p:cNvPr id="156722" name="Oval 287"/>
            <p:cNvSpPr>
              <a:spLocks noChangeArrowheads="1"/>
            </p:cNvSpPr>
            <p:nvPr/>
          </p:nvSpPr>
          <p:spPr bwMode="auto">
            <a:xfrm>
              <a:off x="3203" y="3113"/>
              <a:ext cx="308" cy="112"/>
            </a:xfrm>
            <a:prstGeom prst="ellipse">
              <a:avLst/>
            </a:prstGeom>
            <a:solidFill>
              <a:srgbClr val="0078AA"/>
            </a:solidFill>
            <a:ln w="3175">
              <a:solidFill>
                <a:srgbClr val="AAE6FF"/>
              </a:solidFill>
              <a:round/>
              <a:headEnd/>
              <a:tailEnd/>
            </a:ln>
          </p:spPr>
          <p:txBody>
            <a:bodyPr/>
            <a:lstStyle/>
            <a:p>
              <a:pPr eaLnBrk="1" hangingPunct="1"/>
              <a:endParaRPr lang="zh-CN" altLang="en-US" b="1">
                <a:solidFill>
                  <a:srgbClr val="000099"/>
                </a:solidFill>
              </a:endParaRPr>
            </a:p>
          </p:txBody>
        </p:sp>
        <p:sp>
          <p:nvSpPr>
            <p:cNvPr id="156723" name="Rectangle 288"/>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24" name="Rectangle 289"/>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25" name="Oval 290"/>
            <p:cNvSpPr>
              <a:spLocks noChangeArrowheads="1"/>
            </p:cNvSpPr>
            <p:nvPr/>
          </p:nvSpPr>
          <p:spPr bwMode="auto">
            <a:xfrm>
              <a:off x="3203" y="3033"/>
              <a:ext cx="308" cy="112"/>
            </a:xfrm>
            <a:prstGeom prst="ellipse">
              <a:avLst/>
            </a:prstGeom>
            <a:solidFill>
              <a:srgbClr val="00B4FF"/>
            </a:solidFill>
            <a:ln w="3175">
              <a:solidFill>
                <a:srgbClr val="AAE6FF"/>
              </a:solidFill>
              <a:round/>
              <a:headEnd/>
              <a:tailEnd/>
            </a:ln>
          </p:spPr>
          <p:txBody>
            <a:bodyPr/>
            <a:lstStyle/>
            <a:p>
              <a:pPr eaLnBrk="1" hangingPunct="1"/>
              <a:endParaRPr lang="zh-CN" altLang="en-US" b="1">
                <a:solidFill>
                  <a:srgbClr val="000099"/>
                </a:solidFill>
              </a:endParaRPr>
            </a:p>
          </p:txBody>
        </p:sp>
        <p:grpSp>
          <p:nvGrpSpPr>
            <p:cNvPr id="156726" name="Group 291"/>
            <p:cNvGrpSpPr>
              <a:grpSpLocks/>
            </p:cNvGrpSpPr>
            <p:nvPr/>
          </p:nvGrpSpPr>
          <p:grpSpPr bwMode="auto">
            <a:xfrm>
              <a:off x="3249" y="3046"/>
              <a:ext cx="214" cy="86"/>
              <a:chOff x="3249" y="3046"/>
              <a:chExt cx="214" cy="86"/>
            </a:xfrm>
          </p:grpSpPr>
          <p:grpSp>
            <p:nvGrpSpPr>
              <p:cNvPr id="156729" name="Group 292"/>
              <p:cNvGrpSpPr>
                <a:grpSpLocks/>
              </p:cNvGrpSpPr>
              <p:nvPr/>
            </p:nvGrpSpPr>
            <p:grpSpPr bwMode="auto">
              <a:xfrm>
                <a:off x="3249" y="3046"/>
                <a:ext cx="212" cy="84"/>
                <a:chOff x="3249" y="3046"/>
                <a:chExt cx="212" cy="84"/>
              </a:xfrm>
            </p:grpSpPr>
            <p:sp>
              <p:nvSpPr>
                <p:cNvPr id="156739" name="Freeform 293"/>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40" name="Freeform 294"/>
                <p:cNvSpPr>
                  <a:spLocks/>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41" name="Freeform 295"/>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42" name="Freeform 296"/>
                <p:cNvSpPr>
                  <a:spLocks/>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43" name="Freeform 297"/>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44" name="Freeform 298"/>
                <p:cNvSpPr>
                  <a:spLocks/>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45" name="Freeform 299"/>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46" name="Freeform 300"/>
                <p:cNvSpPr>
                  <a:spLocks/>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156730" name="Group 301"/>
              <p:cNvGrpSpPr>
                <a:grpSpLocks/>
              </p:cNvGrpSpPr>
              <p:nvPr/>
            </p:nvGrpSpPr>
            <p:grpSpPr bwMode="auto">
              <a:xfrm>
                <a:off x="3251" y="3048"/>
                <a:ext cx="212" cy="84"/>
                <a:chOff x="3251" y="3048"/>
                <a:chExt cx="212" cy="84"/>
              </a:xfrm>
            </p:grpSpPr>
            <p:sp>
              <p:nvSpPr>
                <p:cNvPr id="156731" name="Freeform 302"/>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32" name="Freeform 303"/>
                <p:cNvSpPr>
                  <a:spLocks/>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33" name="Freeform 304"/>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34" name="Freeform 305"/>
                <p:cNvSpPr>
                  <a:spLocks/>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35" name="Freeform 306"/>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36" name="Freeform 307"/>
                <p:cNvSpPr>
                  <a:spLocks/>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37" name="Freeform 308"/>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156738" name="Freeform 309"/>
                <p:cNvSpPr>
                  <a:spLocks/>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156727" name="Line 310"/>
            <p:cNvSpPr>
              <a:spLocks noChangeShapeType="1"/>
            </p:cNvSpPr>
            <p:nvPr/>
          </p:nvSpPr>
          <p:spPr bwMode="auto">
            <a:xfrm>
              <a:off x="3202"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156728" name="Line 311"/>
            <p:cNvSpPr>
              <a:spLocks noChangeShapeType="1"/>
            </p:cNvSpPr>
            <p:nvPr/>
          </p:nvSpPr>
          <p:spPr bwMode="auto">
            <a:xfrm>
              <a:off x="3510" y="3088"/>
              <a:ext cx="1" cy="80"/>
            </a:xfrm>
            <a:prstGeom prst="line">
              <a:avLst/>
            </a:prstGeom>
            <a:noFill/>
            <a:ln w="3175">
              <a:solidFill>
                <a:srgbClr val="AAE6FF"/>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sp>
        <p:nvSpPr>
          <p:cNvPr id="156709" name="Rectangle 312"/>
          <p:cNvSpPr>
            <a:spLocks noChangeArrowheads="1"/>
          </p:cNvSpPr>
          <p:nvPr/>
        </p:nvSpPr>
        <p:spPr bwMode="auto">
          <a:xfrm>
            <a:off x="7195609" y="3864745"/>
            <a:ext cx="926968"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10" name="Rectangle 313"/>
          <p:cNvSpPr>
            <a:spLocks noChangeArrowheads="1"/>
          </p:cNvSpPr>
          <p:nvPr/>
        </p:nvSpPr>
        <p:spPr bwMode="auto">
          <a:xfrm>
            <a:off x="7560204" y="4348932"/>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互联网</a:t>
            </a:r>
          </a:p>
        </p:txBody>
      </p:sp>
      <p:sp>
        <p:nvSpPr>
          <p:cNvPr id="156711" name="Rectangle 314"/>
          <p:cNvSpPr>
            <a:spLocks noChangeArrowheads="1"/>
          </p:cNvSpPr>
          <p:nvPr/>
        </p:nvSpPr>
        <p:spPr bwMode="auto">
          <a:xfrm>
            <a:off x="3993357" y="3952057"/>
            <a:ext cx="41619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12" name="Rectangle 315"/>
          <p:cNvSpPr>
            <a:spLocks noChangeArrowheads="1"/>
          </p:cNvSpPr>
          <p:nvPr/>
        </p:nvSpPr>
        <p:spPr bwMode="auto">
          <a:xfrm>
            <a:off x="3102505" y="4660083"/>
            <a:ext cx="452306"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13" name="Rectangle 317"/>
          <p:cNvSpPr>
            <a:spLocks noChangeArrowheads="1"/>
          </p:cNvSpPr>
          <p:nvPr/>
        </p:nvSpPr>
        <p:spPr bwMode="auto">
          <a:xfrm>
            <a:off x="1850496" y="4306070"/>
            <a:ext cx="45402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156714" name="Rectangle 319"/>
          <p:cNvSpPr>
            <a:spLocks noChangeArrowheads="1"/>
          </p:cNvSpPr>
          <p:nvPr/>
        </p:nvSpPr>
        <p:spPr bwMode="auto">
          <a:xfrm>
            <a:off x="462625" y="3966344"/>
            <a:ext cx="7694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2000" b="1">
                <a:solidFill>
                  <a:srgbClr val="000099"/>
                </a:solidFill>
                <a:latin typeface="Arial" charset="0"/>
                <a:ea typeface="黑体" pitchFamily="49" charset="-122"/>
              </a:rPr>
              <a:t>浏览器</a:t>
            </a:r>
          </a:p>
        </p:txBody>
      </p:sp>
      <p:sp>
        <p:nvSpPr>
          <p:cNvPr id="156715" name="Rectangle 320"/>
          <p:cNvSpPr>
            <a:spLocks noChangeArrowheads="1"/>
          </p:cNvSpPr>
          <p:nvPr/>
        </p:nvSpPr>
        <p:spPr bwMode="auto">
          <a:xfrm>
            <a:off x="4043231" y="39806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1</a:t>
            </a:r>
          </a:p>
        </p:txBody>
      </p:sp>
      <p:sp>
        <p:nvSpPr>
          <p:cNvPr id="156716" name="Rectangle 321"/>
          <p:cNvSpPr>
            <a:spLocks noChangeArrowheads="1"/>
          </p:cNvSpPr>
          <p:nvPr/>
        </p:nvSpPr>
        <p:spPr bwMode="auto">
          <a:xfrm>
            <a:off x="6387307" y="4006032"/>
            <a:ext cx="2805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2000" b="1">
                <a:solidFill>
                  <a:srgbClr val="000099"/>
                </a:solidFill>
                <a:latin typeface="Arial" charset="0"/>
                <a:ea typeface="黑体" pitchFamily="49" charset="-122"/>
              </a:rPr>
              <a:t>R</a:t>
            </a:r>
            <a:r>
              <a:rPr kumimoji="1" lang="en-US" altLang="zh-CN" sz="2000" b="1" baseline="-25000">
                <a:solidFill>
                  <a:srgbClr val="000099"/>
                </a:solidFill>
                <a:latin typeface="Arial" charset="0"/>
                <a:ea typeface="黑体" pitchFamily="49" charset="-122"/>
              </a:rPr>
              <a:t>2</a:t>
            </a:r>
          </a:p>
        </p:txBody>
      </p:sp>
      <p:sp>
        <p:nvSpPr>
          <p:cNvPr id="647490" name="Freeform 322"/>
          <p:cNvSpPr>
            <a:spLocks/>
          </p:cNvSpPr>
          <p:nvPr/>
        </p:nvSpPr>
        <p:spPr bwMode="auto">
          <a:xfrm>
            <a:off x="1836738" y="4269558"/>
            <a:ext cx="990600" cy="1023937"/>
          </a:xfrm>
          <a:custGeom>
            <a:avLst/>
            <a:gdLst>
              <a:gd name="T0" fmla="*/ 0 w 504"/>
              <a:gd name="T1" fmla="*/ 0 h 524"/>
              <a:gd name="T2" fmla="*/ 2147483646 w 504"/>
              <a:gd name="T3" fmla="*/ 2147483646 h 524"/>
              <a:gd name="T4" fmla="*/ 0 60000 65536"/>
              <a:gd name="T5" fmla="*/ 0 60000 65536"/>
            </a:gdLst>
            <a:ahLst/>
            <a:cxnLst>
              <a:cxn ang="T4">
                <a:pos x="T0" y="T1"/>
              </a:cxn>
              <a:cxn ang="T5">
                <a:pos x="T2" y="T3"/>
              </a:cxn>
            </a:cxnLst>
            <a:rect l="0" t="0" r="r" b="b"/>
            <a:pathLst>
              <a:path w="504" h="524">
                <a:moveTo>
                  <a:pt x="0" y="0"/>
                </a:moveTo>
                <a:cubicBezTo>
                  <a:pt x="84" y="87"/>
                  <a:pt x="399" y="415"/>
                  <a:pt x="504" y="524"/>
                </a:cubicBezTo>
              </a:path>
            </a:pathLst>
          </a:custGeom>
          <a:noFill/>
          <a:ln w="38100" cmpd="sng">
            <a:solidFill>
              <a:schemeClr val="hlink"/>
            </a:solidFill>
            <a:round/>
            <a:headEnd type="triangle" w="med" len="me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647494" name="Freeform 326"/>
          <p:cNvSpPr>
            <a:spLocks/>
          </p:cNvSpPr>
          <p:nvPr/>
        </p:nvSpPr>
        <p:spPr bwMode="auto">
          <a:xfrm>
            <a:off x="1073150" y="4625158"/>
            <a:ext cx="1802342" cy="871537"/>
          </a:xfrm>
          <a:custGeom>
            <a:avLst/>
            <a:gdLst>
              <a:gd name="T0" fmla="*/ 0 w 917"/>
              <a:gd name="T1" fmla="*/ 0 h 446"/>
              <a:gd name="T2" fmla="*/ 2147483646 w 917"/>
              <a:gd name="T3" fmla="*/ 2147483646 h 446"/>
              <a:gd name="T4" fmla="*/ 0 60000 65536"/>
              <a:gd name="T5" fmla="*/ 0 60000 65536"/>
            </a:gdLst>
            <a:ahLst/>
            <a:cxnLst>
              <a:cxn ang="T4">
                <a:pos x="T0" y="T1"/>
              </a:cxn>
              <a:cxn ang="T5">
                <a:pos x="T2" y="T3"/>
              </a:cxn>
            </a:cxnLst>
            <a:rect l="0" t="0" r="r" b="b"/>
            <a:pathLst>
              <a:path w="917" h="446">
                <a:moveTo>
                  <a:pt x="0" y="0"/>
                </a:moveTo>
                <a:cubicBezTo>
                  <a:pt x="153" y="74"/>
                  <a:pt x="726" y="353"/>
                  <a:pt x="917" y="446"/>
                </a:cubicBezTo>
              </a:path>
            </a:pathLst>
          </a:custGeom>
          <a:noFill/>
          <a:ln w="38100" cmpd="sng">
            <a:solidFill>
              <a:schemeClr val="hlink"/>
            </a:solidFill>
            <a:round/>
            <a:headEnd type="triangle" w="med" len="me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647495" name="Freeform 327"/>
          <p:cNvSpPr>
            <a:spLocks/>
          </p:cNvSpPr>
          <p:nvPr/>
        </p:nvSpPr>
        <p:spPr bwMode="auto">
          <a:xfrm>
            <a:off x="1683677" y="5277620"/>
            <a:ext cx="1155700" cy="366713"/>
          </a:xfrm>
          <a:custGeom>
            <a:avLst/>
            <a:gdLst>
              <a:gd name="T0" fmla="*/ 0 w 588"/>
              <a:gd name="T1" fmla="*/ 0 h 188"/>
              <a:gd name="T2" fmla="*/ 2147483646 w 588"/>
              <a:gd name="T3" fmla="*/ 2147483646 h 188"/>
              <a:gd name="T4" fmla="*/ 0 60000 65536"/>
              <a:gd name="T5" fmla="*/ 0 60000 65536"/>
            </a:gdLst>
            <a:ahLst/>
            <a:cxnLst>
              <a:cxn ang="T4">
                <a:pos x="T0" y="T1"/>
              </a:cxn>
              <a:cxn ang="T5">
                <a:pos x="T2" y="T3"/>
              </a:cxn>
            </a:cxnLst>
            <a:rect l="0" t="0" r="r" b="b"/>
            <a:pathLst>
              <a:path w="588" h="188">
                <a:moveTo>
                  <a:pt x="0" y="0"/>
                </a:moveTo>
                <a:cubicBezTo>
                  <a:pt x="98" y="31"/>
                  <a:pt x="466" y="149"/>
                  <a:pt x="588" y="188"/>
                </a:cubicBezTo>
              </a:path>
            </a:pathLst>
          </a:custGeom>
          <a:noFill/>
          <a:ln w="38100" cmpd="sng">
            <a:solidFill>
              <a:schemeClr val="hlink"/>
            </a:solidFill>
            <a:round/>
            <a:headEnd type="triangle" w="med" len="me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647496" name="Freeform 328"/>
          <p:cNvSpPr>
            <a:spLocks/>
          </p:cNvSpPr>
          <p:nvPr/>
        </p:nvSpPr>
        <p:spPr bwMode="auto">
          <a:xfrm>
            <a:off x="1695715" y="3383732"/>
            <a:ext cx="1219333" cy="1776412"/>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38100" cmpd="sng">
            <a:solidFill>
              <a:schemeClr val="hlink"/>
            </a:solidFill>
            <a:round/>
            <a:headEnd type="triangle" w="med" len="med"/>
            <a:tailEnd type="non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56721" name="Text Box 334"/>
          <p:cNvSpPr txBox="1">
            <a:spLocks noChangeArrowheads="1"/>
          </p:cNvSpPr>
          <p:nvPr/>
        </p:nvSpPr>
        <p:spPr bwMode="auto">
          <a:xfrm>
            <a:off x="507339" y="1196752"/>
            <a:ext cx="8913680" cy="1800225"/>
          </a:xfrm>
          <a:prstGeom prst="rect">
            <a:avLst/>
          </a:prstGeom>
          <a:solidFill>
            <a:srgbClr val="FFFF66"/>
          </a:solidFill>
          <a:ln>
            <a:solidFill>
              <a:srgbClr val="000066"/>
            </a:solidFill>
          </a:ln>
          <a:effectLst/>
          <a:extLst/>
        </p:spPr>
        <p:txBody>
          <a:bodyPr>
            <a:spAutoFit/>
          </a:bodyPr>
          <a:lstStyle>
            <a:defPPr>
              <a:defRPr lang="zh-CN"/>
            </a:defPPr>
            <a:lvl1pPr eaLnBrk="1" hangingPunct="1">
              <a:defRPr sz="2800" b="1">
                <a:solidFill>
                  <a:srgbClr val="000066"/>
                </a:solidFill>
                <a:latin typeface="Arial" charset="0"/>
                <a:ea typeface="黑体" pitchFamily="49" charset="-122"/>
              </a:defRPr>
            </a:lvl1pPr>
            <a:lvl2pPr marL="742950" indent="-285750">
              <a:defRPr sz="3600"/>
            </a:lvl2pPr>
            <a:lvl3pPr marL="1143000" indent="-228600">
              <a:defRPr sz="3600"/>
            </a:lvl3pPr>
            <a:lvl4pPr marL="1600200" indent="-228600">
              <a:defRPr sz="3600"/>
            </a:lvl4pPr>
            <a:lvl5pPr marL="2057400" indent="-228600">
              <a:defRPr sz="3600"/>
            </a:lvl5pPr>
            <a:lvl6pPr marL="2514600" indent="-228600" eaLnBrk="0" fontAlgn="base" hangingPunct="0">
              <a:spcBef>
                <a:spcPct val="0"/>
              </a:spcBef>
              <a:spcAft>
                <a:spcPct val="0"/>
              </a:spcAft>
              <a:defRPr sz="3600"/>
            </a:lvl6pPr>
            <a:lvl7pPr marL="2971800" indent="-228600" eaLnBrk="0" fontAlgn="base" hangingPunct="0">
              <a:spcBef>
                <a:spcPct val="0"/>
              </a:spcBef>
              <a:spcAft>
                <a:spcPct val="0"/>
              </a:spcAft>
              <a:defRPr sz="3600"/>
            </a:lvl7pPr>
            <a:lvl8pPr marL="3429000" indent="-228600" eaLnBrk="0" fontAlgn="base" hangingPunct="0">
              <a:spcBef>
                <a:spcPct val="0"/>
              </a:spcBef>
              <a:spcAft>
                <a:spcPct val="0"/>
              </a:spcAft>
              <a:defRPr sz="3600"/>
            </a:lvl8pPr>
            <a:lvl9pPr marL="3886200" indent="-228600" eaLnBrk="0" fontAlgn="base" hangingPunct="0">
              <a:spcBef>
                <a:spcPct val="0"/>
              </a:spcBef>
              <a:spcAft>
                <a:spcPct val="0"/>
              </a:spcAft>
              <a:defRPr sz="3600"/>
            </a:lvl9pPr>
          </a:lstStyle>
          <a:p>
            <a:r>
              <a:rPr lang="en-US" altLang="zh-CN" dirty="0"/>
              <a:t>(5) </a:t>
            </a:r>
            <a:r>
              <a:rPr lang="zh-CN" altLang="en-US" dirty="0"/>
              <a:t>高速缓存收到此对象后，先复制在其本地存储器中（为今后使用），然后再将该对象放在 </a:t>
            </a:r>
            <a:r>
              <a:rPr lang="en-US" altLang="zh-CN" dirty="0"/>
              <a:t>HTTP </a:t>
            </a:r>
            <a:r>
              <a:rPr lang="zh-CN" altLang="en-US" dirty="0"/>
              <a:t>响应报文中，通过已建立的 </a:t>
            </a:r>
            <a:r>
              <a:rPr lang="en-US" altLang="zh-CN" dirty="0"/>
              <a:t>TCP </a:t>
            </a:r>
            <a:r>
              <a:rPr lang="zh-CN" altLang="en-US" dirty="0"/>
              <a:t>连接，返回给请求该对象的浏览器。</a:t>
            </a:r>
          </a:p>
        </p:txBody>
      </p:sp>
    </p:spTree>
    <p:extLst>
      <p:ext uri="{BB962C8B-B14F-4D97-AF65-F5344CB8AC3E}">
        <p14:creationId xmlns:p14="http://schemas.microsoft.com/office/powerpoint/2010/main" val="15253068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47496"/>
                                        </p:tgtEl>
                                        <p:attrNameLst>
                                          <p:attrName>style.visibility</p:attrName>
                                        </p:attrNameLst>
                                      </p:cBhvr>
                                      <p:to>
                                        <p:strVal val="visible"/>
                                      </p:to>
                                    </p:set>
                                    <p:animEffect transition="in" filter="wipe(down)">
                                      <p:cBhvr>
                                        <p:cTn id="7" dur="500"/>
                                        <p:tgtEl>
                                          <p:spTgt spid="647496"/>
                                        </p:tgtEl>
                                      </p:cBhvr>
                                    </p:animEffect>
                                  </p:childTnLst>
                                </p:cTn>
                              </p:par>
                            </p:childTnLst>
                          </p:cTn>
                        </p:par>
                        <p:par>
                          <p:cTn id="8" fill="hold" nodeType="afterGroup">
                            <p:stCondLst>
                              <p:cond delay="500"/>
                            </p:stCondLst>
                            <p:childTnLst>
                              <p:par>
                                <p:cTn id="9" presetID="22" presetClass="entr" presetSubtype="4" fill="hold" grpId="0" nodeType="afterEffect">
                                  <p:stCondLst>
                                    <p:cond delay="500"/>
                                  </p:stCondLst>
                                  <p:childTnLst>
                                    <p:set>
                                      <p:cBhvr>
                                        <p:cTn id="10" dur="1" fill="hold">
                                          <p:stCondLst>
                                            <p:cond delay="0"/>
                                          </p:stCondLst>
                                        </p:cTn>
                                        <p:tgtEl>
                                          <p:spTgt spid="647490"/>
                                        </p:tgtEl>
                                        <p:attrNameLst>
                                          <p:attrName>style.visibility</p:attrName>
                                        </p:attrNameLst>
                                      </p:cBhvr>
                                      <p:to>
                                        <p:strVal val="visible"/>
                                      </p:to>
                                    </p:set>
                                    <p:animEffect transition="in" filter="wipe(down)">
                                      <p:cBhvr>
                                        <p:cTn id="11" dur="500"/>
                                        <p:tgtEl>
                                          <p:spTgt spid="647490"/>
                                        </p:tgtEl>
                                      </p:cBhvr>
                                    </p:animEffect>
                                  </p:childTnLst>
                                </p:cTn>
                              </p:par>
                            </p:childTnLst>
                          </p:cTn>
                        </p:par>
                        <p:par>
                          <p:cTn id="12" fill="hold" nodeType="afterGroup">
                            <p:stCondLst>
                              <p:cond delay="1500"/>
                            </p:stCondLst>
                            <p:childTnLst>
                              <p:par>
                                <p:cTn id="13" presetID="22" presetClass="entr" presetSubtype="2" fill="hold" grpId="0" nodeType="afterEffect">
                                  <p:stCondLst>
                                    <p:cond delay="500"/>
                                  </p:stCondLst>
                                  <p:childTnLst>
                                    <p:set>
                                      <p:cBhvr>
                                        <p:cTn id="14" dur="1" fill="hold">
                                          <p:stCondLst>
                                            <p:cond delay="0"/>
                                          </p:stCondLst>
                                        </p:cTn>
                                        <p:tgtEl>
                                          <p:spTgt spid="647494"/>
                                        </p:tgtEl>
                                        <p:attrNameLst>
                                          <p:attrName>style.visibility</p:attrName>
                                        </p:attrNameLst>
                                      </p:cBhvr>
                                      <p:to>
                                        <p:strVal val="visible"/>
                                      </p:to>
                                    </p:set>
                                    <p:animEffect transition="in" filter="wipe(right)">
                                      <p:cBhvr>
                                        <p:cTn id="15" dur="500"/>
                                        <p:tgtEl>
                                          <p:spTgt spid="647494"/>
                                        </p:tgtEl>
                                      </p:cBhvr>
                                    </p:animEffect>
                                  </p:childTnLst>
                                </p:cTn>
                              </p:par>
                            </p:childTnLst>
                          </p:cTn>
                        </p:par>
                        <p:par>
                          <p:cTn id="16" fill="hold" nodeType="afterGroup">
                            <p:stCondLst>
                              <p:cond delay="2500"/>
                            </p:stCondLst>
                            <p:childTnLst>
                              <p:par>
                                <p:cTn id="17" presetID="22" presetClass="entr" presetSubtype="2" fill="hold" grpId="0" nodeType="afterEffect">
                                  <p:stCondLst>
                                    <p:cond delay="500"/>
                                  </p:stCondLst>
                                  <p:childTnLst>
                                    <p:set>
                                      <p:cBhvr>
                                        <p:cTn id="18" dur="1" fill="hold">
                                          <p:stCondLst>
                                            <p:cond delay="0"/>
                                          </p:stCondLst>
                                        </p:cTn>
                                        <p:tgtEl>
                                          <p:spTgt spid="647495"/>
                                        </p:tgtEl>
                                        <p:attrNameLst>
                                          <p:attrName>style.visibility</p:attrName>
                                        </p:attrNameLst>
                                      </p:cBhvr>
                                      <p:to>
                                        <p:strVal val="visible"/>
                                      </p:to>
                                    </p:set>
                                    <p:animEffect transition="in" filter="wipe(right)">
                                      <p:cBhvr>
                                        <p:cTn id="19" dur="500"/>
                                        <p:tgtEl>
                                          <p:spTgt spid="6474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7490" grpId="0" animBg="1"/>
      <p:bldP spid="647494" grpId="0" animBg="1"/>
      <p:bldP spid="647495" grpId="0" animBg="1"/>
      <p:bldP spid="647496"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36"/>
          <p:cNvSpPr>
            <a:spLocks noGrp="1" noChangeArrowheads="1"/>
          </p:cNvSpPr>
          <p:nvPr>
            <p:ph type="title"/>
          </p:nvPr>
        </p:nvSpPr>
        <p:spPr/>
        <p:txBody>
          <a:bodyPr/>
          <a:lstStyle/>
          <a:p>
            <a:pPr eaLnBrk="1" hangingPunct="1"/>
            <a:r>
              <a:rPr lang="en-US" altLang="zh-CN" dirty="0" smtClean="0">
                <a:ea typeface="黑体" pitchFamily="49" charset="-122"/>
              </a:rPr>
              <a:t>3. HTTP </a:t>
            </a:r>
            <a:r>
              <a:rPr lang="zh-CN" altLang="en-US" dirty="0" smtClean="0">
                <a:ea typeface="黑体" pitchFamily="49" charset="-122"/>
              </a:rPr>
              <a:t>的报文结构 </a:t>
            </a:r>
          </a:p>
        </p:txBody>
      </p:sp>
      <p:sp>
        <p:nvSpPr>
          <p:cNvPr id="158723" name="Rectangle 37"/>
          <p:cNvSpPr>
            <a:spLocks noGrp="1" noChangeArrowheads="1"/>
          </p:cNvSpPr>
          <p:nvPr>
            <p:ph idx="1"/>
          </p:nvPr>
        </p:nvSpPr>
        <p:spPr/>
        <p:txBody>
          <a:bodyPr/>
          <a:lstStyle/>
          <a:p>
            <a:pPr eaLnBrk="1" hangingPunct="1">
              <a:buFont typeface="Wingdings" panose="05000000000000000000" pitchFamily="2" charset="2"/>
              <a:buNone/>
            </a:pPr>
            <a:r>
              <a:rPr lang="en-US" altLang="zh-CN" dirty="0" smtClean="0">
                <a:ea typeface="黑体" pitchFamily="49" charset="-122"/>
              </a:rPr>
              <a:t>HTTP </a:t>
            </a:r>
            <a:r>
              <a:rPr lang="zh-CN" altLang="en-US" dirty="0" smtClean="0">
                <a:ea typeface="黑体" pitchFamily="49" charset="-122"/>
              </a:rPr>
              <a:t>有两类报文：</a:t>
            </a:r>
          </a:p>
          <a:p>
            <a:pPr eaLnBrk="1" hangingPunct="1"/>
            <a:r>
              <a:rPr lang="zh-CN" altLang="en-US" dirty="0" smtClean="0">
                <a:solidFill>
                  <a:srgbClr val="FF0000"/>
                </a:solidFill>
                <a:ea typeface="黑体" pitchFamily="49" charset="-122"/>
              </a:rPr>
              <a:t>请求报文</a:t>
            </a:r>
            <a:r>
              <a:rPr lang="en-US" altLang="zh-CN" dirty="0" smtClean="0">
                <a:ea typeface="黑体" pitchFamily="49" charset="-122"/>
              </a:rPr>
              <a:t>——</a:t>
            </a:r>
            <a:r>
              <a:rPr lang="zh-CN" altLang="en-US" dirty="0" smtClean="0">
                <a:ea typeface="黑体" pitchFamily="49" charset="-122"/>
              </a:rPr>
              <a:t>从客户向服务器发送请求报文。</a:t>
            </a:r>
          </a:p>
          <a:p>
            <a:pPr eaLnBrk="1" hangingPunct="1"/>
            <a:r>
              <a:rPr lang="zh-CN" altLang="en-US" dirty="0" smtClean="0">
                <a:solidFill>
                  <a:srgbClr val="FF0000"/>
                </a:solidFill>
                <a:ea typeface="黑体" pitchFamily="49" charset="-122"/>
              </a:rPr>
              <a:t>响应报文</a:t>
            </a:r>
            <a:r>
              <a:rPr lang="en-US" altLang="zh-CN" dirty="0" smtClean="0">
                <a:ea typeface="黑体" pitchFamily="49" charset="-122"/>
              </a:rPr>
              <a:t>——</a:t>
            </a:r>
            <a:r>
              <a:rPr lang="zh-CN" altLang="en-US" dirty="0" smtClean="0">
                <a:ea typeface="黑体" pitchFamily="49" charset="-122"/>
              </a:rPr>
              <a:t>从服务器到客户的回答。</a:t>
            </a:r>
          </a:p>
          <a:p>
            <a:pPr eaLnBrk="1" hangingPunct="1"/>
            <a:r>
              <a:rPr lang="zh-CN" altLang="en-US" dirty="0" smtClean="0">
                <a:ea typeface="黑体" pitchFamily="49" charset="-122"/>
              </a:rPr>
              <a:t>由于 </a:t>
            </a:r>
            <a:r>
              <a:rPr lang="en-US" altLang="zh-CN" dirty="0" smtClean="0">
                <a:ea typeface="黑体" pitchFamily="49" charset="-122"/>
              </a:rPr>
              <a:t>HTTP </a:t>
            </a:r>
            <a:r>
              <a:rPr lang="zh-CN" altLang="en-US" dirty="0" smtClean="0">
                <a:ea typeface="黑体" pitchFamily="49" charset="-122"/>
              </a:rPr>
              <a:t>是面向正文的 </a:t>
            </a:r>
            <a:r>
              <a:rPr lang="en-US" altLang="zh-CN" dirty="0" smtClean="0">
                <a:ea typeface="黑体" pitchFamily="49" charset="-122"/>
              </a:rPr>
              <a:t>(text-oriented)</a:t>
            </a:r>
            <a:r>
              <a:rPr lang="zh-CN" altLang="en-US" dirty="0" smtClean="0">
                <a:ea typeface="黑体" pitchFamily="49" charset="-122"/>
              </a:rPr>
              <a:t>，因此在报文中的每一个字段都是一些 </a:t>
            </a:r>
            <a:r>
              <a:rPr lang="en-US" altLang="zh-CN" dirty="0" smtClean="0">
                <a:solidFill>
                  <a:srgbClr val="FF0000"/>
                </a:solidFill>
                <a:ea typeface="黑体" pitchFamily="49" charset="-122"/>
              </a:rPr>
              <a:t>ASCII </a:t>
            </a:r>
            <a:r>
              <a:rPr lang="zh-CN" altLang="en-US" dirty="0" smtClean="0">
                <a:solidFill>
                  <a:srgbClr val="FF0000"/>
                </a:solidFill>
                <a:ea typeface="黑体" pitchFamily="49" charset="-122"/>
              </a:rPr>
              <a:t>码串，</a:t>
            </a:r>
            <a:r>
              <a:rPr lang="zh-CN" altLang="en-US" dirty="0" smtClean="0">
                <a:ea typeface="黑体" pitchFamily="49" charset="-122"/>
              </a:rPr>
              <a:t>因而每个字段的长度都是不确定的。</a:t>
            </a:r>
          </a:p>
        </p:txBody>
      </p:sp>
    </p:spTree>
    <p:extLst>
      <p:ext uri="{BB962C8B-B14F-4D97-AF65-F5344CB8AC3E}">
        <p14:creationId xmlns:p14="http://schemas.microsoft.com/office/powerpoint/2010/main" val="3196005904"/>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51"/>
          <p:cNvSpPr>
            <a:spLocks noChangeArrowheads="1"/>
          </p:cNvSpPr>
          <p:nvPr/>
        </p:nvSpPr>
        <p:spPr bwMode="auto">
          <a:xfrm>
            <a:off x="2168728" y="3042549"/>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71" name="Rectangle 43"/>
          <p:cNvSpPr>
            <a:spLocks noChangeArrowheads="1"/>
          </p:cNvSpPr>
          <p:nvPr/>
        </p:nvSpPr>
        <p:spPr bwMode="auto">
          <a:xfrm>
            <a:off x="2168728" y="2226574"/>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72" name="Rectangle 34"/>
          <p:cNvSpPr>
            <a:spLocks noChangeArrowheads="1"/>
          </p:cNvSpPr>
          <p:nvPr/>
        </p:nvSpPr>
        <p:spPr bwMode="auto">
          <a:xfrm>
            <a:off x="2168729" y="1820173"/>
            <a:ext cx="5202369" cy="40640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50533" name="Rectangle 2"/>
          <p:cNvSpPr>
            <a:spLocks noGrp="1" noChangeArrowheads="1"/>
          </p:cNvSpPr>
          <p:nvPr>
            <p:ph type="title"/>
          </p:nvPr>
        </p:nvSpPr>
        <p:spPr/>
        <p:txBody>
          <a:bodyPr/>
          <a:lstStyle/>
          <a:p>
            <a:pPr algn="ctr" eaLnBrk="1" hangingPunct="1">
              <a:defRPr/>
            </a:pPr>
            <a:r>
              <a:rPr lang="en-US" altLang="zh-CN" dirty="0"/>
              <a:t>HTTP </a:t>
            </a:r>
            <a:r>
              <a:rPr dirty="0"/>
              <a:t>的报文结构（请求报文） </a:t>
            </a:r>
          </a:p>
        </p:txBody>
      </p:sp>
      <p:sp>
        <p:nvSpPr>
          <p:cNvPr id="160774" name="Rectangle 23"/>
          <p:cNvSpPr>
            <a:spLocks noChangeArrowheads="1"/>
          </p:cNvSpPr>
          <p:nvPr/>
        </p:nvSpPr>
        <p:spPr bwMode="auto">
          <a:xfrm>
            <a:off x="4605673" y="3052074"/>
            <a:ext cx="961364" cy="3889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75" name="Rectangle 24"/>
          <p:cNvSpPr>
            <a:spLocks noChangeArrowheads="1"/>
          </p:cNvSpPr>
          <p:nvPr/>
        </p:nvSpPr>
        <p:spPr bwMode="auto">
          <a:xfrm>
            <a:off x="2175608" y="3469585"/>
            <a:ext cx="985440" cy="38735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76" name="Rectangle 25"/>
          <p:cNvSpPr>
            <a:spLocks noChangeArrowheads="1"/>
          </p:cNvSpPr>
          <p:nvPr/>
        </p:nvSpPr>
        <p:spPr bwMode="auto">
          <a:xfrm>
            <a:off x="4605673" y="2236098"/>
            <a:ext cx="96136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77" name="Rectangle 26"/>
          <p:cNvSpPr>
            <a:spLocks noChangeArrowheads="1"/>
          </p:cNvSpPr>
          <p:nvPr/>
        </p:nvSpPr>
        <p:spPr bwMode="auto">
          <a:xfrm>
            <a:off x="4003745" y="3052073"/>
            <a:ext cx="13070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78" name="Rectangle 27"/>
          <p:cNvSpPr>
            <a:spLocks noChangeArrowheads="1"/>
          </p:cNvSpPr>
          <p:nvPr/>
        </p:nvSpPr>
        <p:spPr bwMode="auto">
          <a:xfrm>
            <a:off x="4003746" y="2236098"/>
            <a:ext cx="120385"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79" name="Line 28"/>
          <p:cNvSpPr>
            <a:spLocks noChangeShapeType="1"/>
          </p:cNvSpPr>
          <p:nvPr/>
        </p:nvSpPr>
        <p:spPr bwMode="auto">
          <a:xfrm>
            <a:off x="3854124" y="304254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80" name="Line 29"/>
          <p:cNvSpPr>
            <a:spLocks noChangeShapeType="1"/>
          </p:cNvSpPr>
          <p:nvPr/>
        </p:nvSpPr>
        <p:spPr bwMode="auto">
          <a:xfrm>
            <a:off x="4605673" y="304254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81" name="Line 30"/>
          <p:cNvSpPr>
            <a:spLocks noChangeShapeType="1"/>
          </p:cNvSpPr>
          <p:nvPr/>
        </p:nvSpPr>
        <p:spPr bwMode="auto">
          <a:xfrm>
            <a:off x="4003745" y="304254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82" name="Rectangle 31"/>
          <p:cNvSpPr>
            <a:spLocks noChangeArrowheads="1"/>
          </p:cNvSpPr>
          <p:nvPr/>
        </p:nvSpPr>
        <p:spPr bwMode="auto">
          <a:xfrm>
            <a:off x="6378779" y="1829699"/>
            <a:ext cx="992319"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83" name="Rectangle 32"/>
          <p:cNvSpPr>
            <a:spLocks noChangeArrowheads="1"/>
          </p:cNvSpPr>
          <p:nvPr/>
        </p:nvSpPr>
        <p:spPr bwMode="auto">
          <a:xfrm>
            <a:off x="4935873" y="1829699"/>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84" name="Rectangle 33"/>
          <p:cNvSpPr>
            <a:spLocks noChangeArrowheads="1"/>
          </p:cNvSpPr>
          <p:nvPr/>
        </p:nvSpPr>
        <p:spPr bwMode="auto">
          <a:xfrm>
            <a:off x="3492969" y="1829699"/>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85" name="Text Box 35"/>
          <p:cNvSpPr txBox="1">
            <a:spLocks noChangeArrowheads="1"/>
          </p:cNvSpPr>
          <p:nvPr/>
        </p:nvSpPr>
        <p:spPr bwMode="auto">
          <a:xfrm>
            <a:off x="2354466" y="1809061"/>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方   法</a:t>
            </a:r>
          </a:p>
        </p:txBody>
      </p:sp>
      <p:sp>
        <p:nvSpPr>
          <p:cNvPr id="160786" name="Line 36"/>
          <p:cNvSpPr>
            <a:spLocks noChangeShapeType="1"/>
          </p:cNvSpPr>
          <p:nvPr/>
        </p:nvSpPr>
        <p:spPr bwMode="auto">
          <a:xfrm>
            <a:off x="3492968" y="1820173"/>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87" name="Line 37"/>
          <p:cNvSpPr>
            <a:spLocks noChangeShapeType="1"/>
          </p:cNvSpPr>
          <p:nvPr/>
        </p:nvSpPr>
        <p:spPr bwMode="auto">
          <a:xfrm>
            <a:off x="3613353" y="1820173"/>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88" name="Line 38"/>
          <p:cNvSpPr>
            <a:spLocks noChangeShapeType="1"/>
          </p:cNvSpPr>
          <p:nvPr/>
        </p:nvSpPr>
        <p:spPr bwMode="auto">
          <a:xfrm>
            <a:off x="4935873" y="1820173"/>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89" name="Line 39"/>
          <p:cNvSpPr>
            <a:spLocks noChangeShapeType="1"/>
          </p:cNvSpPr>
          <p:nvPr/>
        </p:nvSpPr>
        <p:spPr bwMode="auto">
          <a:xfrm>
            <a:off x="5056258" y="1820173"/>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90" name="Line 40"/>
          <p:cNvSpPr>
            <a:spLocks noChangeShapeType="1"/>
          </p:cNvSpPr>
          <p:nvPr/>
        </p:nvSpPr>
        <p:spPr bwMode="auto">
          <a:xfrm>
            <a:off x="6378778" y="1820173"/>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91" name="Text Box 41"/>
          <p:cNvSpPr txBox="1">
            <a:spLocks noChangeArrowheads="1"/>
          </p:cNvSpPr>
          <p:nvPr/>
        </p:nvSpPr>
        <p:spPr bwMode="auto">
          <a:xfrm>
            <a:off x="3843806" y="1809061"/>
            <a:ext cx="71365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URL</a:t>
            </a:r>
          </a:p>
        </p:txBody>
      </p:sp>
      <p:sp>
        <p:nvSpPr>
          <p:cNvPr id="160792" name="Text Box 42"/>
          <p:cNvSpPr txBox="1">
            <a:spLocks noChangeArrowheads="1"/>
          </p:cNvSpPr>
          <p:nvPr/>
        </p:nvSpPr>
        <p:spPr bwMode="auto">
          <a:xfrm>
            <a:off x="5193841" y="1809061"/>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版   本</a:t>
            </a:r>
          </a:p>
        </p:txBody>
      </p:sp>
      <p:sp>
        <p:nvSpPr>
          <p:cNvPr id="160793" name="Text Box 44"/>
          <p:cNvSpPr txBox="1">
            <a:spLocks noChangeArrowheads="1"/>
          </p:cNvSpPr>
          <p:nvPr/>
        </p:nvSpPr>
        <p:spPr bwMode="auto">
          <a:xfrm>
            <a:off x="2177327" y="2221811"/>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60794" name="Line 45"/>
          <p:cNvSpPr>
            <a:spLocks noChangeShapeType="1"/>
          </p:cNvSpPr>
          <p:nvPr/>
        </p:nvSpPr>
        <p:spPr bwMode="auto">
          <a:xfrm>
            <a:off x="3854124" y="22265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95" name="Line 46"/>
          <p:cNvSpPr>
            <a:spLocks noChangeShapeType="1"/>
          </p:cNvSpPr>
          <p:nvPr/>
        </p:nvSpPr>
        <p:spPr bwMode="auto">
          <a:xfrm>
            <a:off x="4605673" y="22265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96" name="Text Box 47"/>
          <p:cNvSpPr txBox="1">
            <a:spLocks noChangeArrowheads="1"/>
          </p:cNvSpPr>
          <p:nvPr/>
        </p:nvSpPr>
        <p:spPr bwMode="auto">
          <a:xfrm>
            <a:off x="5816406" y="2637736"/>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首部行</a:t>
            </a:r>
          </a:p>
        </p:txBody>
      </p:sp>
      <p:sp>
        <p:nvSpPr>
          <p:cNvPr id="160797" name="Line 48"/>
          <p:cNvSpPr>
            <a:spLocks noChangeShapeType="1"/>
          </p:cNvSpPr>
          <p:nvPr/>
        </p:nvSpPr>
        <p:spPr bwMode="auto">
          <a:xfrm>
            <a:off x="4003745" y="22265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798" name="Text Box 49"/>
          <p:cNvSpPr txBox="1">
            <a:spLocks noChangeArrowheads="1"/>
          </p:cNvSpPr>
          <p:nvPr/>
        </p:nvSpPr>
        <p:spPr bwMode="auto">
          <a:xfrm>
            <a:off x="3775014" y="2223399"/>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0799" name="Text Box 50"/>
          <p:cNvSpPr txBox="1">
            <a:spLocks noChangeArrowheads="1"/>
          </p:cNvSpPr>
          <p:nvPr/>
        </p:nvSpPr>
        <p:spPr bwMode="auto">
          <a:xfrm>
            <a:off x="4136170" y="2229749"/>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60800" name="Text Box 52"/>
          <p:cNvSpPr txBox="1">
            <a:spLocks noChangeArrowheads="1"/>
          </p:cNvSpPr>
          <p:nvPr/>
        </p:nvSpPr>
        <p:spPr bwMode="auto">
          <a:xfrm>
            <a:off x="2172169" y="3029849"/>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60801" name="Text Box 53"/>
          <p:cNvSpPr txBox="1">
            <a:spLocks noChangeArrowheads="1"/>
          </p:cNvSpPr>
          <p:nvPr/>
        </p:nvSpPr>
        <p:spPr bwMode="auto">
          <a:xfrm>
            <a:off x="4161966" y="3042549"/>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60802" name="Text Box 54"/>
          <p:cNvSpPr txBox="1">
            <a:spLocks noChangeArrowheads="1"/>
          </p:cNvSpPr>
          <p:nvPr/>
        </p:nvSpPr>
        <p:spPr bwMode="auto">
          <a:xfrm>
            <a:off x="3733739" y="3661674"/>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0803" name="Text Box 55"/>
          <p:cNvSpPr txBox="1">
            <a:spLocks noChangeArrowheads="1"/>
          </p:cNvSpPr>
          <p:nvPr/>
        </p:nvSpPr>
        <p:spPr bwMode="auto">
          <a:xfrm rot="-5400000">
            <a:off x="2998949" y="2665487"/>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0804" name="AutoShape 56"/>
          <p:cNvSpPr>
            <a:spLocks/>
          </p:cNvSpPr>
          <p:nvPr/>
        </p:nvSpPr>
        <p:spPr bwMode="auto">
          <a:xfrm>
            <a:off x="5642707" y="2278961"/>
            <a:ext cx="240771" cy="117157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805" name="Rectangle 57"/>
          <p:cNvSpPr>
            <a:spLocks noChangeArrowheads="1"/>
          </p:cNvSpPr>
          <p:nvPr/>
        </p:nvSpPr>
        <p:spPr bwMode="auto">
          <a:xfrm>
            <a:off x="2168728" y="3856936"/>
            <a:ext cx="5413904" cy="91757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806" name="Text Box 58"/>
          <p:cNvSpPr txBox="1">
            <a:spLocks noChangeArrowheads="1"/>
          </p:cNvSpPr>
          <p:nvPr/>
        </p:nvSpPr>
        <p:spPr bwMode="auto">
          <a:xfrm>
            <a:off x="3958872" y="3950598"/>
            <a:ext cx="172354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333399"/>
                </a:solidFill>
                <a:latin typeface="Arial" charset="0"/>
                <a:ea typeface="黑体" pitchFamily="49" charset="-122"/>
              </a:rPr>
              <a:t>实体主体</a:t>
            </a:r>
          </a:p>
          <a:p>
            <a:pPr algn="ctr" eaLnBrk="1" hangingPunct="1"/>
            <a:r>
              <a:rPr kumimoji="1" lang="zh-CN" altLang="en-US" sz="2000" b="1">
                <a:solidFill>
                  <a:srgbClr val="333399"/>
                </a:solidFill>
                <a:latin typeface="Arial" charset="0"/>
                <a:ea typeface="黑体" pitchFamily="49" charset="-122"/>
              </a:rPr>
              <a:t>（通常不用）</a:t>
            </a:r>
          </a:p>
        </p:txBody>
      </p:sp>
      <p:sp>
        <p:nvSpPr>
          <p:cNvPr id="160807" name="Text Box 59"/>
          <p:cNvSpPr txBox="1">
            <a:spLocks noChangeArrowheads="1"/>
          </p:cNvSpPr>
          <p:nvPr/>
        </p:nvSpPr>
        <p:spPr bwMode="auto">
          <a:xfrm>
            <a:off x="7331543" y="1809061"/>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请求行</a:t>
            </a:r>
          </a:p>
        </p:txBody>
      </p:sp>
      <p:sp>
        <p:nvSpPr>
          <p:cNvPr id="160808" name="Line 60"/>
          <p:cNvSpPr>
            <a:spLocks noChangeShapeType="1"/>
          </p:cNvSpPr>
          <p:nvPr/>
        </p:nvSpPr>
        <p:spPr bwMode="auto">
          <a:xfrm>
            <a:off x="2168728" y="2634560"/>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09" name="Line 61"/>
          <p:cNvSpPr>
            <a:spLocks noChangeShapeType="1"/>
          </p:cNvSpPr>
          <p:nvPr/>
        </p:nvSpPr>
        <p:spPr bwMode="auto">
          <a:xfrm>
            <a:off x="2168728" y="3450535"/>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10" name="Line 62"/>
          <p:cNvSpPr>
            <a:spLocks noChangeShapeType="1"/>
          </p:cNvSpPr>
          <p:nvPr/>
        </p:nvSpPr>
        <p:spPr bwMode="auto">
          <a:xfrm>
            <a:off x="3161048" y="3450535"/>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11" name="Line 63"/>
          <p:cNvSpPr>
            <a:spLocks noChangeShapeType="1"/>
          </p:cNvSpPr>
          <p:nvPr/>
        </p:nvSpPr>
        <p:spPr bwMode="auto">
          <a:xfrm>
            <a:off x="5567037" y="2634560"/>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12" name="Text Box 64"/>
          <p:cNvSpPr txBox="1">
            <a:spLocks noChangeArrowheads="1"/>
          </p:cNvSpPr>
          <p:nvPr/>
        </p:nvSpPr>
        <p:spPr bwMode="auto">
          <a:xfrm>
            <a:off x="3864443" y="1159774"/>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空格</a:t>
            </a:r>
          </a:p>
        </p:txBody>
      </p:sp>
      <p:sp>
        <p:nvSpPr>
          <p:cNvPr id="160813" name="Text Box 65"/>
          <p:cNvSpPr txBox="1">
            <a:spLocks noChangeArrowheads="1"/>
          </p:cNvSpPr>
          <p:nvPr/>
        </p:nvSpPr>
        <p:spPr bwMode="auto">
          <a:xfrm>
            <a:off x="5962589" y="1159774"/>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回车换行</a:t>
            </a:r>
          </a:p>
        </p:txBody>
      </p:sp>
      <p:sp>
        <p:nvSpPr>
          <p:cNvPr id="160814" name="Line 66"/>
          <p:cNvSpPr>
            <a:spLocks noChangeShapeType="1"/>
          </p:cNvSpPr>
          <p:nvPr/>
        </p:nvSpPr>
        <p:spPr bwMode="auto">
          <a:xfrm>
            <a:off x="4524843" y="1513785"/>
            <a:ext cx="441986"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15" name="Line 67"/>
          <p:cNvSpPr>
            <a:spLocks noChangeShapeType="1"/>
          </p:cNvSpPr>
          <p:nvPr/>
        </p:nvSpPr>
        <p:spPr bwMode="auto">
          <a:xfrm flipH="1">
            <a:off x="3522204" y="1513785"/>
            <a:ext cx="481542"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16" name="Line 68"/>
          <p:cNvSpPr>
            <a:spLocks noChangeShapeType="1"/>
          </p:cNvSpPr>
          <p:nvPr/>
        </p:nvSpPr>
        <p:spPr bwMode="auto">
          <a:xfrm>
            <a:off x="6609230" y="1513785"/>
            <a:ext cx="240771"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17" name="Line 69"/>
          <p:cNvSpPr>
            <a:spLocks noChangeShapeType="1"/>
          </p:cNvSpPr>
          <p:nvPr/>
        </p:nvSpPr>
        <p:spPr bwMode="auto">
          <a:xfrm>
            <a:off x="4124131" y="304254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18" name="Line 70"/>
          <p:cNvSpPr>
            <a:spLocks noChangeShapeType="1"/>
          </p:cNvSpPr>
          <p:nvPr/>
        </p:nvSpPr>
        <p:spPr bwMode="auto">
          <a:xfrm>
            <a:off x="4124131" y="22265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0819" name="Text Box 71"/>
          <p:cNvSpPr txBox="1">
            <a:spLocks noChangeArrowheads="1"/>
          </p:cNvSpPr>
          <p:nvPr/>
        </p:nvSpPr>
        <p:spPr bwMode="auto">
          <a:xfrm>
            <a:off x="3775014" y="3044136"/>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0820" name="Text Box 72"/>
          <p:cNvSpPr txBox="1">
            <a:spLocks noChangeArrowheads="1"/>
          </p:cNvSpPr>
          <p:nvPr/>
        </p:nvSpPr>
        <p:spPr bwMode="auto">
          <a:xfrm>
            <a:off x="6334064" y="1809061"/>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0821" name="Text Box 73"/>
          <p:cNvSpPr txBox="1">
            <a:spLocks noChangeArrowheads="1"/>
          </p:cNvSpPr>
          <p:nvPr/>
        </p:nvSpPr>
        <p:spPr bwMode="auto">
          <a:xfrm>
            <a:off x="4621151" y="3050486"/>
            <a:ext cx="920088" cy="39687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0822" name="Text Box 74"/>
          <p:cNvSpPr txBox="1">
            <a:spLocks noChangeArrowheads="1"/>
          </p:cNvSpPr>
          <p:nvPr/>
        </p:nvSpPr>
        <p:spPr bwMode="auto">
          <a:xfrm>
            <a:off x="4628030" y="2240861"/>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0823" name="Text Box 75"/>
          <p:cNvSpPr txBox="1">
            <a:spLocks noChangeArrowheads="1"/>
          </p:cNvSpPr>
          <p:nvPr/>
        </p:nvSpPr>
        <p:spPr bwMode="auto">
          <a:xfrm>
            <a:off x="2172168" y="3442599"/>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0824" name="Text Box 131"/>
          <p:cNvSpPr txBox="1">
            <a:spLocks noChangeArrowheads="1"/>
          </p:cNvSpPr>
          <p:nvPr/>
        </p:nvSpPr>
        <p:spPr bwMode="auto">
          <a:xfrm>
            <a:off x="399062" y="4995173"/>
            <a:ext cx="880241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dirty="0">
                <a:solidFill>
                  <a:srgbClr val="0000FF"/>
                </a:solidFill>
                <a:ea typeface="黑体" pitchFamily="49" charset="-122"/>
              </a:rPr>
              <a:t>报文由三个部分组成，即</a:t>
            </a:r>
            <a:r>
              <a:rPr lang="zh-CN" altLang="en-US" sz="2800" b="1" dirty="0">
                <a:solidFill>
                  <a:srgbClr val="FF0000"/>
                </a:solidFill>
                <a:ea typeface="黑体" pitchFamily="49" charset="-122"/>
              </a:rPr>
              <a:t>开始行、首部行</a:t>
            </a:r>
            <a:r>
              <a:rPr lang="zh-CN" altLang="en-US" sz="2800" b="1" dirty="0">
                <a:solidFill>
                  <a:srgbClr val="0000FF"/>
                </a:solidFill>
                <a:ea typeface="黑体" pitchFamily="49" charset="-122"/>
              </a:rPr>
              <a:t>和</a:t>
            </a:r>
            <a:r>
              <a:rPr lang="zh-CN" altLang="en-US" sz="2800" b="1" dirty="0">
                <a:solidFill>
                  <a:srgbClr val="FF0000"/>
                </a:solidFill>
                <a:ea typeface="黑体" pitchFamily="49" charset="-122"/>
              </a:rPr>
              <a:t>实体主体。</a:t>
            </a:r>
          </a:p>
          <a:p>
            <a:pPr eaLnBrk="1" hangingPunct="1"/>
            <a:r>
              <a:rPr lang="zh-CN" altLang="en-US" sz="2800" b="1" dirty="0">
                <a:solidFill>
                  <a:srgbClr val="0000FF"/>
                </a:solidFill>
                <a:ea typeface="黑体" pitchFamily="49" charset="-122"/>
              </a:rPr>
              <a:t>在请求报文中，开始行就是请求行。</a:t>
            </a:r>
          </a:p>
        </p:txBody>
      </p:sp>
      <p:grpSp>
        <p:nvGrpSpPr>
          <p:cNvPr id="564358" name="Group 134"/>
          <p:cNvGrpSpPr>
            <a:grpSpLocks/>
          </p:cNvGrpSpPr>
          <p:nvPr/>
        </p:nvGrpSpPr>
        <p:grpSpPr bwMode="auto">
          <a:xfrm>
            <a:off x="533206" y="1736036"/>
            <a:ext cx="8525008" cy="576263"/>
            <a:chOff x="236" y="1026"/>
            <a:chExt cx="4957" cy="363"/>
          </a:xfrm>
        </p:grpSpPr>
        <p:sp>
          <p:nvSpPr>
            <p:cNvPr id="160826" name="Rectangle 132"/>
            <p:cNvSpPr>
              <a:spLocks noChangeArrowheads="1"/>
            </p:cNvSpPr>
            <p:nvPr/>
          </p:nvSpPr>
          <p:spPr bwMode="auto">
            <a:xfrm>
              <a:off x="1111" y="1026"/>
              <a:ext cx="4082" cy="363"/>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827" name="Text Box 133"/>
            <p:cNvSpPr txBox="1">
              <a:spLocks noChangeArrowheads="1"/>
            </p:cNvSpPr>
            <p:nvPr/>
          </p:nvSpPr>
          <p:spPr bwMode="auto">
            <a:xfrm>
              <a:off x="236" y="1027"/>
              <a:ext cx="734"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开始行</a:t>
              </a:r>
            </a:p>
          </p:txBody>
        </p:sp>
      </p:grpSp>
    </p:spTree>
    <p:extLst>
      <p:ext uri="{BB962C8B-B14F-4D97-AF65-F5344CB8AC3E}">
        <p14:creationId xmlns:p14="http://schemas.microsoft.com/office/powerpoint/2010/main" val="19488799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repeatCount="3000" fill="hold" nodeType="afterEffect">
                                  <p:stCondLst>
                                    <p:cond delay="0"/>
                                  </p:stCondLst>
                                  <p:childTnLst>
                                    <p:set>
                                      <p:cBhvr>
                                        <p:cTn id="6" dur="1" fill="hold">
                                          <p:stCondLst>
                                            <p:cond delay="0"/>
                                          </p:stCondLst>
                                        </p:cTn>
                                        <p:tgtEl>
                                          <p:spTgt spid="564358"/>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56435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2"/>
          <p:cNvSpPr>
            <a:spLocks noChangeArrowheads="1"/>
          </p:cNvSpPr>
          <p:nvPr/>
        </p:nvSpPr>
        <p:spPr bwMode="auto">
          <a:xfrm>
            <a:off x="2041393" y="3065190"/>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19" name="Rectangle 3"/>
          <p:cNvSpPr>
            <a:spLocks noChangeArrowheads="1"/>
          </p:cNvSpPr>
          <p:nvPr/>
        </p:nvSpPr>
        <p:spPr bwMode="auto">
          <a:xfrm>
            <a:off x="2041393" y="2249215"/>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20" name="Rectangle 4"/>
          <p:cNvSpPr>
            <a:spLocks noChangeArrowheads="1"/>
          </p:cNvSpPr>
          <p:nvPr/>
        </p:nvSpPr>
        <p:spPr bwMode="auto">
          <a:xfrm>
            <a:off x="2041394" y="1842814"/>
            <a:ext cx="5202369" cy="40640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52581" name="Rectangle 5"/>
          <p:cNvSpPr>
            <a:spLocks noGrp="1" noChangeArrowheads="1"/>
          </p:cNvSpPr>
          <p:nvPr>
            <p:ph type="title"/>
          </p:nvPr>
        </p:nvSpPr>
        <p:spPr/>
        <p:txBody>
          <a:bodyPr/>
          <a:lstStyle/>
          <a:p>
            <a:pPr algn="ctr" eaLnBrk="1" hangingPunct="1">
              <a:defRPr/>
            </a:pPr>
            <a:r>
              <a:rPr lang="en-US" altLang="zh-CN" dirty="0"/>
              <a:t>HTTP </a:t>
            </a:r>
            <a:r>
              <a:rPr dirty="0"/>
              <a:t>的报文结构（请求报文） </a:t>
            </a:r>
          </a:p>
        </p:txBody>
      </p:sp>
      <p:sp>
        <p:nvSpPr>
          <p:cNvPr id="162822" name="Rectangle 6"/>
          <p:cNvSpPr>
            <a:spLocks noChangeArrowheads="1"/>
          </p:cNvSpPr>
          <p:nvPr/>
        </p:nvSpPr>
        <p:spPr bwMode="auto">
          <a:xfrm>
            <a:off x="4478338" y="3074715"/>
            <a:ext cx="961364" cy="3889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23" name="Rectangle 7"/>
          <p:cNvSpPr>
            <a:spLocks noChangeArrowheads="1"/>
          </p:cNvSpPr>
          <p:nvPr/>
        </p:nvSpPr>
        <p:spPr bwMode="auto">
          <a:xfrm>
            <a:off x="2048273" y="3492226"/>
            <a:ext cx="985440" cy="38735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24" name="Rectangle 8"/>
          <p:cNvSpPr>
            <a:spLocks noChangeArrowheads="1"/>
          </p:cNvSpPr>
          <p:nvPr/>
        </p:nvSpPr>
        <p:spPr bwMode="auto">
          <a:xfrm>
            <a:off x="4478338" y="2258739"/>
            <a:ext cx="96136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25" name="Rectangle 9"/>
          <p:cNvSpPr>
            <a:spLocks noChangeArrowheads="1"/>
          </p:cNvSpPr>
          <p:nvPr/>
        </p:nvSpPr>
        <p:spPr bwMode="auto">
          <a:xfrm>
            <a:off x="3876410" y="3074714"/>
            <a:ext cx="13070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26" name="Rectangle 10"/>
          <p:cNvSpPr>
            <a:spLocks noChangeArrowheads="1"/>
          </p:cNvSpPr>
          <p:nvPr/>
        </p:nvSpPr>
        <p:spPr bwMode="auto">
          <a:xfrm>
            <a:off x="3876411" y="2258739"/>
            <a:ext cx="120385"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27" name="Line 11"/>
          <p:cNvSpPr>
            <a:spLocks noChangeShapeType="1"/>
          </p:cNvSpPr>
          <p:nvPr/>
        </p:nvSpPr>
        <p:spPr bwMode="auto">
          <a:xfrm>
            <a:off x="3726789" y="3065190"/>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28" name="Line 12"/>
          <p:cNvSpPr>
            <a:spLocks noChangeShapeType="1"/>
          </p:cNvSpPr>
          <p:nvPr/>
        </p:nvSpPr>
        <p:spPr bwMode="auto">
          <a:xfrm>
            <a:off x="4478338" y="3065190"/>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29" name="Line 13"/>
          <p:cNvSpPr>
            <a:spLocks noChangeShapeType="1"/>
          </p:cNvSpPr>
          <p:nvPr/>
        </p:nvSpPr>
        <p:spPr bwMode="auto">
          <a:xfrm>
            <a:off x="3876410" y="3065190"/>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30" name="Rectangle 14"/>
          <p:cNvSpPr>
            <a:spLocks noChangeArrowheads="1"/>
          </p:cNvSpPr>
          <p:nvPr/>
        </p:nvSpPr>
        <p:spPr bwMode="auto">
          <a:xfrm>
            <a:off x="6251444" y="1852340"/>
            <a:ext cx="992319"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31" name="Rectangle 15"/>
          <p:cNvSpPr>
            <a:spLocks noChangeArrowheads="1"/>
          </p:cNvSpPr>
          <p:nvPr/>
        </p:nvSpPr>
        <p:spPr bwMode="auto">
          <a:xfrm>
            <a:off x="4808538" y="1852340"/>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32" name="Rectangle 16"/>
          <p:cNvSpPr>
            <a:spLocks noChangeArrowheads="1"/>
          </p:cNvSpPr>
          <p:nvPr/>
        </p:nvSpPr>
        <p:spPr bwMode="auto">
          <a:xfrm>
            <a:off x="3365634" y="1852340"/>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33" name="Text Box 17"/>
          <p:cNvSpPr txBox="1">
            <a:spLocks noChangeArrowheads="1"/>
          </p:cNvSpPr>
          <p:nvPr/>
        </p:nvSpPr>
        <p:spPr bwMode="auto">
          <a:xfrm>
            <a:off x="2227131" y="1831702"/>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方   法</a:t>
            </a:r>
          </a:p>
        </p:txBody>
      </p:sp>
      <p:sp>
        <p:nvSpPr>
          <p:cNvPr id="162834" name="Line 18"/>
          <p:cNvSpPr>
            <a:spLocks noChangeShapeType="1"/>
          </p:cNvSpPr>
          <p:nvPr/>
        </p:nvSpPr>
        <p:spPr bwMode="auto">
          <a:xfrm>
            <a:off x="3365633"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35" name="Line 19"/>
          <p:cNvSpPr>
            <a:spLocks noChangeShapeType="1"/>
          </p:cNvSpPr>
          <p:nvPr/>
        </p:nvSpPr>
        <p:spPr bwMode="auto">
          <a:xfrm>
            <a:off x="3486018"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36" name="Line 20"/>
          <p:cNvSpPr>
            <a:spLocks noChangeShapeType="1"/>
          </p:cNvSpPr>
          <p:nvPr/>
        </p:nvSpPr>
        <p:spPr bwMode="auto">
          <a:xfrm>
            <a:off x="4808538"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37" name="Line 21"/>
          <p:cNvSpPr>
            <a:spLocks noChangeShapeType="1"/>
          </p:cNvSpPr>
          <p:nvPr/>
        </p:nvSpPr>
        <p:spPr bwMode="auto">
          <a:xfrm>
            <a:off x="4928923"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38" name="Line 22"/>
          <p:cNvSpPr>
            <a:spLocks noChangeShapeType="1"/>
          </p:cNvSpPr>
          <p:nvPr/>
        </p:nvSpPr>
        <p:spPr bwMode="auto">
          <a:xfrm>
            <a:off x="6251443"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39" name="Text Box 23"/>
          <p:cNvSpPr txBox="1">
            <a:spLocks noChangeArrowheads="1"/>
          </p:cNvSpPr>
          <p:nvPr/>
        </p:nvSpPr>
        <p:spPr bwMode="auto">
          <a:xfrm>
            <a:off x="3716471" y="1831702"/>
            <a:ext cx="71365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URL</a:t>
            </a:r>
          </a:p>
        </p:txBody>
      </p:sp>
      <p:sp>
        <p:nvSpPr>
          <p:cNvPr id="162840" name="Text Box 24"/>
          <p:cNvSpPr txBox="1">
            <a:spLocks noChangeArrowheads="1"/>
          </p:cNvSpPr>
          <p:nvPr/>
        </p:nvSpPr>
        <p:spPr bwMode="auto">
          <a:xfrm>
            <a:off x="5066506" y="1831702"/>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版   本</a:t>
            </a:r>
          </a:p>
        </p:txBody>
      </p:sp>
      <p:sp>
        <p:nvSpPr>
          <p:cNvPr id="162841" name="Text Box 25"/>
          <p:cNvSpPr txBox="1">
            <a:spLocks noChangeArrowheads="1"/>
          </p:cNvSpPr>
          <p:nvPr/>
        </p:nvSpPr>
        <p:spPr bwMode="auto">
          <a:xfrm>
            <a:off x="2049992" y="2244452"/>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62842" name="Line 26"/>
          <p:cNvSpPr>
            <a:spLocks noChangeShapeType="1"/>
          </p:cNvSpPr>
          <p:nvPr/>
        </p:nvSpPr>
        <p:spPr bwMode="auto">
          <a:xfrm>
            <a:off x="3726789" y="2249215"/>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43" name="Line 27"/>
          <p:cNvSpPr>
            <a:spLocks noChangeShapeType="1"/>
          </p:cNvSpPr>
          <p:nvPr/>
        </p:nvSpPr>
        <p:spPr bwMode="auto">
          <a:xfrm>
            <a:off x="4478338" y="2249215"/>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44" name="Text Box 28"/>
          <p:cNvSpPr txBox="1">
            <a:spLocks noChangeArrowheads="1"/>
          </p:cNvSpPr>
          <p:nvPr/>
        </p:nvSpPr>
        <p:spPr bwMode="auto">
          <a:xfrm>
            <a:off x="5689071" y="2660377"/>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首部行</a:t>
            </a:r>
          </a:p>
        </p:txBody>
      </p:sp>
      <p:sp>
        <p:nvSpPr>
          <p:cNvPr id="162845" name="Line 29"/>
          <p:cNvSpPr>
            <a:spLocks noChangeShapeType="1"/>
          </p:cNvSpPr>
          <p:nvPr/>
        </p:nvSpPr>
        <p:spPr bwMode="auto">
          <a:xfrm>
            <a:off x="3876410" y="2249215"/>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46" name="Text Box 30"/>
          <p:cNvSpPr txBox="1">
            <a:spLocks noChangeArrowheads="1"/>
          </p:cNvSpPr>
          <p:nvPr/>
        </p:nvSpPr>
        <p:spPr bwMode="auto">
          <a:xfrm>
            <a:off x="3647679" y="2246040"/>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2847" name="Text Box 31"/>
          <p:cNvSpPr txBox="1">
            <a:spLocks noChangeArrowheads="1"/>
          </p:cNvSpPr>
          <p:nvPr/>
        </p:nvSpPr>
        <p:spPr bwMode="auto">
          <a:xfrm>
            <a:off x="4008835" y="225239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62848" name="Text Box 32"/>
          <p:cNvSpPr txBox="1">
            <a:spLocks noChangeArrowheads="1"/>
          </p:cNvSpPr>
          <p:nvPr/>
        </p:nvSpPr>
        <p:spPr bwMode="auto">
          <a:xfrm>
            <a:off x="2044834" y="3052490"/>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62849" name="Text Box 33"/>
          <p:cNvSpPr txBox="1">
            <a:spLocks noChangeArrowheads="1"/>
          </p:cNvSpPr>
          <p:nvPr/>
        </p:nvSpPr>
        <p:spPr bwMode="auto">
          <a:xfrm>
            <a:off x="4034631" y="306519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62850" name="Text Box 34"/>
          <p:cNvSpPr txBox="1">
            <a:spLocks noChangeArrowheads="1"/>
          </p:cNvSpPr>
          <p:nvPr/>
        </p:nvSpPr>
        <p:spPr bwMode="auto">
          <a:xfrm>
            <a:off x="3606404" y="3684315"/>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2851" name="Text Box 35"/>
          <p:cNvSpPr txBox="1">
            <a:spLocks noChangeArrowheads="1"/>
          </p:cNvSpPr>
          <p:nvPr/>
        </p:nvSpPr>
        <p:spPr bwMode="auto">
          <a:xfrm rot="-5400000">
            <a:off x="2871614" y="2688128"/>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2852" name="AutoShape 36"/>
          <p:cNvSpPr>
            <a:spLocks/>
          </p:cNvSpPr>
          <p:nvPr/>
        </p:nvSpPr>
        <p:spPr bwMode="auto">
          <a:xfrm>
            <a:off x="5515372" y="2301602"/>
            <a:ext cx="240771" cy="117157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53" name="Rectangle 37"/>
          <p:cNvSpPr>
            <a:spLocks noChangeArrowheads="1"/>
          </p:cNvSpPr>
          <p:nvPr/>
        </p:nvSpPr>
        <p:spPr bwMode="auto">
          <a:xfrm>
            <a:off x="2041393" y="3879577"/>
            <a:ext cx="5413904" cy="91757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2854" name="Text Box 38"/>
          <p:cNvSpPr txBox="1">
            <a:spLocks noChangeArrowheads="1"/>
          </p:cNvSpPr>
          <p:nvPr/>
        </p:nvSpPr>
        <p:spPr bwMode="auto">
          <a:xfrm>
            <a:off x="3831537" y="3973239"/>
            <a:ext cx="172354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333399"/>
                </a:solidFill>
                <a:latin typeface="Arial" charset="0"/>
                <a:ea typeface="黑体" pitchFamily="49" charset="-122"/>
              </a:rPr>
              <a:t>实体主体</a:t>
            </a:r>
          </a:p>
          <a:p>
            <a:pPr algn="ctr" eaLnBrk="1" hangingPunct="1"/>
            <a:r>
              <a:rPr kumimoji="1" lang="zh-CN" altLang="en-US" sz="2000" b="1">
                <a:solidFill>
                  <a:srgbClr val="333399"/>
                </a:solidFill>
                <a:latin typeface="Arial" charset="0"/>
                <a:ea typeface="黑体" pitchFamily="49" charset="-122"/>
              </a:rPr>
              <a:t>（通常不用）</a:t>
            </a:r>
          </a:p>
        </p:txBody>
      </p:sp>
      <p:sp>
        <p:nvSpPr>
          <p:cNvPr id="162855" name="Text Box 39"/>
          <p:cNvSpPr txBox="1">
            <a:spLocks noChangeArrowheads="1"/>
          </p:cNvSpPr>
          <p:nvPr/>
        </p:nvSpPr>
        <p:spPr bwMode="auto">
          <a:xfrm>
            <a:off x="7204208" y="1831702"/>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请求行</a:t>
            </a:r>
          </a:p>
        </p:txBody>
      </p:sp>
      <p:sp>
        <p:nvSpPr>
          <p:cNvPr id="162856" name="Line 40"/>
          <p:cNvSpPr>
            <a:spLocks noChangeShapeType="1"/>
          </p:cNvSpPr>
          <p:nvPr/>
        </p:nvSpPr>
        <p:spPr bwMode="auto">
          <a:xfrm>
            <a:off x="2041393" y="2657201"/>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57" name="Line 41"/>
          <p:cNvSpPr>
            <a:spLocks noChangeShapeType="1"/>
          </p:cNvSpPr>
          <p:nvPr/>
        </p:nvSpPr>
        <p:spPr bwMode="auto">
          <a:xfrm>
            <a:off x="2041393" y="3473176"/>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58" name="Line 42"/>
          <p:cNvSpPr>
            <a:spLocks noChangeShapeType="1"/>
          </p:cNvSpPr>
          <p:nvPr/>
        </p:nvSpPr>
        <p:spPr bwMode="auto">
          <a:xfrm>
            <a:off x="3033713" y="3473176"/>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59" name="Line 43"/>
          <p:cNvSpPr>
            <a:spLocks noChangeShapeType="1"/>
          </p:cNvSpPr>
          <p:nvPr/>
        </p:nvSpPr>
        <p:spPr bwMode="auto">
          <a:xfrm>
            <a:off x="5439702" y="2657201"/>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60" name="Text Box 44"/>
          <p:cNvSpPr txBox="1">
            <a:spLocks noChangeArrowheads="1"/>
          </p:cNvSpPr>
          <p:nvPr/>
        </p:nvSpPr>
        <p:spPr bwMode="auto">
          <a:xfrm>
            <a:off x="3737108" y="1182415"/>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空格</a:t>
            </a:r>
          </a:p>
        </p:txBody>
      </p:sp>
      <p:sp>
        <p:nvSpPr>
          <p:cNvPr id="162861" name="Text Box 45"/>
          <p:cNvSpPr txBox="1">
            <a:spLocks noChangeArrowheads="1"/>
          </p:cNvSpPr>
          <p:nvPr/>
        </p:nvSpPr>
        <p:spPr bwMode="auto">
          <a:xfrm>
            <a:off x="5835254" y="118241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回车换行</a:t>
            </a:r>
          </a:p>
        </p:txBody>
      </p:sp>
      <p:sp>
        <p:nvSpPr>
          <p:cNvPr id="162862" name="Line 46"/>
          <p:cNvSpPr>
            <a:spLocks noChangeShapeType="1"/>
          </p:cNvSpPr>
          <p:nvPr/>
        </p:nvSpPr>
        <p:spPr bwMode="auto">
          <a:xfrm>
            <a:off x="4397508" y="1536426"/>
            <a:ext cx="441986"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63" name="Line 47"/>
          <p:cNvSpPr>
            <a:spLocks noChangeShapeType="1"/>
          </p:cNvSpPr>
          <p:nvPr/>
        </p:nvSpPr>
        <p:spPr bwMode="auto">
          <a:xfrm flipH="1">
            <a:off x="3394869" y="1536426"/>
            <a:ext cx="481542"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64" name="Line 48"/>
          <p:cNvSpPr>
            <a:spLocks noChangeShapeType="1"/>
          </p:cNvSpPr>
          <p:nvPr/>
        </p:nvSpPr>
        <p:spPr bwMode="auto">
          <a:xfrm>
            <a:off x="6481895" y="1536426"/>
            <a:ext cx="240771"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65" name="Line 49"/>
          <p:cNvSpPr>
            <a:spLocks noChangeShapeType="1"/>
          </p:cNvSpPr>
          <p:nvPr/>
        </p:nvSpPr>
        <p:spPr bwMode="auto">
          <a:xfrm>
            <a:off x="3996796" y="3065190"/>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66" name="Line 50"/>
          <p:cNvSpPr>
            <a:spLocks noChangeShapeType="1"/>
          </p:cNvSpPr>
          <p:nvPr/>
        </p:nvSpPr>
        <p:spPr bwMode="auto">
          <a:xfrm>
            <a:off x="3996796" y="2249215"/>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2867" name="Text Box 51"/>
          <p:cNvSpPr txBox="1">
            <a:spLocks noChangeArrowheads="1"/>
          </p:cNvSpPr>
          <p:nvPr/>
        </p:nvSpPr>
        <p:spPr bwMode="auto">
          <a:xfrm>
            <a:off x="3647679" y="3066777"/>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2868" name="Text Box 52"/>
          <p:cNvSpPr txBox="1">
            <a:spLocks noChangeArrowheads="1"/>
          </p:cNvSpPr>
          <p:nvPr/>
        </p:nvSpPr>
        <p:spPr bwMode="auto">
          <a:xfrm>
            <a:off x="6206729" y="1831702"/>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2869" name="Text Box 53"/>
          <p:cNvSpPr txBox="1">
            <a:spLocks noChangeArrowheads="1"/>
          </p:cNvSpPr>
          <p:nvPr/>
        </p:nvSpPr>
        <p:spPr bwMode="auto">
          <a:xfrm>
            <a:off x="4493816" y="3073127"/>
            <a:ext cx="920088" cy="39687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2870" name="Text Box 54"/>
          <p:cNvSpPr txBox="1">
            <a:spLocks noChangeArrowheads="1"/>
          </p:cNvSpPr>
          <p:nvPr/>
        </p:nvSpPr>
        <p:spPr bwMode="auto">
          <a:xfrm>
            <a:off x="4500695" y="2263502"/>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2871" name="Text Box 55"/>
          <p:cNvSpPr txBox="1">
            <a:spLocks noChangeArrowheads="1"/>
          </p:cNvSpPr>
          <p:nvPr/>
        </p:nvSpPr>
        <p:spPr bwMode="auto">
          <a:xfrm>
            <a:off x="2044833" y="3465240"/>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2872" name="Text Box 56"/>
          <p:cNvSpPr txBox="1">
            <a:spLocks noChangeArrowheads="1"/>
          </p:cNvSpPr>
          <p:nvPr/>
        </p:nvSpPr>
        <p:spPr bwMode="auto">
          <a:xfrm>
            <a:off x="271727" y="4797426"/>
            <a:ext cx="9362546"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dirty="0">
                <a:solidFill>
                  <a:srgbClr val="FF0000"/>
                </a:solidFill>
                <a:latin typeface="Arial" charset="0"/>
                <a:ea typeface="黑体" pitchFamily="49" charset="-122"/>
              </a:rPr>
              <a:t>“</a:t>
            </a:r>
            <a:r>
              <a:rPr lang="zh-CN" altLang="en-US" sz="2800" b="1" dirty="0">
                <a:solidFill>
                  <a:srgbClr val="FF0000"/>
                </a:solidFill>
                <a:latin typeface="黑体" pitchFamily="49" charset="-122"/>
                <a:ea typeface="黑体" pitchFamily="49" charset="-122"/>
              </a:rPr>
              <a:t>方法</a:t>
            </a:r>
            <a:r>
              <a:rPr lang="zh-CN" altLang="en-US" sz="2800" b="1" dirty="0">
                <a:solidFill>
                  <a:srgbClr val="FF0000"/>
                </a:solidFill>
                <a:latin typeface="Arial" charset="0"/>
                <a:ea typeface="黑体" pitchFamily="49" charset="-122"/>
              </a:rPr>
              <a:t>”</a:t>
            </a:r>
            <a:r>
              <a:rPr lang="zh-CN" altLang="en-US" sz="2800" b="1" dirty="0">
                <a:solidFill>
                  <a:srgbClr val="0000FF"/>
                </a:solidFill>
                <a:latin typeface="黑体" pitchFamily="49" charset="-122"/>
                <a:ea typeface="黑体" pitchFamily="49" charset="-122"/>
              </a:rPr>
              <a:t>是面向对象技术中使用的专门名词。所谓</a:t>
            </a:r>
            <a:r>
              <a:rPr lang="zh-CN" altLang="en-US" sz="2800" b="1" dirty="0">
                <a:solidFill>
                  <a:srgbClr val="0000FF"/>
                </a:solidFill>
                <a:latin typeface="Arial" charset="0"/>
                <a:ea typeface="黑体" pitchFamily="49" charset="-122"/>
              </a:rPr>
              <a:t>“</a:t>
            </a:r>
            <a:r>
              <a:rPr lang="zh-CN" altLang="en-US" sz="2800" b="1" dirty="0">
                <a:solidFill>
                  <a:srgbClr val="0000FF"/>
                </a:solidFill>
                <a:latin typeface="黑体" pitchFamily="49" charset="-122"/>
                <a:ea typeface="黑体" pitchFamily="49" charset="-122"/>
              </a:rPr>
              <a:t>方法</a:t>
            </a:r>
            <a:r>
              <a:rPr lang="zh-CN" altLang="en-US" sz="2800" b="1" dirty="0">
                <a:solidFill>
                  <a:srgbClr val="0000FF"/>
                </a:solidFill>
                <a:latin typeface="Arial" charset="0"/>
                <a:ea typeface="黑体" pitchFamily="49" charset="-122"/>
              </a:rPr>
              <a:t>”</a:t>
            </a:r>
            <a:r>
              <a:rPr lang="zh-CN" altLang="en-US" sz="2800" b="1" dirty="0">
                <a:solidFill>
                  <a:srgbClr val="0000FF"/>
                </a:solidFill>
                <a:latin typeface="黑体" pitchFamily="49" charset="-122"/>
                <a:ea typeface="黑体" pitchFamily="49" charset="-122"/>
              </a:rPr>
              <a:t>就是</a:t>
            </a:r>
            <a:r>
              <a:rPr lang="zh-CN" altLang="en-US" sz="2800" b="1" dirty="0">
                <a:solidFill>
                  <a:srgbClr val="FF0000"/>
                </a:solidFill>
                <a:latin typeface="黑体" pitchFamily="49" charset="-122"/>
                <a:ea typeface="黑体" pitchFamily="49" charset="-122"/>
              </a:rPr>
              <a:t>对所请求的对象进行的操作，</a:t>
            </a:r>
            <a:r>
              <a:rPr lang="zh-CN" altLang="en-US" sz="2800" b="1" dirty="0">
                <a:solidFill>
                  <a:srgbClr val="0000FF"/>
                </a:solidFill>
                <a:latin typeface="黑体" pitchFamily="49" charset="-122"/>
                <a:ea typeface="黑体" pitchFamily="49" charset="-122"/>
              </a:rPr>
              <a:t>因此这些方法实际上也就是一些</a:t>
            </a:r>
            <a:r>
              <a:rPr lang="zh-CN" altLang="en-US" sz="2800" b="1" dirty="0">
                <a:solidFill>
                  <a:srgbClr val="FF0000"/>
                </a:solidFill>
                <a:latin typeface="黑体" pitchFamily="49" charset="-122"/>
                <a:ea typeface="黑体" pitchFamily="49" charset="-122"/>
              </a:rPr>
              <a:t>命令。</a:t>
            </a:r>
            <a:r>
              <a:rPr lang="zh-CN" altLang="en-US" sz="2800" b="1" dirty="0">
                <a:solidFill>
                  <a:srgbClr val="0000FF"/>
                </a:solidFill>
                <a:latin typeface="黑体" pitchFamily="49" charset="-122"/>
                <a:ea typeface="黑体" pitchFamily="49" charset="-122"/>
              </a:rPr>
              <a:t>因此，请求报文的类型是由它所采用的方法决定的。 </a:t>
            </a:r>
          </a:p>
        </p:txBody>
      </p:sp>
      <p:sp>
        <p:nvSpPr>
          <p:cNvPr id="653370" name="Rectangle 58"/>
          <p:cNvSpPr>
            <a:spLocks noChangeArrowheads="1"/>
          </p:cNvSpPr>
          <p:nvPr/>
        </p:nvSpPr>
        <p:spPr bwMode="auto">
          <a:xfrm>
            <a:off x="1910689" y="1758677"/>
            <a:ext cx="1559851" cy="576263"/>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Tree>
    <p:extLst>
      <p:ext uri="{BB962C8B-B14F-4D97-AF65-F5344CB8AC3E}">
        <p14:creationId xmlns:p14="http://schemas.microsoft.com/office/powerpoint/2010/main" val="13608496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653370"/>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6533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3370" grpId="0" animBg="1"/>
      <p:bldP spid="653370" grpId="1"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2"/>
          <p:cNvSpPr>
            <a:spLocks noGrp="1" noChangeArrowheads="1"/>
          </p:cNvSpPr>
          <p:nvPr>
            <p:ph type="title"/>
          </p:nvPr>
        </p:nvSpPr>
        <p:spPr/>
        <p:txBody>
          <a:bodyPr/>
          <a:lstStyle/>
          <a:p>
            <a:pPr algn="ctr" eaLnBrk="1" hangingPunct="1"/>
            <a:r>
              <a:rPr lang="en-US" altLang="zh-CN" dirty="0" smtClean="0">
                <a:ea typeface="黑体" pitchFamily="49" charset="-122"/>
              </a:rPr>
              <a:t>HTTP </a:t>
            </a:r>
            <a:r>
              <a:rPr lang="zh-CN" altLang="en-US" dirty="0" smtClean="0">
                <a:ea typeface="黑体" pitchFamily="49" charset="-122"/>
              </a:rPr>
              <a:t>请求报文的一些方法 </a:t>
            </a:r>
          </a:p>
        </p:txBody>
      </p:sp>
      <p:sp>
        <p:nvSpPr>
          <p:cNvPr id="164867" name="Rectangle 3"/>
          <p:cNvSpPr>
            <a:spLocks noGrp="1" noChangeArrowheads="1"/>
          </p:cNvSpPr>
          <p:nvPr>
            <p:ph idx="1"/>
          </p:nvPr>
        </p:nvSpPr>
        <p:spPr/>
        <p:txBody>
          <a:bodyPr/>
          <a:lstStyle/>
          <a:p>
            <a:pPr eaLnBrk="1" hangingPunct="1">
              <a:lnSpc>
                <a:spcPct val="90000"/>
              </a:lnSpc>
              <a:spcAft>
                <a:spcPct val="30000"/>
              </a:spcAft>
              <a:buFont typeface="Wingdings" panose="05000000000000000000" pitchFamily="2" charset="2"/>
              <a:buNone/>
              <a:tabLst>
                <a:tab pos="2147888" algn="l"/>
              </a:tabLst>
            </a:pPr>
            <a:r>
              <a:rPr lang="zh-CN" altLang="en-US" sz="2800" dirty="0" smtClean="0">
                <a:ea typeface="黑体" pitchFamily="49" charset="-122"/>
              </a:rPr>
              <a:t>方法（操作）                   意义</a:t>
            </a:r>
          </a:p>
          <a:p>
            <a:pPr eaLnBrk="1" hangingPunct="1">
              <a:lnSpc>
                <a:spcPct val="90000"/>
              </a:lnSpc>
              <a:buFont typeface="Wingdings" panose="05000000000000000000" pitchFamily="2" charset="2"/>
              <a:buNone/>
              <a:tabLst>
                <a:tab pos="2147888" algn="l"/>
              </a:tabLst>
            </a:pPr>
            <a:r>
              <a:rPr lang="en-US" altLang="zh-CN" sz="2800" dirty="0" smtClean="0">
                <a:ea typeface="黑体" pitchFamily="49" charset="-122"/>
              </a:rPr>
              <a:t>OPTION   	    	</a:t>
            </a:r>
            <a:r>
              <a:rPr lang="zh-CN" altLang="en-US" sz="2800" dirty="0" smtClean="0">
                <a:ea typeface="黑体" pitchFamily="49" charset="-122"/>
              </a:rPr>
              <a:t>请求一些选项的信息</a:t>
            </a:r>
          </a:p>
          <a:p>
            <a:pPr eaLnBrk="1" hangingPunct="1">
              <a:lnSpc>
                <a:spcPct val="90000"/>
              </a:lnSpc>
              <a:buFont typeface="Wingdings" panose="05000000000000000000" pitchFamily="2" charset="2"/>
              <a:buNone/>
              <a:tabLst>
                <a:tab pos="2147888" algn="l"/>
              </a:tabLst>
            </a:pPr>
            <a:r>
              <a:rPr lang="en-US" altLang="zh-CN" sz="2800" dirty="0" smtClean="0">
                <a:ea typeface="黑体" pitchFamily="49" charset="-122"/>
              </a:rPr>
              <a:t>GET              		</a:t>
            </a:r>
            <a:r>
              <a:rPr lang="zh-CN" altLang="en-US" sz="2800" dirty="0" smtClean="0">
                <a:ea typeface="黑体" pitchFamily="49" charset="-122"/>
              </a:rPr>
              <a:t>请求读取由 </a:t>
            </a:r>
            <a:r>
              <a:rPr lang="en-US" altLang="zh-CN" sz="2800" dirty="0" smtClean="0">
                <a:ea typeface="黑体" pitchFamily="49" charset="-122"/>
              </a:rPr>
              <a:t>URL</a:t>
            </a:r>
            <a:r>
              <a:rPr lang="zh-CN" altLang="en-US" sz="2800" dirty="0" smtClean="0">
                <a:ea typeface="黑体" pitchFamily="49" charset="-122"/>
              </a:rPr>
              <a:t>所标志的信息</a:t>
            </a:r>
          </a:p>
          <a:p>
            <a:pPr eaLnBrk="1" hangingPunct="1">
              <a:lnSpc>
                <a:spcPct val="90000"/>
              </a:lnSpc>
              <a:buFont typeface="Wingdings" panose="05000000000000000000" pitchFamily="2" charset="2"/>
              <a:buNone/>
              <a:tabLst>
                <a:tab pos="2147888" algn="l"/>
              </a:tabLst>
            </a:pPr>
            <a:r>
              <a:rPr lang="en-US" altLang="zh-CN" sz="2800" dirty="0" smtClean="0">
                <a:ea typeface="黑体" pitchFamily="49" charset="-122"/>
              </a:rPr>
              <a:t>HEAD          		</a:t>
            </a:r>
            <a:r>
              <a:rPr lang="zh-CN" altLang="en-US" sz="2800" dirty="0" smtClean="0">
                <a:ea typeface="黑体" pitchFamily="49" charset="-122"/>
              </a:rPr>
              <a:t>请求读取由 </a:t>
            </a:r>
            <a:r>
              <a:rPr lang="en-US" altLang="zh-CN" sz="2800" dirty="0" smtClean="0">
                <a:ea typeface="黑体" pitchFamily="49" charset="-122"/>
              </a:rPr>
              <a:t>URL</a:t>
            </a:r>
            <a:r>
              <a:rPr lang="zh-CN" altLang="en-US" sz="2800" dirty="0" smtClean="0">
                <a:ea typeface="黑体" pitchFamily="49" charset="-122"/>
              </a:rPr>
              <a:t>所标志的信息的首部</a:t>
            </a:r>
          </a:p>
          <a:p>
            <a:pPr eaLnBrk="1" hangingPunct="1">
              <a:lnSpc>
                <a:spcPct val="90000"/>
              </a:lnSpc>
              <a:buFont typeface="Wingdings" panose="05000000000000000000" pitchFamily="2" charset="2"/>
              <a:buNone/>
              <a:tabLst>
                <a:tab pos="2147888" algn="l"/>
              </a:tabLst>
            </a:pPr>
            <a:r>
              <a:rPr lang="en-US" altLang="zh-CN" sz="2800" dirty="0" smtClean="0">
                <a:ea typeface="黑体" pitchFamily="49" charset="-122"/>
              </a:rPr>
              <a:t>POST     		</a:t>
            </a:r>
            <a:r>
              <a:rPr lang="zh-CN" altLang="en-US" sz="2800" dirty="0" smtClean="0">
                <a:ea typeface="黑体" pitchFamily="49" charset="-122"/>
              </a:rPr>
              <a:t>给服务器添加信息（例如，注释）</a:t>
            </a:r>
          </a:p>
          <a:p>
            <a:pPr eaLnBrk="1" hangingPunct="1">
              <a:lnSpc>
                <a:spcPct val="90000"/>
              </a:lnSpc>
              <a:buFont typeface="Wingdings" panose="05000000000000000000" pitchFamily="2" charset="2"/>
              <a:buNone/>
              <a:tabLst>
                <a:tab pos="2147888" algn="l"/>
              </a:tabLst>
            </a:pPr>
            <a:r>
              <a:rPr lang="en-US" altLang="zh-CN" sz="2800" dirty="0" smtClean="0">
                <a:ea typeface="黑体" pitchFamily="49" charset="-122"/>
              </a:rPr>
              <a:t>PUT        		</a:t>
            </a:r>
            <a:r>
              <a:rPr lang="zh-CN" altLang="en-US" sz="2800" dirty="0" smtClean="0">
                <a:ea typeface="黑体" pitchFamily="49" charset="-122"/>
              </a:rPr>
              <a:t>在指明的 </a:t>
            </a:r>
            <a:r>
              <a:rPr lang="en-US" altLang="zh-CN" sz="2800" dirty="0" smtClean="0">
                <a:ea typeface="黑体" pitchFamily="49" charset="-122"/>
              </a:rPr>
              <a:t>URL</a:t>
            </a:r>
            <a:r>
              <a:rPr lang="zh-CN" altLang="en-US" sz="2800" dirty="0" smtClean="0">
                <a:ea typeface="黑体" pitchFamily="49" charset="-122"/>
              </a:rPr>
              <a:t>下存储一个文档</a:t>
            </a:r>
          </a:p>
          <a:p>
            <a:pPr eaLnBrk="1" hangingPunct="1">
              <a:lnSpc>
                <a:spcPct val="90000"/>
              </a:lnSpc>
              <a:buFont typeface="Wingdings" panose="05000000000000000000" pitchFamily="2" charset="2"/>
              <a:buNone/>
              <a:tabLst>
                <a:tab pos="2147888" algn="l"/>
              </a:tabLst>
            </a:pPr>
            <a:r>
              <a:rPr lang="en-US" altLang="zh-CN" sz="2800" dirty="0" smtClean="0">
                <a:ea typeface="黑体" pitchFamily="49" charset="-122"/>
              </a:rPr>
              <a:t>DELETE  		</a:t>
            </a:r>
            <a:r>
              <a:rPr lang="zh-CN" altLang="en-US" sz="2800" dirty="0" smtClean="0">
                <a:ea typeface="黑体" pitchFamily="49" charset="-122"/>
              </a:rPr>
              <a:t>删除指明的 </a:t>
            </a:r>
            <a:r>
              <a:rPr lang="en-US" altLang="zh-CN" sz="2800" dirty="0" smtClean="0">
                <a:ea typeface="黑体" pitchFamily="49" charset="-122"/>
              </a:rPr>
              <a:t>URL</a:t>
            </a:r>
            <a:r>
              <a:rPr lang="zh-CN" altLang="en-US" sz="2800" dirty="0" smtClean="0">
                <a:ea typeface="黑体" pitchFamily="49" charset="-122"/>
              </a:rPr>
              <a:t>所标志的资源</a:t>
            </a:r>
          </a:p>
          <a:p>
            <a:pPr eaLnBrk="1" hangingPunct="1">
              <a:lnSpc>
                <a:spcPct val="90000"/>
              </a:lnSpc>
              <a:buFont typeface="Wingdings" panose="05000000000000000000" pitchFamily="2" charset="2"/>
              <a:buNone/>
              <a:tabLst>
                <a:tab pos="2147888" algn="l"/>
              </a:tabLst>
            </a:pPr>
            <a:r>
              <a:rPr lang="en-US" altLang="zh-CN" sz="2800" dirty="0" smtClean="0">
                <a:ea typeface="黑体" pitchFamily="49" charset="-122"/>
              </a:rPr>
              <a:t>TRACE       		</a:t>
            </a:r>
            <a:r>
              <a:rPr lang="zh-CN" altLang="en-US" sz="2800" dirty="0" smtClean="0">
                <a:ea typeface="黑体" pitchFamily="49" charset="-122"/>
              </a:rPr>
              <a:t>用来进行环回测试的请求报文</a:t>
            </a:r>
          </a:p>
          <a:p>
            <a:pPr eaLnBrk="1" hangingPunct="1">
              <a:lnSpc>
                <a:spcPct val="90000"/>
              </a:lnSpc>
              <a:buFont typeface="Wingdings" panose="05000000000000000000" pitchFamily="2" charset="2"/>
              <a:buNone/>
              <a:tabLst>
                <a:tab pos="2147888" algn="l"/>
              </a:tabLst>
            </a:pPr>
            <a:r>
              <a:rPr lang="en-US" altLang="zh-CN" sz="2800" dirty="0" smtClean="0">
                <a:ea typeface="黑体" pitchFamily="49" charset="-122"/>
              </a:rPr>
              <a:t>CONNECT		</a:t>
            </a:r>
            <a:r>
              <a:rPr lang="zh-CN" altLang="en-US" sz="2800" dirty="0" smtClean="0">
                <a:ea typeface="黑体" pitchFamily="49" charset="-122"/>
              </a:rPr>
              <a:t>用于代理服务器</a:t>
            </a:r>
          </a:p>
        </p:txBody>
      </p:sp>
      <p:sp>
        <p:nvSpPr>
          <p:cNvPr id="164868" name="Line 4"/>
          <p:cNvSpPr>
            <a:spLocks noChangeShapeType="1"/>
          </p:cNvSpPr>
          <p:nvPr/>
        </p:nvSpPr>
        <p:spPr bwMode="auto">
          <a:xfrm>
            <a:off x="560512" y="1773238"/>
            <a:ext cx="892899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869" name="Line 5"/>
          <p:cNvSpPr>
            <a:spLocks noChangeShapeType="1"/>
          </p:cNvSpPr>
          <p:nvPr/>
        </p:nvSpPr>
        <p:spPr bwMode="auto">
          <a:xfrm rot="5400000">
            <a:off x="775965" y="3285555"/>
            <a:ext cx="4465637"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703999516"/>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ChangeArrowheads="1"/>
          </p:cNvSpPr>
          <p:nvPr/>
        </p:nvSpPr>
        <p:spPr bwMode="auto">
          <a:xfrm>
            <a:off x="2041393" y="3063974"/>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15" name="Rectangle 3"/>
          <p:cNvSpPr>
            <a:spLocks noChangeArrowheads="1"/>
          </p:cNvSpPr>
          <p:nvPr/>
        </p:nvSpPr>
        <p:spPr bwMode="auto">
          <a:xfrm>
            <a:off x="2041393" y="2247999"/>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16" name="Rectangle 4"/>
          <p:cNvSpPr>
            <a:spLocks noChangeArrowheads="1"/>
          </p:cNvSpPr>
          <p:nvPr/>
        </p:nvSpPr>
        <p:spPr bwMode="auto">
          <a:xfrm>
            <a:off x="2041394" y="1841598"/>
            <a:ext cx="5202369" cy="40640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56677" name="Rectangle 5"/>
          <p:cNvSpPr>
            <a:spLocks noGrp="1" noChangeArrowheads="1"/>
          </p:cNvSpPr>
          <p:nvPr>
            <p:ph type="title"/>
          </p:nvPr>
        </p:nvSpPr>
        <p:spPr/>
        <p:txBody>
          <a:bodyPr/>
          <a:lstStyle/>
          <a:p>
            <a:pPr algn="ctr" eaLnBrk="1" hangingPunct="1">
              <a:defRPr/>
            </a:pPr>
            <a:r>
              <a:rPr lang="en-US" altLang="zh-CN" dirty="0"/>
              <a:t>HTTP </a:t>
            </a:r>
            <a:r>
              <a:rPr dirty="0"/>
              <a:t>的报文结构（请求报文） </a:t>
            </a:r>
          </a:p>
        </p:txBody>
      </p:sp>
      <p:sp>
        <p:nvSpPr>
          <p:cNvPr id="166918" name="Rectangle 6"/>
          <p:cNvSpPr>
            <a:spLocks noChangeArrowheads="1"/>
          </p:cNvSpPr>
          <p:nvPr/>
        </p:nvSpPr>
        <p:spPr bwMode="auto">
          <a:xfrm>
            <a:off x="4478338" y="3073499"/>
            <a:ext cx="961364" cy="3889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19" name="Rectangle 7"/>
          <p:cNvSpPr>
            <a:spLocks noChangeArrowheads="1"/>
          </p:cNvSpPr>
          <p:nvPr/>
        </p:nvSpPr>
        <p:spPr bwMode="auto">
          <a:xfrm>
            <a:off x="2048273" y="3491010"/>
            <a:ext cx="985440" cy="38735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20" name="Rectangle 8"/>
          <p:cNvSpPr>
            <a:spLocks noChangeArrowheads="1"/>
          </p:cNvSpPr>
          <p:nvPr/>
        </p:nvSpPr>
        <p:spPr bwMode="auto">
          <a:xfrm>
            <a:off x="4478338" y="2257523"/>
            <a:ext cx="96136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21" name="Rectangle 9"/>
          <p:cNvSpPr>
            <a:spLocks noChangeArrowheads="1"/>
          </p:cNvSpPr>
          <p:nvPr/>
        </p:nvSpPr>
        <p:spPr bwMode="auto">
          <a:xfrm>
            <a:off x="3876410" y="3073498"/>
            <a:ext cx="13070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22" name="Rectangle 10"/>
          <p:cNvSpPr>
            <a:spLocks noChangeArrowheads="1"/>
          </p:cNvSpPr>
          <p:nvPr/>
        </p:nvSpPr>
        <p:spPr bwMode="auto">
          <a:xfrm>
            <a:off x="3876411" y="2257523"/>
            <a:ext cx="120385"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23" name="Line 11"/>
          <p:cNvSpPr>
            <a:spLocks noChangeShapeType="1"/>
          </p:cNvSpPr>
          <p:nvPr/>
        </p:nvSpPr>
        <p:spPr bwMode="auto">
          <a:xfrm>
            <a:off x="3726789" y="30639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24" name="Line 12"/>
          <p:cNvSpPr>
            <a:spLocks noChangeShapeType="1"/>
          </p:cNvSpPr>
          <p:nvPr/>
        </p:nvSpPr>
        <p:spPr bwMode="auto">
          <a:xfrm>
            <a:off x="4478338" y="30639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25" name="Line 13"/>
          <p:cNvSpPr>
            <a:spLocks noChangeShapeType="1"/>
          </p:cNvSpPr>
          <p:nvPr/>
        </p:nvSpPr>
        <p:spPr bwMode="auto">
          <a:xfrm>
            <a:off x="3876410" y="30639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26" name="Rectangle 14"/>
          <p:cNvSpPr>
            <a:spLocks noChangeArrowheads="1"/>
          </p:cNvSpPr>
          <p:nvPr/>
        </p:nvSpPr>
        <p:spPr bwMode="auto">
          <a:xfrm>
            <a:off x="6251444" y="1851124"/>
            <a:ext cx="992319"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27" name="Rectangle 15"/>
          <p:cNvSpPr>
            <a:spLocks noChangeArrowheads="1"/>
          </p:cNvSpPr>
          <p:nvPr/>
        </p:nvSpPr>
        <p:spPr bwMode="auto">
          <a:xfrm>
            <a:off x="4808538" y="1851124"/>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28" name="Rectangle 16"/>
          <p:cNvSpPr>
            <a:spLocks noChangeArrowheads="1"/>
          </p:cNvSpPr>
          <p:nvPr/>
        </p:nvSpPr>
        <p:spPr bwMode="auto">
          <a:xfrm>
            <a:off x="3365634" y="1851124"/>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29" name="Text Box 17"/>
          <p:cNvSpPr txBox="1">
            <a:spLocks noChangeArrowheads="1"/>
          </p:cNvSpPr>
          <p:nvPr/>
        </p:nvSpPr>
        <p:spPr bwMode="auto">
          <a:xfrm>
            <a:off x="2227131" y="1830486"/>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方   法</a:t>
            </a:r>
          </a:p>
        </p:txBody>
      </p:sp>
      <p:sp>
        <p:nvSpPr>
          <p:cNvPr id="166930" name="Line 18"/>
          <p:cNvSpPr>
            <a:spLocks noChangeShapeType="1"/>
          </p:cNvSpPr>
          <p:nvPr/>
        </p:nvSpPr>
        <p:spPr bwMode="auto">
          <a:xfrm>
            <a:off x="3365633"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31" name="Line 19"/>
          <p:cNvSpPr>
            <a:spLocks noChangeShapeType="1"/>
          </p:cNvSpPr>
          <p:nvPr/>
        </p:nvSpPr>
        <p:spPr bwMode="auto">
          <a:xfrm>
            <a:off x="3486018"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32" name="Line 20"/>
          <p:cNvSpPr>
            <a:spLocks noChangeShapeType="1"/>
          </p:cNvSpPr>
          <p:nvPr/>
        </p:nvSpPr>
        <p:spPr bwMode="auto">
          <a:xfrm>
            <a:off x="4808538"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33" name="Line 21"/>
          <p:cNvSpPr>
            <a:spLocks noChangeShapeType="1"/>
          </p:cNvSpPr>
          <p:nvPr/>
        </p:nvSpPr>
        <p:spPr bwMode="auto">
          <a:xfrm>
            <a:off x="4928923"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34" name="Line 22"/>
          <p:cNvSpPr>
            <a:spLocks noChangeShapeType="1"/>
          </p:cNvSpPr>
          <p:nvPr/>
        </p:nvSpPr>
        <p:spPr bwMode="auto">
          <a:xfrm>
            <a:off x="6251443"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35" name="Text Box 23"/>
          <p:cNvSpPr txBox="1">
            <a:spLocks noChangeArrowheads="1"/>
          </p:cNvSpPr>
          <p:nvPr/>
        </p:nvSpPr>
        <p:spPr bwMode="auto">
          <a:xfrm>
            <a:off x="3716471" y="1830486"/>
            <a:ext cx="71365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URL</a:t>
            </a:r>
          </a:p>
        </p:txBody>
      </p:sp>
      <p:sp>
        <p:nvSpPr>
          <p:cNvPr id="166936" name="Text Box 24"/>
          <p:cNvSpPr txBox="1">
            <a:spLocks noChangeArrowheads="1"/>
          </p:cNvSpPr>
          <p:nvPr/>
        </p:nvSpPr>
        <p:spPr bwMode="auto">
          <a:xfrm>
            <a:off x="5066506" y="1830486"/>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版   本</a:t>
            </a:r>
          </a:p>
        </p:txBody>
      </p:sp>
      <p:sp>
        <p:nvSpPr>
          <p:cNvPr id="166937" name="Text Box 25"/>
          <p:cNvSpPr txBox="1">
            <a:spLocks noChangeArrowheads="1"/>
          </p:cNvSpPr>
          <p:nvPr/>
        </p:nvSpPr>
        <p:spPr bwMode="auto">
          <a:xfrm>
            <a:off x="2049992" y="2243236"/>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66938" name="Line 26"/>
          <p:cNvSpPr>
            <a:spLocks noChangeShapeType="1"/>
          </p:cNvSpPr>
          <p:nvPr/>
        </p:nvSpPr>
        <p:spPr bwMode="auto">
          <a:xfrm>
            <a:off x="3726789" y="224799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39" name="Line 27"/>
          <p:cNvSpPr>
            <a:spLocks noChangeShapeType="1"/>
          </p:cNvSpPr>
          <p:nvPr/>
        </p:nvSpPr>
        <p:spPr bwMode="auto">
          <a:xfrm>
            <a:off x="4478338" y="224799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40" name="Text Box 28"/>
          <p:cNvSpPr txBox="1">
            <a:spLocks noChangeArrowheads="1"/>
          </p:cNvSpPr>
          <p:nvPr/>
        </p:nvSpPr>
        <p:spPr bwMode="auto">
          <a:xfrm>
            <a:off x="5689071" y="2659161"/>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首部行</a:t>
            </a:r>
          </a:p>
        </p:txBody>
      </p:sp>
      <p:sp>
        <p:nvSpPr>
          <p:cNvPr id="166941" name="Line 29"/>
          <p:cNvSpPr>
            <a:spLocks noChangeShapeType="1"/>
          </p:cNvSpPr>
          <p:nvPr/>
        </p:nvSpPr>
        <p:spPr bwMode="auto">
          <a:xfrm>
            <a:off x="3876410" y="224799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42" name="Text Box 30"/>
          <p:cNvSpPr txBox="1">
            <a:spLocks noChangeArrowheads="1"/>
          </p:cNvSpPr>
          <p:nvPr/>
        </p:nvSpPr>
        <p:spPr bwMode="auto">
          <a:xfrm>
            <a:off x="3647679" y="2244824"/>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6943" name="Text Box 31"/>
          <p:cNvSpPr txBox="1">
            <a:spLocks noChangeArrowheads="1"/>
          </p:cNvSpPr>
          <p:nvPr/>
        </p:nvSpPr>
        <p:spPr bwMode="auto">
          <a:xfrm>
            <a:off x="4008835" y="2251174"/>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66944" name="Text Box 32"/>
          <p:cNvSpPr txBox="1">
            <a:spLocks noChangeArrowheads="1"/>
          </p:cNvSpPr>
          <p:nvPr/>
        </p:nvSpPr>
        <p:spPr bwMode="auto">
          <a:xfrm>
            <a:off x="2044834" y="3051274"/>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66945" name="Text Box 33"/>
          <p:cNvSpPr txBox="1">
            <a:spLocks noChangeArrowheads="1"/>
          </p:cNvSpPr>
          <p:nvPr/>
        </p:nvSpPr>
        <p:spPr bwMode="auto">
          <a:xfrm>
            <a:off x="4034631" y="3063974"/>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66946" name="Text Box 34"/>
          <p:cNvSpPr txBox="1">
            <a:spLocks noChangeArrowheads="1"/>
          </p:cNvSpPr>
          <p:nvPr/>
        </p:nvSpPr>
        <p:spPr bwMode="auto">
          <a:xfrm>
            <a:off x="3606404" y="3683099"/>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6947" name="Text Box 35"/>
          <p:cNvSpPr txBox="1">
            <a:spLocks noChangeArrowheads="1"/>
          </p:cNvSpPr>
          <p:nvPr/>
        </p:nvSpPr>
        <p:spPr bwMode="auto">
          <a:xfrm rot="-5400000">
            <a:off x="2871614" y="2686912"/>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6948" name="AutoShape 36"/>
          <p:cNvSpPr>
            <a:spLocks/>
          </p:cNvSpPr>
          <p:nvPr/>
        </p:nvSpPr>
        <p:spPr bwMode="auto">
          <a:xfrm>
            <a:off x="5515372" y="2300386"/>
            <a:ext cx="240771" cy="117157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49" name="Rectangle 37"/>
          <p:cNvSpPr>
            <a:spLocks noChangeArrowheads="1"/>
          </p:cNvSpPr>
          <p:nvPr/>
        </p:nvSpPr>
        <p:spPr bwMode="auto">
          <a:xfrm>
            <a:off x="2041393" y="3878361"/>
            <a:ext cx="5413904" cy="91757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6950" name="Text Box 38"/>
          <p:cNvSpPr txBox="1">
            <a:spLocks noChangeArrowheads="1"/>
          </p:cNvSpPr>
          <p:nvPr/>
        </p:nvSpPr>
        <p:spPr bwMode="auto">
          <a:xfrm>
            <a:off x="3831537" y="3972023"/>
            <a:ext cx="172354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333399"/>
                </a:solidFill>
                <a:latin typeface="Arial" charset="0"/>
                <a:ea typeface="黑体" pitchFamily="49" charset="-122"/>
              </a:rPr>
              <a:t>实体主体</a:t>
            </a:r>
          </a:p>
          <a:p>
            <a:pPr algn="ctr" eaLnBrk="1" hangingPunct="1"/>
            <a:r>
              <a:rPr kumimoji="1" lang="zh-CN" altLang="en-US" sz="2000" b="1">
                <a:solidFill>
                  <a:srgbClr val="333399"/>
                </a:solidFill>
                <a:latin typeface="Arial" charset="0"/>
                <a:ea typeface="黑体" pitchFamily="49" charset="-122"/>
              </a:rPr>
              <a:t>（通常不用）</a:t>
            </a:r>
          </a:p>
        </p:txBody>
      </p:sp>
      <p:sp>
        <p:nvSpPr>
          <p:cNvPr id="166951" name="Text Box 39"/>
          <p:cNvSpPr txBox="1">
            <a:spLocks noChangeArrowheads="1"/>
          </p:cNvSpPr>
          <p:nvPr/>
        </p:nvSpPr>
        <p:spPr bwMode="auto">
          <a:xfrm>
            <a:off x="7204208" y="1830486"/>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请求行</a:t>
            </a:r>
          </a:p>
        </p:txBody>
      </p:sp>
      <p:sp>
        <p:nvSpPr>
          <p:cNvPr id="166952" name="Line 40"/>
          <p:cNvSpPr>
            <a:spLocks noChangeShapeType="1"/>
          </p:cNvSpPr>
          <p:nvPr/>
        </p:nvSpPr>
        <p:spPr bwMode="auto">
          <a:xfrm>
            <a:off x="2041393" y="2655985"/>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53" name="Line 41"/>
          <p:cNvSpPr>
            <a:spLocks noChangeShapeType="1"/>
          </p:cNvSpPr>
          <p:nvPr/>
        </p:nvSpPr>
        <p:spPr bwMode="auto">
          <a:xfrm>
            <a:off x="2041393" y="3471960"/>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54" name="Line 42"/>
          <p:cNvSpPr>
            <a:spLocks noChangeShapeType="1"/>
          </p:cNvSpPr>
          <p:nvPr/>
        </p:nvSpPr>
        <p:spPr bwMode="auto">
          <a:xfrm>
            <a:off x="3033713" y="3471960"/>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55" name="Line 43"/>
          <p:cNvSpPr>
            <a:spLocks noChangeShapeType="1"/>
          </p:cNvSpPr>
          <p:nvPr/>
        </p:nvSpPr>
        <p:spPr bwMode="auto">
          <a:xfrm>
            <a:off x="5439702" y="2655985"/>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56" name="Text Box 44"/>
          <p:cNvSpPr txBox="1">
            <a:spLocks noChangeArrowheads="1"/>
          </p:cNvSpPr>
          <p:nvPr/>
        </p:nvSpPr>
        <p:spPr bwMode="auto">
          <a:xfrm>
            <a:off x="3737108" y="1181199"/>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空格</a:t>
            </a:r>
          </a:p>
        </p:txBody>
      </p:sp>
      <p:sp>
        <p:nvSpPr>
          <p:cNvPr id="166957" name="Text Box 45"/>
          <p:cNvSpPr txBox="1">
            <a:spLocks noChangeArrowheads="1"/>
          </p:cNvSpPr>
          <p:nvPr/>
        </p:nvSpPr>
        <p:spPr bwMode="auto">
          <a:xfrm>
            <a:off x="5835254" y="1181199"/>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回车换行</a:t>
            </a:r>
          </a:p>
        </p:txBody>
      </p:sp>
      <p:sp>
        <p:nvSpPr>
          <p:cNvPr id="166958" name="Line 46"/>
          <p:cNvSpPr>
            <a:spLocks noChangeShapeType="1"/>
          </p:cNvSpPr>
          <p:nvPr/>
        </p:nvSpPr>
        <p:spPr bwMode="auto">
          <a:xfrm>
            <a:off x="4397508" y="1535210"/>
            <a:ext cx="441986"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59" name="Line 47"/>
          <p:cNvSpPr>
            <a:spLocks noChangeShapeType="1"/>
          </p:cNvSpPr>
          <p:nvPr/>
        </p:nvSpPr>
        <p:spPr bwMode="auto">
          <a:xfrm flipH="1">
            <a:off x="3394869" y="1535210"/>
            <a:ext cx="481542"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60" name="Line 48"/>
          <p:cNvSpPr>
            <a:spLocks noChangeShapeType="1"/>
          </p:cNvSpPr>
          <p:nvPr/>
        </p:nvSpPr>
        <p:spPr bwMode="auto">
          <a:xfrm>
            <a:off x="6481895" y="1535210"/>
            <a:ext cx="240771"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61" name="Line 49"/>
          <p:cNvSpPr>
            <a:spLocks noChangeShapeType="1"/>
          </p:cNvSpPr>
          <p:nvPr/>
        </p:nvSpPr>
        <p:spPr bwMode="auto">
          <a:xfrm>
            <a:off x="3996796" y="30639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62" name="Line 50"/>
          <p:cNvSpPr>
            <a:spLocks noChangeShapeType="1"/>
          </p:cNvSpPr>
          <p:nvPr/>
        </p:nvSpPr>
        <p:spPr bwMode="auto">
          <a:xfrm>
            <a:off x="3996796" y="224799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6963" name="Text Box 51"/>
          <p:cNvSpPr txBox="1">
            <a:spLocks noChangeArrowheads="1"/>
          </p:cNvSpPr>
          <p:nvPr/>
        </p:nvSpPr>
        <p:spPr bwMode="auto">
          <a:xfrm>
            <a:off x="3647679" y="3065561"/>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6964" name="Text Box 52"/>
          <p:cNvSpPr txBox="1">
            <a:spLocks noChangeArrowheads="1"/>
          </p:cNvSpPr>
          <p:nvPr/>
        </p:nvSpPr>
        <p:spPr bwMode="auto">
          <a:xfrm>
            <a:off x="6206729" y="1830486"/>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6965" name="Text Box 53"/>
          <p:cNvSpPr txBox="1">
            <a:spLocks noChangeArrowheads="1"/>
          </p:cNvSpPr>
          <p:nvPr/>
        </p:nvSpPr>
        <p:spPr bwMode="auto">
          <a:xfrm>
            <a:off x="4493816" y="3071911"/>
            <a:ext cx="920088" cy="39687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dirty="0">
                <a:solidFill>
                  <a:srgbClr val="333399"/>
                </a:solidFill>
                <a:latin typeface="Arial" charset="0"/>
                <a:ea typeface="黑体" pitchFamily="49" charset="-122"/>
              </a:rPr>
              <a:t>CRLF</a:t>
            </a:r>
          </a:p>
        </p:txBody>
      </p:sp>
      <p:sp>
        <p:nvSpPr>
          <p:cNvPr id="166966" name="Text Box 54"/>
          <p:cNvSpPr txBox="1">
            <a:spLocks noChangeArrowheads="1"/>
          </p:cNvSpPr>
          <p:nvPr/>
        </p:nvSpPr>
        <p:spPr bwMode="auto">
          <a:xfrm>
            <a:off x="4500695" y="2262286"/>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6967" name="Text Box 55"/>
          <p:cNvSpPr txBox="1">
            <a:spLocks noChangeArrowheads="1"/>
          </p:cNvSpPr>
          <p:nvPr/>
        </p:nvSpPr>
        <p:spPr bwMode="auto">
          <a:xfrm>
            <a:off x="2044833" y="3464024"/>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6968" name="Text Box 56"/>
          <p:cNvSpPr txBox="1">
            <a:spLocks noChangeArrowheads="1"/>
          </p:cNvSpPr>
          <p:nvPr/>
        </p:nvSpPr>
        <p:spPr bwMode="auto">
          <a:xfrm>
            <a:off x="1754188" y="4926111"/>
            <a:ext cx="5850731"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dirty="0">
                <a:solidFill>
                  <a:srgbClr val="0000FF"/>
                </a:solidFill>
                <a:latin typeface="Arial" charset="0"/>
                <a:ea typeface="黑体" pitchFamily="49" charset="-122"/>
              </a:rPr>
              <a:t>“URL”</a:t>
            </a:r>
            <a:r>
              <a:rPr lang="zh-CN" altLang="en-US" sz="2800" b="1" dirty="0">
                <a:solidFill>
                  <a:srgbClr val="0000FF"/>
                </a:solidFill>
                <a:latin typeface="黑体" pitchFamily="49" charset="-122"/>
                <a:ea typeface="黑体" pitchFamily="49" charset="-122"/>
              </a:rPr>
              <a:t>是所请求的资源的</a:t>
            </a:r>
            <a:r>
              <a:rPr lang="zh-CN" altLang="en-US" sz="2800" b="1" dirty="0">
                <a:solidFill>
                  <a:srgbClr val="0000FF"/>
                </a:solidFill>
                <a:latin typeface="Arial" charset="0"/>
                <a:ea typeface="黑体" pitchFamily="49" charset="-122"/>
              </a:rPr>
              <a:t> </a:t>
            </a:r>
            <a:r>
              <a:rPr lang="en-US" altLang="zh-CN" sz="2800" b="1" dirty="0">
                <a:solidFill>
                  <a:srgbClr val="0000FF"/>
                </a:solidFill>
                <a:latin typeface="Arial" charset="0"/>
                <a:ea typeface="黑体" pitchFamily="49" charset="-122"/>
              </a:rPr>
              <a:t>URL</a:t>
            </a:r>
            <a:r>
              <a:rPr lang="zh-CN" altLang="en-US" sz="2800" b="1" dirty="0">
                <a:solidFill>
                  <a:srgbClr val="0000FF"/>
                </a:solidFill>
                <a:latin typeface="Arial" charset="0"/>
                <a:ea typeface="黑体" pitchFamily="49" charset="-122"/>
              </a:rPr>
              <a:t>。</a:t>
            </a:r>
          </a:p>
        </p:txBody>
      </p:sp>
      <p:sp>
        <p:nvSpPr>
          <p:cNvPr id="655417" name="Rectangle 57"/>
          <p:cNvSpPr>
            <a:spLocks noChangeArrowheads="1"/>
          </p:cNvSpPr>
          <p:nvPr/>
        </p:nvSpPr>
        <p:spPr bwMode="auto">
          <a:xfrm>
            <a:off x="3393149" y="1757461"/>
            <a:ext cx="1559851" cy="576263"/>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Tree>
    <p:extLst>
      <p:ext uri="{BB962C8B-B14F-4D97-AF65-F5344CB8AC3E}">
        <p14:creationId xmlns:p14="http://schemas.microsoft.com/office/powerpoint/2010/main" val="28411599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655417"/>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65541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417" grpId="0" animBg="1"/>
      <p:bldP spid="655417" grpId="1"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2"/>
          <p:cNvSpPr>
            <a:spLocks noChangeArrowheads="1"/>
          </p:cNvSpPr>
          <p:nvPr/>
        </p:nvSpPr>
        <p:spPr bwMode="auto">
          <a:xfrm>
            <a:off x="2041393" y="3063974"/>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63" name="Rectangle 3"/>
          <p:cNvSpPr>
            <a:spLocks noChangeArrowheads="1"/>
          </p:cNvSpPr>
          <p:nvPr/>
        </p:nvSpPr>
        <p:spPr bwMode="auto">
          <a:xfrm>
            <a:off x="2041393" y="2247999"/>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64" name="Rectangle 4"/>
          <p:cNvSpPr>
            <a:spLocks noChangeArrowheads="1"/>
          </p:cNvSpPr>
          <p:nvPr/>
        </p:nvSpPr>
        <p:spPr bwMode="auto">
          <a:xfrm>
            <a:off x="2041394" y="1841598"/>
            <a:ext cx="5202369" cy="40640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58725" name="Rectangle 5"/>
          <p:cNvSpPr>
            <a:spLocks noGrp="1" noChangeArrowheads="1"/>
          </p:cNvSpPr>
          <p:nvPr>
            <p:ph type="title"/>
          </p:nvPr>
        </p:nvSpPr>
        <p:spPr/>
        <p:txBody>
          <a:bodyPr/>
          <a:lstStyle/>
          <a:p>
            <a:pPr algn="ctr" eaLnBrk="1" hangingPunct="1">
              <a:defRPr/>
            </a:pPr>
            <a:r>
              <a:rPr lang="en-US" altLang="zh-CN" dirty="0"/>
              <a:t>HTTP </a:t>
            </a:r>
            <a:r>
              <a:rPr dirty="0"/>
              <a:t>的报文结构（请求报文） </a:t>
            </a:r>
          </a:p>
        </p:txBody>
      </p:sp>
      <p:sp>
        <p:nvSpPr>
          <p:cNvPr id="168966" name="Rectangle 6"/>
          <p:cNvSpPr>
            <a:spLocks noChangeArrowheads="1"/>
          </p:cNvSpPr>
          <p:nvPr/>
        </p:nvSpPr>
        <p:spPr bwMode="auto">
          <a:xfrm>
            <a:off x="4478338" y="3073499"/>
            <a:ext cx="961364" cy="3889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67" name="Rectangle 7"/>
          <p:cNvSpPr>
            <a:spLocks noChangeArrowheads="1"/>
          </p:cNvSpPr>
          <p:nvPr/>
        </p:nvSpPr>
        <p:spPr bwMode="auto">
          <a:xfrm>
            <a:off x="2048273" y="3491010"/>
            <a:ext cx="985440" cy="38735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68" name="Rectangle 8"/>
          <p:cNvSpPr>
            <a:spLocks noChangeArrowheads="1"/>
          </p:cNvSpPr>
          <p:nvPr/>
        </p:nvSpPr>
        <p:spPr bwMode="auto">
          <a:xfrm>
            <a:off x="4478338" y="2257523"/>
            <a:ext cx="96136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69" name="Rectangle 9"/>
          <p:cNvSpPr>
            <a:spLocks noChangeArrowheads="1"/>
          </p:cNvSpPr>
          <p:nvPr/>
        </p:nvSpPr>
        <p:spPr bwMode="auto">
          <a:xfrm>
            <a:off x="3876410" y="3073498"/>
            <a:ext cx="13070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70" name="Rectangle 10"/>
          <p:cNvSpPr>
            <a:spLocks noChangeArrowheads="1"/>
          </p:cNvSpPr>
          <p:nvPr/>
        </p:nvSpPr>
        <p:spPr bwMode="auto">
          <a:xfrm>
            <a:off x="3876411" y="2257523"/>
            <a:ext cx="120385"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71" name="Line 11"/>
          <p:cNvSpPr>
            <a:spLocks noChangeShapeType="1"/>
          </p:cNvSpPr>
          <p:nvPr/>
        </p:nvSpPr>
        <p:spPr bwMode="auto">
          <a:xfrm>
            <a:off x="3726789" y="30639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72" name="Line 12"/>
          <p:cNvSpPr>
            <a:spLocks noChangeShapeType="1"/>
          </p:cNvSpPr>
          <p:nvPr/>
        </p:nvSpPr>
        <p:spPr bwMode="auto">
          <a:xfrm>
            <a:off x="4478338" y="30639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73" name="Line 13"/>
          <p:cNvSpPr>
            <a:spLocks noChangeShapeType="1"/>
          </p:cNvSpPr>
          <p:nvPr/>
        </p:nvSpPr>
        <p:spPr bwMode="auto">
          <a:xfrm>
            <a:off x="3876410" y="30639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74" name="Rectangle 14"/>
          <p:cNvSpPr>
            <a:spLocks noChangeArrowheads="1"/>
          </p:cNvSpPr>
          <p:nvPr/>
        </p:nvSpPr>
        <p:spPr bwMode="auto">
          <a:xfrm>
            <a:off x="6251444" y="1851124"/>
            <a:ext cx="992319"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75" name="Rectangle 15"/>
          <p:cNvSpPr>
            <a:spLocks noChangeArrowheads="1"/>
          </p:cNvSpPr>
          <p:nvPr/>
        </p:nvSpPr>
        <p:spPr bwMode="auto">
          <a:xfrm>
            <a:off x="4808538" y="1851124"/>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76" name="Rectangle 16"/>
          <p:cNvSpPr>
            <a:spLocks noChangeArrowheads="1"/>
          </p:cNvSpPr>
          <p:nvPr/>
        </p:nvSpPr>
        <p:spPr bwMode="auto">
          <a:xfrm>
            <a:off x="3365634" y="1851124"/>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77" name="Text Box 17"/>
          <p:cNvSpPr txBox="1">
            <a:spLocks noChangeArrowheads="1"/>
          </p:cNvSpPr>
          <p:nvPr/>
        </p:nvSpPr>
        <p:spPr bwMode="auto">
          <a:xfrm>
            <a:off x="2227131" y="1830486"/>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方   法</a:t>
            </a:r>
          </a:p>
        </p:txBody>
      </p:sp>
      <p:sp>
        <p:nvSpPr>
          <p:cNvPr id="168978" name="Line 18"/>
          <p:cNvSpPr>
            <a:spLocks noChangeShapeType="1"/>
          </p:cNvSpPr>
          <p:nvPr/>
        </p:nvSpPr>
        <p:spPr bwMode="auto">
          <a:xfrm>
            <a:off x="3365633"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79" name="Line 19"/>
          <p:cNvSpPr>
            <a:spLocks noChangeShapeType="1"/>
          </p:cNvSpPr>
          <p:nvPr/>
        </p:nvSpPr>
        <p:spPr bwMode="auto">
          <a:xfrm>
            <a:off x="3486018"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80" name="Line 20"/>
          <p:cNvSpPr>
            <a:spLocks noChangeShapeType="1"/>
          </p:cNvSpPr>
          <p:nvPr/>
        </p:nvSpPr>
        <p:spPr bwMode="auto">
          <a:xfrm>
            <a:off x="4808538"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81" name="Line 21"/>
          <p:cNvSpPr>
            <a:spLocks noChangeShapeType="1"/>
          </p:cNvSpPr>
          <p:nvPr/>
        </p:nvSpPr>
        <p:spPr bwMode="auto">
          <a:xfrm>
            <a:off x="4928923"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82" name="Line 22"/>
          <p:cNvSpPr>
            <a:spLocks noChangeShapeType="1"/>
          </p:cNvSpPr>
          <p:nvPr/>
        </p:nvSpPr>
        <p:spPr bwMode="auto">
          <a:xfrm>
            <a:off x="6251443" y="1841598"/>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83" name="Text Box 23"/>
          <p:cNvSpPr txBox="1">
            <a:spLocks noChangeArrowheads="1"/>
          </p:cNvSpPr>
          <p:nvPr/>
        </p:nvSpPr>
        <p:spPr bwMode="auto">
          <a:xfrm>
            <a:off x="3716471" y="1830486"/>
            <a:ext cx="71365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URL</a:t>
            </a:r>
          </a:p>
        </p:txBody>
      </p:sp>
      <p:sp>
        <p:nvSpPr>
          <p:cNvPr id="168984" name="Text Box 24"/>
          <p:cNvSpPr txBox="1">
            <a:spLocks noChangeArrowheads="1"/>
          </p:cNvSpPr>
          <p:nvPr/>
        </p:nvSpPr>
        <p:spPr bwMode="auto">
          <a:xfrm>
            <a:off x="5066506" y="1830486"/>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版   本</a:t>
            </a:r>
          </a:p>
        </p:txBody>
      </p:sp>
      <p:sp>
        <p:nvSpPr>
          <p:cNvPr id="168985" name="Text Box 25"/>
          <p:cNvSpPr txBox="1">
            <a:spLocks noChangeArrowheads="1"/>
          </p:cNvSpPr>
          <p:nvPr/>
        </p:nvSpPr>
        <p:spPr bwMode="auto">
          <a:xfrm>
            <a:off x="2049992" y="2243236"/>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68986" name="Line 26"/>
          <p:cNvSpPr>
            <a:spLocks noChangeShapeType="1"/>
          </p:cNvSpPr>
          <p:nvPr/>
        </p:nvSpPr>
        <p:spPr bwMode="auto">
          <a:xfrm>
            <a:off x="3726789" y="224799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87" name="Line 27"/>
          <p:cNvSpPr>
            <a:spLocks noChangeShapeType="1"/>
          </p:cNvSpPr>
          <p:nvPr/>
        </p:nvSpPr>
        <p:spPr bwMode="auto">
          <a:xfrm>
            <a:off x="4478338" y="224799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88" name="Text Box 28"/>
          <p:cNvSpPr txBox="1">
            <a:spLocks noChangeArrowheads="1"/>
          </p:cNvSpPr>
          <p:nvPr/>
        </p:nvSpPr>
        <p:spPr bwMode="auto">
          <a:xfrm>
            <a:off x="5689071" y="2659161"/>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首部行</a:t>
            </a:r>
          </a:p>
        </p:txBody>
      </p:sp>
      <p:sp>
        <p:nvSpPr>
          <p:cNvPr id="168989" name="Line 29"/>
          <p:cNvSpPr>
            <a:spLocks noChangeShapeType="1"/>
          </p:cNvSpPr>
          <p:nvPr/>
        </p:nvSpPr>
        <p:spPr bwMode="auto">
          <a:xfrm>
            <a:off x="3876410" y="224799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8990" name="Text Box 30"/>
          <p:cNvSpPr txBox="1">
            <a:spLocks noChangeArrowheads="1"/>
          </p:cNvSpPr>
          <p:nvPr/>
        </p:nvSpPr>
        <p:spPr bwMode="auto">
          <a:xfrm>
            <a:off x="3647679" y="2244824"/>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8991" name="Text Box 31"/>
          <p:cNvSpPr txBox="1">
            <a:spLocks noChangeArrowheads="1"/>
          </p:cNvSpPr>
          <p:nvPr/>
        </p:nvSpPr>
        <p:spPr bwMode="auto">
          <a:xfrm>
            <a:off x="4008835" y="2251174"/>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68992" name="Text Box 32"/>
          <p:cNvSpPr txBox="1">
            <a:spLocks noChangeArrowheads="1"/>
          </p:cNvSpPr>
          <p:nvPr/>
        </p:nvSpPr>
        <p:spPr bwMode="auto">
          <a:xfrm>
            <a:off x="2044834" y="3051274"/>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68993" name="Text Box 33"/>
          <p:cNvSpPr txBox="1">
            <a:spLocks noChangeArrowheads="1"/>
          </p:cNvSpPr>
          <p:nvPr/>
        </p:nvSpPr>
        <p:spPr bwMode="auto">
          <a:xfrm>
            <a:off x="4034631" y="3063974"/>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68994" name="Text Box 34"/>
          <p:cNvSpPr txBox="1">
            <a:spLocks noChangeArrowheads="1"/>
          </p:cNvSpPr>
          <p:nvPr/>
        </p:nvSpPr>
        <p:spPr bwMode="auto">
          <a:xfrm>
            <a:off x="3606404" y="3683099"/>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8995" name="Text Box 35"/>
          <p:cNvSpPr txBox="1">
            <a:spLocks noChangeArrowheads="1"/>
          </p:cNvSpPr>
          <p:nvPr/>
        </p:nvSpPr>
        <p:spPr bwMode="auto">
          <a:xfrm rot="-5400000">
            <a:off x="2871614" y="2686912"/>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8996" name="AutoShape 36"/>
          <p:cNvSpPr>
            <a:spLocks/>
          </p:cNvSpPr>
          <p:nvPr/>
        </p:nvSpPr>
        <p:spPr bwMode="auto">
          <a:xfrm>
            <a:off x="5515372" y="2300386"/>
            <a:ext cx="240771" cy="117157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97" name="Rectangle 37"/>
          <p:cNvSpPr>
            <a:spLocks noChangeArrowheads="1"/>
          </p:cNvSpPr>
          <p:nvPr/>
        </p:nvSpPr>
        <p:spPr bwMode="auto">
          <a:xfrm>
            <a:off x="2041393" y="3878361"/>
            <a:ext cx="5413904" cy="91757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8998" name="Text Box 38"/>
          <p:cNvSpPr txBox="1">
            <a:spLocks noChangeArrowheads="1"/>
          </p:cNvSpPr>
          <p:nvPr/>
        </p:nvSpPr>
        <p:spPr bwMode="auto">
          <a:xfrm>
            <a:off x="3831537" y="3972023"/>
            <a:ext cx="172354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333399"/>
                </a:solidFill>
                <a:latin typeface="Arial" charset="0"/>
                <a:ea typeface="黑体" pitchFamily="49" charset="-122"/>
              </a:rPr>
              <a:t>实体主体</a:t>
            </a:r>
          </a:p>
          <a:p>
            <a:pPr algn="ctr" eaLnBrk="1" hangingPunct="1"/>
            <a:r>
              <a:rPr kumimoji="1" lang="zh-CN" altLang="en-US" sz="2000" b="1">
                <a:solidFill>
                  <a:srgbClr val="333399"/>
                </a:solidFill>
                <a:latin typeface="Arial" charset="0"/>
                <a:ea typeface="黑体" pitchFamily="49" charset="-122"/>
              </a:rPr>
              <a:t>（通常不用）</a:t>
            </a:r>
          </a:p>
        </p:txBody>
      </p:sp>
      <p:sp>
        <p:nvSpPr>
          <p:cNvPr id="168999" name="Text Box 39"/>
          <p:cNvSpPr txBox="1">
            <a:spLocks noChangeArrowheads="1"/>
          </p:cNvSpPr>
          <p:nvPr/>
        </p:nvSpPr>
        <p:spPr bwMode="auto">
          <a:xfrm>
            <a:off x="7204208" y="1830486"/>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请求行</a:t>
            </a:r>
          </a:p>
        </p:txBody>
      </p:sp>
      <p:sp>
        <p:nvSpPr>
          <p:cNvPr id="169000" name="Line 40"/>
          <p:cNvSpPr>
            <a:spLocks noChangeShapeType="1"/>
          </p:cNvSpPr>
          <p:nvPr/>
        </p:nvSpPr>
        <p:spPr bwMode="auto">
          <a:xfrm>
            <a:off x="2041393" y="2655985"/>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01" name="Line 41"/>
          <p:cNvSpPr>
            <a:spLocks noChangeShapeType="1"/>
          </p:cNvSpPr>
          <p:nvPr/>
        </p:nvSpPr>
        <p:spPr bwMode="auto">
          <a:xfrm>
            <a:off x="2041393" y="3471960"/>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02" name="Line 42"/>
          <p:cNvSpPr>
            <a:spLocks noChangeShapeType="1"/>
          </p:cNvSpPr>
          <p:nvPr/>
        </p:nvSpPr>
        <p:spPr bwMode="auto">
          <a:xfrm>
            <a:off x="3033713" y="3471960"/>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03" name="Line 43"/>
          <p:cNvSpPr>
            <a:spLocks noChangeShapeType="1"/>
          </p:cNvSpPr>
          <p:nvPr/>
        </p:nvSpPr>
        <p:spPr bwMode="auto">
          <a:xfrm>
            <a:off x="5439702" y="2655985"/>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04" name="Text Box 44"/>
          <p:cNvSpPr txBox="1">
            <a:spLocks noChangeArrowheads="1"/>
          </p:cNvSpPr>
          <p:nvPr/>
        </p:nvSpPr>
        <p:spPr bwMode="auto">
          <a:xfrm>
            <a:off x="3737108" y="1181199"/>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空格</a:t>
            </a:r>
          </a:p>
        </p:txBody>
      </p:sp>
      <p:sp>
        <p:nvSpPr>
          <p:cNvPr id="169005" name="Text Box 45"/>
          <p:cNvSpPr txBox="1">
            <a:spLocks noChangeArrowheads="1"/>
          </p:cNvSpPr>
          <p:nvPr/>
        </p:nvSpPr>
        <p:spPr bwMode="auto">
          <a:xfrm>
            <a:off x="5835254" y="1181199"/>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回车换行</a:t>
            </a:r>
          </a:p>
        </p:txBody>
      </p:sp>
      <p:sp>
        <p:nvSpPr>
          <p:cNvPr id="169006" name="Line 46"/>
          <p:cNvSpPr>
            <a:spLocks noChangeShapeType="1"/>
          </p:cNvSpPr>
          <p:nvPr/>
        </p:nvSpPr>
        <p:spPr bwMode="auto">
          <a:xfrm>
            <a:off x="4397508" y="1535210"/>
            <a:ext cx="441986"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07" name="Line 47"/>
          <p:cNvSpPr>
            <a:spLocks noChangeShapeType="1"/>
          </p:cNvSpPr>
          <p:nvPr/>
        </p:nvSpPr>
        <p:spPr bwMode="auto">
          <a:xfrm flipH="1">
            <a:off x="3394869" y="1535210"/>
            <a:ext cx="481542"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08" name="Line 48"/>
          <p:cNvSpPr>
            <a:spLocks noChangeShapeType="1"/>
          </p:cNvSpPr>
          <p:nvPr/>
        </p:nvSpPr>
        <p:spPr bwMode="auto">
          <a:xfrm>
            <a:off x="6481895" y="1535210"/>
            <a:ext cx="240771"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09" name="Line 49"/>
          <p:cNvSpPr>
            <a:spLocks noChangeShapeType="1"/>
          </p:cNvSpPr>
          <p:nvPr/>
        </p:nvSpPr>
        <p:spPr bwMode="auto">
          <a:xfrm>
            <a:off x="3996796" y="3063974"/>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10" name="Line 50"/>
          <p:cNvSpPr>
            <a:spLocks noChangeShapeType="1"/>
          </p:cNvSpPr>
          <p:nvPr/>
        </p:nvSpPr>
        <p:spPr bwMode="auto">
          <a:xfrm>
            <a:off x="3996796" y="2247999"/>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69011" name="Text Box 51"/>
          <p:cNvSpPr txBox="1">
            <a:spLocks noChangeArrowheads="1"/>
          </p:cNvSpPr>
          <p:nvPr/>
        </p:nvSpPr>
        <p:spPr bwMode="auto">
          <a:xfrm>
            <a:off x="3647679" y="3065561"/>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69012" name="Text Box 52"/>
          <p:cNvSpPr txBox="1">
            <a:spLocks noChangeArrowheads="1"/>
          </p:cNvSpPr>
          <p:nvPr/>
        </p:nvSpPr>
        <p:spPr bwMode="auto">
          <a:xfrm>
            <a:off x="6206729" y="1830486"/>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9013" name="Text Box 53"/>
          <p:cNvSpPr txBox="1">
            <a:spLocks noChangeArrowheads="1"/>
          </p:cNvSpPr>
          <p:nvPr/>
        </p:nvSpPr>
        <p:spPr bwMode="auto">
          <a:xfrm>
            <a:off x="4493816" y="3071911"/>
            <a:ext cx="920088" cy="39687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9014" name="Text Box 54"/>
          <p:cNvSpPr txBox="1">
            <a:spLocks noChangeArrowheads="1"/>
          </p:cNvSpPr>
          <p:nvPr/>
        </p:nvSpPr>
        <p:spPr bwMode="auto">
          <a:xfrm>
            <a:off x="4500695" y="2262286"/>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9015" name="Text Box 55"/>
          <p:cNvSpPr txBox="1">
            <a:spLocks noChangeArrowheads="1"/>
          </p:cNvSpPr>
          <p:nvPr/>
        </p:nvSpPr>
        <p:spPr bwMode="auto">
          <a:xfrm>
            <a:off x="2044833" y="3464024"/>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69016" name="Text Box 56"/>
          <p:cNvSpPr txBox="1">
            <a:spLocks noChangeArrowheads="1"/>
          </p:cNvSpPr>
          <p:nvPr/>
        </p:nvSpPr>
        <p:spPr bwMode="auto">
          <a:xfrm>
            <a:off x="2457583" y="4926111"/>
            <a:ext cx="460216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dirty="0">
                <a:solidFill>
                  <a:srgbClr val="0000FF"/>
                </a:solidFill>
                <a:latin typeface="Arial" charset="0"/>
                <a:ea typeface="黑体" pitchFamily="49" charset="-122"/>
              </a:rPr>
              <a:t>“</a:t>
            </a:r>
            <a:r>
              <a:rPr lang="zh-CN" altLang="en-US" sz="2800" b="1" dirty="0">
                <a:solidFill>
                  <a:srgbClr val="0000FF"/>
                </a:solidFill>
                <a:latin typeface="Arial" charset="0"/>
                <a:ea typeface="黑体" pitchFamily="49" charset="-122"/>
              </a:rPr>
              <a:t>版本”</a:t>
            </a:r>
            <a:r>
              <a:rPr lang="zh-CN" altLang="en-US" sz="2800" b="1" dirty="0">
                <a:solidFill>
                  <a:srgbClr val="0000FF"/>
                </a:solidFill>
                <a:latin typeface="黑体" pitchFamily="49" charset="-122"/>
                <a:ea typeface="黑体" pitchFamily="49" charset="-122"/>
              </a:rPr>
              <a:t>是</a:t>
            </a:r>
            <a:r>
              <a:rPr lang="zh-CN" altLang="en-US" sz="2800" b="1" dirty="0">
                <a:solidFill>
                  <a:srgbClr val="0000FF"/>
                </a:solidFill>
                <a:latin typeface="Arial" charset="0"/>
                <a:ea typeface="黑体" pitchFamily="49" charset="-122"/>
              </a:rPr>
              <a:t> </a:t>
            </a:r>
            <a:r>
              <a:rPr lang="en-US" altLang="zh-CN" sz="2800" b="1" dirty="0">
                <a:solidFill>
                  <a:srgbClr val="0000FF"/>
                </a:solidFill>
                <a:latin typeface="Arial" charset="0"/>
                <a:ea typeface="黑体" pitchFamily="49" charset="-122"/>
              </a:rPr>
              <a:t>HTTP </a:t>
            </a:r>
            <a:r>
              <a:rPr lang="zh-CN" altLang="en-US" sz="2800" b="1" dirty="0">
                <a:solidFill>
                  <a:srgbClr val="0000FF"/>
                </a:solidFill>
                <a:latin typeface="黑体" pitchFamily="49" charset="-122"/>
                <a:ea typeface="黑体" pitchFamily="49" charset="-122"/>
              </a:rPr>
              <a:t>的版本</a:t>
            </a:r>
            <a:r>
              <a:rPr lang="zh-CN" altLang="en-US" sz="2800" b="1" dirty="0">
                <a:solidFill>
                  <a:srgbClr val="0000FF"/>
                </a:solidFill>
                <a:latin typeface="Arial" charset="0"/>
                <a:ea typeface="黑体" pitchFamily="49" charset="-122"/>
              </a:rPr>
              <a:t>。</a:t>
            </a:r>
          </a:p>
        </p:txBody>
      </p:sp>
      <p:sp>
        <p:nvSpPr>
          <p:cNvPr id="656441" name="Rectangle 57"/>
          <p:cNvSpPr>
            <a:spLocks noChangeArrowheads="1"/>
          </p:cNvSpPr>
          <p:nvPr/>
        </p:nvSpPr>
        <p:spPr bwMode="auto">
          <a:xfrm>
            <a:off x="4796499" y="1757461"/>
            <a:ext cx="1559851" cy="576263"/>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Tree>
    <p:extLst>
      <p:ext uri="{BB962C8B-B14F-4D97-AF65-F5344CB8AC3E}">
        <p14:creationId xmlns:p14="http://schemas.microsoft.com/office/powerpoint/2010/main" val="1608917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656441"/>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grpId="1" nodeType="afterEffect">
                                  <p:stCondLst>
                                    <p:cond delay="500"/>
                                  </p:stCondLst>
                                  <p:childTnLst>
                                    <p:anim calcmode="discrete" valueType="str">
                                      <p:cBhvr>
                                        <p:cTn id="9" dur="1000" fill="hold"/>
                                        <p:tgtEl>
                                          <p:spTgt spid="6564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6441" grpId="0" animBg="1"/>
      <p:bldP spid="656441" grpId="1"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2"/>
          <p:cNvSpPr>
            <a:spLocks noChangeArrowheads="1"/>
          </p:cNvSpPr>
          <p:nvPr/>
        </p:nvSpPr>
        <p:spPr bwMode="auto">
          <a:xfrm>
            <a:off x="2041393" y="3065190"/>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11" name="Rectangle 3"/>
          <p:cNvSpPr>
            <a:spLocks noChangeArrowheads="1"/>
          </p:cNvSpPr>
          <p:nvPr/>
        </p:nvSpPr>
        <p:spPr bwMode="auto">
          <a:xfrm>
            <a:off x="2041393" y="2249215"/>
            <a:ext cx="3398308" cy="40798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12" name="Rectangle 4"/>
          <p:cNvSpPr>
            <a:spLocks noChangeArrowheads="1"/>
          </p:cNvSpPr>
          <p:nvPr/>
        </p:nvSpPr>
        <p:spPr bwMode="auto">
          <a:xfrm>
            <a:off x="2041394" y="1842814"/>
            <a:ext cx="5202369" cy="40640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60773" name="Rectangle 5"/>
          <p:cNvSpPr>
            <a:spLocks noGrp="1" noChangeArrowheads="1"/>
          </p:cNvSpPr>
          <p:nvPr>
            <p:ph type="title"/>
          </p:nvPr>
        </p:nvSpPr>
        <p:spPr/>
        <p:txBody>
          <a:bodyPr/>
          <a:lstStyle/>
          <a:p>
            <a:pPr algn="ctr" eaLnBrk="1" hangingPunct="1">
              <a:defRPr/>
            </a:pPr>
            <a:r>
              <a:rPr lang="en-US" altLang="zh-CN" dirty="0"/>
              <a:t>HTTP </a:t>
            </a:r>
            <a:r>
              <a:rPr dirty="0"/>
              <a:t>的报文结构（响应报文） </a:t>
            </a:r>
          </a:p>
        </p:txBody>
      </p:sp>
      <p:sp>
        <p:nvSpPr>
          <p:cNvPr id="171014" name="Rectangle 6"/>
          <p:cNvSpPr>
            <a:spLocks noChangeArrowheads="1"/>
          </p:cNvSpPr>
          <p:nvPr/>
        </p:nvSpPr>
        <p:spPr bwMode="auto">
          <a:xfrm>
            <a:off x="4478338" y="3074715"/>
            <a:ext cx="961364" cy="3889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15" name="Rectangle 7"/>
          <p:cNvSpPr>
            <a:spLocks noChangeArrowheads="1"/>
          </p:cNvSpPr>
          <p:nvPr/>
        </p:nvSpPr>
        <p:spPr bwMode="auto">
          <a:xfrm>
            <a:off x="2048273" y="3492226"/>
            <a:ext cx="985440" cy="38735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16" name="Rectangle 8"/>
          <p:cNvSpPr>
            <a:spLocks noChangeArrowheads="1"/>
          </p:cNvSpPr>
          <p:nvPr/>
        </p:nvSpPr>
        <p:spPr bwMode="auto">
          <a:xfrm>
            <a:off x="4478338" y="2258739"/>
            <a:ext cx="96136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17" name="Rectangle 9"/>
          <p:cNvSpPr>
            <a:spLocks noChangeArrowheads="1"/>
          </p:cNvSpPr>
          <p:nvPr/>
        </p:nvSpPr>
        <p:spPr bwMode="auto">
          <a:xfrm>
            <a:off x="3876410" y="3074714"/>
            <a:ext cx="130704"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18" name="Rectangle 10"/>
          <p:cNvSpPr>
            <a:spLocks noChangeArrowheads="1"/>
          </p:cNvSpPr>
          <p:nvPr/>
        </p:nvSpPr>
        <p:spPr bwMode="auto">
          <a:xfrm>
            <a:off x="3876411" y="2258739"/>
            <a:ext cx="120385" cy="3984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19" name="Line 11"/>
          <p:cNvSpPr>
            <a:spLocks noChangeShapeType="1"/>
          </p:cNvSpPr>
          <p:nvPr/>
        </p:nvSpPr>
        <p:spPr bwMode="auto">
          <a:xfrm>
            <a:off x="3726789" y="3065190"/>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20" name="Line 12"/>
          <p:cNvSpPr>
            <a:spLocks noChangeShapeType="1"/>
          </p:cNvSpPr>
          <p:nvPr/>
        </p:nvSpPr>
        <p:spPr bwMode="auto">
          <a:xfrm>
            <a:off x="4478338" y="3065190"/>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21" name="Line 13"/>
          <p:cNvSpPr>
            <a:spLocks noChangeShapeType="1"/>
          </p:cNvSpPr>
          <p:nvPr/>
        </p:nvSpPr>
        <p:spPr bwMode="auto">
          <a:xfrm>
            <a:off x="3876410" y="3065190"/>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22" name="Rectangle 14"/>
          <p:cNvSpPr>
            <a:spLocks noChangeArrowheads="1"/>
          </p:cNvSpPr>
          <p:nvPr/>
        </p:nvSpPr>
        <p:spPr bwMode="auto">
          <a:xfrm>
            <a:off x="6251444" y="1852340"/>
            <a:ext cx="992319"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23" name="Rectangle 15"/>
          <p:cNvSpPr>
            <a:spLocks noChangeArrowheads="1"/>
          </p:cNvSpPr>
          <p:nvPr/>
        </p:nvSpPr>
        <p:spPr bwMode="auto">
          <a:xfrm>
            <a:off x="4808538" y="1852340"/>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24" name="Rectangle 16"/>
          <p:cNvSpPr>
            <a:spLocks noChangeArrowheads="1"/>
          </p:cNvSpPr>
          <p:nvPr/>
        </p:nvSpPr>
        <p:spPr bwMode="auto">
          <a:xfrm>
            <a:off x="3365634" y="1852340"/>
            <a:ext cx="120385" cy="3968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25" name="Text Box 17"/>
          <p:cNvSpPr txBox="1">
            <a:spLocks noChangeArrowheads="1"/>
          </p:cNvSpPr>
          <p:nvPr/>
        </p:nvSpPr>
        <p:spPr bwMode="auto">
          <a:xfrm>
            <a:off x="2227131" y="1831702"/>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版   本</a:t>
            </a:r>
          </a:p>
        </p:txBody>
      </p:sp>
      <p:sp>
        <p:nvSpPr>
          <p:cNvPr id="171026" name="Line 18"/>
          <p:cNvSpPr>
            <a:spLocks noChangeShapeType="1"/>
          </p:cNvSpPr>
          <p:nvPr/>
        </p:nvSpPr>
        <p:spPr bwMode="auto">
          <a:xfrm>
            <a:off x="3365633"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27" name="Line 19"/>
          <p:cNvSpPr>
            <a:spLocks noChangeShapeType="1"/>
          </p:cNvSpPr>
          <p:nvPr/>
        </p:nvSpPr>
        <p:spPr bwMode="auto">
          <a:xfrm>
            <a:off x="3486018"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28" name="Line 20"/>
          <p:cNvSpPr>
            <a:spLocks noChangeShapeType="1"/>
          </p:cNvSpPr>
          <p:nvPr/>
        </p:nvSpPr>
        <p:spPr bwMode="auto">
          <a:xfrm>
            <a:off x="4808538"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29" name="Line 21"/>
          <p:cNvSpPr>
            <a:spLocks noChangeShapeType="1"/>
          </p:cNvSpPr>
          <p:nvPr/>
        </p:nvSpPr>
        <p:spPr bwMode="auto">
          <a:xfrm>
            <a:off x="4928923"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30" name="Line 22"/>
          <p:cNvSpPr>
            <a:spLocks noChangeShapeType="1"/>
          </p:cNvSpPr>
          <p:nvPr/>
        </p:nvSpPr>
        <p:spPr bwMode="auto">
          <a:xfrm>
            <a:off x="6251443" y="1842814"/>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31" name="Text Box 23"/>
          <p:cNvSpPr txBox="1">
            <a:spLocks noChangeArrowheads="1"/>
          </p:cNvSpPr>
          <p:nvPr/>
        </p:nvSpPr>
        <p:spPr bwMode="auto">
          <a:xfrm>
            <a:off x="3627041" y="1817415"/>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状态码</a:t>
            </a:r>
          </a:p>
        </p:txBody>
      </p:sp>
      <p:sp>
        <p:nvSpPr>
          <p:cNvPr id="171032" name="Text Box 24"/>
          <p:cNvSpPr txBox="1">
            <a:spLocks noChangeArrowheads="1"/>
          </p:cNvSpPr>
          <p:nvPr/>
        </p:nvSpPr>
        <p:spPr bwMode="auto">
          <a:xfrm>
            <a:off x="5066506" y="1831702"/>
            <a:ext cx="9092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短   语</a:t>
            </a:r>
          </a:p>
        </p:txBody>
      </p:sp>
      <p:sp>
        <p:nvSpPr>
          <p:cNvPr id="171033" name="Text Box 25"/>
          <p:cNvSpPr txBox="1">
            <a:spLocks noChangeArrowheads="1"/>
          </p:cNvSpPr>
          <p:nvPr/>
        </p:nvSpPr>
        <p:spPr bwMode="auto">
          <a:xfrm>
            <a:off x="2049992" y="2244452"/>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71034" name="Line 26"/>
          <p:cNvSpPr>
            <a:spLocks noChangeShapeType="1"/>
          </p:cNvSpPr>
          <p:nvPr/>
        </p:nvSpPr>
        <p:spPr bwMode="auto">
          <a:xfrm>
            <a:off x="3726789" y="2249215"/>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35" name="Line 27"/>
          <p:cNvSpPr>
            <a:spLocks noChangeShapeType="1"/>
          </p:cNvSpPr>
          <p:nvPr/>
        </p:nvSpPr>
        <p:spPr bwMode="auto">
          <a:xfrm>
            <a:off x="4478338" y="2249215"/>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36" name="Text Box 28"/>
          <p:cNvSpPr txBox="1">
            <a:spLocks noChangeArrowheads="1"/>
          </p:cNvSpPr>
          <p:nvPr/>
        </p:nvSpPr>
        <p:spPr bwMode="auto">
          <a:xfrm>
            <a:off x="5689071" y="2660377"/>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首部行</a:t>
            </a:r>
          </a:p>
        </p:txBody>
      </p:sp>
      <p:sp>
        <p:nvSpPr>
          <p:cNvPr id="171037" name="Line 29"/>
          <p:cNvSpPr>
            <a:spLocks noChangeShapeType="1"/>
          </p:cNvSpPr>
          <p:nvPr/>
        </p:nvSpPr>
        <p:spPr bwMode="auto">
          <a:xfrm>
            <a:off x="3876410" y="2249215"/>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38" name="Text Box 30"/>
          <p:cNvSpPr txBox="1">
            <a:spLocks noChangeArrowheads="1"/>
          </p:cNvSpPr>
          <p:nvPr/>
        </p:nvSpPr>
        <p:spPr bwMode="auto">
          <a:xfrm>
            <a:off x="3647679" y="2246040"/>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71039" name="Text Box 31"/>
          <p:cNvSpPr txBox="1">
            <a:spLocks noChangeArrowheads="1"/>
          </p:cNvSpPr>
          <p:nvPr/>
        </p:nvSpPr>
        <p:spPr bwMode="auto">
          <a:xfrm>
            <a:off x="4008835" y="225239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71040" name="Text Box 32"/>
          <p:cNvSpPr txBox="1">
            <a:spLocks noChangeArrowheads="1"/>
          </p:cNvSpPr>
          <p:nvPr/>
        </p:nvSpPr>
        <p:spPr bwMode="auto">
          <a:xfrm>
            <a:off x="2044834" y="3052490"/>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首部字段名</a:t>
            </a:r>
          </a:p>
        </p:txBody>
      </p:sp>
      <p:sp>
        <p:nvSpPr>
          <p:cNvPr id="171041" name="Text Box 33"/>
          <p:cNvSpPr txBox="1">
            <a:spLocks noChangeArrowheads="1"/>
          </p:cNvSpPr>
          <p:nvPr/>
        </p:nvSpPr>
        <p:spPr bwMode="auto">
          <a:xfrm>
            <a:off x="4034631" y="306519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值</a:t>
            </a:r>
          </a:p>
        </p:txBody>
      </p:sp>
      <p:sp>
        <p:nvSpPr>
          <p:cNvPr id="171042" name="Text Box 34"/>
          <p:cNvSpPr txBox="1">
            <a:spLocks noChangeArrowheads="1"/>
          </p:cNvSpPr>
          <p:nvPr/>
        </p:nvSpPr>
        <p:spPr bwMode="auto">
          <a:xfrm>
            <a:off x="3606404" y="3684315"/>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71043" name="Text Box 35"/>
          <p:cNvSpPr txBox="1">
            <a:spLocks noChangeArrowheads="1"/>
          </p:cNvSpPr>
          <p:nvPr/>
        </p:nvSpPr>
        <p:spPr bwMode="auto">
          <a:xfrm rot="-5400000">
            <a:off x="2871614" y="2688128"/>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71044" name="AutoShape 36"/>
          <p:cNvSpPr>
            <a:spLocks/>
          </p:cNvSpPr>
          <p:nvPr/>
        </p:nvSpPr>
        <p:spPr bwMode="auto">
          <a:xfrm>
            <a:off x="5515372" y="2301602"/>
            <a:ext cx="240771" cy="1171575"/>
          </a:xfrm>
          <a:prstGeom prst="rightBrace">
            <a:avLst>
              <a:gd name="adj1" fmla="val 43929"/>
              <a:gd name="adj2" fmla="val 50000"/>
            </a:avLst>
          </a:prstGeom>
          <a:noFill/>
          <a:ln w="19050">
            <a:solidFill>
              <a:srgbClr val="3333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45" name="Rectangle 37"/>
          <p:cNvSpPr>
            <a:spLocks noChangeArrowheads="1"/>
          </p:cNvSpPr>
          <p:nvPr/>
        </p:nvSpPr>
        <p:spPr bwMode="auto">
          <a:xfrm>
            <a:off x="2041393" y="3879577"/>
            <a:ext cx="5413904" cy="91757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46" name="Text Box 38"/>
          <p:cNvSpPr txBox="1">
            <a:spLocks noChangeArrowheads="1"/>
          </p:cNvSpPr>
          <p:nvPr/>
        </p:nvSpPr>
        <p:spPr bwMode="auto">
          <a:xfrm>
            <a:off x="3318577" y="3973239"/>
            <a:ext cx="274947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333399"/>
                </a:solidFill>
                <a:latin typeface="Arial" charset="0"/>
                <a:ea typeface="黑体" pitchFamily="49" charset="-122"/>
              </a:rPr>
              <a:t>实体主体</a:t>
            </a:r>
          </a:p>
          <a:p>
            <a:pPr algn="ctr" eaLnBrk="1" hangingPunct="1"/>
            <a:r>
              <a:rPr kumimoji="1" lang="zh-CN" altLang="en-US" sz="2000" b="1">
                <a:solidFill>
                  <a:srgbClr val="333399"/>
                </a:solidFill>
                <a:latin typeface="Arial" charset="0"/>
                <a:ea typeface="黑体" pitchFamily="49" charset="-122"/>
              </a:rPr>
              <a:t>（有些响应报文不用）</a:t>
            </a:r>
          </a:p>
        </p:txBody>
      </p:sp>
      <p:sp>
        <p:nvSpPr>
          <p:cNvPr id="171047" name="Text Box 39"/>
          <p:cNvSpPr txBox="1">
            <a:spLocks noChangeArrowheads="1"/>
          </p:cNvSpPr>
          <p:nvPr/>
        </p:nvSpPr>
        <p:spPr bwMode="auto">
          <a:xfrm>
            <a:off x="7204208" y="1831702"/>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状态行</a:t>
            </a:r>
          </a:p>
        </p:txBody>
      </p:sp>
      <p:sp>
        <p:nvSpPr>
          <p:cNvPr id="171048" name="Line 40"/>
          <p:cNvSpPr>
            <a:spLocks noChangeShapeType="1"/>
          </p:cNvSpPr>
          <p:nvPr/>
        </p:nvSpPr>
        <p:spPr bwMode="auto">
          <a:xfrm>
            <a:off x="2041393" y="2657201"/>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49" name="Line 41"/>
          <p:cNvSpPr>
            <a:spLocks noChangeShapeType="1"/>
          </p:cNvSpPr>
          <p:nvPr/>
        </p:nvSpPr>
        <p:spPr bwMode="auto">
          <a:xfrm>
            <a:off x="2041393" y="3473176"/>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50" name="Line 42"/>
          <p:cNvSpPr>
            <a:spLocks noChangeShapeType="1"/>
          </p:cNvSpPr>
          <p:nvPr/>
        </p:nvSpPr>
        <p:spPr bwMode="auto">
          <a:xfrm>
            <a:off x="3033713" y="3473176"/>
            <a:ext cx="0" cy="406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51" name="Line 43"/>
          <p:cNvSpPr>
            <a:spLocks noChangeShapeType="1"/>
          </p:cNvSpPr>
          <p:nvPr/>
        </p:nvSpPr>
        <p:spPr bwMode="auto">
          <a:xfrm>
            <a:off x="5439702" y="2657201"/>
            <a:ext cx="0" cy="4079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52" name="Text Box 44"/>
          <p:cNvSpPr txBox="1">
            <a:spLocks noChangeArrowheads="1"/>
          </p:cNvSpPr>
          <p:nvPr/>
        </p:nvSpPr>
        <p:spPr bwMode="auto">
          <a:xfrm>
            <a:off x="3737108" y="1182415"/>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空格</a:t>
            </a:r>
          </a:p>
        </p:txBody>
      </p:sp>
      <p:sp>
        <p:nvSpPr>
          <p:cNvPr id="171053" name="Text Box 45"/>
          <p:cNvSpPr txBox="1">
            <a:spLocks noChangeArrowheads="1"/>
          </p:cNvSpPr>
          <p:nvPr/>
        </p:nvSpPr>
        <p:spPr bwMode="auto">
          <a:xfrm>
            <a:off x="5835254" y="118241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333399"/>
                </a:solidFill>
                <a:latin typeface="Arial" charset="0"/>
                <a:ea typeface="黑体" pitchFamily="49" charset="-122"/>
              </a:rPr>
              <a:t>回车换行</a:t>
            </a:r>
          </a:p>
        </p:txBody>
      </p:sp>
      <p:sp>
        <p:nvSpPr>
          <p:cNvPr id="171054" name="Line 46"/>
          <p:cNvSpPr>
            <a:spLocks noChangeShapeType="1"/>
          </p:cNvSpPr>
          <p:nvPr/>
        </p:nvSpPr>
        <p:spPr bwMode="auto">
          <a:xfrm>
            <a:off x="4397508" y="1536426"/>
            <a:ext cx="441986"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55" name="Line 47"/>
          <p:cNvSpPr>
            <a:spLocks noChangeShapeType="1"/>
          </p:cNvSpPr>
          <p:nvPr/>
        </p:nvSpPr>
        <p:spPr bwMode="auto">
          <a:xfrm flipH="1">
            <a:off x="3394869" y="1536426"/>
            <a:ext cx="481542"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56" name="Line 48"/>
          <p:cNvSpPr>
            <a:spLocks noChangeShapeType="1"/>
          </p:cNvSpPr>
          <p:nvPr/>
        </p:nvSpPr>
        <p:spPr bwMode="auto">
          <a:xfrm>
            <a:off x="6481895" y="1536426"/>
            <a:ext cx="240771" cy="306388"/>
          </a:xfrm>
          <a:prstGeom prst="line">
            <a:avLst/>
          </a:prstGeom>
          <a:noFill/>
          <a:ln w="19050">
            <a:solidFill>
              <a:srgbClr val="333399"/>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57" name="Line 49"/>
          <p:cNvSpPr>
            <a:spLocks noChangeShapeType="1"/>
          </p:cNvSpPr>
          <p:nvPr/>
        </p:nvSpPr>
        <p:spPr bwMode="auto">
          <a:xfrm>
            <a:off x="3996796" y="3065190"/>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58" name="Line 50"/>
          <p:cNvSpPr>
            <a:spLocks noChangeShapeType="1"/>
          </p:cNvSpPr>
          <p:nvPr/>
        </p:nvSpPr>
        <p:spPr bwMode="auto">
          <a:xfrm>
            <a:off x="3996796" y="2249215"/>
            <a:ext cx="0" cy="407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p>
        </p:txBody>
      </p:sp>
      <p:sp>
        <p:nvSpPr>
          <p:cNvPr id="171059" name="Text Box 51"/>
          <p:cNvSpPr txBox="1">
            <a:spLocks noChangeArrowheads="1"/>
          </p:cNvSpPr>
          <p:nvPr/>
        </p:nvSpPr>
        <p:spPr bwMode="auto">
          <a:xfrm>
            <a:off x="3647679" y="3066777"/>
            <a:ext cx="269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a:t>
            </a:r>
          </a:p>
        </p:txBody>
      </p:sp>
      <p:sp>
        <p:nvSpPr>
          <p:cNvPr id="171060" name="Text Box 52"/>
          <p:cNvSpPr txBox="1">
            <a:spLocks noChangeArrowheads="1"/>
          </p:cNvSpPr>
          <p:nvPr/>
        </p:nvSpPr>
        <p:spPr bwMode="auto">
          <a:xfrm>
            <a:off x="6206729" y="1831702"/>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71061" name="Text Box 53"/>
          <p:cNvSpPr txBox="1">
            <a:spLocks noChangeArrowheads="1"/>
          </p:cNvSpPr>
          <p:nvPr/>
        </p:nvSpPr>
        <p:spPr bwMode="auto">
          <a:xfrm>
            <a:off x="4493816" y="3073127"/>
            <a:ext cx="920088" cy="39687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71062" name="Text Box 54"/>
          <p:cNvSpPr txBox="1">
            <a:spLocks noChangeArrowheads="1"/>
          </p:cNvSpPr>
          <p:nvPr/>
        </p:nvSpPr>
        <p:spPr bwMode="auto">
          <a:xfrm>
            <a:off x="4500695" y="2263502"/>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71063" name="Text Box 55"/>
          <p:cNvSpPr txBox="1">
            <a:spLocks noChangeArrowheads="1"/>
          </p:cNvSpPr>
          <p:nvPr/>
        </p:nvSpPr>
        <p:spPr bwMode="auto">
          <a:xfrm>
            <a:off x="2044833" y="3465240"/>
            <a:ext cx="8707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CRLF</a:t>
            </a:r>
          </a:p>
        </p:txBody>
      </p:sp>
      <p:sp>
        <p:nvSpPr>
          <p:cNvPr id="171064" name="Text Box 56"/>
          <p:cNvSpPr txBox="1">
            <a:spLocks noChangeArrowheads="1"/>
          </p:cNvSpPr>
          <p:nvPr/>
        </p:nvSpPr>
        <p:spPr bwMode="auto">
          <a:xfrm>
            <a:off x="584730" y="4864124"/>
            <a:ext cx="8893043"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dirty="0">
                <a:solidFill>
                  <a:srgbClr val="0000FF"/>
                </a:solidFill>
                <a:latin typeface="黑体" pitchFamily="49" charset="-122"/>
                <a:ea typeface="黑体" pitchFamily="49" charset="-122"/>
              </a:rPr>
              <a:t>响应报文的开始行是</a:t>
            </a:r>
            <a:r>
              <a:rPr lang="zh-CN" altLang="en-US" sz="2800" b="1" dirty="0">
                <a:solidFill>
                  <a:srgbClr val="FF0000"/>
                </a:solidFill>
                <a:latin typeface="黑体" pitchFamily="49" charset="-122"/>
                <a:ea typeface="黑体" pitchFamily="49" charset="-122"/>
              </a:rPr>
              <a:t>状态行</a:t>
            </a:r>
            <a:r>
              <a:rPr lang="zh-CN" altLang="en-US" sz="2800" b="1" dirty="0">
                <a:solidFill>
                  <a:srgbClr val="FF0000"/>
                </a:solidFill>
                <a:latin typeface="Arial" charset="0"/>
                <a:ea typeface="黑体" pitchFamily="49" charset="-122"/>
              </a:rPr>
              <a:t>。</a:t>
            </a:r>
          </a:p>
          <a:p>
            <a:pPr eaLnBrk="1" hangingPunct="1"/>
            <a:r>
              <a:rPr lang="zh-CN" altLang="en-US" sz="2800" b="1" dirty="0">
                <a:solidFill>
                  <a:srgbClr val="0000FF"/>
                </a:solidFill>
                <a:latin typeface="Arial" charset="0"/>
                <a:ea typeface="黑体" pitchFamily="49" charset="-122"/>
              </a:rPr>
              <a:t>状态行包括三项内容，即 </a:t>
            </a:r>
            <a:r>
              <a:rPr lang="en-US" altLang="zh-CN" sz="2800" b="1" dirty="0">
                <a:solidFill>
                  <a:srgbClr val="FF0000"/>
                </a:solidFill>
                <a:latin typeface="Arial" charset="0"/>
                <a:ea typeface="黑体" pitchFamily="49" charset="-122"/>
              </a:rPr>
              <a:t>HTTP </a:t>
            </a:r>
            <a:r>
              <a:rPr lang="zh-CN" altLang="en-US" sz="2800" b="1" dirty="0">
                <a:solidFill>
                  <a:srgbClr val="FF0000"/>
                </a:solidFill>
                <a:latin typeface="Arial" charset="0"/>
                <a:ea typeface="黑体" pitchFamily="49" charset="-122"/>
              </a:rPr>
              <a:t>的版本，状态码，</a:t>
            </a:r>
            <a:r>
              <a:rPr lang="zh-CN" altLang="en-US" sz="2800" b="1" dirty="0">
                <a:solidFill>
                  <a:srgbClr val="0000FF"/>
                </a:solidFill>
                <a:latin typeface="Arial" charset="0"/>
                <a:ea typeface="黑体" pitchFamily="49" charset="-122"/>
              </a:rPr>
              <a:t>以及解释状态码的</a:t>
            </a:r>
            <a:r>
              <a:rPr lang="zh-CN" altLang="en-US" sz="2800" b="1" dirty="0">
                <a:solidFill>
                  <a:srgbClr val="FF0000"/>
                </a:solidFill>
                <a:latin typeface="Arial" charset="0"/>
                <a:ea typeface="黑体" pitchFamily="49" charset="-122"/>
              </a:rPr>
              <a:t>简单短语。</a:t>
            </a:r>
            <a:r>
              <a:rPr lang="zh-CN" altLang="en-US" sz="2800" b="1" dirty="0">
                <a:solidFill>
                  <a:srgbClr val="FF0000"/>
                </a:solidFill>
              </a:rPr>
              <a:t> </a:t>
            </a:r>
          </a:p>
        </p:txBody>
      </p:sp>
      <p:grpSp>
        <p:nvGrpSpPr>
          <p:cNvPr id="652346" name="Group 58"/>
          <p:cNvGrpSpPr>
            <a:grpSpLocks/>
          </p:cNvGrpSpPr>
          <p:nvPr/>
        </p:nvGrpSpPr>
        <p:grpSpPr bwMode="auto">
          <a:xfrm>
            <a:off x="405871" y="1758677"/>
            <a:ext cx="8525008" cy="576263"/>
            <a:chOff x="236" y="1026"/>
            <a:chExt cx="4957" cy="363"/>
          </a:xfrm>
        </p:grpSpPr>
        <p:sp>
          <p:nvSpPr>
            <p:cNvPr id="171066" name="Rectangle 59"/>
            <p:cNvSpPr>
              <a:spLocks noChangeArrowheads="1"/>
            </p:cNvSpPr>
            <p:nvPr/>
          </p:nvSpPr>
          <p:spPr bwMode="auto">
            <a:xfrm>
              <a:off x="1111" y="1026"/>
              <a:ext cx="4082" cy="363"/>
            </a:xfrm>
            <a:prstGeom prst="rect">
              <a:avLst/>
            </a:prstGeom>
            <a:noFill/>
            <a:ln w="57150">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1067" name="Text Box 60"/>
            <p:cNvSpPr txBox="1">
              <a:spLocks noChangeArrowheads="1"/>
            </p:cNvSpPr>
            <p:nvPr/>
          </p:nvSpPr>
          <p:spPr bwMode="auto">
            <a:xfrm>
              <a:off x="236" y="1027"/>
              <a:ext cx="734"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开始行</a:t>
              </a:r>
            </a:p>
          </p:txBody>
        </p:sp>
      </p:grpSp>
    </p:spTree>
    <p:extLst>
      <p:ext uri="{BB962C8B-B14F-4D97-AF65-F5344CB8AC3E}">
        <p14:creationId xmlns:p14="http://schemas.microsoft.com/office/powerpoint/2010/main" val="4217092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repeatCount="3000" fill="hold" nodeType="clickEffect">
                                  <p:stCondLst>
                                    <p:cond delay="0"/>
                                  </p:stCondLst>
                                  <p:childTnLst>
                                    <p:set>
                                      <p:cBhvr>
                                        <p:cTn id="6" dur="1" fill="hold">
                                          <p:stCondLst>
                                            <p:cond delay="0"/>
                                          </p:stCondLst>
                                        </p:cTn>
                                        <p:tgtEl>
                                          <p:spTgt spid="652346"/>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65234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2"/>
          <p:cNvSpPr>
            <a:spLocks noGrp="1" noChangeArrowheads="1"/>
          </p:cNvSpPr>
          <p:nvPr>
            <p:ph type="title"/>
          </p:nvPr>
        </p:nvSpPr>
        <p:spPr/>
        <p:txBody>
          <a:bodyPr/>
          <a:lstStyle/>
          <a:p>
            <a:pPr algn="ctr" eaLnBrk="1" hangingPunct="1"/>
            <a:r>
              <a:rPr lang="zh-CN" altLang="en-US" dirty="0" smtClean="0">
                <a:ea typeface="黑体" pitchFamily="49" charset="-122"/>
              </a:rPr>
              <a:t>状态码都是三位数字 </a:t>
            </a:r>
          </a:p>
        </p:txBody>
      </p:sp>
      <p:sp>
        <p:nvSpPr>
          <p:cNvPr id="173059" name="Rectangle 111"/>
          <p:cNvSpPr>
            <a:spLocks noGrp="1" noChangeArrowheads="1"/>
          </p:cNvSpPr>
          <p:nvPr>
            <p:ph idx="1"/>
          </p:nvPr>
        </p:nvSpPr>
        <p:spPr/>
        <p:txBody>
          <a:bodyPr/>
          <a:lstStyle/>
          <a:p>
            <a:pPr eaLnBrk="1" hangingPunct="1">
              <a:lnSpc>
                <a:spcPct val="100000"/>
              </a:lnSpc>
            </a:pPr>
            <a:r>
              <a:rPr lang="en-US" altLang="zh-CN" dirty="0" smtClean="0">
                <a:solidFill>
                  <a:srgbClr val="FF0000"/>
                </a:solidFill>
                <a:ea typeface="黑体" pitchFamily="49" charset="-122"/>
              </a:rPr>
              <a:t>1xx </a:t>
            </a:r>
            <a:r>
              <a:rPr lang="zh-CN" altLang="en-US" dirty="0" smtClean="0">
                <a:solidFill>
                  <a:srgbClr val="FF0000"/>
                </a:solidFill>
                <a:ea typeface="黑体" pitchFamily="49" charset="-122"/>
              </a:rPr>
              <a:t>表示通知信息的，</a:t>
            </a:r>
            <a:r>
              <a:rPr lang="zh-CN" altLang="en-US" dirty="0" smtClean="0">
                <a:ea typeface="黑体" pitchFamily="49" charset="-122"/>
              </a:rPr>
              <a:t>如请求收到了或正在进行处理。</a:t>
            </a:r>
          </a:p>
          <a:p>
            <a:pPr eaLnBrk="1" hangingPunct="1">
              <a:lnSpc>
                <a:spcPct val="100000"/>
              </a:lnSpc>
            </a:pPr>
            <a:r>
              <a:rPr lang="en-US" altLang="zh-CN" dirty="0" smtClean="0">
                <a:solidFill>
                  <a:srgbClr val="FF0000"/>
                </a:solidFill>
                <a:ea typeface="黑体" pitchFamily="49" charset="-122"/>
              </a:rPr>
              <a:t>2xx </a:t>
            </a:r>
            <a:r>
              <a:rPr lang="zh-CN" altLang="en-US" dirty="0" smtClean="0">
                <a:solidFill>
                  <a:srgbClr val="FF0000"/>
                </a:solidFill>
                <a:ea typeface="黑体" pitchFamily="49" charset="-122"/>
              </a:rPr>
              <a:t>表示成功，</a:t>
            </a:r>
            <a:r>
              <a:rPr lang="zh-CN" altLang="en-US" dirty="0" smtClean="0">
                <a:ea typeface="黑体" pitchFamily="49" charset="-122"/>
              </a:rPr>
              <a:t>如接受或知道了。</a:t>
            </a:r>
          </a:p>
          <a:p>
            <a:pPr eaLnBrk="1" hangingPunct="1">
              <a:lnSpc>
                <a:spcPct val="100000"/>
              </a:lnSpc>
            </a:pPr>
            <a:r>
              <a:rPr lang="en-US" altLang="zh-CN" dirty="0" smtClean="0">
                <a:solidFill>
                  <a:srgbClr val="FF0000"/>
                </a:solidFill>
                <a:ea typeface="黑体" pitchFamily="49" charset="-122"/>
              </a:rPr>
              <a:t>3xx </a:t>
            </a:r>
            <a:r>
              <a:rPr lang="zh-CN" altLang="en-US" dirty="0" smtClean="0">
                <a:solidFill>
                  <a:srgbClr val="FF0000"/>
                </a:solidFill>
                <a:ea typeface="黑体" pitchFamily="49" charset="-122"/>
              </a:rPr>
              <a:t>表示重定向，</a:t>
            </a:r>
            <a:r>
              <a:rPr lang="zh-CN" altLang="en-US" dirty="0" smtClean="0">
                <a:ea typeface="黑体" pitchFamily="49" charset="-122"/>
              </a:rPr>
              <a:t>表示要完成请求还必须采取进一步的行动。</a:t>
            </a:r>
          </a:p>
          <a:p>
            <a:pPr eaLnBrk="1" hangingPunct="1">
              <a:lnSpc>
                <a:spcPct val="100000"/>
              </a:lnSpc>
            </a:pPr>
            <a:r>
              <a:rPr lang="en-US" altLang="zh-CN" dirty="0" smtClean="0">
                <a:solidFill>
                  <a:srgbClr val="FF0000"/>
                </a:solidFill>
                <a:ea typeface="黑体" pitchFamily="49" charset="-122"/>
              </a:rPr>
              <a:t>4xx </a:t>
            </a:r>
            <a:r>
              <a:rPr lang="zh-CN" altLang="en-US" dirty="0" smtClean="0">
                <a:solidFill>
                  <a:srgbClr val="FF0000"/>
                </a:solidFill>
                <a:ea typeface="黑体" pitchFamily="49" charset="-122"/>
              </a:rPr>
              <a:t>表示客户的差错，</a:t>
            </a:r>
            <a:r>
              <a:rPr lang="zh-CN" altLang="en-US" dirty="0" smtClean="0">
                <a:ea typeface="黑体" pitchFamily="49" charset="-122"/>
              </a:rPr>
              <a:t>如请求中有错误的语法或不能完成。</a:t>
            </a:r>
          </a:p>
          <a:p>
            <a:pPr eaLnBrk="1" hangingPunct="1">
              <a:lnSpc>
                <a:spcPct val="100000"/>
              </a:lnSpc>
            </a:pPr>
            <a:r>
              <a:rPr lang="en-US" altLang="zh-CN" dirty="0" smtClean="0">
                <a:solidFill>
                  <a:srgbClr val="FF0000"/>
                </a:solidFill>
                <a:ea typeface="黑体" pitchFamily="49" charset="-122"/>
              </a:rPr>
              <a:t>5xx </a:t>
            </a:r>
            <a:r>
              <a:rPr lang="zh-CN" altLang="en-US" dirty="0" smtClean="0">
                <a:solidFill>
                  <a:srgbClr val="FF0000"/>
                </a:solidFill>
                <a:ea typeface="黑体" pitchFamily="49" charset="-122"/>
              </a:rPr>
              <a:t>表示服务器的差错</a:t>
            </a:r>
            <a:r>
              <a:rPr lang="zh-CN" altLang="en-US" dirty="0" smtClean="0">
                <a:ea typeface="黑体" pitchFamily="49" charset="-122"/>
              </a:rPr>
              <a:t>，如服务器失效无法完成请求。</a:t>
            </a:r>
          </a:p>
        </p:txBody>
      </p:sp>
    </p:spTree>
    <p:extLst>
      <p:ext uri="{BB962C8B-B14F-4D97-AF65-F5344CB8AC3E}">
        <p14:creationId xmlns:p14="http://schemas.microsoft.com/office/powerpoint/2010/main" val="990026791"/>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2"/>
          <p:cNvSpPr>
            <a:spLocks noGrp="1" noChangeArrowheads="1"/>
          </p:cNvSpPr>
          <p:nvPr>
            <p:ph type="title"/>
          </p:nvPr>
        </p:nvSpPr>
        <p:spPr/>
        <p:txBody>
          <a:bodyPr/>
          <a:lstStyle/>
          <a:p>
            <a:pPr eaLnBrk="1" hangingPunct="1"/>
            <a:r>
              <a:rPr lang="en-US" altLang="zh-CN" dirty="0" smtClean="0">
                <a:ea typeface="黑体" pitchFamily="49" charset="-122"/>
              </a:rPr>
              <a:t>4. </a:t>
            </a:r>
            <a:r>
              <a:rPr lang="zh-CN" altLang="en-US" dirty="0" smtClean="0">
                <a:ea typeface="黑体" pitchFamily="49" charset="-122"/>
              </a:rPr>
              <a:t>在服务器上存放用户的信息</a:t>
            </a:r>
          </a:p>
        </p:txBody>
      </p:sp>
      <p:sp>
        <p:nvSpPr>
          <p:cNvPr id="167940" name="Rectangle 3"/>
          <p:cNvSpPr>
            <a:spLocks noGrp="1" noChangeArrowheads="1"/>
          </p:cNvSpPr>
          <p:nvPr>
            <p:ph idx="1"/>
          </p:nvPr>
        </p:nvSpPr>
        <p:spPr/>
        <p:txBody>
          <a:bodyPr/>
          <a:lstStyle/>
          <a:p>
            <a:pPr eaLnBrk="1" hangingPunct="1">
              <a:defRPr/>
            </a:pPr>
            <a:r>
              <a:rPr lang="zh-CN" altLang="en-US" dirty="0" smtClean="0"/>
              <a:t>万维网站点使用 </a:t>
            </a:r>
            <a:r>
              <a:rPr lang="en-US" altLang="zh-CN" dirty="0" smtClean="0"/>
              <a:t>Cookie </a:t>
            </a:r>
            <a:r>
              <a:rPr lang="zh-CN" altLang="en-US" dirty="0" smtClean="0"/>
              <a:t>来跟踪用户。</a:t>
            </a:r>
          </a:p>
          <a:p>
            <a:pPr eaLnBrk="1" hangingPunct="1">
              <a:defRPr/>
            </a:pPr>
            <a:r>
              <a:rPr lang="en-US" altLang="zh-CN" dirty="0" smtClean="0">
                <a:solidFill>
                  <a:srgbClr val="FF0000"/>
                </a:solidFill>
              </a:rPr>
              <a:t>Cookie</a:t>
            </a:r>
            <a:r>
              <a:rPr lang="en-US" altLang="zh-CN" dirty="0" smtClean="0"/>
              <a:t> </a:t>
            </a:r>
            <a:r>
              <a:rPr lang="zh-CN" altLang="en-US" dirty="0" smtClean="0"/>
              <a:t>表示在 </a:t>
            </a:r>
            <a:r>
              <a:rPr lang="en-US" altLang="zh-CN" dirty="0" smtClean="0"/>
              <a:t>HTTP </a:t>
            </a:r>
            <a:r>
              <a:rPr lang="zh-CN" altLang="en-US" dirty="0" smtClean="0"/>
              <a:t>服务器和客户之间传递的状态信息。</a:t>
            </a:r>
          </a:p>
          <a:p>
            <a:pPr eaLnBrk="1" hangingPunct="1">
              <a:defRPr/>
            </a:pPr>
            <a:r>
              <a:rPr lang="zh-CN" altLang="en-US" dirty="0" smtClean="0"/>
              <a:t>使用 </a:t>
            </a:r>
            <a:r>
              <a:rPr lang="en-US" altLang="zh-CN" dirty="0" smtClean="0"/>
              <a:t>Cookie </a:t>
            </a:r>
            <a:r>
              <a:rPr lang="zh-CN" altLang="en-US" dirty="0" smtClean="0"/>
              <a:t>的网站服务器为用户产生一个</a:t>
            </a:r>
            <a:r>
              <a:rPr lang="zh-CN" altLang="en-US" dirty="0" smtClean="0">
                <a:solidFill>
                  <a:srgbClr val="FF0000"/>
                </a:solidFill>
              </a:rPr>
              <a:t>唯一的识别码。</a:t>
            </a:r>
            <a:r>
              <a:rPr lang="zh-CN" altLang="en-US" dirty="0" smtClean="0"/>
              <a:t>利用此识别码，网站就能够跟踪该用户在该网站的活动。  </a:t>
            </a:r>
          </a:p>
        </p:txBody>
      </p:sp>
    </p:spTree>
    <p:extLst>
      <p:ext uri="{BB962C8B-B14F-4D97-AF65-F5344CB8AC3E}">
        <p14:creationId xmlns:p14="http://schemas.microsoft.com/office/powerpoint/2010/main" val="3999719893"/>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title"/>
          </p:nvPr>
        </p:nvSpPr>
        <p:spPr/>
        <p:txBody>
          <a:bodyPr/>
          <a:lstStyle/>
          <a:p>
            <a:pPr eaLnBrk="1" hangingPunct="1"/>
            <a:r>
              <a:rPr lang="en-US" altLang="zh-CN" dirty="0" smtClean="0">
                <a:ea typeface="黑体" pitchFamily="49" charset="-122"/>
              </a:rPr>
              <a:t>6.4.4  </a:t>
            </a:r>
            <a:r>
              <a:rPr lang="zh-CN" altLang="en-US" dirty="0" smtClean="0">
                <a:ea typeface="黑体" pitchFamily="49" charset="-122"/>
              </a:rPr>
              <a:t>万维网的文档</a:t>
            </a:r>
            <a:endParaRPr lang="en-US" altLang="zh-CN" dirty="0" smtClean="0">
              <a:ea typeface="黑体" pitchFamily="49" charset="-122"/>
            </a:endParaRPr>
          </a:p>
        </p:txBody>
      </p:sp>
      <p:sp>
        <p:nvSpPr>
          <p:cNvPr id="657411" name="Rectangle 3"/>
          <p:cNvSpPr>
            <a:spLocks noGrp="1" noChangeArrowheads="1"/>
          </p:cNvSpPr>
          <p:nvPr>
            <p:ph idx="1"/>
          </p:nvPr>
        </p:nvSpPr>
        <p:spPr/>
        <p:txBody>
          <a:bodyPr/>
          <a:lstStyle/>
          <a:p>
            <a:pPr marL="0" indent="0">
              <a:buNone/>
              <a:defRPr/>
            </a:pPr>
            <a:r>
              <a:rPr lang="en-US" altLang="zh-CN" sz="4000" dirty="0">
                <a:solidFill>
                  <a:srgbClr val="333399"/>
                </a:solidFill>
                <a:latin typeface="+mj-lt"/>
                <a:ea typeface="黑体" pitchFamily="49" charset="-122"/>
                <a:cs typeface="+mj-cs"/>
              </a:rPr>
              <a:t>1. </a:t>
            </a:r>
            <a:r>
              <a:rPr lang="zh-CN" altLang="en-US" sz="4000" dirty="0">
                <a:solidFill>
                  <a:srgbClr val="333399"/>
                </a:solidFill>
                <a:latin typeface="+mj-lt"/>
                <a:ea typeface="黑体" pitchFamily="49" charset="-122"/>
                <a:cs typeface="+mj-cs"/>
              </a:rPr>
              <a:t>超文本标记语言 </a:t>
            </a:r>
            <a:r>
              <a:rPr lang="en-US" altLang="zh-CN" sz="4000" dirty="0">
                <a:solidFill>
                  <a:srgbClr val="333399"/>
                </a:solidFill>
                <a:latin typeface="+mj-lt"/>
                <a:ea typeface="黑体" pitchFamily="49" charset="-122"/>
                <a:cs typeface="+mj-cs"/>
              </a:rPr>
              <a:t>HTML</a:t>
            </a:r>
            <a:endParaRPr lang="en-US" altLang="zh-CN" sz="4400" dirty="0">
              <a:solidFill>
                <a:srgbClr val="333399"/>
              </a:solidFill>
              <a:latin typeface="+mj-lt"/>
              <a:ea typeface="黑体" pitchFamily="49" charset="-122"/>
              <a:cs typeface="+mj-cs"/>
            </a:endParaRPr>
          </a:p>
          <a:p>
            <a:pPr eaLnBrk="1" hangingPunct="1">
              <a:defRPr/>
            </a:pPr>
            <a:r>
              <a:rPr lang="zh-CN" altLang="en-US" dirty="0" smtClean="0"/>
              <a:t>超文本标记语言 </a:t>
            </a:r>
            <a:r>
              <a:rPr lang="en-US" altLang="zh-CN" dirty="0" smtClean="0"/>
              <a:t>HTML </a:t>
            </a:r>
            <a:r>
              <a:rPr lang="zh-CN" altLang="en-US" dirty="0" smtClean="0"/>
              <a:t>中的 </a:t>
            </a:r>
            <a:r>
              <a:rPr lang="en-US" altLang="zh-CN" dirty="0" smtClean="0"/>
              <a:t>Markup </a:t>
            </a:r>
            <a:r>
              <a:rPr lang="zh-CN" altLang="en-US" dirty="0" smtClean="0"/>
              <a:t>的意思就是“设置标记”。</a:t>
            </a:r>
          </a:p>
          <a:p>
            <a:pPr eaLnBrk="1" hangingPunct="1">
              <a:defRPr/>
            </a:pPr>
            <a:r>
              <a:rPr lang="en-US" altLang="zh-CN" dirty="0" smtClean="0"/>
              <a:t>HTML </a:t>
            </a:r>
            <a:r>
              <a:rPr lang="zh-CN" altLang="en-US" dirty="0" smtClean="0"/>
              <a:t>定义了许多用于</a:t>
            </a:r>
            <a:r>
              <a:rPr lang="zh-CN" altLang="en-US" dirty="0" smtClean="0">
                <a:solidFill>
                  <a:srgbClr val="FF0000"/>
                </a:solidFill>
              </a:rPr>
              <a:t>排版的命令</a:t>
            </a:r>
            <a:r>
              <a:rPr lang="zh-CN" altLang="en-US" dirty="0" smtClean="0"/>
              <a:t>（即标签）。</a:t>
            </a:r>
          </a:p>
          <a:p>
            <a:pPr eaLnBrk="1" hangingPunct="1">
              <a:defRPr/>
            </a:pPr>
            <a:r>
              <a:rPr lang="en-US" altLang="zh-CN" dirty="0" smtClean="0"/>
              <a:t>HTML </a:t>
            </a:r>
            <a:r>
              <a:rPr lang="zh-CN" altLang="en-US" dirty="0" smtClean="0"/>
              <a:t>把各种标签嵌入到万维网的页面中。这样就构成了所谓的 </a:t>
            </a:r>
            <a:r>
              <a:rPr lang="en-US" altLang="zh-CN" dirty="0" smtClean="0"/>
              <a:t>HTML </a:t>
            </a:r>
            <a:r>
              <a:rPr lang="zh-CN" altLang="en-US" dirty="0" smtClean="0"/>
              <a:t>文档。</a:t>
            </a:r>
            <a:r>
              <a:rPr lang="en-US" altLang="zh-CN" dirty="0" smtClean="0"/>
              <a:t>HTML </a:t>
            </a:r>
            <a:r>
              <a:rPr lang="zh-CN" altLang="en-US" dirty="0" smtClean="0"/>
              <a:t>文档是一种可以用任何文本编辑器创建的 </a:t>
            </a:r>
            <a:r>
              <a:rPr lang="en-US" altLang="zh-CN" dirty="0" smtClean="0"/>
              <a:t>ASCII </a:t>
            </a:r>
            <a:r>
              <a:rPr lang="zh-CN" altLang="en-US" dirty="0" smtClean="0"/>
              <a:t>码文件。   </a:t>
            </a:r>
          </a:p>
        </p:txBody>
      </p:sp>
    </p:spTree>
    <p:extLst>
      <p:ext uri="{BB962C8B-B14F-4D97-AF65-F5344CB8AC3E}">
        <p14:creationId xmlns:p14="http://schemas.microsoft.com/office/powerpoint/2010/main" val="15532665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7411">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741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p:cNvSpPr>
            <a:spLocks noGrp="1" noChangeArrowheads="1"/>
          </p:cNvSpPr>
          <p:nvPr>
            <p:ph type="title"/>
          </p:nvPr>
        </p:nvSpPr>
        <p:spPr/>
        <p:txBody>
          <a:bodyPr/>
          <a:lstStyle/>
          <a:p>
            <a:pPr algn="ctr" eaLnBrk="1" hangingPunct="1"/>
            <a:r>
              <a:rPr lang="en-US" altLang="zh-CN" dirty="0" smtClean="0">
                <a:ea typeface="黑体" pitchFamily="49" charset="-122"/>
              </a:rPr>
              <a:t>HTML </a:t>
            </a:r>
            <a:r>
              <a:rPr lang="zh-CN" altLang="en-US" dirty="0" smtClean="0">
                <a:ea typeface="黑体" pitchFamily="49" charset="-122"/>
              </a:rPr>
              <a:t>文档 </a:t>
            </a:r>
          </a:p>
        </p:txBody>
      </p:sp>
      <p:sp>
        <p:nvSpPr>
          <p:cNvPr id="658435" name="Rectangle 3"/>
          <p:cNvSpPr>
            <a:spLocks noGrp="1" noChangeArrowheads="1"/>
          </p:cNvSpPr>
          <p:nvPr>
            <p:ph idx="1"/>
          </p:nvPr>
        </p:nvSpPr>
        <p:spPr/>
        <p:txBody>
          <a:bodyPr/>
          <a:lstStyle/>
          <a:p>
            <a:pPr algn="just" eaLnBrk="1" hangingPunct="1">
              <a:spcAft>
                <a:spcPct val="10000"/>
              </a:spcAft>
            </a:pPr>
            <a:r>
              <a:rPr lang="zh-CN" altLang="en-US" sz="2800" dirty="0" smtClean="0">
                <a:ea typeface="黑体" pitchFamily="49" charset="-122"/>
              </a:rPr>
              <a:t>仅当 </a:t>
            </a:r>
            <a:r>
              <a:rPr lang="en-US" altLang="zh-CN" sz="2800" dirty="0" smtClean="0">
                <a:ea typeface="黑体" pitchFamily="49" charset="-122"/>
              </a:rPr>
              <a:t>HTML </a:t>
            </a:r>
            <a:r>
              <a:rPr lang="zh-CN" altLang="en-US" sz="2800" dirty="0" smtClean="0">
                <a:ea typeface="黑体" pitchFamily="49" charset="-122"/>
              </a:rPr>
              <a:t>文档是以 </a:t>
            </a:r>
            <a:r>
              <a:rPr lang="en-US" altLang="zh-CN" sz="2800" dirty="0" smtClean="0">
                <a:ea typeface="黑体" pitchFamily="49" charset="-122"/>
              </a:rPr>
              <a:t>.html </a:t>
            </a:r>
            <a:r>
              <a:rPr lang="zh-CN" altLang="en-US" sz="2800" dirty="0" smtClean="0">
                <a:ea typeface="黑体" pitchFamily="49" charset="-122"/>
              </a:rPr>
              <a:t>或 </a:t>
            </a:r>
            <a:r>
              <a:rPr lang="en-US" altLang="zh-CN" sz="2800" dirty="0" smtClean="0">
                <a:ea typeface="黑体" pitchFamily="49" charset="-122"/>
              </a:rPr>
              <a:t>.</a:t>
            </a:r>
            <a:r>
              <a:rPr lang="en-US" altLang="zh-CN" sz="2800" dirty="0" err="1" smtClean="0">
                <a:ea typeface="黑体" pitchFamily="49" charset="-122"/>
              </a:rPr>
              <a:t>htm</a:t>
            </a:r>
            <a:r>
              <a:rPr lang="en-US" altLang="zh-CN" sz="2800" dirty="0" smtClean="0">
                <a:ea typeface="黑体" pitchFamily="49" charset="-122"/>
              </a:rPr>
              <a:t> </a:t>
            </a:r>
            <a:r>
              <a:rPr lang="zh-CN" altLang="en-US" sz="2800" dirty="0" smtClean="0">
                <a:ea typeface="黑体" pitchFamily="49" charset="-122"/>
              </a:rPr>
              <a:t>为后缀时，浏览器才对此文档的各种标签进行解释。</a:t>
            </a:r>
          </a:p>
          <a:p>
            <a:pPr algn="just" eaLnBrk="1" hangingPunct="1">
              <a:spcAft>
                <a:spcPct val="10000"/>
              </a:spcAft>
            </a:pPr>
            <a:r>
              <a:rPr lang="zh-CN" altLang="en-US" sz="2800" dirty="0" smtClean="0">
                <a:ea typeface="黑体" pitchFamily="49" charset="-122"/>
              </a:rPr>
              <a:t>如 </a:t>
            </a:r>
            <a:r>
              <a:rPr lang="en-US" altLang="zh-CN" sz="2800" dirty="0" smtClean="0">
                <a:ea typeface="黑体" pitchFamily="49" charset="-122"/>
              </a:rPr>
              <a:t>HTML </a:t>
            </a:r>
            <a:r>
              <a:rPr lang="zh-CN" altLang="en-US" sz="2800" dirty="0" smtClean="0">
                <a:ea typeface="黑体" pitchFamily="49" charset="-122"/>
              </a:rPr>
              <a:t>文档改换以 </a:t>
            </a:r>
            <a:r>
              <a:rPr lang="en-US" altLang="zh-CN" sz="2800" dirty="0" smtClean="0">
                <a:ea typeface="黑体" pitchFamily="49" charset="-122"/>
              </a:rPr>
              <a:t>.txt </a:t>
            </a:r>
            <a:r>
              <a:rPr lang="zh-CN" altLang="en-US" sz="2800" dirty="0" smtClean="0">
                <a:ea typeface="黑体" pitchFamily="49" charset="-122"/>
              </a:rPr>
              <a:t>为其后缀，则 </a:t>
            </a:r>
            <a:r>
              <a:rPr lang="en-US" altLang="zh-CN" sz="2800" dirty="0" smtClean="0">
                <a:ea typeface="黑体" pitchFamily="49" charset="-122"/>
              </a:rPr>
              <a:t>HTML </a:t>
            </a:r>
            <a:r>
              <a:rPr lang="zh-CN" altLang="en-US" sz="2800" dirty="0" smtClean="0">
                <a:ea typeface="黑体" pitchFamily="49" charset="-122"/>
              </a:rPr>
              <a:t>解释程序就不对标签进行解释，而浏览器只能看见原来的文本文件。</a:t>
            </a:r>
          </a:p>
          <a:p>
            <a:pPr algn="just" eaLnBrk="1" hangingPunct="1">
              <a:spcAft>
                <a:spcPct val="10000"/>
              </a:spcAft>
            </a:pPr>
            <a:r>
              <a:rPr lang="zh-CN" altLang="en-US" sz="2800" dirty="0" smtClean="0">
                <a:ea typeface="黑体" pitchFamily="49" charset="-122"/>
              </a:rPr>
              <a:t>当浏览器从服务器读取 </a:t>
            </a:r>
            <a:r>
              <a:rPr lang="en-US" altLang="zh-CN" sz="2800" dirty="0" smtClean="0">
                <a:ea typeface="黑体" pitchFamily="49" charset="-122"/>
              </a:rPr>
              <a:t>HTML </a:t>
            </a:r>
            <a:r>
              <a:rPr lang="zh-CN" altLang="en-US" sz="2800" dirty="0" smtClean="0">
                <a:ea typeface="黑体" pitchFamily="49" charset="-122"/>
              </a:rPr>
              <a:t>文档后，就按照 </a:t>
            </a:r>
            <a:r>
              <a:rPr lang="en-US" altLang="zh-CN" sz="2800" dirty="0" smtClean="0">
                <a:ea typeface="黑体" pitchFamily="49" charset="-122"/>
              </a:rPr>
              <a:t>HTML </a:t>
            </a:r>
            <a:r>
              <a:rPr lang="zh-CN" altLang="en-US" sz="2800" dirty="0" smtClean="0">
                <a:ea typeface="黑体" pitchFamily="49" charset="-122"/>
              </a:rPr>
              <a:t>文档中的各种标签，根据浏览器所使用的显示器的尺寸和分辨率大小，重新进行排版并恢复出所读取的页面。</a:t>
            </a:r>
            <a:endParaRPr lang="zh-CN" altLang="en-US" sz="2400" dirty="0" smtClean="0">
              <a:ea typeface="黑体" pitchFamily="49" charset="-122"/>
            </a:endParaRPr>
          </a:p>
        </p:txBody>
      </p:sp>
    </p:spTree>
    <p:extLst>
      <p:ext uri="{BB962C8B-B14F-4D97-AF65-F5344CB8AC3E}">
        <p14:creationId xmlns:p14="http://schemas.microsoft.com/office/powerpoint/2010/main" val="33270265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5843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5843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2"/>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80227" name="Text Box 4"/>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grpSp>
        <p:nvGrpSpPr>
          <p:cNvPr id="661513" name="Group 9"/>
          <p:cNvGrpSpPr>
            <a:grpSpLocks/>
          </p:cNvGrpSpPr>
          <p:nvPr/>
        </p:nvGrpSpPr>
        <p:grpSpPr bwMode="auto">
          <a:xfrm>
            <a:off x="1988080" y="1049340"/>
            <a:ext cx="7161212" cy="523875"/>
            <a:chOff x="1156" y="661"/>
            <a:chExt cx="4164" cy="330"/>
          </a:xfrm>
        </p:grpSpPr>
        <p:sp>
          <p:nvSpPr>
            <p:cNvPr id="180229" name="Text Box 5"/>
            <p:cNvSpPr txBox="1">
              <a:spLocks noChangeArrowheads="1"/>
            </p:cNvSpPr>
            <p:nvPr/>
          </p:nvSpPr>
          <p:spPr bwMode="auto">
            <a:xfrm>
              <a:off x="3739" y="661"/>
              <a:ext cx="1581" cy="33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文档开始</a:t>
              </a:r>
            </a:p>
          </p:txBody>
        </p:sp>
        <p:sp>
          <p:nvSpPr>
            <p:cNvPr id="180230" name="Line 6"/>
            <p:cNvSpPr>
              <a:spLocks noChangeShapeType="1"/>
            </p:cNvSpPr>
            <p:nvPr/>
          </p:nvSpPr>
          <p:spPr bwMode="auto">
            <a:xfrm flipH="1">
              <a:off x="1156" y="832"/>
              <a:ext cx="2594" cy="13"/>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grpSp>
    </p:spTree>
    <p:extLst>
      <p:ext uri="{BB962C8B-B14F-4D97-AF65-F5344CB8AC3E}">
        <p14:creationId xmlns:p14="http://schemas.microsoft.com/office/powerpoint/2010/main" val="10574486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615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2"/>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82275" name="Text Box 3"/>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82276" name="Text Box 5"/>
          <p:cNvSpPr txBox="1">
            <a:spLocks noChangeArrowheads="1"/>
          </p:cNvSpPr>
          <p:nvPr/>
        </p:nvSpPr>
        <p:spPr bwMode="auto">
          <a:xfrm>
            <a:off x="6944520" y="1463675"/>
            <a:ext cx="1620957"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首部开始</a:t>
            </a:r>
            <a:endParaRPr lang="zh-CN" altLang="en-US" sz="2800" b="1">
              <a:solidFill>
                <a:srgbClr val="333399"/>
              </a:solidFill>
            </a:endParaRPr>
          </a:p>
        </p:txBody>
      </p:sp>
      <p:sp>
        <p:nvSpPr>
          <p:cNvPr id="182277" name="Line 6"/>
          <p:cNvSpPr>
            <a:spLocks noChangeShapeType="1"/>
          </p:cNvSpPr>
          <p:nvPr/>
        </p:nvSpPr>
        <p:spPr bwMode="auto">
          <a:xfrm flipH="1">
            <a:off x="2067190" y="1773238"/>
            <a:ext cx="4882489" cy="3175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384642566"/>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8"/>
          <p:cNvSpPr>
            <a:spLocks noChangeArrowheads="1"/>
          </p:cNvSpPr>
          <p:nvPr/>
        </p:nvSpPr>
        <p:spPr bwMode="auto">
          <a:xfrm>
            <a:off x="2473061" y="1989139"/>
            <a:ext cx="3360473" cy="522287"/>
          </a:xfrm>
          <a:prstGeom prst="rect">
            <a:avLst/>
          </a:prstGeom>
          <a:noFill/>
          <a:ln w="28575">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74083" name="Rectangle 2"/>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84324" name="Text Box 3"/>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84325" name="Text Box 5"/>
          <p:cNvSpPr txBox="1">
            <a:spLocks noChangeArrowheads="1"/>
          </p:cNvSpPr>
          <p:nvPr/>
        </p:nvSpPr>
        <p:spPr bwMode="auto">
          <a:xfrm>
            <a:off x="6980635" y="1112839"/>
            <a:ext cx="902811"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标题</a:t>
            </a:r>
            <a:endParaRPr lang="zh-CN" altLang="en-US" sz="2800" b="1">
              <a:solidFill>
                <a:srgbClr val="333399"/>
              </a:solidFill>
            </a:endParaRPr>
          </a:p>
        </p:txBody>
      </p:sp>
      <p:sp>
        <p:nvSpPr>
          <p:cNvPr id="184326" name="Freeform 6"/>
          <p:cNvSpPr>
            <a:spLocks/>
          </p:cNvSpPr>
          <p:nvPr/>
        </p:nvSpPr>
        <p:spPr bwMode="auto">
          <a:xfrm>
            <a:off x="5362311" y="1422401"/>
            <a:ext cx="1587368" cy="581025"/>
          </a:xfrm>
          <a:custGeom>
            <a:avLst/>
            <a:gdLst>
              <a:gd name="T0" fmla="*/ 2147483646 w 923"/>
              <a:gd name="T1" fmla="*/ 0 h 366"/>
              <a:gd name="T2" fmla="*/ 0 w 923"/>
              <a:gd name="T3" fmla="*/ 2147483646 h 366"/>
              <a:gd name="T4" fmla="*/ 0 60000 65536"/>
              <a:gd name="T5" fmla="*/ 0 60000 65536"/>
            </a:gdLst>
            <a:ahLst/>
            <a:cxnLst>
              <a:cxn ang="T4">
                <a:pos x="T0" y="T1"/>
              </a:cxn>
              <a:cxn ang="T5">
                <a:pos x="T2" y="T3"/>
              </a:cxn>
            </a:cxnLst>
            <a:rect l="0" t="0" r="r" b="b"/>
            <a:pathLst>
              <a:path w="923" h="366">
                <a:moveTo>
                  <a:pt x="923" y="0"/>
                </a:moveTo>
                <a:lnTo>
                  <a:pt x="0" y="366"/>
                </a:lnTo>
              </a:path>
            </a:pathLst>
          </a:custGeom>
          <a:noFill/>
          <a:ln w="28575" cmpd="sng">
            <a:solidFill>
              <a:schemeClr val="hlink"/>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3374807394"/>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2"/>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86371" name="Text Box 3"/>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86372" name="Text Box 5"/>
          <p:cNvSpPr txBox="1">
            <a:spLocks noChangeArrowheads="1"/>
          </p:cNvSpPr>
          <p:nvPr/>
        </p:nvSpPr>
        <p:spPr bwMode="auto">
          <a:xfrm>
            <a:off x="7021911" y="2422525"/>
            <a:ext cx="1620957"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首部结束</a:t>
            </a:r>
            <a:endParaRPr lang="zh-CN" altLang="en-US" sz="2800" b="1">
              <a:solidFill>
                <a:srgbClr val="333399"/>
              </a:solidFill>
            </a:endParaRPr>
          </a:p>
        </p:txBody>
      </p:sp>
      <p:sp>
        <p:nvSpPr>
          <p:cNvPr id="186373" name="Line 6"/>
          <p:cNvSpPr>
            <a:spLocks noChangeShapeType="1"/>
          </p:cNvSpPr>
          <p:nvPr/>
        </p:nvSpPr>
        <p:spPr bwMode="auto">
          <a:xfrm flipH="1">
            <a:off x="2084388" y="2735264"/>
            <a:ext cx="4963319" cy="14287"/>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849747828"/>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88419" name="Text Box 3"/>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88420" name="Text Box 5"/>
          <p:cNvSpPr txBox="1">
            <a:spLocks noChangeArrowheads="1"/>
          </p:cNvSpPr>
          <p:nvPr/>
        </p:nvSpPr>
        <p:spPr bwMode="auto">
          <a:xfrm>
            <a:off x="6944520" y="2868614"/>
            <a:ext cx="1620957"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主体开始</a:t>
            </a:r>
            <a:endParaRPr lang="zh-CN" altLang="en-US" sz="2800" b="1">
              <a:solidFill>
                <a:srgbClr val="333399"/>
              </a:solidFill>
            </a:endParaRPr>
          </a:p>
        </p:txBody>
      </p:sp>
      <p:sp>
        <p:nvSpPr>
          <p:cNvPr id="188421" name="Line 6"/>
          <p:cNvSpPr>
            <a:spLocks noChangeShapeType="1"/>
          </p:cNvSpPr>
          <p:nvPr/>
        </p:nvSpPr>
        <p:spPr bwMode="auto">
          <a:xfrm flipH="1">
            <a:off x="2084388" y="3184525"/>
            <a:ext cx="4868731" cy="2540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2972033777"/>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ChangeArrowheads="1"/>
          </p:cNvSpPr>
          <p:nvPr/>
        </p:nvSpPr>
        <p:spPr bwMode="auto">
          <a:xfrm>
            <a:off x="1934767" y="3381375"/>
            <a:ext cx="3222890" cy="552450"/>
          </a:xfrm>
          <a:prstGeom prst="rect">
            <a:avLst/>
          </a:prstGeom>
          <a:noFill/>
          <a:ln w="28575">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80227" name="Rectangle 2"/>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90468" name="Text Box 3"/>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90469" name="Text Box 4"/>
          <p:cNvSpPr txBox="1">
            <a:spLocks noChangeArrowheads="1"/>
          </p:cNvSpPr>
          <p:nvPr/>
        </p:nvSpPr>
        <p:spPr bwMode="auto">
          <a:xfrm>
            <a:off x="6803497" y="2787650"/>
            <a:ext cx="1505540"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a:solidFill>
                  <a:srgbClr val="333399"/>
                </a:solidFill>
                <a:latin typeface="Arial" charset="0"/>
                <a:ea typeface="黑体" pitchFamily="49" charset="-122"/>
              </a:rPr>
              <a:t>1</a:t>
            </a:r>
            <a:r>
              <a:rPr lang="en-US" altLang="zh-CN" sz="1200" b="1">
                <a:solidFill>
                  <a:srgbClr val="333399"/>
                </a:solidFill>
                <a:latin typeface="Arial" charset="0"/>
                <a:ea typeface="黑体" pitchFamily="49" charset="-122"/>
              </a:rPr>
              <a:t> </a:t>
            </a:r>
            <a:r>
              <a:rPr lang="zh-CN" altLang="en-US" sz="2800" b="1">
                <a:solidFill>
                  <a:srgbClr val="333399"/>
                </a:solidFill>
                <a:ea typeface="黑体" pitchFamily="49" charset="-122"/>
              </a:rPr>
              <a:t>级标题</a:t>
            </a:r>
            <a:endParaRPr lang="zh-CN" altLang="en-US" sz="2800" b="1">
              <a:solidFill>
                <a:srgbClr val="333399"/>
              </a:solidFill>
            </a:endParaRPr>
          </a:p>
        </p:txBody>
      </p:sp>
      <p:sp>
        <p:nvSpPr>
          <p:cNvPr id="190470" name="Freeform 5"/>
          <p:cNvSpPr>
            <a:spLocks/>
          </p:cNvSpPr>
          <p:nvPr/>
        </p:nvSpPr>
        <p:spPr bwMode="auto">
          <a:xfrm>
            <a:off x="5157656" y="3062288"/>
            <a:ext cx="1635521" cy="450850"/>
          </a:xfrm>
          <a:custGeom>
            <a:avLst/>
            <a:gdLst>
              <a:gd name="T0" fmla="*/ 2147483646 w 951"/>
              <a:gd name="T1" fmla="*/ 0 h 284"/>
              <a:gd name="T2" fmla="*/ 0 w 951"/>
              <a:gd name="T3" fmla="*/ 2147483646 h 284"/>
              <a:gd name="T4" fmla="*/ 0 60000 65536"/>
              <a:gd name="T5" fmla="*/ 0 60000 65536"/>
            </a:gdLst>
            <a:ahLst/>
            <a:cxnLst>
              <a:cxn ang="T4">
                <a:pos x="T0" y="T1"/>
              </a:cxn>
              <a:cxn ang="T5">
                <a:pos x="T2" y="T3"/>
              </a:cxn>
            </a:cxnLst>
            <a:rect l="0" t="0" r="r" b="b"/>
            <a:pathLst>
              <a:path w="951" h="284">
                <a:moveTo>
                  <a:pt x="951" y="0"/>
                </a:moveTo>
                <a:lnTo>
                  <a:pt x="0" y="284"/>
                </a:lnTo>
              </a:path>
            </a:pathLst>
          </a:custGeom>
          <a:noFill/>
          <a:ln w="28575" cmpd="sng">
            <a:solidFill>
              <a:schemeClr val="hlink"/>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2772039622"/>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Text Box 4"/>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92515" name="Freeform 7"/>
          <p:cNvSpPr>
            <a:spLocks/>
          </p:cNvSpPr>
          <p:nvPr/>
        </p:nvSpPr>
        <p:spPr bwMode="auto">
          <a:xfrm>
            <a:off x="975123" y="3860801"/>
            <a:ext cx="5147336" cy="1008063"/>
          </a:xfrm>
          <a:custGeom>
            <a:avLst/>
            <a:gdLst>
              <a:gd name="T0" fmla="*/ 0 w 2993"/>
              <a:gd name="T1" fmla="*/ 2147483646 h 635"/>
              <a:gd name="T2" fmla="*/ 0 w 2993"/>
              <a:gd name="T3" fmla="*/ 2147483646 h 635"/>
              <a:gd name="T4" fmla="*/ 2147483646 w 2993"/>
              <a:gd name="T5" fmla="*/ 2147483646 h 635"/>
              <a:gd name="T6" fmla="*/ 2147483646 w 2993"/>
              <a:gd name="T7" fmla="*/ 0 h 635"/>
              <a:gd name="T8" fmla="*/ 2147483646 w 2993"/>
              <a:gd name="T9" fmla="*/ 2147483646 h 635"/>
              <a:gd name="T10" fmla="*/ 2147483646 w 2993"/>
              <a:gd name="T11" fmla="*/ 2147483646 h 635"/>
              <a:gd name="T12" fmla="*/ 2147483646 w 2993"/>
              <a:gd name="T13" fmla="*/ 2147483646 h 635"/>
              <a:gd name="T14" fmla="*/ 2147483646 w 2993"/>
              <a:gd name="T15" fmla="*/ 2147483646 h 635"/>
              <a:gd name="T16" fmla="*/ 0 w 2993"/>
              <a:gd name="T17" fmla="*/ 2147483646 h 6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93" h="635">
                <a:moveTo>
                  <a:pt x="0" y="635"/>
                </a:moveTo>
                <a:lnTo>
                  <a:pt x="0" y="318"/>
                </a:lnTo>
                <a:lnTo>
                  <a:pt x="453" y="318"/>
                </a:lnTo>
                <a:lnTo>
                  <a:pt x="457" y="0"/>
                </a:lnTo>
                <a:lnTo>
                  <a:pt x="2990" y="9"/>
                </a:lnTo>
                <a:lnTo>
                  <a:pt x="2993" y="363"/>
                </a:lnTo>
                <a:lnTo>
                  <a:pt x="2540" y="363"/>
                </a:lnTo>
                <a:lnTo>
                  <a:pt x="2540" y="635"/>
                </a:lnTo>
                <a:lnTo>
                  <a:pt x="0" y="635"/>
                </a:lnTo>
                <a:close/>
              </a:path>
            </a:pathLst>
          </a:custGeom>
          <a:noFill/>
          <a:ln w="28575" cmpd="sng">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182276" name="Rectangle 3"/>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92517" name="Text Box 5"/>
          <p:cNvSpPr txBox="1">
            <a:spLocks noChangeArrowheads="1"/>
          </p:cNvSpPr>
          <p:nvPr/>
        </p:nvSpPr>
        <p:spPr bwMode="auto">
          <a:xfrm>
            <a:off x="6803496" y="2767014"/>
            <a:ext cx="1980029"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第一个段落</a:t>
            </a:r>
            <a:endParaRPr lang="zh-CN" altLang="en-US" sz="2800" b="1">
              <a:solidFill>
                <a:srgbClr val="333399"/>
              </a:solidFill>
            </a:endParaRPr>
          </a:p>
        </p:txBody>
      </p:sp>
      <p:sp>
        <p:nvSpPr>
          <p:cNvPr id="192518" name="Freeform 6"/>
          <p:cNvSpPr>
            <a:spLocks/>
          </p:cNvSpPr>
          <p:nvPr/>
        </p:nvSpPr>
        <p:spPr bwMode="auto">
          <a:xfrm>
            <a:off x="6122458" y="3284538"/>
            <a:ext cx="1795463" cy="865187"/>
          </a:xfrm>
          <a:custGeom>
            <a:avLst/>
            <a:gdLst>
              <a:gd name="T0" fmla="*/ 2147483646 w 951"/>
              <a:gd name="T1" fmla="*/ 0 h 284"/>
              <a:gd name="T2" fmla="*/ 0 w 951"/>
              <a:gd name="T3" fmla="*/ 2147483646 h 284"/>
              <a:gd name="T4" fmla="*/ 0 60000 65536"/>
              <a:gd name="T5" fmla="*/ 0 60000 65536"/>
            </a:gdLst>
            <a:ahLst/>
            <a:cxnLst>
              <a:cxn ang="T4">
                <a:pos x="T0" y="T1"/>
              </a:cxn>
              <a:cxn ang="T5">
                <a:pos x="T2" y="T3"/>
              </a:cxn>
            </a:cxnLst>
            <a:rect l="0" t="0" r="r" b="b"/>
            <a:pathLst>
              <a:path w="951" h="284">
                <a:moveTo>
                  <a:pt x="951" y="0"/>
                </a:moveTo>
                <a:lnTo>
                  <a:pt x="0" y="284"/>
                </a:lnTo>
              </a:path>
            </a:pathLst>
          </a:custGeom>
          <a:noFill/>
          <a:ln w="28575" cmpd="sng">
            <a:solidFill>
              <a:schemeClr val="hlink"/>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1055790953"/>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7"/>
          <p:cNvSpPr>
            <a:spLocks noChangeArrowheads="1"/>
          </p:cNvSpPr>
          <p:nvPr/>
        </p:nvSpPr>
        <p:spPr bwMode="auto">
          <a:xfrm>
            <a:off x="1697435" y="4819651"/>
            <a:ext cx="3128301" cy="506413"/>
          </a:xfrm>
          <a:prstGeom prst="rect">
            <a:avLst/>
          </a:prstGeom>
          <a:noFill/>
          <a:ln w="28575">
            <a:solidFill>
              <a:schemeClr val="hlink"/>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194563" name="Text Box 2"/>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84324" name="Rectangle 4"/>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94565" name="Text Box 5"/>
          <p:cNvSpPr txBox="1">
            <a:spLocks noChangeArrowheads="1"/>
          </p:cNvSpPr>
          <p:nvPr/>
        </p:nvSpPr>
        <p:spPr bwMode="auto">
          <a:xfrm>
            <a:off x="6788019" y="3732213"/>
            <a:ext cx="1980029"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第二个段落</a:t>
            </a:r>
            <a:endParaRPr lang="zh-CN" altLang="en-US" sz="2800" b="1">
              <a:solidFill>
                <a:srgbClr val="333399"/>
              </a:solidFill>
            </a:endParaRPr>
          </a:p>
        </p:txBody>
      </p:sp>
      <p:sp>
        <p:nvSpPr>
          <p:cNvPr id="194566" name="Freeform 6"/>
          <p:cNvSpPr>
            <a:spLocks/>
          </p:cNvSpPr>
          <p:nvPr/>
        </p:nvSpPr>
        <p:spPr bwMode="auto">
          <a:xfrm>
            <a:off x="4796500" y="4076701"/>
            <a:ext cx="1950244" cy="938213"/>
          </a:xfrm>
          <a:custGeom>
            <a:avLst/>
            <a:gdLst>
              <a:gd name="T0" fmla="*/ 2147483646 w 951"/>
              <a:gd name="T1" fmla="*/ 0 h 284"/>
              <a:gd name="T2" fmla="*/ 0 w 951"/>
              <a:gd name="T3" fmla="*/ 2147483646 h 284"/>
              <a:gd name="T4" fmla="*/ 0 60000 65536"/>
              <a:gd name="T5" fmla="*/ 0 60000 65536"/>
            </a:gdLst>
            <a:ahLst/>
            <a:cxnLst>
              <a:cxn ang="T4">
                <a:pos x="T0" y="T1"/>
              </a:cxn>
              <a:cxn ang="T5">
                <a:pos x="T2" y="T3"/>
              </a:cxn>
            </a:cxnLst>
            <a:rect l="0" t="0" r="r" b="b"/>
            <a:pathLst>
              <a:path w="951" h="284">
                <a:moveTo>
                  <a:pt x="951" y="0"/>
                </a:moveTo>
                <a:lnTo>
                  <a:pt x="0" y="284"/>
                </a:lnTo>
              </a:path>
            </a:pathLst>
          </a:custGeom>
          <a:noFill/>
          <a:ln w="28575" cmpd="sng">
            <a:solidFill>
              <a:schemeClr val="hlink"/>
            </a:solidFill>
            <a:round/>
            <a:headEnd type="none" w="med" len="med"/>
            <a:tailEnd type="triangle" w="med"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1921880778"/>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2"/>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96611" name="Text Box 3"/>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96612" name="Text Box 4"/>
          <p:cNvSpPr txBox="1">
            <a:spLocks noChangeArrowheads="1"/>
          </p:cNvSpPr>
          <p:nvPr/>
        </p:nvSpPr>
        <p:spPr bwMode="auto">
          <a:xfrm>
            <a:off x="6944520" y="5216525"/>
            <a:ext cx="1620957"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333399"/>
                </a:solidFill>
                <a:ea typeface="黑体" pitchFamily="49" charset="-122"/>
              </a:rPr>
              <a:t>主体结束</a:t>
            </a:r>
            <a:endParaRPr lang="zh-CN" altLang="en-US" sz="2800" b="1">
              <a:solidFill>
                <a:srgbClr val="333399"/>
              </a:solidFill>
            </a:endParaRPr>
          </a:p>
        </p:txBody>
      </p:sp>
      <p:sp>
        <p:nvSpPr>
          <p:cNvPr id="196613" name="Line 5"/>
          <p:cNvSpPr>
            <a:spLocks noChangeShapeType="1"/>
          </p:cNvSpPr>
          <p:nvPr/>
        </p:nvSpPr>
        <p:spPr bwMode="auto">
          <a:xfrm flipH="1">
            <a:off x="2084388" y="5532438"/>
            <a:ext cx="4868731" cy="25400"/>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1922421894"/>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Rectangle 2"/>
          <p:cNvSpPr>
            <a:spLocks noGrp="1" noChangeArrowheads="1"/>
          </p:cNvSpPr>
          <p:nvPr>
            <p:ph type="title"/>
          </p:nvPr>
        </p:nvSpPr>
        <p:spPr/>
        <p:txBody>
          <a:bodyPr/>
          <a:lstStyle/>
          <a:p>
            <a:pPr algn="ctr" eaLnBrk="1" hangingPunct="1">
              <a:defRPr/>
            </a:pPr>
            <a:r>
              <a:rPr lang="en-US" altLang="zh-CN" dirty="0"/>
              <a:t>HTML </a:t>
            </a:r>
            <a:r>
              <a:rPr dirty="0"/>
              <a:t>文档中标签的用法 </a:t>
            </a:r>
          </a:p>
        </p:txBody>
      </p:sp>
      <p:sp>
        <p:nvSpPr>
          <p:cNvPr id="198659" name="Text Box 3"/>
          <p:cNvSpPr txBox="1">
            <a:spLocks noChangeArrowheads="1"/>
          </p:cNvSpPr>
          <p:nvPr/>
        </p:nvSpPr>
        <p:spPr bwMode="auto">
          <a:xfrm>
            <a:off x="328481" y="1020764"/>
            <a:ext cx="9149292" cy="526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10000"/>
              </a:lnSpc>
            </a:pPr>
            <a:r>
              <a:rPr lang="en-US" altLang="zh-CN" sz="2800" b="1">
                <a:solidFill>
                  <a:srgbClr val="333399"/>
                </a:solidFill>
                <a:latin typeface="Arial" charset="0"/>
                <a:ea typeface="黑体" pitchFamily="49" charset="-122"/>
              </a:rPr>
              <a:t>&lt;HTML&gt;                                          </a:t>
            </a:r>
          </a:p>
          <a:p>
            <a:pPr eaLnBrk="1" hangingPunct="1">
              <a:lnSpc>
                <a:spcPct val="110000"/>
              </a:lnSpc>
            </a:pPr>
            <a:r>
              <a:rPr lang="en-US" altLang="zh-CN" sz="2800" b="1">
                <a:solidFill>
                  <a:srgbClr val="333399"/>
                </a:solidFill>
                <a:latin typeface="Arial" charset="0"/>
                <a:ea typeface="黑体" pitchFamily="49" charset="-122"/>
              </a:rPr>
              <a:t>&lt;HEAD&gt;                                         </a:t>
            </a:r>
            <a:br>
              <a:rPr lang="en-US" altLang="zh-CN" sz="2800" b="1">
                <a:solidFill>
                  <a:srgbClr val="333399"/>
                </a:solidFill>
                <a:latin typeface="Arial" charset="0"/>
                <a:ea typeface="黑体" pitchFamily="49" charset="-122"/>
              </a:rPr>
            </a:br>
            <a:r>
              <a:rPr lang="en-US" altLang="zh-CN" sz="2800" b="1">
                <a:solidFill>
                  <a:srgbClr val="333399"/>
                </a:solidFill>
                <a:latin typeface="Arial" charset="0"/>
                <a:ea typeface="黑体" pitchFamily="49" charset="-122"/>
              </a:rPr>
              <a:t>      &lt;TITLE&gt;</a:t>
            </a:r>
            <a:r>
              <a:rPr lang="zh-CN" altLang="en-US" sz="2800" b="1">
                <a:solidFill>
                  <a:srgbClr val="333399"/>
                </a:solidFill>
                <a:latin typeface="Arial" charset="0"/>
                <a:ea typeface="黑体" pitchFamily="49" charset="-122"/>
              </a:rPr>
              <a:t>一个 </a:t>
            </a:r>
            <a:r>
              <a:rPr lang="en-US" altLang="zh-CN" sz="2800" b="1">
                <a:solidFill>
                  <a:srgbClr val="333399"/>
                </a:solidFill>
                <a:latin typeface="Arial" charset="0"/>
                <a:ea typeface="黑体" pitchFamily="49" charset="-122"/>
              </a:rPr>
              <a:t>HTML </a:t>
            </a:r>
            <a:r>
              <a:rPr lang="zh-CN" altLang="en-US" sz="2800" b="1">
                <a:solidFill>
                  <a:srgbClr val="333399"/>
                </a:solidFill>
                <a:latin typeface="Arial" charset="0"/>
                <a:ea typeface="黑体" pitchFamily="49" charset="-122"/>
              </a:rPr>
              <a:t>的例子</a:t>
            </a:r>
            <a:r>
              <a:rPr lang="en-US" altLang="zh-CN" sz="2800" b="1">
                <a:solidFill>
                  <a:srgbClr val="333399"/>
                </a:solidFill>
                <a:latin typeface="Arial" charset="0"/>
                <a:ea typeface="黑体" pitchFamily="49" charset="-122"/>
              </a:rPr>
              <a:t>&lt;/TITLE&gt;</a:t>
            </a:r>
          </a:p>
          <a:p>
            <a:pPr eaLnBrk="1" hangingPunct="1">
              <a:lnSpc>
                <a:spcPct val="110000"/>
              </a:lnSpc>
            </a:pPr>
            <a:r>
              <a:rPr lang="en-US" altLang="zh-CN" sz="2800" b="1">
                <a:solidFill>
                  <a:srgbClr val="333399"/>
                </a:solidFill>
                <a:latin typeface="Arial" charset="0"/>
                <a:ea typeface="黑体" pitchFamily="49" charset="-122"/>
              </a:rPr>
              <a:t>&lt;/HEAD&gt;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      &lt;H1&gt;HTML </a:t>
            </a:r>
            <a:r>
              <a:rPr lang="zh-CN" altLang="en-US" sz="2800" b="1">
                <a:solidFill>
                  <a:srgbClr val="333399"/>
                </a:solidFill>
                <a:latin typeface="Arial" charset="0"/>
                <a:ea typeface="黑体" pitchFamily="49" charset="-122"/>
              </a:rPr>
              <a:t>很容易掌握</a:t>
            </a:r>
            <a:r>
              <a:rPr lang="en-US" altLang="zh-CN" sz="2800" b="1">
                <a:solidFill>
                  <a:srgbClr val="333399"/>
                </a:solidFill>
                <a:latin typeface="Arial" charset="0"/>
                <a:ea typeface="黑体" pitchFamily="49" charset="-122"/>
              </a:rPr>
              <a:t>&lt;/H1&gt;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这是第一个段落。虽然很</a:t>
            </a:r>
          </a:p>
          <a:p>
            <a:pPr eaLnBrk="1" hangingPunct="1">
              <a:lnSpc>
                <a:spcPct val="110000"/>
              </a:lnSpc>
            </a:pPr>
            <a:r>
              <a:rPr lang="zh-CN" altLang="en-US" sz="2800" b="1">
                <a:solidFill>
                  <a:srgbClr val="333399"/>
                </a:solidFill>
                <a:latin typeface="Arial" charset="0"/>
                <a:ea typeface="黑体" pitchFamily="49" charset="-122"/>
              </a:rPr>
              <a:t>       短，但它仍是一个段落。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      &lt;P&gt;</a:t>
            </a:r>
            <a:r>
              <a:rPr lang="zh-CN" altLang="en-US" sz="2800" b="1">
                <a:solidFill>
                  <a:srgbClr val="333399"/>
                </a:solidFill>
                <a:latin typeface="Arial" charset="0"/>
                <a:ea typeface="黑体" pitchFamily="49" charset="-122"/>
              </a:rPr>
              <a:t>这是第二个段落。</a:t>
            </a:r>
            <a:r>
              <a:rPr lang="en-US" altLang="zh-CN" sz="2800" b="1">
                <a:solidFill>
                  <a:srgbClr val="333399"/>
                </a:solidFill>
                <a:latin typeface="Arial" charset="0"/>
                <a:ea typeface="黑体" pitchFamily="49" charset="-122"/>
              </a:rPr>
              <a:t>&lt;/P&gt;</a:t>
            </a:r>
          </a:p>
          <a:p>
            <a:pPr eaLnBrk="1" hangingPunct="1">
              <a:lnSpc>
                <a:spcPct val="110000"/>
              </a:lnSpc>
            </a:pPr>
            <a:r>
              <a:rPr lang="en-US" altLang="zh-CN" sz="2800" b="1">
                <a:solidFill>
                  <a:srgbClr val="333399"/>
                </a:solidFill>
                <a:latin typeface="Arial" charset="0"/>
                <a:ea typeface="黑体" pitchFamily="49" charset="-122"/>
              </a:rPr>
              <a:t>&lt;/BODY&gt;</a:t>
            </a:r>
          </a:p>
          <a:p>
            <a:pPr eaLnBrk="1" hangingPunct="1">
              <a:lnSpc>
                <a:spcPct val="110000"/>
              </a:lnSpc>
            </a:pPr>
            <a:r>
              <a:rPr lang="en-US" altLang="zh-CN" sz="2800" b="1">
                <a:solidFill>
                  <a:srgbClr val="333399"/>
                </a:solidFill>
                <a:latin typeface="Arial" charset="0"/>
                <a:ea typeface="黑体" pitchFamily="49" charset="-122"/>
              </a:rPr>
              <a:t>&lt;/HTML&gt;</a:t>
            </a:r>
          </a:p>
        </p:txBody>
      </p:sp>
      <p:sp>
        <p:nvSpPr>
          <p:cNvPr id="198660" name="Text Box 4"/>
          <p:cNvSpPr txBox="1">
            <a:spLocks noChangeArrowheads="1"/>
          </p:cNvSpPr>
          <p:nvPr/>
        </p:nvSpPr>
        <p:spPr bwMode="auto">
          <a:xfrm>
            <a:off x="6278960" y="5689600"/>
            <a:ext cx="2752677" cy="523220"/>
          </a:xfrm>
          <a:prstGeom prst="rect">
            <a:avLst/>
          </a:prstGeom>
          <a:solidFill>
            <a:srgbClr val="FFFF99"/>
          </a:solidFill>
          <a:ln w="2857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800" b="1">
                <a:solidFill>
                  <a:srgbClr val="333399"/>
                </a:solidFill>
                <a:ea typeface="黑体" pitchFamily="49" charset="-122"/>
              </a:rPr>
              <a:t>HTML </a:t>
            </a:r>
            <a:r>
              <a:rPr lang="zh-CN" altLang="en-US" sz="2800" b="1">
                <a:solidFill>
                  <a:srgbClr val="333399"/>
                </a:solidFill>
                <a:ea typeface="黑体" pitchFamily="49" charset="-122"/>
              </a:rPr>
              <a:t>文档结束</a:t>
            </a:r>
            <a:endParaRPr lang="zh-CN" altLang="en-US" sz="2800" b="1">
              <a:solidFill>
                <a:srgbClr val="333399"/>
              </a:solidFill>
            </a:endParaRPr>
          </a:p>
        </p:txBody>
      </p:sp>
      <p:sp>
        <p:nvSpPr>
          <p:cNvPr id="198661" name="Line 5"/>
          <p:cNvSpPr>
            <a:spLocks noChangeShapeType="1"/>
          </p:cNvSpPr>
          <p:nvPr/>
        </p:nvSpPr>
        <p:spPr bwMode="auto">
          <a:xfrm flipH="1">
            <a:off x="2084388" y="6007101"/>
            <a:ext cx="4192852" cy="11113"/>
          </a:xfrm>
          <a:prstGeom prst="line">
            <a:avLst/>
          </a:prstGeom>
          <a:noFill/>
          <a:ln w="28575">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Tree>
    <p:extLst>
      <p:ext uri="{BB962C8B-B14F-4D97-AF65-F5344CB8AC3E}">
        <p14:creationId xmlns:p14="http://schemas.microsoft.com/office/powerpoint/2010/main" val="1378727828"/>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4"/>
          <p:cNvSpPr>
            <a:spLocks noGrp="1" noChangeArrowheads="1"/>
          </p:cNvSpPr>
          <p:nvPr>
            <p:ph type="title"/>
          </p:nvPr>
        </p:nvSpPr>
        <p:spPr>
          <a:xfrm>
            <a:off x="495300" y="188913"/>
            <a:ext cx="9066742" cy="792162"/>
          </a:xfrm>
        </p:spPr>
        <p:txBody>
          <a:bodyPr/>
          <a:lstStyle/>
          <a:p>
            <a:pPr algn="ctr" eaLnBrk="1" hangingPunct="1"/>
            <a:r>
              <a:rPr lang="zh-CN" altLang="en-US" dirty="0" smtClean="0">
                <a:ea typeface="黑体" pitchFamily="49" charset="-122"/>
              </a:rPr>
              <a:t>两种不同的链接</a:t>
            </a:r>
          </a:p>
        </p:txBody>
      </p:sp>
      <p:sp>
        <p:nvSpPr>
          <p:cNvPr id="193540" name="Rectangle 5"/>
          <p:cNvSpPr>
            <a:spLocks noGrp="1" noChangeArrowheads="1"/>
          </p:cNvSpPr>
          <p:nvPr>
            <p:ph idx="1"/>
          </p:nvPr>
        </p:nvSpPr>
        <p:spPr>
          <a:xfrm>
            <a:off x="495300" y="1196975"/>
            <a:ext cx="9066742" cy="4933950"/>
          </a:xfrm>
        </p:spPr>
        <p:txBody>
          <a:bodyPr/>
          <a:lstStyle/>
          <a:p>
            <a:pPr>
              <a:defRPr/>
            </a:pPr>
            <a:r>
              <a:rPr lang="en-US" altLang="zh-CN" dirty="0"/>
              <a:t>HTML</a:t>
            </a:r>
            <a:r>
              <a:rPr lang="zh-CN" altLang="zh-CN" dirty="0"/>
              <a:t>还规定了链接的设置方法</a:t>
            </a:r>
            <a:r>
              <a:rPr lang="zh-CN" altLang="zh-CN" dirty="0" smtClean="0"/>
              <a:t>。每个</a:t>
            </a:r>
            <a:r>
              <a:rPr lang="zh-CN" altLang="zh-CN" dirty="0"/>
              <a:t>链接都有一个起点和终点。</a:t>
            </a:r>
            <a:endParaRPr lang="en-US" altLang="zh-CN" dirty="0" smtClean="0"/>
          </a:p>
          <a:p>
            <a:pPr eaLnBrk="1" hangingPunct="1">
              <a:defRPr/>
            </a:pPr>
            <a:r>
              <a:rPr lang="zh-CN" altLang="en-US" dirty="0" smtClean="0">
                <a:solidFill>
                  <a:srgbClr val="FF0000"/>
                </a:solidFill>
              </a:rPr>
              <a:t>远程链接：</a:t>
            </a:r>
            <a:r>
              <a:rPr lang="zh-CN" altLang="en-US" dirty="0" smtClean="0"/>
              <a:t>超链的终点是其他网点上的页面。</a:t>
            </a:r>
          </a:p>
          <a:p>
            <a:pPr eaLnBrk="1" hangingPunct="1">
              <a:defRPr/>
            </a:pPr>
            <a:r>
              <a:rPr lang="zh-CN" altLang="en-US" dirty="0" smtClean="0">
                <a:solidFill>
                  <a:srgbClr val="FF0000"/>
                </a:solidFill>
              </a:rPr>
              <a:t>本地链接：</a:t>
            </a:r>
            <a:r>
              <a:rPr lang="zh-CN" altLang="en-US" dirty="0" smtClean="0"/>
              <a:t>超链指向本计算机中的某个文件。</a:t>
            </a:r>
          </a:p>
        </p:txBody>
      </p:sp>
    </p:spTree>
    <p:extLst>
      <p:ext uri="{BB962C8B-B14F-4D97-AF65-F5344CB8AC3E}">
        <p14:creationId xmlns:p14="http://schemas.microsoft.com/office/powerpoint/2010/main" val="2139945346"/>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smtClean="0"/>
              <a:t>XML</a:t>
            </a:r>
            <a:endParaRPr lang="zh-CN" altLang="en-US" dirty="0"/>
          </a:p>
        </p:txBody>
      </p:sp>
      <p:sp>
        <p:nvSpPr>
          <p:cNvPr id="3" name="内容占位符 2"/>
          <p:cNvSpPr>
            <a:spLocks noGrp="1"/>
          </p:cNvSpPr>
          <p:nvPr>
            <p:ph idx="1"/>
          </p:nvPr>
        </p:nvSpPr>
        <p:spPr/>
        <p:txBody>
          <a:bodyPr/>
          <a:lstStyle/>
          <a:p>
            <a:r>
              <a:rPr lang="en-US" altLang="zh-CN" dirty="0"/>
              <a:t>XML (Extensible Markup Language)</a:t>
            </a:r>
            <a:r>
              <a:rPr lang="zh-CN" altLang="zh-CN" dirty="0"/>
              <a:t>是可扩展标记语言，它和</a:t>
            </a:r>
            <a:r>
              <a:rPr lang="en-US" altLang="zh-CN" dirty="0"/>
              <a:t>HTML</a:t>
            </a:r>
            <a:r>
              <a:rPr lang="zh-CN" altLang="zh-CN" dirty="0"/>
              <a:t>很相似</a:t>
            </a:r>
            <a:r>
              <a:rPr lang="zh-CN" altLang="zh-CN" dirty="0" smtClean="0"/>
              <a:t>。</a:t>
            </a:r>
            <a:endParaRPr lang="en-US" altLang="zh-CN" dirty="0" smtClean="0"/>
          </a:p>
          <a:p>
            <a:r>
              <a:rPr lang="zh-CN" altLang="zh-CN" dirty="0" smtClean="0"/>
              <a:t>但</a:t>
            </a:r>
            <a:r>
              <a:rPr lang="en-US" altLang="zh-CN" dirty="0"/>
              <a:t>XML</a:t>
            </a:r>
            <a:r>
              <a:rPr lang="zh-CN" altLang="zh-CN" dirty="0"/>
              <a:t>的设计宗旨是</a:t>
            </a:r>
            <a:r>
              <a:rPr lang="zh-CN" altLang="zh-CN" dirty="0">
                <a:solidFill>
                  <a:srgbClr val="FF0000"/>
                </a:solidFill>
              </a:rPr>
              <a:t>传输数据，</a:t>
            </a:r>
            <a:r>
              <a:rPr lang="zh-CN" altLang="zh-CN" dirty="0"/>
              <a:t>而不是显示数据（</a:t>
            </a:r>
            <a:r>
              <a:rPr lang="en-US" altLang="zh-CN" dirty="0"/>
              <a:t>HTML</a:t>
            </a:r>
            <a:r>
              <a:rPr lang="zh-CN" altLang="zh-CN" dirty="0"/>
              <a:t>是为了在浏览器上显示数据）</a:t>
            </a:r>
            <a:r>
              <a:rPr lang="zh-CN" altLang="zh-CN" dirty="0" smtClean="0"/>
              <a:t>。</a:t>
            </a:r>
            <a:endParaRPr lang="en-US" altLang="zh-CN" dirty="0" smtClean="0"/>
          </a:p>
          <a:p>
            <a:r>
              <a:rPr lang="en-US" altLang="zh-CN" dirty="0"/>
              <a:t>XML </a:t>
            </a:r>
            <a:r>
              <a:rPr lang="zh-CN" altLang="zh-CN" dirty="0"/>
              <a:t>不是要替换</a:t>
            </a:r>
            <a:r>
              <a:rPr lang="en-US" altLang="zh-CN" dirty="0"/>
              <a:t> HTML</a:t>
            </a:r>
            <a:r>
              <a:rPr lang="zh-CN" altLang="zh-CN" dirty="0"/>
              <a:t>，而是对</a:t>
            </a:r>
            <a:r>
              <a:rPr lang="en-US" altLang="zh-CN" dirty="0"/>
              <a:t> HTML </a:t>
            </a:r>
            <a:r>
              <a:rPr lang="zh-CN" altLang="zh-CN" dirty="0"/>
              <a:t>的补充。</a:t>
            </a:r>
            <a:endParaRPr lang="zh-CN" altLang="en-US" dirty="0"/>
          </a:p>
        </p:txBody>
      </p:sp>
    </p:spTree>
    <p:extLst>
      <p:ext uri="{BB962C8B-B14F-4D97-AF65-F5344CB8AC3E}">
        <p14:creationId xmlns:p14="http://schemas.microsoft.com/office/powerpoint/2010/main" val="3317312950"/>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XHTML</a:t>
            </a:r>
            <a:endParaRPr lang="zh-CN" altLang="en-US" dirty="0"/>
          </a:p>
        </p:txBody>
      </p:sp>
      <p:sp>
        <p:nvSpPr>
          <p:cNvPr id="3" name="内容占位符 2"/>
          <p:cNvSpPr>
            <a:spLocks noGrp="1"/>
          </p:cNvSpPr>
          <p:nvPr>
            <p:ph idx="1"/>
          </p:nvPr>
        </p:nvSpPr>
        <p:spPr/>
        <p:txBody>
          <a:bodyPr/>
          <a:lstStyle/>
          <a:p>
            <a:r>
              <a:rPr lang="en-US" altLang="zh-CN" dirty="0"/>
              <a:t>XHTML (Extensible HTML</a:t>
            </a:r>
            <a:r>
              <a:rPr lang="en-US" altLang="zh-CN" dirty="0" smtClean="0"/>
              <a:t>) </a:t>
            </a:r>
            <a:r>
              <a:rPr lang="zh-CN" altLang="zh-CN" dirty="0" smtClean="0"/>
              <a:t>是</a:t>
            </a:r>
            <a:r>
              <a:rPr lang="zh-CN" altLang="zh-CN" dirty="0"/>
              <a:t>可扩展超文本标记语言，它</a:t>
            </a:r>
            <a:r>
              <a:rPr lang="zh-CN" altLang="zh-CN" dirty="0" smtClean="0"/>
              <a:t>与</a:t>
            </a:r>
            <a:r>
              <a:rPr lang="en-US" altLang="zh-CN" dirty="0" smtClean="0"/>
              <a:t> HTML 4.01 </a:t>
            </a:r>
            <a:r>
              <a:rPr lang="zh-CN" altLang="zh-CN" dirty="0" smtClean="0"/>
              <a:t>几乎</a:t>
            </a:r>
            <a:r>
              <a:rPr lang="zh-CN" altLang="zh-CN" dirty="0"/>
              <a:t>是相同的</a:t>
            </a:r>
            <a:r>
              <a:rPr lang="zh-CN" altLang="zh-CN" dirty="0" smtClean="0"/>
              <a:t>。</a:t>
            </a:r>
            <a:endParaRPr lang="en-US" altLang="zh-CN" dirty="0" smtClean="0"/>
          </a:p>
          <a:p>
            <a:r>
              <a:rPr lang="zh-CN" altLang="zh-CN" dirty="0" smtClean="0"/>
              <a:t>但</a:t>
            </a:r>
            <a:r>
              <a:rPr lang="en-US" altLang="zh-CN" dirty="0" smtClean="0"/>
              <a:t> XHTML </a:t>
            </a:r>
            <a:r>
              <a:rPr lang="zh-CN" altLang="zh-CN" dirty="0" smtClean="0"/>
              <a:t>是</a:t>
            </a:r>
            <a:r>
              <a:rPr lang="zh-CN" altLang="zh-CN" dirty="0"/>
              <a:t>更严格</a:t>
            </a:r>
            <a:r>
              <a:rPr lang="zh-CN" altLang="zh-CN" dirty="0" smtClean="0"/>
              <a:t>的</a:t>
            </a:r>
            <a:r>
              <a:rPr lang="en-US" altLang="zh-CN" dirty="0" smtClean="0"/>
              <a:t> HTML </a:t>
            </a:r>
            <a:r>
              <a:rPr lang="zh-CN" altLang="zh-CN" dirty="0" smtClean="0"/>
              <a:t>版本</a:t>
            </a:r>
            <a:r>
              <a:rPr lang="zh-CN" altLang="zh-CN" dirty="0"/>
              <a:t>，也是一</a:t>
            </a:r>
            <a:r>
              <a:rPr lang="zh-CN" altLang="zh-CN" dirty="0" smtClean="0"/>
              <a:t>个</a:t>
            </a:r>
            <a:r>
              <a:rPr lang="en-US" altLang="zh-CN" dirty="0" smtClean="0"/>
              <a:t> W3C </a:t>
            </a:r>
            <a:r>
              <a:rPr lang="zh-CN" altLang="zh-CN" dirty="0" smtClean="0"/>
              <a:t>标准</a:t>
            </a:r>
            <a:r>
              <a:rPr lang="zh-CN" altLang="zh-CN" dirty="0"/>
              <a:t>（</a:t>
            </a:r>
            <a:r>
              <a:rPr lang="en-US" altLang="zh-CN" dirty="0"/>
              <a:t>2000</a:t>
            </a:r>
            <a:r>
              <a:rPr lang="zh-CN" altLang="zh-CN" dirty="0"/>
              <a:t>年</a:t>
            </a:r>
            <a:r>
              <a:rPr lang="en-US" altLang="zh-CN" dirty="0"/>
              <a:t>1</a:t>
            </a:r>
            <a:r>
              <a:rPr lang="zh-CN" altLang="zh-CN" dirty="0"/>
              <a:t>月），是作为一</a:t>
            </a:r>
            <a:r>
              <a:rPr lang="zh-CN" altLang="zh-CN" dirty="0" smtClean="0"/>
              <a:t>种</a:t>
            </a:r>
            <a:r>
              <a:rPr lang="en-US" altLang="zh-CN" dirty="0" smtClean="0"/>
              <a:t> XML </a:t>
            </a:r>
            <a:r>
              <a:rPr lang="zh-CN" altLang="zh-CN" dirty="0" smtClean="0"/>
              <a:t>应用</a:t>
            </a:r>
            <a:r>
              <a:rPr lang="zh-CN" altLang="zh-CN" dirty="0"/>
              <a:t>被重新定义</a:t>
            </a:r>
            <a:r>
              <a:rPr lang="zh-CN" altLang="zh-CN" dirty="0" smtClean="0"/>
              <a:t>的</a:t>
            </a:r>
            <a:r>
              <a:rPr lang="en-US" altLang="zh-CN" dirty="0" smtClean="0"/>
              <a:t> HTML</a:t>
            </a:r>
            <a:r>
              <a:rPr lang="zh-CN" altLang="zh-CN" dirty="0"/>
              <a:t>，并将逐渐</a:t>
            </a:r>
            <a:r>
              <a:rPr lang="zh-CN" altLang="zh-CN" dirty="0" smtClean="0"/>
              <a:t>取代</a:t>
            </a:r>
            <a:r>
              <a:rPr lang="en-US" altLang="zh-CN" dirty="0" smtClean="0"/>
              <a:t> HTML</a:t>
            </a:r>
            <a:r>
              <a:rPr lang="zh-CN" altLang="zh-CN" dirty="0" smtClean="0"/>
              <a:t>。</a:t>
            </a:r>
            <a:endParaRPr lang="en-US" altLang="zh-CN" dirty="0" smtClean="0"/>
          </a:p>
          <a:p>
            <a:r>
              <a:rPr lang="zh-CN" altLang="zh-CN" dirty="0" smtClean="0"/>
              <a:t>新</a:t>
            </a:r>
            <a:r>
              <a:rPr lang="zh-CN" altLang="zh-CN" dirty="0"/>
              <a:t>的浏览器都</a:t>
            </a:r>
            <a:r>
              <a:rPr lang="zh-CN" altLang="zh-CN" dirty="0" smtClean="0"/>
              <a:t>支持</a:t>
            </a:r>
            <a:r>
              <a:rPr lang="en-US" altLang="zh-CN" dirty="0" smtClean="0"/>
              <a:t> XHTML</a:t>
            </a:r>
            <a:r>
              <a:rPr lang="zh-CN" altLang="zh-CN" dirty="0"/>
              <a:t>。</a:t>
            </a:r>
          </a:p>
          <a:p>
            <a:endParaRPr lang="zh-CN" altLang="en-US" dirty="0"/>
          </a:p>
        </p:txBody>
      </p:sp>
    </p:spTree>
    <p:extLst>
      <p:ext uri="{BB962C8B-B14F-4D97-AF65-F5344CB8AC3E}">
        <p14:creationId xmlns:p14="http://schemas.microsoft.com/office/powerpoint/2010/main" val="2486630110"/>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en-US" altLang="zh-CN" dirty="0"/>
              <a:t>CSS</a:t>
            </a:r>
            <a:endParaRPr lang="zh-CN" altLang="en-US" dirty="0"/>
          </a:p>
        </p:txBody>
      </p:sp>
      <p:sp>
        <p:nvSpPr>
          <p:cNvPr id="3" name="内容占位符 2"/>
          <p:cNvSpPr>
            <a:spLocks noGrp="1"/>
          </p:cNvSpPr>
          <p:nvPr>
            <p:ph idx="1"/>
          </p:nvPr>
        </p:nvSpPr>
        <p:spPr/>
        <p:txBody>
          <a:bodyPr/>
          <a:lstStyle/>
          <a:p>
            <a:r>
              <a:rPr lang="en-US" altLang="zh-CN" dirty="0"/>
              <a:t>CSS (Cascading Style Sheets</a:t>
            </a:r>
            <a:r>
              <a:rPr lang="en-US" altLang="zh-CN" dirty="0" smtClean="0"/>
              <a:t>) </a:t>
            </a:r>
            <a:r>
              <a:rPr lang="zh-CN" altLang="zh-CN" dirty="0" smtClean="0"/>
              <a:t>是</a:t>
            </a:r>
            <a:r>
              <a:rPr lang="zh-CN" altLang="zh-CN" dirty="0"/>
              <a:t>层叠样式表，它是一种样式表语言，用于</a:t>
            </a:r>
            <a:r>
              <a:rPr lang="zh-CN" altLang="zh-CN" dirty="0" smtClean="0"/>
              <a:t>为</a:t>
            </a:r>
            <a:r>
              <a:rPr lang="en-US" altLang="zh-CN" dirty="0" smtClean="0"/>
              <a:t> HTML </a:t>
            </a:r>
            <a:r>
              <a:rPr lang="zh-CN" altLang="zh-CN" dirty="0" smtClean="0"/>
              <a:t>文档</a:t>
            </a:r>
            <a:r>
              <a:rPr lang="zh-CN" altLang="zh-CN" dirty="0"/>
              <a:t>定义布局</a:t>
            </a:r>
            <a:r>
              <a:rPr lang="zh-CN" altLang="zh-CN" dirty="0" smtClean="0"/>
              <a:t>。</a:t>
            </a:r>
            <a:endParaRPr lang="en-US" altLang="zh-CN" dirty="0" smtClean="0"/>
          </a:p>
          <a:p>
            <a:r>
              <a:rPr lang="en-US" altLang="zh-CN" dirty="0" smtClean="0"/>
              <a:t>CSS </a:t>
            </a:r>
            <a:r>
              <a:rPr lang="zh-CN" altLang="zh-CN" dirty="0" smtClean="0"/>
              <a:t>与</a:t>
            </a:r>
            <a:r>
              <a:rPr lang="en-US" altLang="zh-CN" dirty="0" smtClean="0"/>
              <a:t> HTML </a:t>
            </a:r>
            <a:r>
              <a:rPr lang="zh-CN" altLang="zh-CN" dirty="0" smtClean="0"/>
              <a:t>的</a:t>
            </a:r>
            <a:r>
              <a:rPr lang="zh-CN" altLang="zh-CN" dirty="0"/>
              <a:t>区别就是：</a:t>
            </a:r>
            <a:r>
              <a:rPr lang="en-US" altLang="zh-CN" dirty="0" smtClean="0"/>
              <a:t>HTML </a:t>
            </a:r>
            <a:r>
              <a:rPr lang="zh-CN" altLang="zh-CN" dirty="0" smtClean="0"/>
              <a:t>用于</a:t>
            </a:r>
            <a:r>
              <a:rPr lang="zh-CN" altLang="zh-CN" dirty="0"/>
              <a:t>结构化内容，</a:t>
            </a:r>
            <a:r>
              <a:rPr lang="zh-CN" altLang="zh-CN" dirty="0" smtClean="0"/>
              <a:t>而</a:t>
            </a:r>
            <a:r>
              <a:rPr lang="en-US" altLang="zh-CN" dirty="0" smtClean="0"/>
              <a:t> CSS </a:t>
            </a:r>
            <a:r>
              <a:rPr lang="zh-CN" altLang="zh-CN" dirty="0" smtClean="0"/>
              <a:t>则</a:t>
            </a:r>
            <a:r>
              <a:rPr lang="zh-CN" altLang="zh-CN" dirty="0"/>
              <a:t>用于格式化结构化的内容。</a:t>
            </a:r>
            <a:endParaRPr lang="zh-CN" altLang="en-US" dirty="0"/>
          </a:p>
        </p:txBody>
      </p:sp>
    </p:spTree>
    <p:extLst>
      <p:ext uri="{BB962C8B-B14F-4D97-AF65-F5344CB8AC3E}">
        <p14:creationId xmlns:p14="http://schemas.microsoft.com/office/powerpoint/2010/main" val="64500377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2"/>
          <p:cNvSpPr>
            <a:spLocks noGrp="1" noChangeArrowheads="1"/>
          </p:cNvSpPr>
          <p:nvPr>
            <p:ph type="title"/>
          </p:nvPr>
        </p:nvSpPr>
        <p:spPr/>
        <p:txBody>
          <a:bodyPr/>
          <a:lstStyle/>
          <a:p>
            <a:pPr eaLnBrk="1" hangingPunct="1"/>
            <a:r>
              <a:rPr lang="en-US" altLang="zh-CN" dirty="0" smtClean="0">
                <a:ea typeface="黑体" pitchFamily="49" charset="-122"/>
              </a:rPr>
              <a:t>2. </a:t>
            </a:r>
            <a:r>
              <a:rPr lang="zh-CN" altLang="en-US" dirty="0" smtClean="0">
                <a:ea typeface="黑体" pitchFamily="49" charset="-122"/>
              </a:rPr>
              <a:t>动态万维网文档 </a:t>
            </a:r>
          </a:p>
        </p:txBody>
      </p:sp>
      <p:sp>
        <p:nvSpPr>
          <p:cNvPr id="692227" name="Rectangle 3"/>
          <p:cNvSpPr>
            <a:spLocks noGrp="1" noChangeArrowheads="1"/>
          </p:cNvSpPr>
          <p:nvPr>
            <p:ph idx="1"/>
          </p:nvPr>
        </p:nvSpPr>
        <p:spPr/>
        <p:txBody>
          <a:bodyPr/>
          <a:lstStyle/>
          <a:p>
            <a:pPr eaLnBrk="1" hangingPunct="1">
              <a:defRPr/>
            </a:pPr>
            <a:r>
              <a:rPr lang="zh-CN" altLang="en-US" dirty="0" smtClean="0">
                <a:solidFill>
                  <a:srgbClr val="FF0000"/>
                </a:solidFill>
              </a:rPr>
              <a:t>静态文档</a:t>
            </a:r>
            <a:r>
              <a:rPr lang="zh-CN" altLang="en-US" dirty="0" smtClean="0"/>
              <a:t>是指该文档创作完毕后就存放在万维网服务器中，在被用户浏览的过程中，内容不会改变。 </a:t>
            </a:r>
          </a:p>
          <a:p>
            <a:pPr eaLnBrk="1" hangingPunct="1">
              <a:defRPr/>
            </a:pPr>
            <a:r>
              <a:rPr lang="zh-CN" altLang="en-US" dirty="0" smtClean="0">
                <a:solidFill>
                  <a:srgbClr val="FF0000"/>
                </a:solidFill>
              </a:rPr>
              <a:t>动态文档</a:t>
            </a:r>
            <a:r>
              <a:rPr lang="zh-CN" altLang="en-US" dirty="0" smtClean="0"/>
              <a:t>是指文档的内容是在浏览器访问万维网服务器时才由应用程序动态创建。</a:t>
            </a:r>
          </a:p>
          <a:p>
            <a:pPr eaLnBrk="1" hangingPunct="1">
              <a:defRPr/>
            </a:pPr>
            <a:r>
              <a:rPr lang="zh-CN" altLang="en-US" dirty="0" smtClean="0"/>
              <a:t>动态文档和静态文档之间的主要差别体现在</a:t>
            </a:r>
            <a:r>
              <a:rPr lang="zh-CN" altLang="en-US" dirty="0" smtClean="0">
                <a:solidFill>
                  <a:srgbClr val="FF0000"/>
                </a:solidFill>
              </a:rPr>
              <a:t>服务器</a:t>
            </a:r>
            <a:r>
              <a:rPr lang="zh-CN" altLang="en-US" dirty="0" smtClean="0"/>
              <a:t>一端。这主要是文档内容的生成方法不同。而从浏览器的角度看，这两种文档并没有区别。  </a:t>
            </a:r>
          </a:p>
        </p:txBody>
      </p:sp>
    </p:spTree>
    <p:extLst>
      <p:ext uri="{BB962C8B-B14F-4D97-AF65-F5344CB8AC3E}">
        <p14:creationId xmlns:p14="http://schemas.microsoft.com/office/powerpoint/2010/main" val="26507135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9222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9222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2"/>
          <p:cNvSpPr>
            <a:spLocks noGrp="1" noChangeArrowheads="1"/>
          </p:cNvSpPr>
          <p:nvPr>
            <p:ph type="title"/>
          </p:nvPr>
        </p:nvSpPr>
        <p:spPr/>
        <p:txBody>
          <a:bodyPr/>
          <a:lstStyle/>
          <a:p>
            <a:pPr algn="ctr" eaLnBrk="1" hangingPunct="1"/>
            <a:r>
              <a:rPr lang="zh-CN" altLang="en-US" dirty="0" smtClean="0">
                <a:ea typeface="黑体" pitchFamily="49" charset="-122"/>
              </a:rPr>
              <a:t>万维网服务器功能的扩充 </a:t>
            </a:r>
          </a:p>
        </p:txBody>
      </p:sp>
      <p:sp>
        <p:nvSpPr>
          <p:cNvPr id="197636" name="Rectangle 3"/>
          <p:cNvSpPr>
            <a:spLocks noGrp="1" noChangeArrowheads="1"/>
          </p:cNvSpPr>
          <p:nvPr>
            <p:ph idx="1"/>
          </p:nvPr>
        </p:nvSpPr>
        <p:spPr/>
        <p:txBody>
          <a:bodyPr/>
          <a:lstStyle/>
          <a:p>
            <a:pPr eaLnBrk="1" hangingPunct="1">
              <a:buFont typeface="Wingdings" panose="05000000000000000000" pitchFamily="2" charset="2"/>
              <a:buNone/>
              <a:defRPr/>
            </a:pPr>
            <a:r>
              <a:rPr lang="en-US" altLang="zh-CN" dirty="0" smtClean="0"/>
              <a:t>(1) </a:t>
            </a:r>
            <a:r>
              <a:rPr lang="zh-CN" altLang="en-US" dirty="0" smtClean="0"/>
              <a:t>应增加另一个应用程序，用来处理浏览器发来的数据，并创建动态文档。</a:t>
            </a:r>
          </a:p>
          <a:p>
            <a:pPr eaLnBrk="1" hangingPunct="1">
              <a:buFont typeface="Wingdings" panose="05000000000000000000" pitchFamily="2" charset="2"/>
              <a:buNone/>
              <a:defRPr/>
            </a:pPr>
            <a:r>
              <a:rPr lang="en-US" altLang="zh-CN" dirty="0" smtClean="0"/>
              <a:t>(2) </a:t>
            </a:r>
            <a:r>
              <a:rPr lang="zh-CN" altLang="en-US" dirty="0" smtClean="0"/>
              <a:t>应增加一个机制，用来使万维网服务器把浏览器发来的数据传送给这个应用程序，然后万维网服务器能够解释这个应用程序的输出，并向浏览器返回 </a:t>
            </a:r>
            <a:r>
              <a:rPr lang="en-US" altLang="zh-CN" dirty="0" smtClean="0"/>
              <a:t>HTML </a:t>
            </a:r>
            <a:r>
              <a:rPr lang="zh-CN" altLang="en-US" dirty="0" smtClean="0"/>
              <a:t>文档。</a:t>
            </a:r>
          </a:p>
        </p:txBody>
      </p:sp>
    </p:spTree>
    <p:extLst>
      <p:ext uri="{BB962C8B-B14F-4D97-AF65-F5344CB8AC3E}">
        <p14:creationId xmlns:p14="http://schemas.microsoft.com/office/powerpoint/2010/main" val="981629454"/>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6850" name="Picture 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99390" y="1930425"/>
            <a:ext cx="1594247" cy="2560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94321" name="Group 49"/>
          <p:cNvGrpSpPr>
            <a:grpSpLocks/>
          </p:cNvGrpSpPr>
          <p:nvPr/>
        </p:nvGrpSpPr>
        <p:grpSpPr bwMode="auto">
          <a:xfrm>
            <a:off x="6070865" y="2773388"/>
            <a:ext cx="1977760" cy="1122362"/>
            <a:chOff x="3530" y="1904"/>
            <a:chExt cx="1150" cy="707"/>
          </a:xfrm>
        </p:grpSpPr>
        <p:sp>
          <p:nvSpPr>
            <p:cNvPr id="206886" name="AutoShape 5"/>
            <p:cNvSpPr>
              <a:spLocks noChangeArrowheads="1"/>
            </p:cNvSpPr>
            <p:nvPr/>
          </p:nvSpPr>
          <p:spPr bwMode="auto">
            <a:xfrm>
              <a:off x="4238" y="1904"/>
              <a:ext cx="442" cy="289"/>
            </a:xfrm>
            <a:prstGeom prst="can">
              <a:avLst>
                <a:gd name="adj" fmla="val 39583"/>
              </a:avLst>
            </a:prstGeom>
            <a:gradFill rotWithShape="1">
              <a:gsLst>
                <a:gs pos="0">
                  <a:srgbClr val="666666"/>
                </a:gs>
                <a:gs pos="50000">
                  <a:srgbClr val="DDDDDD"/>
                </a:gs>
                <a:gs pos="100000">
                  <a:srgbClr val="666666"/>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06887" name="Line 14"/>
            <p:cNvSpPr>
              <a:spLocks noChangeShapeType="1"/>
            </p:cNvSpPr>
            <p:nvPr/>
          </p:nvSpPr>
          <p:spPr bwMode="auto">
            <a:xfrm flipV="1">
              <a:off x="3985" y="2177"/>
              <a:ext cx="393" cy="232"/>
            </a:xfrm>
            <a:prstGeom prst="line">
              <a:avLst/>
            </a:prstGeom>
            <a:noFill/>
            <a:ln w="28575">
              <a:solidFill>
                <a:srgbClr val="333399"/>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06888" name="Line 18"/>
            <p:cNvSpPr>
              <a:spLocks noChangeShapeType="1"/>
            </p:cNvSpPr>
            <p:nvPr/>
          </p:nvSpPr>
          <p:spPr bwMode="auto">
            <a:xfrm>
              <a:off x="3530" y="2276"/>
              <a:ext cx="186" cy="181"/>
            </a:xfrm>
            <a:prstGeom prst="line">
              <a:avLst/>
            </a:prstGeom>
            <a:noFill/>
            <a:ln w="254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06889" name="Oval 13"/>
            <p:cNvSpPr>
              <a:spLocks noChangeArrowheads="1"/>
            </p:cNvSpPr>
            <p:nvPr/>
          </p:nvSpPr>
          <p:spPr bwMode="auto">
            <a:xfrm>
              <a:off x="3651" y="2385"/>
              <a:ext cx="450" cy="226"/>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2000" b="1">
                  <a:solidFill>
                    <a:srgbClr val="000099"/>
                  </a:solidFill>
                  <a:latin typeface="Arial" charset="0"/>
                </a:rPr>
                <a:t>CGI</a:t>
              </a:r>
            </a:p>
          </p:txBody>
        </p:sp>
      </p:grpSp>
      <p:grpSp>
        <p:nvGrpSpPr>
          <p:cNvPr id="694317" name="Group 45"/>
          <p:cNvGrpSpPr>
            <a:grpSpLocks/>
          </p:cNvGrpSpPr>
          <p:nvPr/>
        </p:nvGrpSpPr>
        <p:grpSpPr bwMode="auto">
          <a:xfrm>
            <a:off x="1141942" y="4705376"/>
            <a:ext cx="5840413" cy="1724026"/>
            <a:chOff x="664" y="3124"/>
            <a:chExt cx="3396" cy="1086"/>
          </a:xfrm>
        </p:grpSpPr>
        <p:sp>
          <p:nvSpPr>
            <p:cNvPr id="206880" name="Line 32"/>
            <p:cNvSpPr>
              <a:spLocks noChangeShapeType="1"/>
            </p:cNvSpPr>
            <p:nvPr/>
          </p:nvSpPr>
          <p:spPr bwMode="auto">
            <a:xfrm flipH="1" flipV="1">
              <a:off x="664" y="3680"/>
              <a:ext cx="2965" cy="11"/>
            </a:xfrm>
            <a:prstGeom prst="line">
              <a:avLst/>
            </a:prstGeom>
            <a:noFill/>
            <a:ln w="28575">
              <a:solidFill>
                <a:srgbClr val="333399"/>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06881" name="Text Box 34"/>
            <p:cNvSpPr txBox="1">
              <a:spLocks noChangeArrowheads="1"/>
            </p:cNvSpPr>
            <p:nvPr/>
          </p:nvSpPr>
          <p:spPr bwMode="auto">
            <a:xfrm>
              <a:off x="2336" y="3124"/>
              <a:ext cx="660" cy="1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sp>
          <p:nvSpPr>
            <p:cNvPr id="206882" name="Text Box 36"/>
            <p:cNvSpPr txBox="1">
              <a:spLocks noChangeArrowheads="1"/>
            </p:cNvSpPr>
            <p:nvPr/>
          </p:nvSpPr>
          <p:spPr bwMode="auto">
            <a:xfrm>
              <a:off x="2830" y="3217"/>
              <a:ext cx="1230"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响应动态文档</a:t>
              </a:r>
            </a:p>
          </p:txBody>
        </p:sp>
        <p:grpSp>
          <p:nvGrpSpPr>
            <p:cNvPr id="206883" name="Group 37"/>
            <p:cNvGrpSpPr>
              <a:grpSpLocks/>
            </p:cNvGrpSpPr>
            <p:nvPr/>
          </p:nvGrpSpPr>
          <p:grpSpPr bwMode="auto">
            <a:xfrm flipH="1">
              <a:off x="1039" y="3509"/>
              <a:ext cx="1433" cy="321"/>
              <a:chOff x="1152" y="1824"/>
              <a:chExt cx="1296" cy="240"/>
            </a:xfrm>
          </p:grpSpPr>
          <p:sp>
            <p:nvSpPr>
              <p:cNvPr id="206884" name="AutoShape 38"/>
              <p:cNvSpPr>
                <a:spLocks noChangeArrowheads="1"/>
              </p:cNvSpPr>
              <p:nvPr/>
            </p:nvSpPr>
            <p:spPr bwMode="auto">
              <a:xfrm>
                <a:off x="2160" y="1872"/>
                <a:ext cx="288" cy="144"/>
              </a:xfrm>
              <a:prstGeom prst="rightArrow">
                <a:avLst>
                  <a:gd name="adj1" fmla="val 50000"/>
                  <a:gd name="adj2" fmla="val 50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06885" name="Rectangle 39"/>
              <p:cNvSpPr>
                <a:spLocks noChangeArrowheads="1"/>
              </p:cNvSpPr>
              <p:nvPr/>
            </p:nvSpPr>
            <p:spPr bwMode="auto">
              <a:xfrm>
                <a:off x="1152" y="1824"/>
                <a:ext cx="1008" cy="24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HTTP </a:t>
                </a:r>
                <a:r>
                  <a:rPr kumimoji="1" lang="zh-CN" altLang="en-US" sz="2000" b="1">
                    <a:solidFill>
                      <a:srgbClr val="000099"/>
                    </a:solidFill>
                    <a:latin typeface="Arial" charset="0"/>
                    <a:ea typeface="黑体" pitchFamily="49" charset="-122"/>
                  </a:rPr>
                  <a:t>响应报文</a:t>
                </a:r>
              </a:p>
            </p:txBody>
          </p:sp>
        </p:grpSp>
      </p:grpSp>
      <p:sp>
        <p:nvSpPr>
          <p:cNvPr id="196613" name="Rectangle 2"/>
          <p:cNvSpPr>
            <a:spLocks noGrp="1" noChangeArrowheads="1"/>
          </p:cNvSpPr>
          <p:nvPr>
            <p:ph type="title"/>
          </p:nvPr>
        </p:nvSpPr>
        <p:spPr/>
        <p:txBody>
          <a:bodyPr/>
          <a:lstStyle/>
          <a:p>
            <a:pPr algn="ctr" eaLnBrk="1" hangingPunct="1">
              <a:defRPr/>
            </a:pPr>
            <a:r>
              <a:rPr dirty="0"/>
              <a:t>扩充了功能的万维网服务器 </a:t>
            </a:r>
          </a:p>
        </p:txBody>
      </p:sp>
      <p:sp>
        <p:nvSpPr>
          <p:cNvPr id="206854" name="Rectangle 6"/>
          <p:cNvSpPr>
            <a:spLocks noChangeArrowheads="1"/>
          </p:cNvSpPr>
          <p:nvPr/>
        </p:nvSpPr>
        <p:spPr bwMode="auto">
          <a:xfrm>
            <a:off x="5616840" y="1628800"/>
            <a:ext cx="172162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2000" b="1">
                <a:solidFill>
                  <a:srgbClr val="000099"/>
                </a:solidFill>
                <a:latin typeface="Arial" charset="0"/>
                <a:ea typeface="黑体" pitchFamily="49" charset="-122"/>
              </a:rPr>
              <a:t>万维网服务器</a:t>
            </a:r>
          </a:p>
        </p:txBody>
      </p:sp>
      <p:sp>
        <p:nvSpPr>
          <p:cNvPr id="206855" name="Oval 7"/>
          <p:cNvSpPr>
            <a:spLocks noChangeArrowheads="1"/>
          </p:cNvSpPr>
          <p:nvPr/>
        </p:nvSpPr>
        <p:spPr bwMode="auto">
          <a:xfrm>
            <a:off x="5797418" y="3154389"/>
            <a:ext cx="459184" cy="223837"/>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06856" name="Rectangle 8"/>
          <p:cNvSpPr>
            <a:spLocks noChangeArrowheads="1"/>
          </p:cNvSpPr>
          <p:nvPr/>
        </p:nvSpPr>
        <p:spPr bwMode="auto">
          <a:xfrm>
            <a:off x="2153180" y="2319364"/>
            <a:ext cx="952185"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2000" b="1">
                <a:solidFill>
                  <a:srgbClr val="000099"/>
                </a:solidFill>
                <a:latin typeface="Arial" charset="0"/>
                <a:ea typeface="黑体" pitchFamily="49" charset="-122"/>
              </a:rPr>
              <a:t>浏览器</a:t>
            </a:r>
          </a:p>
          <a:p>
            <a:pPr>
              <a:lnSpc>
                <a:spcPct val="90000"/>
              </a:lnSpc>
            </a:pPr>
            <a:r>
              <a:rPr kumimoji="1" lang="zh-CN" altLang="en-US" sz="2000" b="1">
                <a:solidFill>
                  <a:srgbClr val="000099"/>
                </a:solidFill>
                <a:latin typeface="Arial" charset="0"/>
                <a:ea typeface="黑体" pitchFamily="49" charset="-122"/>
              </a:rPr>
              <a:t> 程序</a:t>
            </a:r>
          </a:p>
        </p:txBody>
      </p:sp>
      <p:sp>
        <p:nvSpPr>
          <p:cNvPr id="206857" name="Rectangle 9"/>
          <p:cNvSpPr>
            <a:spLocks noChangeArrowheads="1"/>
          </p:cNvSpPr>
          <p:nvPr/>
        </p:nvSpPr>
        <p:spPr bwMode="auto">
          <a:xfrm>
            <a:off x="536575" y="1990751"/>
            <a:ext cx="146514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2000" b="1">
                <a:solidFill>
                  <a:srgbClr val="000099"/>
                </a:solidFill>
                <a:latin typeface="Arial" charset="0"/>
                <a:ea typeface="黑体" pitchFamily="49" charset="-122"/>
              </a:rPr>
              <a:t>万维网客户</a:t>
            </a:r>
          </a:p>
        </p:txBody>
      </p:sp>
      <p:sp>
        <p:nvSpPr>
          <p:cNvPr id="206858" name="Line 10"/>
          <p:cNvSpPr>
            <a:spLocks noChangeShapeType="1"/>
          </p:cNvSpPr>
          <p:nvPr/>
        </p:nvSpPr>
        <p:spPr bwMode="auto">
          <a:xfrm>
            <a:off x="5099183" y="2921025"/>
            <a:ext cx="842698" cy="342900"/>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06859" name="Rectangle 11"/>
          <p:cNvSpPr>
            <a:spLocks noChangeArrowheads="1"/>
          </p:cNvSpPr>
          <p:nvPr/>
        </p:nvSpPr>
        <p:spPr bwMode="auto">
          <a:xfrm>
            <a:off x="4254765" y="2540026"/>
            <a:ext cx="952185"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2000" b="1">
                <a:solidFill>
                  <a:srgbClr val="000099"/>
                </a:solidFill>
                <a:latin typeface="Arial" charset="0"/>
                <a:ea typeface="黑体" pitchFamily="49" charset="-122"/>
              </a:rPr>
              <a:t>服务器</a:t>
            </a:r>
          </a:p>
          <a:p>
            <a:pPr>
              <a:lnSpc>
                <a:spcPct val="90000"/>
              </a:lnSpc>
            </a:pPr>
            <a:r>
              <a:rPr kumimoji="1" lang="zh-CN" altLang="en-US" sz="2000" b="1">
                <a:solidFill>
                  <a:srgbClr val="000099"/>
                </a:solidFill>
                <a:latin typeface="Arial" charset="0"/>
                <a:ea typeface="黑体" pitchFamily="49" charset="-122"/>
              </a:rPr>
              <a:t> 程序</a:t>
            </a:r>
          </a:p>
        </p:txBody>
      </p:sp>
      <p:sp>
        <p:nvSpPr>
          <p:cNvPr id="206860" name="Rectangle 12"/>
          <p:cNvSpPr>
            <a:spLocks noChangeArrowheads="1"/>
          </p:cNvSpPr>
          <p:nvPr/>
        </p:nvSpPr>
        <p:spPr bwMode="auto">
          <a:xfrm>
            <a:off x="3178175" y="2887688"/>
            <a:ext cx="8544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2000" b="1">
                <a:solidFill>
                  <a:srgbClr val="000099"/>
                </a:solidFill>
                <a:latin typeface="Arial" charset="0"/>
                <a:ea typeface="黑体" pitchFamily="49" charset="-122"/>
              </a:rPr>
              <a:t>HTTP</a:t>
            </a:r>
          </a:p>
        </p:txBody>
      </p:sp>
      <p:sp>
        <p:nvSpPr>
          <p:cNvPr id="206861" name="Rectangle 16"/>
          <p:cNvSpPr>
            <a:spLocks noChangeArrowheads="1"/>
          </p:cNvSpPr>
          <p:nvPr/>
        </p:nvSpPr>
        <p:spPr bwMode="auto">
          <a:xfrm>
            <a:off x="7243763" y="2382863"/>
            <a:ext cx="952185"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2000" b="1">
                <a:solidFill>
                  <a:srgbClr val="000099"/>
                </a:solidFill>
                <a:latin typeface="Arial" charset="0"/>
                <a:ea typeface="黑体" pitchFamily="49" charset="-122"/>
              </a:rPr>
              <a:t>数据库</a:t>
            </a:r>
          </a:p>
        </p:txBody>
      </p:sp>
      <p:pic>
        <p:nvPicPr>
          <p:cNvPr id="206862" name="Picture 1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5879" y="2338413"/>
            <a:ext cx="1116144" cy="1225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6863" name="Oval 20"/>
          <p:cNvSpPr>
            <a:spLocks noChangeArrowheads="1"/>
          </p:cNvSpPr>
          <p:nvPr/>
        </p:nvSpPr>
        <p:spPr bwMode="auto">
          <a:xfrm>
            <a:off x="1153981" y="3167089"/>
            <a:ext cx="466063" cy="211137"/>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06864" name="Line 21"/>
          <p:cNvSpPr>
            <a:spLocks noChangeShapeType="1"/>
          </p:cNvSpPr>
          <p:nvPr/>
        </p:nvSpPr>
        <p:spPr bwMode="auto">
          <a:xfrm flipH="1">
            <a:off x="1420549" y="2835301"/>
            <a:ext cx="932127" cy="422275"/>
          </a:xfrm>
          <a:prstGeom prst="line">
            <a:avLst/>
          </a:prstGeom>
          <a:noFill/>
          <a:ln w="28575">
            <a:solidFill>
              <a:srgbClr val="333399"/>
            </a:solidFill>
            <a:round/>
            <a:headE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06865" name="Freeform 22" descr="横虚线"/>
          <p:cNvSpPr>
            <a:spLocks/>
          </p:cNvSpPr>
          <p:nvPr/>
        </p:nvSpPr>
        <p:spPr bwMode="auto">
          <a:xfrm>
            <a:off x="923529" y="2540025"/>
            <a:ext cx="589888" cy="393700"/>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pattFill prst="dashHorz">
            <a:fgClr>
              <a:schemeClr val="bg2"/>
            </a:fgClr>
            <a:bgClr>
              <a:schemeClr val="bg1"/>
            </a:bgClr>
          </a:patt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694322" name="Group 50"/>
          <p:cNvGrpSpPr>
            <a:grpSpLocks/>
          </p:cNvGrpSpPr>
          <p:nvPr/>
        </p:nvGrpSpPr>
        <p:grpSpPr bwMode="auto">
          <a:xfrm>
            <a:off x="741231" y="4118001"/>
            <a:ext cx="5515371" cy="1793875"/>
            <a:chOff x="431" y="2754"/>
            <a:chExt cx="3207" cy="1130"/>
          </a:xfrm>
        </p:grpSpPr>
        <p:sp>
          <p:nvSpPr>
            <p:cNvPr id="206872" name="Line 27"/>
            <p:cNvSpPr>
              <a:spLocks noChangeShapeType="1"/>
            </p:cNvSpPr>
            <p:nvPr/>
          </p:nvSpPr>
          <p:spPr bwMode="auto">
            <a:xfrm>
              <a:off x="664" y="2791"/>
              <a:ext cx="0" cy="1093"/>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06873" name="Line 28"/>
            <p:cNvSpPr>
              <a:spLocks noChangeShapeType="1"/>
            </p:cNvSpPr>
            <p:nvPr/>
          </p:nvSpPr>
          <p:spPr bwMode="auto">
            <a:xfrm>
              <a:off x="3638" y="2855"/>
              <a:ext cx="0" cy="1029"/>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206874" name="Group 44"/>
            <p:cNvGrpSpPr>
              <a:grpSpLocks/>
            </p:cNvGrpSpPr>
            <p:nvPr/>
          </p:nvGrpSpPr>
          <p:grpSpPr bwMode="auto">
            <a:xfrm>
              <a:off x="431" y="2754"/>
              <a:ext cx="3207" cy="487"/>
              <a:chOff x="431" y="2754"/>
              <a:chExt cx="3207" cy="487"/>
            </a:xfrm>
          </p:grpSpPr>
          <p:sp>
            <p:nvSpPr>
              <p:cNvPr id="206875" name="Line 23"/>
              <p:cNvSpPr>
                <a:spLocks noChangeShapeType="1"/>
              </p:cNvSpPr>
              <p:nvPr/>
            </p:nvSpPr>
            <p:spPr bwMode="auto">
              <a:xfrm flipV="1">
                <a:off x="673" y="3080"/>
                <a:ext cx="2965" cy="11"/>
              </a:xfrm>
              <a:prstGeom prst="line">
                <a:avLst/>
              </a:prstGeom>
              <a:noFill/>
              <a:ln w="28575">
                <a:solidFill>
                  <a:srgbClr val="333399"/>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206876" name="Group 24"/>
              <p:cNvGrpSpPr>
                <a:grpSpLocks/>
              </p:cNvGrpSpPr>
              <p:nvPr/>
            </p:nvGrpSpPr>
            <p:grpSpPr bwMode="auto">
              <a:xfrm>
                <a:off x="1419" y="2919"/>
                <a:ext cx="1461" cy="322"/>
                <a:chOff x="1152" y="1824"/>
                <a:chExt cx="1296" cy="240"/>
              </a:xfrm>
            </p:grpSpPr>
            <p:sp>
              <p:nvSpPr>
                <p:cNvPr id="206878" name="AutoShape 25"/>
                <p:cNvSpPr>
                  <a:spLocks noChangeArrowheads="1"/>
                </p:cNvSpPr>
                <p:nvPr/>
              </p:nvSpPr>
              <p:spPr bwMode="auto">
                <a:xfrm>
                  <a:off x="2160" y="1872"/>
                  <a:ext cx="288" cy="144"/>
                </a:xfrm>
                <a:prstGeom prst="rightArrow">
                  <a:avLst>
                    <a:gd name="adj1" fmla="val 50000"/>
                    <a:gd name="adj2" fmla="val 50000"/>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06879" name="Rectangle 26"/>
                <p:cNvSpPr>
                  <a:spLocks noChangeArrowheads="1"/>
                </p:cNvSpPr>
                <p:nvPr/>
              </p:nvSpPr>
              <p:spPr bwMode="auto">
                <a:xfrm>
                  <a:off x="1152" y="1824"/>
                  <a:ext cx="1008"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HTTP </a:t>
                  </a:r>
                  <a:r>
                    <a:rPr kumimoji="1" lang="zh-CN" altLang="en-US" sz="2000" b="1">
                      <a:solidFill>
                        <a:srgbClr val="000099"/>
                      </a:solidFill>
                      <a:latin typeface="Arial" charset="0"/>
                      <a:ea typeface="黑体" pitchFamily="49" charset="-122"/>
                    </a:rPr>
                    <a:t>请求报文</a:t>
                  </a:r>
                </a:p>
              </p:txBody>
            </p:sp>
          </p:grpSp>
          <p:sp>
            <p:nvSpPr>
              <p:cNvPr id="206877" name="Text Box 29"/>
              <p:cNvSpPr txBox="1">
                <a:spLocks noChangeArrowheads="1"/>
              </p:cNvSpPr>
              <p:nvPr/>
            </p:nvSpPr>
            <p:spPr bwMode="auto">
              <a:xfrm>
                <a:off x="431" y="2754"/>
                <a:ext cx="931" cy="33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请求文档</a:t>
                </a:r>
              </a:p>
            </p:txBody>
          </p:sp>
        </p:grpSp>
      </p:grpSp>
      <p:grpSp>
        <p:nvGrpSpPr>
          <p:cNvPr id="694314" name="Group 42"/>
          <p:cNvGrpSpPr>
            <a:grpSpLocks/>
          </p:cNvGrpSpPr>
          <p:nvPr/>
        </p:nvGrpSpPr>
        <p:grpSpPr bwMode="auto">
          <a:xfrm>
            <a:off x="6891207" y="3846539"/>
            <a:ext cx="2741348" cy="1936750"/>
            <a:chOff x="3909" y="2533"/>
            <a:chExt cx="1594" cy="1220"/>
          </a:xfrm>
        </p:grpSpPr>
        <p:sp>
          <p:nvSpPr>
            <p:cNvPr id="206869" name="Line 30"/>
            <p:cNvSpPr>
              <a:spLocks noChangeShapeType="1"/>
            </p:cNvSpPr>
            <p:nvPr/>
          </p:nvSpPr>
          <p:spPr bwMode="auto">
            <a:xfrm>
              <a:off x="3909" y="2533"/>
              <a:ext cx="324" cy="579"/>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06870" name="Text Box 31"/>
            <p:cNvSpPr txBox="1">
              <a:spLocks noChangeArrowheads="1"/>
            </p:cNvSpPr>
            <p:nvPr/>
          </p:nvSpPr>
          <p:spPr bwMode="auto">
            <a:xfrm>
              <a:off x="4266" y="2552"/>
              <a:ext cx="1237"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2800" b="1">
                  <a:solidFill>
                    <a:srgbClr val="000099"/>
                  </a:solidFill>
                  <a:latin typeface="Arial" charset="0"/>
                  <a:ea typeface="黑体" pitchFamily="49" charset="-122"/>
                  <a:sym typeface="Wingdings" pitchFamily="2" charset="2"/>
                </a:rPr>
                <a:t></a:t>
              </a:r>
              <a:r>
                <a:rPr kumimoji="1" lang="en-US" altLang="zh-CN" sz="2000" b="1">
                  <a:solidFill>
                    <a:srgbClr val="000099"/>
                  </a:solidFill>
                  <a:latin typeface="Arial" charset="0"/>
                  <a:ea typeface="黑体" pitchFamily="49" charset="-122"/>
                </a:rPr>
                <a:t> CGI </a:t>
              </a:r>
              <a:r>
                <a:rPr kumimoji="1" lang="zh-CN" altLang="en-US" sz="2000" b="1">
                  <a:solidFill>
                    <a:srgbClr val="000099"/>
                  </a:solidFill>
                  <a:latin typeface="Arial" charset="0"/>
                  <a:ea typeface="黑体" pitchFamily="49" charset="-122"/>
                </a:rPr>
                <a:t>程序创建</a:t>
              </a:r>
            </a:p>
            <a:p>
              <a:pPr algn="ctr" eaLnBrk="1" hangingPunct="1"/>
              <a:r>
                <a:rPr kumimoji="1" lang="zh-CN" altLang="en-US" sz="2000" b="1">
                  <a:solidFill>
                    <a:srgbClr val="000099"/>
                  </a:solidFill>
                  <a:latin typeface="Arial" charset="0"/>
                  <a:ea typeface="黑体" pitchFamily="49" charset="-122"/>
                </a:rPr>
                <a:t>动态文档</a:t>
              </a:r>
            </a:p>
          </p:txBody>
        </p:sp>
        <p:sp>
          <p:nvSpPr>
            <p:cNvPr id="206871" name="Text Box 35"/>
            <p:cNvSpPr txBox="1">
              <a:spLocks noChangeArrowheads="1"/>
            </p:cNvSpPr>
            <p:nvPr/>
          </p:nvSpPr>
          <p:spPr bwMode="auto">
            <a:xfrm>
              <a:off x="4035" y="2667"/>
              <a:ext cx="660" cy="1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grpSp>
      <p:sp>
        <p:nvSpPr>
          <p:cNvPr id="206868" name="Line 15"/>
          <p:cNvSpPr>
            <a:spLocks noChangeShapeType="1"/>
          </p:cNvSpPr>
          <p:nvPr/>
        </p:nvSpPr>
        <p:spPr bwMode="auto">
          <a:xfrm>
            <a:off x="1513417" y="3257575"/>
            <a:ext cx="4371710" cy="0"/>
          </a:xfrm>
          <a:prstGeom prst="line">
            <a:avLst/>
          </a:prstGeom>
          <a:noFill/>
          <a:ln w="38100">
            <a:solidFill>
              <a:schemeClr val="hlink"/>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Tree>
    <p:extLst>
      <p:ext uri="{BB962C8B-B14F-4D97-AF65-F5344CB8AC3E}">
        <p14:creationId xmlns:p14="http://schemas.microsoft.com/office/powerpoint/2010/main" val="12778589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694322"/>
                                        </p:tgtEl>
                                        <p:attrNameLst>
                                          <p:attrName>style.visibility</p:attrName>
                                        </p:attrNameLst>
                                      </p:cBhvr>
                                      <p:to>
                                        <p:strVal val="visible"/>
                                      </p:to>
                                    </p:set>
                                    <p:animEffect transition="in" filter="wipe(left)">
                                      <p:cBhvr>
                                        <p:cTn id="7" dur="1000"/>
                                        <p:tgtEl>
                                          <p:spTgt spid="694322"/>
                                        </p:tgtEl>
                                      </p:cBhvr>
                                    </p:animEffect>
                                  </p:childTnLst>
                                </p:cTn>
                              </p:par>
                            </p:childTnLst>
                          </p:cTn>
                        </p:par>
                        <p:par>
                          <p:cTn id="8" fill="hold" nodeType="afterGroup">
                            <p:stCondLst>
                              <p:cond delay="1000"/>
                            </p:stCondLst>
                            <p:childTnLst>
                              <p:par>
                                <p:cTn id="9" presetID="1" presetClass="entr" presetSubtype="0" fill="hold" nodeType="afterEffect">
                                  <p:stCondLst>
                                    <p:cond delay="500"/>
                                  </p:stCondLst>
                                  <p:childTnLst>
                                    <p:set>
                                      <p:cBhvr>
                                        <p:cTn id="10" dur="1" fill="hold">
                                          <p:stCondLst>
                                            <p:cond delay="0"/>
                                          </p:stCondLst>
                                        </p:cTn>
                                        <p:tgtEl>
                                          <p:spTgt spid="694321"/>
                                        </p:tgtEl>
                                        <p:attrNameLst>
                                          <p:attrName>style.visibility</p:attrName>
                                        </p:attrNameLst>
                                      </p:cBhvr>
                                      <p:to>
                                        <p:strVal val="visible"/>
                                      </p:to>
                                    </p:set>
                                  </p:childTnLst>
                                </p:cTn>
                              </p:par>
                            </p:childTnLst>
                          </p:cTn>
                        </p:par>
                        <p:par>
                          <p:cTn id="11" fill="hold" nodeType="afterGroup">
                            <p:stCondLst>
                              <p:cond delay="1500"/>
                            </p:stCondLst>
                            <p:childTnLst>
                              <p:par>
                                <p:cTn id="12" presetID="22" presetClass="entr" presetSubtype="1" fill="hold" nodeType="afterEffect">
                                  <p:stCondLst>
                                    <p:cond delay="500"/>
                                  </p:stCondLst>
                                  <p:childTnLst>
                                    <p:set>
                                      <p:cBhvr>
                                        <p:cTn id="13" dur="1" fill="hold">
                                          <p:stCondLst>
                                            <p:cond delay="0"/>
                                          </p:stCondLst>
                                        </p:cTn>
                                        <p:tgtEl>
                                          <p:spTgt spid="694314"/>
                                        </p:tgtEl>
                                        <p:attrNameLst>
                                          <p:attrName>style.visibility</p:attrName>
                                        </p:attrNameLst>
                                      </p:cBhvr>
                                      <p:to>
                                        <p:strVal val="visible"/>
                                      </p:to>
                                    </p:set>
                                    <p:animEffect transition="in" filter="wipe(up)">
                                      <p:cBhvr>
                                        <p:cTn id="14" dur="2000"/>
                                        <p:tgtEl>
                                          <p:spTgt spid="694314"/>
                                        </p:tgtEl>
                                      </p:cBhvr>
                                    </p:animEffect>
                                  </p:childTnLst>
                                </p:cTn>
                              </p:par>
                            </p:childTnLst>
                          </p:cTn>
                        </p:par>
                        <p:par>
                          <p:cTn id="15" fill="hold" nodeType="afterGroup">
                            <p:stCondLst>
                              <p:cond delay="4000"/>
                            </p:stCondLst>
                            <p:childTnLst>
                              <p:par>
                                <p:cTn id="16" presetID="22" presetClass="entr" presetSubtype="2" fill="hold" nodeType="afterEffect">
                                  <p:stCondLst>
                                    <p:cond delay="500"/>
                                  </p:stCondLst>
                                  <p:childTnLst>
                                    <p:set>
                                      <p:cBhvr>
                                        <p:cTn id="17" dur="1" fill="hold">
                                          <p:stCondLst>
                                            <p:cond delay="0"/>
                                          </p:stCondLst>
                                        </p:cTn>
                                        <p:tgtEl>
                                          <p:spTgt spid="694317"/>
                                        </p:tgtEl>
                                        <p:attrNameLst>
                                          <p:attrName>style.visibility</p:attrName>
                                        </p:attrNameLst>
                                      </p:cBhvr>
                                      <p:to>
                                        <p:strVal val="visible"/>
                                      </p:to>
                                    </p:set>
                                    <p:animEffect transition="in" filter="wipe(right)">
                                      <p:cBhvr>
                                        <p:cTn id="18" dur="1000"/>
                                        <p:tgtEl>
                                          <p:spTgt spid="6943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2"/>
          <p:cNvSpPr>
            <a:spLocks noGrp="1" noChangeArrowheads="1"/>
          </p:cNvSpPr>
          <p:nvPr>
            <p:ph type="title"/>
          </p:nvPr>
        </p:nvSpPr>
        <p:spPr/>
        <p:txBody>
          <a:bodyPr/>
          <a:lstStyle/>
          <a:p>
            <a:pPr algn="ctr" eaLnBrk="1" hangingPunct="1"/>
            <a:r>
              <a:rPr lang="zh-CN" altLang="en-US" dirty="0" smtClean="0">
                <a:ea typeface="黑体" pitchFamily="49" charset="-122"/>
              </a:rPr>
              <a:t>通用网关接口 </a:t>
            </a:r>
            <a:r>
              <a:rPr lang="en-US" altLang="zh-CN" dirty="0" smtClean="0">
                <a:ea typeface="黑体" pitchFamily="49" charset="-122"/>
              </a:rPr>
              <a:t>CGI</a:t>
            </a:r>
          </a:p>
        </p:txBody>
      </p:sp>
      <p:sp>
        <p:nvSpPr>
          <p:cNvPr id="696323" name="Rectangle 3"/>
          <p:cNvSpPr>
            <a:spLocks noGrp="1" noChangeArrowheads="1"/>
          </p:cNvSpPr>
          <p:nvPr>
            <p:ph idx="1"/>
          </p:nvPr>
        </p:nvSpPr>
        <p:spPr/>
        <p:txBody>
          <a:bodyPr/>
          <a:lstStyle/>
          <a:p>
            <a:r>
              <a:rPr lang="en-US" altLang="zh-CN" sz="3000" dirty="0" smtClean="0">
                <a:ea typeface="黑体" pitchFamily="49" charset="-122"/>
              </a:rPr>
              <a:t>CGI </a:t>
            </a:r>
            <a:r>
              <a:rPr lang="en-US" altLang="zh-CN" sz="3000" dirty="0">
                <a:ea typeface="黑体" pitchFamily="49" charset="-122"/>
              </a:rPr>
              <a:t>(Common Gateway Interface</a:t>
            </a:r>
            <a:r>
              <a:rPr lang="en-US" altLang="zh-CN" sz="3000" dirty="0" smtClean="0">
                <a:ea typeface="黑体" pitchFamily="49" charset="-122"/>
              </a:rPr>
              <a:t>) </a:t>
            </a:r>
            <a:r>
              <a:rPr lang="zh-CN" altLang="en-US" sz="3000" dirty="0" smtClean="0">
                <a:ea typeface="黑体" pitchFamily="49" charset="-122"/>
              </a:rPr>
              <a:t>是一种标准，它定义了动态文档应如何创建，输入数据应如何提供给应用程序，以及输出结果应如何使用。</a:t>
            </a:r>
          </a:p>
          <a:p>
            <a:pPr eaLnBrk="1" hangingPunct="1"/>
            <a:r>
              <a:rPr lang="zh-CN" altLang="en-US" sz="3000" dirty="0" smtClean="0">
                <a:ea typeface="黑体" pitchFamily="49" charset="-122"/>
              </a:rPr>
              <a:t>万维网服务器与 </a:t>
            </a:r>
            <a:r>
              <a:rPr lang="en-US" altLang="zh-CN" sz="3000" dirty="0" smtClean="0">
                <a:ea typeface="黑体" pitchFamily="49" charset="-122"/>
              </a:rPr>
              <a:t>CGI </a:t>
            </a:r>
            <a:r>
              <a:rPr lang="zh-CN" altLang="en-US" sz="3000" dirty="0" smtClean="0">
                <a:ea typeface="黑体" pitchFamily="49" charset="-122"/>
              </a:rPr>
              <a:t>的通信遵循 </a:t>
            </a:r>
            <a:r>
              <a:rPr lang="en-US" altLang="zh-CN" sz="3000" dirty="0" smtClean="0">
                <a:ea typeface="黑体" pitchFamily="49" charset="-122"/>
              </a:rPr>
              <a:t>CGI </a:t>
            </a:r>
            <a:r>
              <a:rPr lang="zh-CN" altLang="en-US" sz="3000" dirty="0" smtClean="0">
                <a:ea typeface="黑体" pitchFamily="49" charset="-122"/>
              </a:rPr>
              <a:t>标准。</a:t>
            </a:r>
          </a:p>
          <a:p>
            <a:pPr eaLnBrk="1" hangingPunct="1"/>
            <a:r>
              <a:rPr lang="zh-CN" altLang="en-US" sz="3000" dirty="0" smtClean="0">
                <a:ea typeface="黑体" pitchFamily="49" charset="-122"/>
              </a:rPr>
              <a:t>“</a:t>
            </a:r>
            <a:r>
              <a:rPr lang="zh-CN" altLang="en-US" sz="3000" dirty="0" smtClean="0">
                <a:solidFill>
                  <a:srgbClr val="FF0000"/>
                </a:solidFill>
                <a:ea typeface="黑体" pitchFamily="49" charset="-122"/>
              </a:rPr>
              <a:t>通用</a:t>
            </a:r>
            <a:r>
              <a:rPr lang="zh-CN" altLang="en-US" sz="3000" dirty="0" smtClean="0">
                <a:ea typeface="黑体" pitchFamily="49" charset="-122"/>
              </a:rPr>
              <a:t>”：</a:t>
            </a:r>
            <a:r>
              <a:rPr lang="en-US" altLang="zh-CN" sz="3000" dirty="0" smtClean="0">
                <a:ea typeface="黑体" pitchFamily="49" charset="-122"/>
              </a:rPr>
              <a:t>CGI </a:t>
            </a:r>
            <a:r>
              <a:rPr lang="zh-CN" altLang="en-US" sz="3000" dirty="0" smtClean="0">
                <a:ea typeface="黑体" pitchFamily="49" charset="-122"/>
              </a:rPr>
              <a:t>标准所定义的规则对其他任何语言都是通用的。</a:t>
            </a:r>
          </a:p>
          <a:p>
            <a:pPr eaLnBrk="1" hangingPunct="1"/>
            <a:r>
              <a:rPr lang="zh-CN" altLang="en-US" sz="3000" dirty="0" smtClean="0">
                <a:ea typeface="黑体" pitchFamily="49" charset="-122"/>
              </a:rPr>
              <a:t>“</a:t>
            </a:r>
            <a:r>
              <a:rPr lang="zh-CN" altLang="en-US" sz="3000" dirty="0" smtClean="0">
                <a:solidFill>
                  <a:srgbClr val="FF0000"/>
                </a:solidFill>
                <a:ea typeface="黑体" pitchFamily="49" charset="-122"/>
              </a:rPr>
              <a:t>网关</a:t>
            </a:r>
            <a:r>
              <a:rPr lang="zh-CN" altLang="en-US" sz="3000" dirty="0" smtClean="0">
                <a:ea typeface="黑体" pitchFamily="49" charset="-122"/>
              </a:rPr>
              <a:t>”：</a:t>
            </a:r>
            <a:r>
              <a:rPr lang="en-US" altLang="zh-CN" sz="3000" dirty="0" smtClean="0">
                <a:ea typeface="黑体" pitchFamily="49" charset="-122"/>
              </a:rPr>
              <a:t>CGI </a:t>
            </a:r>
            <a:r>
              <a:rPr lang="zh-CN" altLang="en-US" sz="3000" dirty="0" smtClean="0">
                <a:ea typeface="黑体" pitchFamily="49" charset="-122"/>
              </a:rPr>
              <a:t>程序的作用像网关。</a:t>
            </a:r>
          </a:p>
          <a:p>
            <a:pPr eaLnBrk="1" hangingPunct="1"/>
            <a:r>
              <a:rPr lang="zh-CN" altLang="en-US" sz="3000" dirty="0" smtClean="0">
                <a:ea typeface="黑体" pitchFamily="49" charset="-122"/>
              </a:rPr>
              <a:t>“</a:t>
            </a:r>
            <a:r>
              <a:rPr lang="zh-CN" altLang="en-US" sz="3000" dirty="0" smtClean="0">
                <a:solidFill>
                  <a:srgbClr val="FF0000"/>
                </a:solidFill>
                <a:ea typeface="黑体" pitchFamily="49" charset="-122"/>
              </a:rPr>
              <a:t>接口</a:t>
            </a:r>
            <a:r>
              <a:rPr lang="zh-CN" altLang="en-US" sz="3000" dirty="0" smtClean="0">
                <a:ea typeface="黑体" pitchFamily="49" charset="-122"/>
              </a:rPr>
              <a:t>”：有一些已定义好的变量和调用等可供其他 </a:t>
            </a:r>
            <a:r>
              <a:rPr lang="en-US" altLang="zh-CN" sz="3000" dirty="0" smtClean="0">
                <a:ea typeface="黑体" pitchFamily="49" charset="-122"/>
              </a:rPr>
              <a:t>CGI </a:t>
            </a:r>
            <a:r>
              <a:rPr lang="zh-CN" altLang="en-US" sz="3000" dirty="0" smtClean="0">
                <a:ea typeface="黑体" pitchFamily="49" charset="-122"/>
              </a:rPr>
              <a:t>程序使用。  </a:t>
            </a:r>
          </a:p>
        </p:txBody>
      </p:sp>
    </p:spTree>
    <p:extLst>
      <p:ext uri="{BB962C8B-B14F-4D97-AF65-F5344CB8AC3E}">
        <p14:creationId xmlns:p14="http://schemas.microsoft.com/office/powerpoint/2010/main" val="14800548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9632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9632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9632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2"/>
          <p:cNvSpPr>
            <a:spLocks noGrp="1" noChangeArrowheads="1"/>
          </p:cNvSpPr>
          <p:nvPr>
            <p:ph type="title"/>
          </p:nvPr>
        </p:nvSpPr>
        <p:spPr/>
        <p:txBody>
          <a:bodyPr/>
          <a:lstStyle/>
          <a:p>
            <a:pPr algn="ctr" eaLnBrk="1" hangingPunct="1"/>
            <a:r>
              <a:rPr lang="en-US" altLang="zh-CN" dirty="0" smtClean="0">
                <a:ea typeface="黑体" pitchFamily="49" charset="-122"/>
              </a:rPr>
              <a:t>CGI </a:t>
            </a:r>
            <a:r>
              <a:rPr lang="zh-CN" altLang="en-US" dirty="0" smtClean="0">
                <a:ea typeface="黑体" pitchFamily="49" charset="-122"/>
              </a:rPr>
              <a:t>程序</a:t>
            </a:r>
          </a:p>
        </p:txBody>
      </p:sp>
      <p:sp>
        <p:nvSpPr>
          <p:cNvPr id="697347" name="Rectangle 3"/>
          <p:cNvSpPr>
            <a:spLocks noGrp="1" noChangeArrowheads="1"/>
          </p:cNvSpPr>
          <p:nvPr>
            <p:ph idx="1"/>
          </p:nvPr>
        </p:nvSpPr>
        <p:spPr/>
        <p:txBody>
          <a:bodyPr/>
          <a:lstStyle/>
          <a:p>
            <a:pPr eaLnBrk="1" hangingPunct="1">
              <a:defRPr/>
            </a:pPr>
            <a:r>
              <a:rPr lang="en-US" altLang="zh-CN" dirty="0" smtClean="0"/>
              <a:t>CGI </a:t>
            </a:r>
            <a:r>
              <a:rPr lang="zh-CN" altLang="en-US" dirty="0" smtClean="0"/>
              <a:t>程序的正式名字是 </a:t>
            </a:r>
            <a:r>
              <a:rPr lang="en-US" altLang="zh-CN" dirty="0" smtClean="0"/>
              <a:t>CGI</a:t>
            </a:r>
            <a:r>
              <a:rPr lang="en-US" altLang="zh-CN" dirty="0" smtClean="0">
                <a:solidFill>
                  <a:schemeClr val="hlink"/>
                </a:solidFill>
              </a:rPr>
              <a:t> </a:t>
            </a:r>
            <a:r>
              <a:rPr lang="zh-CN" altLang="en-US" dirty="0" smtClean="0">
                <a:solidFill>
                  <a:srgbClr val="FF0000"/>
                </a:solidFill>
              </a:rPr>
              <a:t>脚本 </a:t>
            </a:r>
            <a:r>
              <a:rPr lang="en-US" altLang="zh-CN" dirty="0" smtClean="0"/>
              <a:t>(script)</a:t>
            </a:r>
            <a:r>
              <a:rPr lang="zh-CN" altLang="en-US" dirty="0" smtClean="0"/>
              <a:t>。</a:t>
            </a:r>
          </a:p>
          <a:p>
            <a:pPr eaLnBrk="1" hangingPunct="1">
              <a:defRPr/>
            </a:pPr>
            <a:r>
              <a:rPr lang="zh-CN" altLang="en-US" dirty="0" smtClean="0"/>
              <a:t>“</a:t>
            </a:r>
            <a:r>
              <a:rPr lang="zh-CN" altLang="en-US" dirty="0" smtClean="0">
                <a:solidFill>
                  <a:srgbClr val="FF0000"/>
                </a:solidFill>
              </a:rPr>
              <a:t>脚本</a:t>
            </a:r>
            <a:r>
              <a:rPr lang="zh-CN" altLang="en-US" dirty="0" smtClean="0"/>
              <a:t>”指的是一个程序，它被另一个程序（解释程序）而不是计算机的处理机来解释或执行。</a:t>
            </a:r>
          </a:p>
          <a:p>
            <a:pPr eaLnBrk="1" hangingPunct="1">
              <a:defRPr/>
            </a:pPr>
            <a:r>
              <a:rPr lang="zh-CN" altLang="en-US" dirty="0" smtClean="0"/>
              <a:t>脚本运行起来要比一般的编译程序要慢，因为它的每一条指令先要被另一个程序来处理（这就要一些附加的指令），而不是直接被指令处理器来处理。  </a:t>
            </a:r>
          </a:p>
        </p:txBody>
      </p:sp>
    </p:spTree>
    <p:extLst>
      <p:ext uri="{BB962C8B-B14F-4D97-AF65-F5344CB8AC3E}">
        <p14:creationId xmlns:p14="http://schemas.microsoft.com/office/powerpoint/2010/main" val="18826468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9734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69734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2"/>
          <p:cNvSpPr>
            <a:spLocks noGrp="1" noChangeArrowheads="1"/>
          </p:cNvSpPr>
          <p:nvPr>
            <p:ph type="title"/>
          </p:nvPr>
        </p:nvSpPr>
        <p:spPr/>
        <p:txBody>
          <a:bodyPr/>
          <a:lstStyle/>
          <a:p>
            <a:pPr eaLnBrk="1" hangingPunct="1"/>
            <a:r>
              <a:rPr lang="en-US" altLang="zh-CN" dirty="0" smtClean="0">
                <a:ea typeface="黑体" pitchFamily="49" charset="-122"/>
              </a:rPr>
              <a:t>3. </a:t>
            </a:r>
            <a:r>
              <a:rPr lang="zh-CN" altLang="en-US" dirty="0" smtClean="0">
                <a:ea typeface="黑体" pitchFamily="49" charset="-122"/>
              </a:rPr>
              <a:t>活动万维网文档</a:t>
            </a:r>
          </a:p>
        </p:txBody>
      </p:sp>
      <p:sp>
        <p:nvSpPr>
          <p:cNvPr id="702467" name="Rectangle 3"/>
          <p:cNvSpPr>
            <a:spLocks noGrp="1" noChangeArrowheads="1"/>
          </p:cNvSpPr>
          <p:nvPr>
            <p:ph idx="1"/>
          </p:nvPr>
        </p:nvSpPr>
        <p:spPr/>
        <p:txBody>
          <a:bodyPr/>
          <a:lstStyle/>
          <a:p>
            <a:pPr eaLnBrk="1" hangingPunct="1"/>
            <a:r>
              <a:rPr lang="zh-CN" altLang="en-US" dirty="0" smtClean="0">
                <a:solidFill>
                  <a:srgbClr val="FF0000"/>
                </a:solidFill>
                <a:ea typeface="黑体" pitchFamily="49" charset="-122"/>
              </a:rPr>
              <a:t>活动文档 </a:t>
            </a:r>
            <a:r>
              <a:rPr lang="en-US" altLang="zh-CN" dirty="0" smtClean="0">
                <a:ea typeface="黑体" pitchFamily="49" charset="-122"/>
              </a:rPr>
              <a:t>(active document) </a:t>
            </a:r>
            <a:r>
              <a:rPr lang="zh-CN" altLang="en-US" dirty="0" smtClean="0">
                <a:ea typeface="黑体" pitchFamily="49" charset="-122"/>
              </a:rPr>
              <a:t>技术把所有的工作都</a:t>
            </a:r>
            <a:r>
              <a:rPr lang="zh-CN" altLang="en-US" dirty="0" smtClean="0">
                <a:solidFill>
                  <a:srgbClr val="FF0000"/>
                </a:solidFill>
                <a:ea typeface="黑体" pitchFamily="49" charset="-122"/>
              </a:rPr>
              <a:t>转移给浏览器端。</a:t>
            </a:r>
          </a:p>
          <a:p>
            <a:pPr eaLnBrk="1" hangingPunct="1"/>
            <a:r>
              <a:rPr lang="zh-CN" altLang="en-US" dirty="0" smtClean="0">
                <a:ea typeface="黑体" pitchFamily="49" charset="-122"/>
              </a:rPr>
              <a:t>每当浏览器请求一个活动文档时，服务器就返回一段程序副本在浏览器端运行。</a:t>
            </a:r>
          </a:p>
          <a:p>
            <a:pPr eaLnBrk="1" hangingPunct="1"/>
            <a:r>
              <a:rPr lang="zh-CN" altLang="en-US" dirty="0" smtClean="0">
                <a:ea typeface="黑体" pitchFamily="49" charset="-122"/>
              </a:rPr>
              <a:t>活动文档程序可与用户直接交互，并可连续地改变屏幕的显示。</a:t>
            </a:r>
          </a:p>
          <a:p>
            <a:pPr eaLnBrk="1" hangingPunct="1"/>
            <a:r>
              <a:rPr lang="zh-CN" altLang="en-US" dirty="0" smtClean="0">
                <a:ea typeface="黑体" pitchFamily="49" charset="-122"/>
              </a:rPr>
              <a:t>由于活动文档技术不需要服务器的连续更新传送，对网络带宽的要求也不会太高。 </a:t>
            </a:r>
          </a:p>
        </p:txBody>
      </p:sp>
    </p:spTree>
    <p:extLst>
      <p:ext uri="{BB962C8B-B14F-4D97-AF65-F5344CB8AC3E}">
        <p14:creationId xmlns:p14="http://schemas.microsoft.com/office/powerpoint/2010/main" val="5373726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0246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02467">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70246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4586" name="Group 74"/>
          <p:cNvGrpSpPr>
            <a:grpSpLocks/>
          </p:cNvGrpSpPr>
          <p:nvPr/>
        </p:nvGrpSpPr>
        <p:grpSpPr bwMode="auto">
          <a:xfrm>
            <a:off x="2268406" y="4005164"/>
            <a:ext cx="5845572" cy="1724026"/>
            <a:chOff x="1319" y="2704"/>
            <a:chExt cx="3399" cy="1086"/>
          </a:xfrm>
        </p:grpSpPr>
        <p:sp>
          <p:nvSpPr>
            <p:cNvPr id="215080" name="Line 27"/>
            <p:cNvSpPr>
              <a:spLocks noChangeShapeType="1"/>
            </p:cNvSpPr>
            <p:nvPr/>
          </p:nvSpPr>
          <p:spPr bwMode="auto">
            <a:xfrm flipH="1" flipV="1">
              <a:off x="1319" y="3253"/>
              <a:ext cx="2934" cy="9"/>
            </a:xfrm>
            <a:prstGeom prst="line">
              <a:avLst/>
            </a:prstGeom>
            <a:noFill/>
            <a:ln w="28575">
              <a:solidFill>
                <a:srgbClr val="333399"/>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15081" name="Text Box 29"/>
            <p:cNvSpPr txBox="1">
              <a:spLocks noChangeArrowheads="1"/>
            </p:cNvSpPr>
            <p:nvPr/>
          </p:nvSpPr>
          <p:spPr bwMode="auto">
            <a:xfrm>
              <a:off x="3787" y="2881"/>
              <a:ext cx="9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响应程序</a:t>
              </a:r>
            </a:p>
          </p:txBody>
        </p:sp>
        <p:grpSp>
          <p:nvGrpSpPr>
            <p:cNvPr id="215082" name="Group 56"/>
            <p:cNvGrpSpPr>
              <a:grpSpLocks/>
            </p:cNvGrpSpPr>
            <p:nvPr/>
          </p:nvGrpSpPr>
          <p:grpSpPr bwMode="auto">
            <a:xfrm flipH="1">
              <a:off x="1934" y="3121"/>
              <a:ext cx="1445" cy="270"/>
              <a:chOff x="1152" y="1824"/>
              <a:chExt cx="1296" cy="240"/>
            </a:xfrm>
          </p:grpSpPr>
          <p:sp>
            <p:nvSpPr>
              <p:cNvPr id="215089" name="AutoShape 57"/>
              <p:cNvSpPr>
                <a:spLocks noChangeArrowheads="1"/>
              </p:cNvSpPr>
              <p:nvPr/>
            </p:nvSpPr>
            <p:spPr bwMode="auto">
              <a:xfrm>
                <a:off x="2160" y="1872"/>
                <a:ext cx="288" cy="144"/>
              </a:xfrm>
              <a:prstGeom prst="rightArrow">
                <a:avLst>
                  <a:gd name="adj1" fmla="val 50000"/>
                  <a:gd name="adj2" fmla="val 50000"/>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90" name="Rectangle 58"/>
              <p:cNvSpPr>
                <a:spLocks noChangeArrowheads="1"/>
              </p:cNvSpPr>
              <p:nvPr/>
            </p:nvSpPr>
            <p:spPr bwMode="auto">
              <a:xfrm>
                <a:off x="1152" y="1824"/>
                <a:ext cx="1008" cy="24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HTTP </a:t>
                </a:r>
                <a:r>
                  <a:rPr kumimoji="1" lang="zh-CN" altLang="en-US" sz="2000" b="1">
                    <a:solidFill>
                      <a:srgbClr val="000099"/>
                    </a:solidFill>
                    <a:latin typeface="Arial" charset="0"/>
                    <a:ea typeface="黑体" pitchFamily="49" charset="-122"/>
                  </a:rPr>
                  <a:t>响应报文</a:t>
                </a:r>
              </a:p>
            </p:txBody>
          </p:sp>
        </p:grpSp>
        <p:grpSp>
          <p:nvGrpSpPr>
            <p:cNvPr id="215083" name="Group 63"/>
            <p:cNvGrpSpPr>
              <a:grpSpLocks/>
            </p:cNvGrpSpPr>
            <p:nvPr/>
          </p:nvGrpSpPr>
          <p:grpSpPr bwMode="auto">
            <a:xfrm>
              <a:off x="3243" y="2704"/>
              <a:ext cx="660" cy="1086"/>
              <a:chOff x="975" y="3203"/>
              <a:chExt cx="660" cy="1086"/>
            </a:xfrm>
          </p:grpSpPr>
          <p:sp>
            <p:nvSpPr>
              <p:cNvPr id="215084" name="Rectangle 64"/>
              <p:cNvSpPr>
                <a:spLocks noChangeArrowheads="1"/>
              </p:cNvSpPr>
              <p:nvPr/>
            </p:nvSpPr>
            <p:spPr bwMode="auto">
              <a:xfrm>
                <a:off x="1123" y="3806"/>
                <a:ext cx="401" cy="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85" name="Text Box 65"/>
              <p:cNvSpPr txBox="1">
                <a:spLocks noChangeArrowheads="1"/>
              </p:cNvSpPr>
              <p:nvPr/>
            </p:nvSpPr>
            <p:spPr bwMode="auto">
              <a:xfrm>
                <a:off x="975" y="3203"/>
                <a:ext cx="660" cy="1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grpSp>
            <p:nvGrpSpPr>
              <p:cNvPr id="215086" name="Group 66"/>
              <p:cNvGrpSpPr>
                <a:grpSpLocks/>
              </p:cNvGrpSpPr>
              <p:nvPr/>
            </p:nvGrpSpPr>
            <p:grpSpPr bwMode="auto">
              <a:xfrm>
                <a:off x="1111" y="3612"/>
                <a:ext cx="406" cy="252"/>
                <a:chOff x="2154" y="3884"/>
                <a:chExt cx="406" cy="252"/>
              </a:xfrm>
            </p:grpSpPr>
            <p:sp>
              <p:nvSpPr>
                <p:cNvPr id="215087" name="Rectangle 67"/>
                <p:cNvSpPr>
                  <a:spLocks noChangeArrowheads="1"/>
                </p:cNvSpPr>
                <p:nvPr/>
              </p:nvSpPr>
              <p:spPr bwMode="auto">
                <a:xfrm>
                  <a:off x="2175" y="3927"/>
                  <a:ext cx="375" cy="1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88" name="Text Box 68"/>
                <p:cNvSpPr txBox="1">
                  <a:spLocks noChangeArrowheads="1"/>
                </p:cNvSpPr>
                <p:nvPr/>
              </p:nvSpPr>
              <p:spPr bwMode="auto">
                <a:xfrm>
                  <a:off x="2154" y="3884"/>
                  <a:ext cx="406" cy="25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程序</a:t>
                  </a:r>
                </a:p>
              </p:txBody>
            </p:sp>
          </p:grpSp>
        </p:grpSp>
      </p:grpSp>
      <p:sp>
        <p:nvSpPr>
          <p:cNvPr id="204803" name="Rectangle 2"/>
          <p:cNvSpPr>
            <a:spLocks noGrp="1" noChangeArrowheads="1"/>
          </p:cNvSpPr>
          <p:nvPr>
            <p:ph type="title"/>
          </p:nvPr>
        </p:nvSpPr>
        <p:spPr/>
        <p:txBody>
          <a:bodyPr/>
          <a:lstStyle/>
          <a:p>
            <a:pPr algn="ctr" eaLnBrk="1" hangingPunct="1">
              <a:defRPr/>
            </a:pPr>
            <a:r>
              <a:rPr dirty="0"/>
              <a:t>活动文档在客户端创建 </a:t>
            </a:r>
          </a:p>
        </p:txBody>
      </p:sp>
      <p:pic>
        <p:nvPicPr>
          <p:cNvPr id="215044" name="Picture 4"/>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77700" y="1804888"/>
            <a:ext cx="1577048" cy="2151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5045" name="AutoShape 5"/>
          <p:cNvSpPr>
            <a:spLocks noChangeArrowheads="1"/>
          </p:cNvSpPr>
          <p:nvPr/>
        </p:nvSpPr>
        <p:spPr bwMode="auto">
          <a:xfrm>
            <a:off x="8525009" y="3005038"/>
            <a:ext cx="751548" cy="385763"/>
          </a:xfrm>
          <a:prstGeom prst="can">
            <a:avLst>
              <a:gd name="adj" fmla="val 39583"/>
            </a:avLst>
          </a:prstGeom>
          <a:gradFill rotWithShape="1">
            <a:gsLst>
              <a:gs pos="0">
                <a:srgbClr val="666666"/>
              </a:gs>
              <a:gs pos="50000">
                <a:srgbClr val="DDDDDD"/>
              </a:gs>
              <a:gs pos="100000">
                <a:srgbClr val="666666"/>
              </a:gs>
            </a:gsLst>
            <a:lin ang="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46" name="Rectangle 6"/>
          <p:cNvSpPr>
            <a:spLocks noChangeArrowheads="1"/>
          </p:cNvSpPr>
          <p:nvPr/>
        </p:nvSpPr>
        <p:spPr bwMode="auto">
          <a:xfrm>
            <a:off x="6696869" y="1490562"/>
            <a:ext cx="172162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2000" b="1">
                <a:solidFill>
                  <a:srgbClr val="000099"/>
                </a:solidFill>
                <a:latin typeface="Arial" charset="0"/>
                <a:ea typeface="黑体" pitchFamily="49" charset="-122"/>
              </a:rPr>
              <a:t>万维网服务器</a:t>
            </a:r>
          </a:p>
        </p:txBody>
      </p:sp>
      <p:sp>
        <p:nvSpPr>
          <p:cNvPr id="215047" name="Oval 7"/>
          <p:cNvSpPr>
            <a:spLocks noChangeArrowheads="1"/>
          </p:cNvSpPr>
          <p:nvPr/>
        </p:nvSpPr>
        <p:spPr bwMode="auto">
          <a:xfrm>
            <a:off x="6875727" y="2833588"/>
            <a:ext cx="454025" cy="188913"/>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48" name="Rectangle 8"/>
          <p:cNvSpPr>
            <a:spLocks noChangeArrowheads="1"/>
          </p:cNvSpPr>
          <p:nvPr/>
        </p:nvSpPr>
        <p:spPr bwMode="auto">
          <a:xfrm>
            <a:off x="3269325" y="2131913"/>
            <a:ext cx="952185"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2000" b="1">
                <a:solidFill>
                  <a:srgbClr val="000099"/>
                </a:solidFill>
                <a:latin typeface="Arial" charset="0"/>
                <a:ea typeface="黑体" pitchFamily="49" charset="-122"/>
              </a:rPr>
              <a:t>浏览器</a:t>
            </a:r>
          </a:p>
          <a:p>
            <a:pPr>
              <a:lnSpc>
                <a:spcPct val="90000"/>
              </a:lnSpc>
            </a:pPr>
            <a:r>
              <a:rPr kumimoji="1" lang="zh-CN" altLang="en-US" sz="2000" b="1">
                <a:solidFill>
                  <a:srgbClr val="000099"/>
                </a:solidFill>
                <a:latin typeface="Arial" charset="0"/>
                <a:ea typeface="黑体" pitchFamily="49" charset="-122"/>
              </a:rPr>
              <a:t> 程序</a:t>
            </a:r>
          </a:p>
        </p:txBody>
      </p:sp>
      <p:sp>
        <p:nvSpPr>
          <p:cNvPr id="215049" name="Rectangle 9"/>
          <p:cNvSpPr>
            <a:spLocks noChangeArrowheads="1"/>
          </p:cNvSpPr>
          <p:nvPr/>
        </p:nvSpPr>
        <p:spPr bwMode="auto">
          <a:xfrm>
            <a:off x="1599407" y="1762025"/>
            <a:ext cx="1465146"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2000" b="1">
                <a:solidFill>
                  <a:srgbClr val="000099"/>
                </a:solidFill>
                <a:latin typeface="Arial" charset="0"/>
                <a:ea typeface="黑体" pitchFamily="49" charset="-122"/>
              </a:rPr>
              <a:t>万维网客户</a:t>
            </a:r>
          </a:p>
        </p:txBody>
      </p:sp>
      <p:sp>
        <p:nvSpPr>
          <p:cNvPr id="215050" name="Line 10"/>
          <p:cNvSpPr>
            <a:spLocks noChangeShapeType="1"/>
          </p:cNvSpPr>
          <p:nvPr/>
        </p:nvSpPr>
        <p:spPr bwMode="auto">
          <a:xfrm>
            <a:off x="6182652" y="2638326"/>
            <a:ext cx="834098" cy="287337"/>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15051" name="Rectangle 11"/>
          <p:cNvSpPr>
            <a:spLocks noChangeArrowheads="1"/>
          </p:cNvSpPr>
          <p:nvPr/>
        </p:nvSpPr>
        <p:spPr bwMode="auto">
          <a:xfrm>
            <a:off x="5348553" y="2317651"/>
            <a:ext cx="952185" cy="643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2000" b="1" dirty="0">
                <a:solidFill>
                  <a:srgbClr val="000099"/>
                </a:solidFill>
                <a:latin typeface="Arial" charset="0"/>
                <a:ea typeface="黑体" pitchFamily="49" charset="-122"/>
              </a:rPr>
              <a:t>服务器</a:t>
            </a:r>
          </a:p>
          <a:p>
            <a:pPr>
              <a:lnSpc>
                <a:spcPct val="90000"/>
              </a:lnSpc>
            </a:pPr>
            <a:r>
              <a:rPr kumimoji="1" lang="zh-CN" altLang="en-US" sz="2000" b="1" dirty="0">
                <a:solidFill>
                  <a:srgbClr val="000099"/>
                </a:solidFill>
                <a:latin typeface="Arial" charset="0"/>
                <a:ea typeface="黑体" pitchFamily="49" charset="-122"/>
              </a:rPr>
              <a:t> 程序</a:t>
            </a:r>
          </a:p>
        </p:txBody>
      </p:sp>
      <p:sp>
        <p:nvSpPr>
          <p:cNvPr id="215052" name="Rectangle 12"/>
          <p:cNvSpPr>
            <a:spLocks noChangeArrowheads="1"/>
          </p:cNvSpPr>
          <p:nvPr/>
        </p:nvSpPr>
        <p:spPr bwMode="auto">
          <a:xfrm>
            <a:off x="4392348" y="2566887"/>
            <a:ext cx="854402" cy="397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2000" b="1">
                <a:solidFill>
                  <a:srgbClr val="000099"/>
                </a:solidFill>
                <a:latin typeface="Arial" charset="0"/>
                <a:ea typeface="黑体" pitchFamily="49" charset="-122"/>
              </a:rPr>
              <a:t>HTTP</a:t>
            </a:r>
          </a:p>
        </p:txBody>
      </p:sp>
      <p:sp>
        <p:nvSpPr>
          <p:cNvPr id="215053" name="Line 13"/>
          <p:cNvSpPr>
            <a:spLocks noChangeShapeType="1"/>
          </p:cNvSpPr>
          <p:nvPr/>
        </p:nvSpPr>
        <p:spPr bwMode="auto">
          <a:xfrm>
            <a:off x="7236884" y="3005038"/>
            <a:ext cx="1380993" cy="257175"/>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pic>
        <p:nvPicPr>
          <p:cNvPr id="215054" name="Picture 1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9222" y="2147787"/>
            <a:ext cx="1104106" cy="1028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5055" name="Oval 16"/>
          <p:cNvSpPr>
            <a:spLocks noChangeArrowheads="1"/>
          </p:cNvSpPr>
          <p:nvPr/>
        </p:nvSpPr>
        <p:spPr bwMode="auto">
          <a:xfrm>
            <a:off x="2282164" y="2844700"/>
            <a:ext cx="459184" cy="177800"/>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56" name="Line 17"/>
          <p:cNvSpPr>
            <a:spLocks noChangeShapeType="1"/>
          </p:cNvSpPr>
          <p:nvPr/>
        </p:nvSpPr>
        <p:spPr bwMode="auto">
          <a:xfrm flipH="1">
            <a:off x="2545292" y="2566888"/>
            <a:ext cx="921808" cy="352425"/>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15057" name="Freeform 18" descr="横虚线"/>
          <p:cNvSpPr>
            <a:spLocks/>
          </p:cNvSpPr>
          <p:nvPr/>
        </p:nvSpPr>
        <p:spPr bwMode="auto">
          <a:xfrm>
            <a:off x="2053432" y="2317650"/>
            <a:ext cx="583010" cy="330200"/>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pattFill prst="dashHorz">
            <a:fgClr>
              <a:schemeClr val="bg2"/>
            </a:fgClr>
            <a:bgClr>
              <a:schemeClr val="bg1"/>
            </a:bgClr>
          </a:patt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704585" name="Group 73"/>
          <p:cNvGrpSpPr>
            <a:grpSpLocks/>
          </p:cNvGrpSpPr>
          <p:nvPr/>
        </p:nvGrpSpPr>
        <p:grpSpPr bwMode="auto">
          <a:xfrm>
            <a:off x="2221972" y="3559076"/>
            <a:ext cx="5107781" cy="1589087"/>
            <a:chOff x="1292" y="2423"/>
            <a:chExt cx="2970" cy="1001"/>
          </a:xfrm>
        </p:grpSpPr>
        <p:sp>
          <p:nvSpPr>
            <p:cNvPr id="215073" name="Line 19"/>
            <p:cNvSpPr>
              <a:spLocks noChangeShapeType="1"/>
            </p:cNvSpPr>
            <p:nvPr/>
          </p:nvSpPr>
          <p:spPr bwMode="auto">
            <a:xfrm flipV="1">
              <a:off x="1328" y="2749"/>
              <a:ext cx="2934" cy="9"/>
            </a:xfrm>
            <a:prstGeom prst="line">
              <a:avLst/>
            </a:prstGeom>
            <a:noFill/>
            <a:ln w="28575">
              <a:solidFill>
                <a:srgbClr val="333399"/>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215074" name="Group 20"/>
            <p:cNvGrpSpPr>
              <a:grpSpLocks/>
            </p:cNvGrpSpPr>
            <p:nvPr/>
          </p:nvGrpSpPr>
          <p:grpSpPr bwMode="auto">
            <a:xfrm>
              <a:off x="2298" y="2614"/>
              <a:ext cx="1444" cy="270"/>
              <a:chOff x="1152" y="1824"/>
              <a:chExt cx="1296" cy="240"/>
            </a:xfrm>
          </p:grpSpPr>
          <p:sp>
            <p:nvSpPr>
              <p:cNvPr id="215078" name="AutoShape 21"/>
              <p:cNvSpPr>
                <a:spLocks noChangeArrowheads="1"/>
              </p:cNvSpPr>
              <p:nvPr/>
            </p:nvSpPr>
            <p:spPr bwMode="auto">
              <a:xfrm>
                <a:off x="2160" y="1872"/>
                <a:ext cx="288" cy="144"/>
              </a:xfrm>
              <a:prstGeom prst="rightArrow">
                <a:avLst>
                  <a:gd name="adj1" fmla="val 50000"/>
                  <a:gd name="adj2" fmla="val 50000"/>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79" name="Rectangle 22"/>
              <p:cNvSpPr>
                <a:spLocks noChangeArrowheads="1"/>
              </p:cNvSpPr>
              <p:nvPr/>
            </p:nvSpPr>
            <p:spPr bwMode="auto">
              <a:xfrm>
                <a:off x="1152" y="1824"/>
                <a:ext cx="1008" cy="24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HTTP </a:t>
                </a:r>
                <a:r>
                  <a:rPr kumimoji="1" lang="zh-CN" altLang="en-US" sz="2000" b="1">
                    <a:solidFill>
                      <a:srgbClr val="000099"/>
                    </a:solidFill>
                    <a:latin typeface="Arial" charset="0"/>
                    <a:ea typeface="黑体" pitchFamily="49" charset="-122"/>
                  </a:rPr>
                  <a:t>请求报文</a:t>
                </a:r>
              </a:p>
            </p:txBody>
          </p:sp>
        </p:grpSp>
        <p:sp>
          <p:nvSpPr>
            <p:cNvPr id="215075" name="Line 23"/>
            <p:cNvSpPr>
              <a:spLocks noChangeShapeType="1"/>
            </p:cNvSpPr>
            <p:nvPr/>
          </p:nvSpPr>
          <p:spPr bwMode="auto">
            <a:xfrm>
              <a:off x="1319" y="2506"/>
              <a:ext cx="0" cy="810"/>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15076" name="Line 24"/>
            <p:cNvSpPr>
              <a:spLocks noChangeShapeType="1"/>
            </p:cNvSpPr>
            <p:nvPr/>
          </p:nvSpPr>
          <p:spPr bwMode="auto">
            <a:xfrm>
              <a:off x="4262" y="2560"/>
              <a:ext cx="0" cy="864"/>
            </a:xfrm>
            <a:prstGeom prst="line">
              <a:avLst/>
            </a:prstGeom>
            <a:noFill/>
            <a:ln w="1905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15077" name="Text Box 25"/>
            <p:cNvSpPr txBox="1">
              <a:spLocks noChangeArrowheads="1"/>
            </p:cNvSpPr>
            <p:nvPr/>
          </p:nvSpPr>
          <p:spPr bwMode="auto">
            <a:xfrm>
              <a:off x="1292" y="2423"/>
              <a:ext cx="9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请求文档</a:t>
              </a:r>
            </a:p>
          </p:txBody>
        </p:sp>
      </p:grpSp>
      <p:sp>
        <p:nvSpPr>
          <p:cNvPr id="215059" name="Text Box 26"/>
          <p:cNvSpPr txBox="1">
            <a:spLocks noChangeArrowheads="1"/>
          </p:cNvSpPr>
          <p:nvPr/>
        </p:nvSpPr>
        <p:spPr bwMode="auto">
          <a:xfrm>
            <a:off x="7761421" y="3430488"/>
            <a:ext cx="218413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000099"/>
                </a:solidFill>
                <a:latin typeface="Arial" charset="0"/>
                <a:ea typeface="黑体" pitchFamily="49" charset="-122"/>
              </a:rPr>
              <a:t>程序事先被编译成二进制代码，存放为文件</a:t>
            </a:r>
          </a:p>
        </p:txBody>
      </p:sp>
      <p:sp>
        <p:nvSpPr>
          <p:cNvPr id="215060" name="Text Box 28"/>
          <p:cNvSpPr txBox="1">
            <a:spLocks noChangeArrowheads="1"/>
          </p:cNvSpPr>
          <p:nvPr/>
        </p:nvSpPr>
        <p:spPr bwMode="auto">
          <a:xfrm>
            <a:off x="8311753" y="1412776"/>
            <a:ext cx="1135247" cy="1723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grpSp>
        <p:nvGrpSpPr>
          <p:cNvPr id="215061" name="Group 72"/>
          <p:cNvGrpSpPr>
            <a:grpSpLocks/>
          </p:cNvGrpSpPr>
          <p:nvPr/>
        </p:nvGrpSpPr>
        <p:grpSpPr bwMode="auto">
          <a:xfrm>
            <a:off x="8542203" y="2312888"/>
            <a:ext cx="698235" cy="400050"/>
            <a:chOff x="5029" y="853"/>
            <a:chExt cx="406" cy="252"/>
          </a:xfrm>
        </p:grpSpPr>
        <p:sp>
          <p:nvSpPr>
            <p:cNvPr id="215071" name="Rectangle 38"/>
            <p:cNvSpPr>
              <a:spLocks noChangeArrowheads="1"/>
            </p:cNvSpPr>
            <p:nvPr/>
          </p:nvSpPr>
          <p:spPr bwMode="auto">
            <a:xfrm>
              <a:off x="5074" y="903"/>
              <a:ext cx="350" cy="16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72" name="Text Box 39"/>
            <p:cNvSpPr txBox="1">
              <a:spLocks noChangeArrowheads="1"/>
            </p:cNvSpPr>
            <p:nvPr/>
          </p:nvSpPr>
          <p:spPr bwMode="auto">
            <a:xfrm>
              <a:off x="5029" y="853"/>
              <a:ext cx="406" cy="25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程序</a:t>
              </a:r>
            </a:p>
          </p:txBody>
        </p:sp>
      </p:grpSp>
      <p:grpSp>
        <p:nvGrpSpPr>
          <p:cNvPr id="704583" name="Group 71"/>
          <p:cNvGrpSpPr>
            <a:grpSpLocks/>
          </p:cNvGrpSpPr>
          <p:nvPr/>
        </p:nvGrpSpPr>
        <p:grpSpPr bwMode="auto">
          <a:xfrm>
            <a:off x="37836" y="4581424"/>
            <a:ext cx="2774024" cy="1724024"/>
            <a:chOff x="22" y="3203"/>
            <a:chExt cx="1613" cy="1086"/>
          </a:xfrm>
        </p:grpSpPr>
        <p:sp>
          <p:nvSpPr>
            <p:cNvPr id="215064" name="Text Box 30"/>
            <p:cNvSpPr txBox="1">
              <a:spLocks noChangeArrowheads="1"/>
            </p:cNvSpPr>
            <p:nvPr/>
          </p:nvSpPr>
          <p:spPr bwMode="auto">
            <a:xfrm>
              <a:off x="22" y="3386"/>
              <a:ext cx="1134" cy="7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2800" b="1">
                  <a:solidFill>
                    <a:srgbClr val="000099"/>
                  </a:solidFill>
                  <a:latin typeface="Arial" charset="0"/>
                  <a:ea typeface="黑体" pitchFamily="49" charset="-122"/>
                  <a:sym typeface="Wingdings" pitchFamily="2" charset="2"/>
                </a:rPr>
                <a:t></a:t>
              </a:r>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此程序在</a:t>
              </a:r>
            </a:p>
            <a:p>
              <a:pPr algn="ctr" eaLnBrk="1" hangingPunct="1"/>
              <a:r>
                <a:rPr kumimoji="1" lang="zh-CN" altLang="en-US" sz="2000" b="1">
                  <a:solidFill>
                    <a:srgbClr val="000099"/>
                  </a:solidFill>
                  <a:latin typeface="Arial" charset="0"/>
                  <a:ea typeface="黑体" pitchFamily="49" charset="-122"/>
                </a:rPr>
                <a:t>客户端创建</a:t>
              </a:r>
            </a:p>
            <a:p>
              <a:pPr algn="ctr" eaLnBrk="1" hangingPunct="1"/>
              <a:r>
                <a:rPr kumimoji="1" lang="zh-CN" altLang="en-US" sz="2000" b="1">
                  <a:solidFill>
                    <a:srgbClr val="000099"/>
                  </a:solidFill>
                  <a:latin typeface="Arial" charset="0"/>
                  <a:ea typeface="黑体" pitchFamily="49" charset="-122"/>
                </a:rPr>
                <a:t>出活动文档</a:t>
              </a:r>
            </a:p>
          </p:txBody>
        </p:sp>
        <p:grpSp>
          <p:nvGrpSpPr>
            <p:cNvPr id="215065" name="Group 62"/>
            <p:cNvGrpSpPr>
              <a:grpSpLocks/>
            </p:cNvGrpSpPr>
            <p:nvPr/>
          </p:nvGrpSpPr>
          <p:grpSpPr bwMode="auto">
            <a:xfrm>
              <a:off x="975" y="3203"/>
              <a:ext cx="660" cy="1086"/>
              <a:chOff x="975" y="3203"/>
              <a:chExt cx="660" cy="1086"/>
            </a:xfrm>
          </p:grpSpPr>
          <p:sp>
            <p:nvSpPr>
              <p:cNvPr id="215066" name="Rectangle 41"/>
              <p:cNvSpPr>
                <a:spLocks noChangeArrowheads="1"/>
              </p:cNvSpPr>
              <p:nvPr/>
            </p:nvSpPr>
            <p:spPr bwMode="auto">
              <a:xfrm>
                <a:off x="1123" y="3806"/>
                <a:ext cx="401" cy="9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67" name="Text Box 42"/>
              <p:cNvSpPr txBox="1">
                <a:spLocks noChangeArrowheads="1"/>
              </p:cNvSpPr>
              <p:nvPr/>
            </p:nvSpPr>
            <p:spPr bwMode="auto">
              <a:xfrm>
                <a:off x="975" y="3203"/>
                <a:ext cx="660" cy="1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0600" b="1">
                    <a:solidFill>
                      <a:srgbClr val="000099"/>
                    </a:solidFill>
                    <a:latin typeface="Arial" charset="0"/>
                    <a:ea typeface="黑体" pitchFamily="49" charset="-122"/>
                    <a:sym typeface="Wingdings" pitchFamily="2" charset="2"/>
                  </a:rPr>
                  <a:t></a:t>
                </a:r>
                <a:endParaRPr kumimoji="1" lang="en-US" altLang="zh-CN" sz="10600" b="1">
                  <a:solidFill>
                    <a:srgbClr val="000099"/>
                  </a:solidFill>
                  <a:latin typeface="Arial" charset="0"/>
                  <a:ea typeface="黑体" pitchFamily="49" charset="-122"/>
                </a:endParaRPr>
              </a:p>
            </p:txBody>
          </p:sp>
          <p:grpSp>
            <p:nvGrpSpPr>
              <p:cNvPr id="215068" name="Group 60"/>
              <p:cNvGrpSpPr>
                <a:grpSpLocks/>
              </p:cNvGrpSpPr>
              <p:nvPr/>
            </p:nvGrpSpPr>
            <p:grpSpPr bwMode="auto">
              <a:xfrm>
                <a:off x="1111" y="3612"/>
                <a:ext cx="406" cy="252"/>
                <a:chOff x="2154" y="3884"/>
                <a:chExt cx="406" cy="252"/>
              </a:xfrm>
            </p:grpSpPr>
            <p:sp>
              <p:nvSpPr>
                <p:cNvPr id="215069" name="Rectangle 44"/>
                <p:cNvSpPr>
                  <a:spLocks noChangeArrowheads="1"/>
                </p:cNvSpPr>
                <p:nvPr/>
              </p:nvSpPr>
              <p:spPr bwMode="auto">
                <a:xfrm>
                  <a:off x="2175" y="3927"/>
                  <a:ext cx="375" cy="1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15070" name="Text Box 45"/>
                <p:cNvSpPr txBox="1">
                  <a:spLocks noChangeArrowheads="1"/>
                </p:cNvSpPr>
                <p:nvPr/>
              </p:nvSpPr>
              <p:spPr bwMode="auto">
                <a:xfrm>
                  <a:off x="2154" y="3884"/>
                  <a:ext cx="406" cy="25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文档</a:t>
                  </a:r>
                </a:p>
              </p:txBody>
            </p:sp>
          </p:grpSp>
        </p:grpSp>
      </p:grpSp>
      <p:sp>
        <p:nvSpPr>
          <p:cNvPr id="215063" name="Line 14"/>
          <p:cNvSpPr>
            <a:spLocks noChangeShapeType="1"/>
          </p:cNvSpPr>
          <p:nvPr/>
        </p:nvSpPr>
        <p:spPr bwMode="auto">
          <a:xfrm>
            <a:off x="2636441" y="2919312"/>
            <a:ext cx="4325276" cy="0"/>
          </a:xfrm>
          <a:prstGeom prst="line">
            <a:avLst/>
          </a:prstGeom>
          <a:noFill/>
          <a:ln w="28575">
            <a:solidFill>
              <a:schemeClr val="hlink"/>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Tree>
    <p:extLst>
      <p:ext uri="{BB962C8B-B14F-4D97-AF65-F5344CB8AC3E}">
        <p14:creationId xmlns:p14="http://schemas.microsoft.com/office/powerpoint/2010/main" val="20743052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704585"/>
                                        </p:tgtEl>
                                        <p:attrNameLst>
                                          <p:attrName>style.visibility</p:attrName>
                                        </p:attrNameLst>
                                      </p:cBhvr>
                                      <p:to>
                                        <p:strVal val="visible"/>
                                      </p:to>
                                    </p:set>
                                    <p:animEffect transition="in" filter="wipe(left)">
                                      <p:cBhvr>
                                        <p:cTn id="7" dur="1000"/>
                                        <p:tgtEl>
                                          <p:spTgt spid="704585"/>
                                        </p:tgtEl>
                                      </p:cBhvr>
                                    </p:animEffect>
                                  </p:childTnLst>
                                </p:cTn>
                              </p:par>
                            </p:childTnLst>
                          </p:cTn>
                        </p:par>
                        <p:par>
                          <p:cTn id="8" fill="hold" nodeType="afterGroup">
                            <p:stCondLst>
                              <p:cond delay="1000"/>
                            </p:stCondLst>
                            <p:childTnLst>
                              <p:par>
                                <p:cTn id="9" presetID="22" presetClass="entr" presetSubtype="2" fill="hold" nodeType="afterEffect">
                                  <p:stCondLst>
                                    <p:cond delay="500"/>
                                  </p:stCondLst>
                                  <p:childTnLst>
                                    <p:set>
                                      <p:cBhvr>
                                        <p:cTn id="10" dur="1" fill="hold">
                                          <p:stCondLst>
                                            <p:cond delay="0"/>
                                          </p:stCondLst>
                                        </p:cTn>
                                        <p:tgtEl>
                                          <p:spTgt spid="704586"/>
                                        </p:tgtEl>
                                        <p:attrNameLst>
                                          <p:attrName>style.visibility</p:attrName>
                                        </p:attrNameLst>
                                      </p:cBhvr>
                                      <p:to>
                                        <p:strVal val="visible"/>
                                      </p:to>
                                    </p:set>
                                    <p:animEffect transition="in" filter="wipe(right)">
                                      <p:cBhvr>
                                        <p:cTn id="11" dur="1000"/>
                                        <p:tgtEl>
                                          <p:spTgt spid="704586"/>
                                        </p:tgtEl>
                                      </p:cBhvr>
                                    </p:animEffect>
                                  </p:childTnLst>
                                </p:cTn>
                              </p:par>
                            </p:childTnLst>
                          </p:cTn>
                        </p:par>
                        <p:par>
                          <p:cTn id="12" fill="hold" nodeType="afterGroup">
                            <p:stCondLst>
                              <p:cond delay="2500"/>
                            </p:stCondLst>
                            <p:childTnLst>
                              <p:par>
                                <p:cTn id="13" presetID="1" presetClass="entr" presetSubtype="0" fill="hold" nodeType="afterEffect">
                                  <p:stCondLst>
                                    <p:cond delay="500"/>
                                  </p:stCondLst>
                                  <p:childTnLst>
                                    <p:set>
                                      <p:cBhvr>
                                        <p:cTn id="14" dur="1" fill="hold">
                                          <p:stCondLst>
                                            <p:cond delay="0"/>
                                          </p:stCondLst>
                                        </p:cTn>
                                        <p:tgtEl>
                                          <p:spTgt spid="7045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Grp="1" noChangeArrowheads="1"/>
          </p:cNvSpPr>
          <p:nvPr>
            <p:ph type="title"/>
          </p:nvPr>
        </p:nvSpPr>
        <p:spPr/>
        <p:txBody>
          <a:bodyPr/>
          <a:lstStyle/>
          <a:p>
            <a:pPr algn="ctr" eaLnBrk="1" hangingPunct="1"/>
            <a:r>
              <a:rPr lang="zh-CN" altLang="en-US" smtClean="0">
                <a:ea typeface="黑体" pitchFamily="49" charset="-122"/>
              </a:rPr>
              <a:t>用 </a:t>
            </a:r>
            <a:r>
              <a:rPr lang="en-US" altLang="zh-CN" smtClean="0">
                <a:ea typeface="黑体" pitchFamily="49" charset="-122"/>
              </a:rPr>
              <a:t>Java </a:t>
            </a:r>
            <a:r>
              <a:rPr lang="zh-CN" altLang="en-US" smtClean="0">
                <a:ea typeface="黑体" pitchFamily="49" charset="-122"/>
              </a:rPr>
              <a:t>技术创建活动文档 </a:t>
            </a:r>
          </a:p>
        </p:txBody>
      </p:sp>
      <p:sp>
        <p:nvSpPr>
          <p:cNvPr id="217091" name="Rectangle 3"/>
          <p:cNvSpPr>
            <a:spLocks noGrp="1" noChangeArrowheads="1"/>
          </p:cNvSpPr>
          <p:nvPr>
            <p:ph idx="1"/>
          </p:nvPr>
        </p:nvSpPr>
        <p:spPr/>
        <p:txBody>
          <a:bodyPr/>
          <a:lstStyle/>
          <a:p>
            <a:pPr eaLnBrk="1" hangingPunct="1"/>
            <a:r>
              <a:rPr lang="zh-CN" altLang="en-US" sz="2800" dirty="0" smtClean="0">
                <a:ea typeface="黑体" pitchFamily="49" charset="-122"/>
              </a:rPr>
              <a:t>由美国 </a:t>
            </a:r>
            <a:r>
              <a:rPr lang="en-US" altLang="zh-CN" sz="2800" dirty="0" smtClean="0">
                <a:ea typeface="黑体" pitchFamily="49" charset="-122"/>
              </a:rPr>
              <a:t>Sun </a:t>
            </a:r>
            <a:r>
              <a:rPr lang="zh-CN" altLang="en-US" sz="2800" dirty="0" smtClean="0">
                <a:ea typeface="黑体" pitchFamily="49" charset="-122"/>
              </a:rPr>
              <a:t>公司开发的 </a:t>
            </a:r>
            <a:r>
              <a:rPr lang="en-US" altLang="zh-CN" sz="2800" dirty="0" smtClean="0">
                <a:solidFill>
                  <a:srgbClr val="FF0000"/>
                </a:solidFill>
                <a:ea typeface="黑体" pitchFamily="49" charset="-122"/>
              </a:rPr>
              <a:t>Java</a:t>
            </a:r>
            <a:r>
              <a:rPr lang="en-US" altLang="zh-CN" sz="2800" dirty="0" smtClean="0">
                <a:ea typeface="黑体" pitchFamily="49" charset="-122"/>
              </a:rPr>
              <a:t> </a:t>
            </a:r>
            <a:r>
              <a:rPr lang="zh-CN" altLang="en-US" sz="2800" dirty="0" smtClean="0">
                <a:ea typeface="黑体" pitchFamily="49" charset="-122"/>
              </a:rPr>
              <a:t>语言是一项用于创建和运行活动文档的技术。</a:t>
            </a:r>
          </a:p>
          <a:p>
            <a:pPr eaLnBrk="1" hangingPunct="1"/>
            <a:r>
              <a:rPr lang="zh-CN" altLang="en-US" sz="2800" dirty="0" smtClean="0">
                <a:ea typeface="黑体" pitchFamily="49" charset="-122"/>
              </a:rPr>
              <a:t>在 </a:t>
            </a:r>
            <a:r>
              <a:rPr lang="en-US" altLang="zh-CN" sz="2800" dirty="0" smtClean="0">
                <a:ea typeface="黑体" pitchFamily="49" charset="-122"/>
              </a:rPr>
              <a:t>Java </a:t>
            </a:r>
            <a:r>
              <a:rPr lang="zh-CN" altLang="en-US" sz="2800" dirty="0" smtClean="0">
                <a:ea typeface="黑体" pitchFamily="49" charset="-122"/>
              </a:rPr>
              <a:t>技术中使用 “</a:t>
            </a:r>
            <a:r>
              <a:rPr lang="zh-CN" altLang="en-US" sz="2800" dirty="0" smtClean="0">
                <a:solidFill>
                  <a:srgbClr val="FF0000"/>
                </a:solidFill>
                <a:ea typeface="黑体" pitchFamily="49" charset="-122"/>
              </a:rPr>
              <a:t>小应用程序</a:t>
            </a:r>
            <a:r>
              <a:rPr lang="zh-CN" altLang="en-US" sz="2800" dirty="0" smtClean="0">
                <a:ea typeface="黑体" pitchFamily="49" charset="-122"/>
              </a:rPr>
              <a:t>”</a:t>
            </a:r>
            <a:r>
              <a:rPr lang="en-US" altLang="zh-CN" sz="2800" dirty="0" smtClean="0">
                <a:ea typeface="黑体" pitchFamily="49" charset="-122"/>
              </a:rPr>
              <a:t>(applet) </a:t>
            </a:r>
            <a:r>
              <a:rPr lang="zh-CN" altLang="en-US" sz="2800" dirty="0" smtClean="0">
                <a:ea typeface="黑体" pitchFamily="49" charset="-122"/>
              </a:rPr>
              <a:t>来描述活动文档程序。</a:t>
            </a:r>
          </a:p>
          <a:p>
            <a:pPr eaLnBrk="1" hangingPunct="1"/>
            <a:r>
              <a:rPr lang="zh-CN" altLang="en-US" sz="2800" dirty="0" smtClean="0">
                <a:ea typeface="黑体" pitchFamily="49" charset="-122"/>
              </a:rPr>
              <a:t>用户从万维网服务器下载嵌入了 </a:t>
            </a:r>
            <a:r>
              <a:rPr lang="en-US" altLang="zh-CN" sz="2800" dirty="0" smtClean="0">
                <a:ea typeface="黑体" pitchFamily="49" charset="-122"/>
              </a:rPr>
              <a:t>Java </a:t>
            </a:r>
            <a:r>
              <a:rPr lang="zh-CN" altLang="en-US" sz="2800" dirty="0" smtClean="0">
                <a:ea typeface="黑体" pitchFamily="49" charset="-122"/>
              </a:rPr>
              <a:t>小应用程序的 </a:t>
            </a:r>
            <a:r>
              <a:rPr lang="en-US" altLang="zh-CN" sz="2800" dirty="0" smtClean="0">
                <a:ea typeface="黑体" pitchFamily="49" charset="-122"/>
              </a:rPr>
              <a:t>HTML </a:t>
            </a:r>
            <a:r>
              <a:rPr lang="zh-CN" altLang="en-US" sz="2800" dirty="0" smtClean="0">
                <a:ea typeface="黑体" pitchFamily="49" charset="-122"/>
              </a:rPr>
              <a:t>文档后，可在浏览器的屏幕上点击某个图像，就可看到动画效果，或在下拉式菜单中点击某个项目，就可看到计算结果。</a:t>
            </a:r>
          </a:p>
          <a:p>
            <a:pPr eaLnBrk="1" hangingPunct="1"/>
            <a:r>
              <a:rPr lang="en-US" altLang="zh-CN" sz="2800" dirty="0" smtClean="0">
                <a:ea typeface="黑体" pitchFamily="49" charset="-122"/>
              </a:rPr>
              <a:t>Java </a:t>
            </a:r>
            <a:r>
              <a:rPr lang="zh-CN" altLang="en-US" sz="2800" dirty="0" smtClean="0">
                <a:ea typeface="黑体" pitchFamily="49" charset="-122"/>
              </a:rPr>
              <a:t>技术是活动文档技术的一部分。 </a:t>
            </a:r>
          </a:p>
        </p:txBody>
      </p:sp>
    </p:spTree>
    <p:extLst>
      <p:ext uri="{BB962C8B-B14F-4D97-AF65-F5344CB8AC3E}">
        <p14:creationId xmlns:p14="http://schemas.microsoft.com/office/powerpoint/2010/main" val="4050112389"/>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p:cNvSpPr>
            <a:spLocks noGrp="1" noChangeArrowheads="1"/>
          </p:cNvSpPr>
          <p:nvPr>
            <p:ph type="title"/>
          </p:nvPr>
        </p:nvSpPr>
        <p:spPr/>
        <p:txBody>
          <a:bodyPr/>
          <a:lstStyle/>
          <a:p>
            <a:pPr algn="ctr" eaLnBrk="1" hangingPunct="1"/>
            <a:r>
              <a:rPr lang="en-US" altLang="zh-CN" dirty="0" smtClean="0">
                <a:ea typeface="黑体" pitchFamily="49" charset="-122"/>
              </a:rPr>
              <a:t>Java </a:t>
            </a:r>
            <a:r>
              <a:rPr lang="zh-CN" altLang="en-US" dirty="0" smtClean="0">
                <a:ea typeface="黑体" pitchFamily="49" charset="-122"/>
              </a:rPr>
              <a:t>技术有三个主要组成部分 </a:t>
            </a:r>
          </a:p>
        </p:txBody>
      </p:sp>
      <p:sp>
        <p:nvSpPr>
          <p:cNvPr id="219139" name="Rectangle 3"/>
          <p:cNvSpPr>
            <a:spLocks noGrp="1" noChangeArrowheads="1"/>
          </p:cNvSpPr>
          <p:nvPr>
            <p:ph idx="1"/>
          </p:nvPr>
        </p:nvSpPr>
        <p:spPr/>
        <p:txBody>
          <a:bodyPr/>
          <a:lstStyle/>
          <a:p>
            <a:pPr eaLnBrk="1" hangingPunct="1">
              <a:buFont typeface="Wingdings" panose="05000000000000000000" pitchFamily="2" charset="2"/>
              <a:buNone/>
            </a:pPr>
            <a:r>
              <a:rPr lang="en-US" altLang="zh-CN" dirty="0" smtClean="0">
                <a:solidFill>
                  <a:srgbClr val="FF0000"/>
                </a:solidFill>
                <a:ea typeface="黑体" pitchFamily="49" charset="-122"/>
              </a:rPr>
              <a:t>(1) </a:t>
            </a:r>
            <a:r>
              <a:rPr lang="zh-CN" altLang="en-US" dirty="0" smtClean="0">
                <a:solidFill>
                  <a:srgbClr val="FF0000"/>
                </a:solidFill>
                <a:ea typeface="黑体" pitchFamily="49" charset="-122"/>
              </a:rPr>
              <a:t>程序设计语言。</a:t>
            </a:r>
            <a:r>
              <a:rPr lang="en-US" altLang="zh-CN" dirty="0" smtClean="0">
                <a:ea typeface="黑体" pitchFamily="49" charset="-122"/>
              </a:rPr>
              <a:t>Java </a:t>
            </a:r>
            <a:r>
              <a:rPr lang="zh-CN" altLang="en-US" dirty="0" smtClean="0">
                <a:ea typeface="黑体" pitchFamily="49" charset="-122"/>
              </a:rPr>
              <a:t>包含一个新的程序设计语言，用来编写传统的计算机程序和 </a:t>
            </a:r>
            <a:r>
              <a:rPr lang="en-US" altLang="zh-CN" dirty="0" smtClean="0">
                <a:ea typeface="黑体" pitchFamily="49" charset="-122"/>
              </a:rPr>
              <a:t>Java </a:t>
            </a:r>
            <a:r>
              <a:rPr lang="zh-CN" altLang="en-US" dirty="0" smtClean="0">
                <a:ea typeface="黑体" pitchFamily="49" charset="-122"/>
              </a:rPr>
              <a:t>小应用程序。</a:t>
            </a:r>
          </a:p>
          <a:p>
            <a:pPr eaLnBrk="1" hangingPunct="1">
              <a:buFont typeface="Wingdings" panose="05000000000000000000" pitchFamily="2" charset="2"/>
              <a:buNone/>
            </a:pPr>
            <a:r>
              <a:rPr lang="en-US" altLang="zh-CN" dirty="0" smtClean="0">
                <a:solidFill>
                  <a:srgbClr val="FF0000"/>
                </a:solidFill>
                <a:ea typeface="黑体" pitchFamily="49" charset="-122"/>
              </a:rPr>
              <a:t>(2) </a:t>
            </a:r>
            <a:r>
              <a:rPr lang="zh-CN" altLang="en-US" dirty="0" smtClean="0">
                <a:solidFill>
                  <a:srgbClr val="FF0000"/>
                </a:solidFill>
                <a:ea typeface="黑体" pitchFamily="49" charset="-122"/>
              </a:rPr>
              <a:t>运行</a:t>
            </a:r>
            <a:r>
              <a:rPr lang="en-US" altLang="zh-CN" dirty="0" smtClean="0">
                <a:solidFill>
                  <a:srgbClr val="FF0000"/>
                </a:solidFill>
                <a:ea typeface="黑体" pitchFamily="49" charset="-122"/>
              </a:rPr>
              <a:t>(runtime)</a:t>
            </a:r>
            <a:r>
              <a:rPr lang="zh-CN" altLang="en-US" dirty="0" smtClean="0">
                <a:solidFill>
                  <a:srgbClr val="FF0000"/>
                </a:solidFill>
                <a:ea typeface="黑体" pitchFamily="49" charset="-122"/>
              </a:rPr>
              <a:t>环境。</a:t>
            </a:r>
            <a:r>
              <a:rPr lang="zh-CN" altLang="en-US" dirty="0" smtClean="0">
                <a:ea typeface="黑体" pitchFamily="49" charset="-122"/>
              </a:rPr>
              <a:t>这是运行 </a:t>
            </a:r>
            <a:r>
              <a:rPr lang="en-US" altLang="zh-CN" dirty="0" smtClean="0">
                <a:ea typeface="黑体" pitchFamily="49" charset="-122"/>
              </a:rPr>
              <a:t>Java </a:t>
            </a:r>
            <a:r>
              <a:rPr lang="zh-CN" altLang="en-US" dirty="0" smtClean="0">
                <a:ea typeface="黑体" pitchFamily="49" charset="-122"/>
              </a:rPr>
              <a:t>程序所必须的运行环境，其中包括 </a:t>
            </a:r>
            <a:r>
              <a:rPr lang="en-US" altLang="zh-CN" dirty="0" smtClean="0">
                <a:ea typeface="黑体" pitchFamily="49" charset="-122"/>
              </a:rPr>
              <a:t>Java </a:t>
            </a:r>
            <a:r>
              <a:rPr lang="zh-CN" altLang="en-US" dirty="0" smtClean="0">
                <a:ea typeface="黑体" pitchFamily="49" charset="-122"/>
              </a:rPr>
              <a:t>虚拟机（简称为 </a:t>
            </a:r>
            <a:r>
              <a:rPr lang="en-US" altLang="zh-CN" dirty="0" smtClean="0">
                <a:ea typeface="黑体" pitchFamily="49" charset="-122"/>
              </a:rPr>
              <a:t>JVM</a:t>
            </a:r>
            <a:r>
              <a:rPr lang="zh-CN" altLang="en-US" dirty="0" smtClean="0">
                <a:ea typeface="黑体" pitchFamily="49" charset="-122"/>
              </a:rPr>
              <a:t>），该软件定义了 </a:t>
            </a:r>
            <a:r>
              <a:rPr lang="en-US" altLang="zh-CN" dirty="0" smtClean="0">
                <a:ea typeface="黑体" pitchFamily="49" charset="-122"/>
              </a:rPr>
              <a:t>Java </a:t>
            </a:r>
            <a:r>
              <a:rPr lang="zh-CN" altLang="en-US" dirty="0" smtClean="0">
                <a:ea typeface="黑体" pitchFamily="49" charset="-122"/>
              </a:rPr>
              <a:t>二进制代码的执行模型。</a:t>
            </a:r>
          </a:p>
          <a:p>
            <a:pPr eaLnBrk="1" hangingPunct="1">
              <a:buFont typeface="Wingdings" panose="05000000000000000000" pitchFamily="2" charset="2"/>
              <a:buNone/>
            </a:pPr>
            <a:r>
              <a:rPr lang="en-US" altLang="zh-CN" dirty="0" smtClean="0">
                <a:solidFill>
                  <a:srgbClr val="FF0000"/>
                </a:solidFill>
                <a:ea typeface="黑体" pitchFamily="49" charset="-122"/>
              </a:rPr>
              <a:t>(3) </a:t>
            </a:r>
            <a:r>
              <a:rPr lang="zh-CN" altLang="en-US" dirty="0" smtClean="0">
                <a:solidFill>
                  <a:srgbClr val="FF0000"/>
                </a:solidFill>
                <a:ea typeface="黑体" pitchFamily="49" charset="-122"/>
              </a:rPr>
              <a:t>类库</a:t>
            </a:r>
            <a:r>
              <a:rPr lang="en-US" altLang="zh-CN" dirty="0" smtClean="0">
                <a:solidFill>
                  <a:srgbClr val="FF0000"/>
                </a:solidFill>
                <a:ea typeface="黑体" pitchFamily="49" charset="-122"/>
              </a:rPr>
              <a:t>(class library)</a:t>
            </a:r>
            <a:r>
              <a:rPr lang="zh-CN" altLang="en-US" dirty="0" smtClean="0">
                <a:solidFill>
                  <a:srgbClr val="FF0000"/>
                </a:solidFill>
                <a:ea typeface="黑体" pitchFamily="49" charset="-122"/>
              </a:rPr>
              <a:t>。</a:t>
            </a:r>
            <a:r>
              <a:rPr lang="zh-CN" altLang="en-US" dirty="0" smtClean="0">
                <a:ea typeface="黑体" pitchFamily="49" charset="-122"/>
              </a:rPr>
              <a:t>为了更容易编写 </a:t>
            </a:r>
            <a:r>
              <a:rPr lang="en-US" altLang="zh-CN" dirty="0" smtClean="0">
                <a:ea typeface="黑体" pitchFamily="49" charset="-122"/>
              </a:rPr>
              <a:t>Java </a:t>
            </a:r>
            <a:r>
              <a:rPr lang="zh-CN" altLang="en-US" dirty="0" smtClean="0">
                <a:ea typeface="黑体" pitchFamily="49" charset="-122"/>
              </a:rPr>
              <a:t>小应用程序，</a:t>
            </a:r>
            <a:r>
              <a:rPr lang="en-US" altLang="zh-CN" dirty="0" smtClean="0">
                <a:ea typeface="黑体" pitchFamily="49" charset="-122"/>
              </a:rPr>
              <a:t>Java </a:t>
            </a:r>
            <a:r>
              <a:rPr lang="zh-CN" altLang="en-US" dirty="0" smtClean="0">
                <a:ea typeface="黑体" pitchFamily="49" charset="-122"/>
              </a:rPr>
              <a:t>提供了强大的类库支持。 </a:t>
            </a:r>
          </a:p>
        </p:txBody>
      </p:sp>
    </p:spTree>
    <p:extLst>
      <p:ext uri="{BB962C8B-B14F-4D97-AF65-F5344CB8AC3E}">
        <p14:creationId xmlns:p14="http://schemas.microsoft.com/office/powerpoint/2010/main" val="1638617270"/>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p:cNvSpPr>
            <a:spLocks noGrp="1" noChangeArrowheads="1"/>
          </p:cNvSpPr>
          <p:nvPr>
            <p:ph type="title"/>
          </p:nvPr>
        </p:nvSpPr>
        <p:spPr/>
        <p:txBody>
          <a:bodyPr/>
          <a:lstStyle/>
          <a:p>
            <a:pPr algn="ctr" eaLnBrk="1" hangingPunct="1"/>
            <a:r>
              <a:rPr lang="en-US" altLang="zh-CN" dirty="0" smtClean="0">
                <a:ea typeface="黑体" pitchFamily="49" charset="-122"/>
              </a:rPr>
              <a:t>Java</a:t>
            </a:r>
          </a:p>
        </p:txBody>
      </p:sp>
      <p:sp>
        <p:nvSpPr>
          <p:cNvPr id="221187" name="Rectangle 3"/>
          <p:cNvSpPr>
            <a:spLocks noGrp="1" noChangeArrowheads="1"/>
          </p:cNvSpPr>
          <p:nvPr>
            <p:ph idx="1"/>
          </p:nvPr>
        </p:nvSpPr>
        <p:spPr/>
        <p:txBody>
          <a:bodyPr/>
          <a:lstStyle/>
          <a:p>
            <a:pPr eaLnBrk="1" hangingPunct="1"/>
            <a:r>
              <a:rPr lang="en-US" altLang="zh-CN" dirty="0" smtClean="0">
                <a:ea typeface="黑体" pitchFamily="49" charset="-122"/>
              </a:rPr>
              <a:t>Java </a:t>
            </a:r>
            <a:r>
              <a:rPr lang="zh-CN" altLang="en-US" dirty="0" smtClean="0">
                <a:ea typeface="黑体" pitchFamily="49" charset="-122"/>
              </a:rPr>
              <a:t>是一种面向对象的高级语言，从 </a:t>
            </a:r>
            <a:r>
              <a:rPr lang="en-US" altLang="zh-CN" dirty="0" smtClean="0">
                <a:ea typeface="黑体" pitchFamily="49" charset="-122"/>
              </a:rPr>
              <a:t>C++ </a:t>
            </a:r>
            <a:r>
              <a:rPr lang="zh-CN" altLang="en-US" dirty="0" smtClean="0">
                <a:ea typeface="黑体" pitchFamily="49" charset="-122"/>
              </a:rPr>
              <a:t>派生出来的，它省略了 </a:t>
            </a:r>
            <a:r>
              <a:rPr lang="en-US" altLang="zh-CN" dirty="0" smtClean="0">
                <a:ea typeface="黑体" pitchFamily="49" charset="-122"/>
              </a:rPr>
              <a:t>C++ </a:t>
            </a:r>
            <a:r>
              <a:rPr lang="zh-CN" altLang="en-US" dirty="0" smtClean="0">
                <a:ea typeface="黑体" pitchFamily="49" charset="-122"/>
              </a:rPr>
              <a:t>很多复杂的、很少用的语言特点。</a:t>
            </a:r>
          </a:p>
          <a:p>
            <a:pPr eaLnBrk="1" hangingPunct="1"/>
            <a:r>
              <a:rPr lang="en-US" altLang="zh-CN" dirty="0" smtClean="0">
                <a:ea typeface="黑体" pitchFamily="49" charset="-122"/>
              </a:rPr>
              <a:t>Java </a:t>
            </a:r>
            <a:r>
              <a:rPr lang="zh-CN" altLang="en-US" dirty="0" smtClean="0">
                <a:ea typeface="黑体" pitchFamily="49" charset="-122"/>
              </a:rPr>
              <a:t>的每一个数据项都有一个确定的类型。对数据的操作严格按照该数据的类型来进行。</a:t>
            </a:r>
          </a:p>
          <a:p>
            <a:pPr eaLnBrk="1" hangingPunct="1"/>
            <a:r>
              <a:rPr lang="en-US" altLang="zh-CN" dirty="0" smtClean="0">
                <a:ea typeface="黑体" pitchFamily="49" charset="-122"/>
              </a:rPr>
              <a:t>Java </a:t>
            </a:r>
            <a:r>
              <a:rPr lang="zh-CN" altLang="en-US" dirty="0" smtClean="0">
                <a:ea typeface="黑体" pitchFamily="49" charset="-122"/>
              </a:rPr>
              <a:t>的编译程序将源程序转换成 </a:t>
            </a:r>
            <a:r>
              <a:rPr lang="en-US" altLang="zh-CN" dirty="0" smtClean="0">
                <a:ea typeface="黑体" pitchFamily="49" charset="-122"/>
              </a:rPr>
              <a:t>Java </a:t>
            </a:r>
            <a:r>
              <a:rPr lang="zh-CN" altLang="en-US" dirty="0" smtClean="0">
                <a:ea typeface="黑体" pitchFamily="49" charset="-122"/>
              </a:rPr>
              <a:t>字节码 </a:t>
            </a:r>
            <a:r>
              <a:rPr lang="en-US" altLang="zh-CN" dirty="0" smtClean="0">
                <a:ea typeface="黑体" pitchFamily="49" charset="-122"/>
              </a:rPr>
              <a:t>(</a:t>
            </a:r>
            <a:r>
              <a:rPr lang="en-US" altLang="zh-CN" dirty="0" err="1" smtClean="0">
                <a:ea typeface="黑体" pitchFamily="49" charset="-122"/>
              </a:rPr>
              <a:t>bytecode</a:t>
            </a:r>
            <a:r>
              <a:rPr lang="en-US" altLang="zh-CN" dirty="0" smtClean="0">
                <a:ea typeface="黑体" pitchFamily="49" charset="-122"/>
              </a:rPr>
              <a:t>)</a:t>
            </a:r>
            <a:r>
              <a:rPr lang="zh-CN" altLang="en-US" dirty="0" smtClean="0">
                <a:ea typeface="黑体" pitchFamily="49" charset="-122"/>
              </a:rPr>
              <a:t>，这是一种与机器无关的二进制代码。计算机程序调用解释程序读取字节码，并解释执行。 </a:t>
            </a:r>
          </a:p>
        </p:txBody>
      </p:sp>
    </p:spTree>
    <p:extLst>
      <p:ext uri="{BB962C8B-B14F-4D97-AF65-F5344CB8AC3E}">
        <p14:creationId xmlns:p14="http://schemas.microsoft.com/office/powerpoint/2010/main" val="734831680"/>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Rectangle 2"/>
          <p:cNvSpPr>
            <a:spLocks noGrp="1" noChangeArrowheads="1"/>
          </p:cNvSpPr>
          <p:nvPr>
            <p:ph type="title"/>
          </p:nvPr>
        </p:nvSpPr>
        <p:spPr/>
        <p:txBody>
          <a:bodyPr/>
          <a:lstStyle/>
          <a:p>
            <a:pPr algn="ctr" eaLnBrk="1" hangingPunct="1"/>
            <a:r>
              <a:rPr lang="zh-CN" altLang="en-US" dirty="0" smtClean="0">
                <a:ea typeface="黑体" pitchFamily="49" charset="-122"/>
              </a:rPr>
              <a:t>计算机硬件无关</a:t>
            </a:r>
          </a:p>
        </p:txBody>
      </p:sp>
      <p:sp>
        <p:nvSpPr>
          <p:cNvPr id="223235"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dirty="0">
                <a:ea typeface="黑体" pitchFamily="49" charset="-122"/>
              </a:rPr>
              <a:t>Java </a:t>
            </a:r>
            <a:r>
              <a:rPr lang="zh-CN" altLang="en-US" dirty="0">
                <a:ea typeface="黑体" pitchFamily="49" charset="-122"/>
              </a:rPr>
              <a:t>语言、字节码以及 </a:t>
            </a:r>
            <a:r>
              <a:rPr lang="en-US" altLang="zh-CN" dirty="0">
                <a:ea typeface="黑体" pitchFamily="49" charset="-122"/>
              </a:rPr>
              <a:t>Java </a:t>
            </a:r>
            <a:r>
              <a:rPr lang="zh-CN" altLang="en-US" dirty="0">
                <a:ea typeface="黑体" pitchFamily="49" charset="-122"/>
              </a:rPr>
              <a:t>运行系统都被设计成与计算机硬件无关。一旦形成了字节码，就可在任何计算机上运行并产生相同的输出。</a:t>
            </a:r>
          </a:p>
          <a:p>
            <a:r>
              <a:rPr lang="en-US" altLang="zh-CN" dirty="0">
                <a:ea typeface="黑体" pitchFamily="49" charset="-122"/>
              </a:rPr>
              <a:t>Java </a:t>
            </a:r>
            <a:r>
              <a:rPr lang="zh-CN" altLang="en-US" dirty="0">
                <a:ea typeface="黑体" pitchFamily="49" charset="-122"/>
              </a:rPr>
              <a:t>小应用程序与机器无关可使在任何计算机上运行的浏览器程序能够下载并运行活动文档。</a:t>
            </a:r>
          </a:p>
          <a:p>
            <a:r>
              <a:rPr lang="zh-CN" altLang="en-US" dirty="0">
                <a:ea typeface="黑体" pitchFamily="49" charset="-122"/>
              </a:rPr>
              <a:t>可保证活动文档在所有的浏览器上产生同样的正确输出。</a:t>
            </a:r>
          </a:p>
          <a:p>
            <a:r>
              <a:rPr lang="zh-CN" altLang="en-US" dirty="0">
                <a:ea typeface="黑体" pitchFamily="49" charset="-122"/>
              </a:rPr>
              <a:t>可大大地降低活动文档的创建和测试费用，因为不必为每一种计算机都制作一个副本。</a:t>
            </a:r>
          </a:p>
        </p:txBody>
      </p:sp>
    </p:spTree>
    <p:extLst>
      <p:ext uri="{BB962C8B-B14F-4D97-AF65-F5344CB8AC3E}">
        <p14:creationId xmlns:p14="http://schemas.microsoft.com/office/powerpoint/2010/main" val="2713474744"/>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noChangeArrowheads="1"/>
          </p:cNvSpPr>
          <p:nvPr>
            <p:ph type="title"/>
          </p:nvPr>
        </p:nvSpPr>
        <p:spPr/>
        <p:txBody>
          <a:bodyPr/>
          <a:lstStyle/>
          <a:p>
            <a:pPr algn="ctr" eaLnBrk="1" hangingPunct="1"/>
            <a:r>
              <a:rPr lang="en-US" altLang="zh-CN" dirty="0" smtClean="0">
                <a:ea typeface="黑体" pitchFamily="49" charset="-122"/>
              </a:rPr>
              <a:t>Java </a:t>
            </a:r>
            <a:r>
              <a:rPr lang="zh-CN" altLang="en-US" dirty="0" smtClean="0">
                <a:ea typeface="黑体" pitchFamily="49" charset="-122"/>
              </a:rPr>
              <a:t>解释程序 </a:t>
            </a:r>
          </a:p>
        </p:txBody>
      </p:sp>
      <p:sp>
        <p:nvSpPr>
          <p:cNvPr id="218116"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a:ea typeface="黑体" pitchFamily="49" charset="-122"/>
              </a:rPr>
              <a:t>运行 </a:t>
            </a:r>
            <a:r>
              <a:rPr lang="en-US" altLang="zh-CN">
                <a:ea typeface="黑体" pitchFamily="49" charset="-122"/>
              </a:rPr>
              <a:t>Java </a:t>
            </a:r>
            <a:r>
              <a:rPr lang="zh-CN" altLang="en-US">
                <a:ea typeface="黑体" pitchFamily="49" charset="-122"/>
              </a:rPr>
              <a:t>的浏览器需要有 </a:t>
            </a:r>
            <a:r>
              <a:rPr lang="en-US" altLang="zh-CN">
                <a:ea typeface="黑体" pitchFamily="49" charset="-122"/>
              </a:rPr>
              <a:t>HTML </a:t>
            </a:r>
            <a:r>
              <a:rPr lang="zh-CN" altLang="en-US">
                <a:ea typeface="黑体" pitchFamily="49" charset="-122"/>
              </a:rPr>
              <a:t>解释程序和 </a:t>
            </a:r>
            <a:r>
              <a:rPr lang="en-US" altLang="zh-CN">
                <a:ea typeface="黑体" pitchFamily="49" charset="-122"/>
              </a:rPr>
              <a:t>Java </a:t>
            </a:r>
            <a:r>
              <a:rPr lang="zh-CN" altLang="en-US">
                <a:ea typeface="黑体" pitchFamily="49" charset="-122"/>
              </a:rPr>
              <a:t>小应用程序解释程序。</a:t>
            </a:r>
          </a:p>
          <a:p>
            <a:r>
              <a:rPr lang="zh-CN" altLang="en-US">
                <a:ea typeface="黑体" pitchFamily="49" charset="-122"/>
              </a:rPr>
              <a:t>解释程序的核心是一个模仿计算机的简单循环。</a:t>
            </a:r>
          </a:p>
          <a:p>
            <a:r>
              <a:rPr lang="zh-CN" altLang="en-US">
                <a:ea typeface="黑体" pitchFamily="49" charset="-122"/>
              </a:rPr>
              <a:t>解释程序维持一个指令指针，在初始化时指在小应用程序的开始处。</a:t>
            </a:r>
          </a:p>
          <a:p>
            <a:r>
              <a:rPr lang="zh-CN" altLang="en-US">
                <a:ea typeface="黑体" pitchFamily="49" charset="-122"/>
              </a:rPr>
              <a:t>在每一次循环操作时，解释程序在指令指针指向的地址读取字节码。然后解释程序对字节码进行解码，并完成指明的操作。  </a:t>
            </a:r>
          </a:p>
        </p:txBody>
      </p:sp>
    </p:spTree>
    <p:extLst>
      <p:ext uri="{BB962C8B-B14F-4D97-AF65-F5344CB8AC3E}">
        <p14:creationId xmlns:p14="http://schemas.microsoft.com/office/powerpoint/2010/main" val="4012077788"/>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2"/>
          <p:cNvSpPr>
            <a:spLocks noGrp="1" noChangeArrowheads="1"/>
          </p:cNvSpPr>
          <p:nvPr>
            <p:ph type="title"/>
          </p:nvPr>
        </p:nvSpPr>
        <p:spPr/>
        <p:txBody>
          <a:bodyPr/>
          <a:lstStyle/>
          <a:p>
            <a:pPr eaLnBrk="1" hangingPunct="1"/>
            <a:r>
              <a:rPr lang="en-US" altLang="zh-CN" dirty="0" smtClean="0">
                <a:ea typeface="黑体" pitchFamily="49" charset="-122"/>
              </a:rPr>
              <a:t>6.4.5  </a:t>
            </a:r>
            <a:r>
              <a:rPr lang="zh-CN" altLang="en-US" dirty="0" smtClean="0">
                <a:ea typeface="黑体" pitchFamily="49" charset="-122"/>
              </a:rPr>
              <a:t>万维网的信息检索系统</a:t>
            </a:r>
          </a:p>
        </p:txBody>
      </p:sp>
      <p:sp>
        <p:nvSpPr>
          <p:cNvPr id="227331" name="Rectangle 3"/>
          <p:cNvSpPr>
            <a:spLocks noGrp="1" noChangeArrowheads="1"/>
          </p:cNvSpPr>
          <p:nvPr>
            <p:ph idx="1"/>
          </p:nvPr>
        </p:nvSpPr>
        <p:spPr/>
        <p:txBody>
          <a:bodyPr/>
          <a:lstStyle/>
          <a:p>
            <a:pPr marL="0" indent="0">
              <a:buNone/>
            </a:pPr>
            <a:r>
              <a:rPr lang="en-US" altLang="zh-CN" sz="4000" dirty="0">
                <a:solidFill>
                  <a:srgbClr val="333399"/>
                </a:solidFill>
                <a:latin typeface="+mj-lt"/>
                <a:ea typeface="黑体" pitchFamily="49" charset="-122"/>
                <a:cs typeface="+mj-cs"/>
              </a:rPr>
              <a:t>1.  </a:t>
            </a:r>
            <a:r>
              <a:rPr lang="zh-CN" altLang="en-US" sz="4000" dirty="0">
                <a:solidFill>
                  <a:srgbClr val="333399"/>
                </a:solidFill>
                <a:latin typeface="+mj-lt"/>
                <a:ea typeface="黑体" pitchFamily="49" charset="-122"/>
                <a:cs typeface="+mj-cs"/>
              </a:rPr>
              <a:t>全文检索搜索和分类目录搜索</a:t>
            </a:r>
            <a:endParaRPr lang="en-US" altLang="zh-CN" sz="4000" dirty="0">
              <a:solidFill>
                <a:srgbClr val="333399"/>
              </a:solidFill>
              <a:latin typeface="+mj-lt"/>
              <a:ea typeface="黑体" pitchFamily="49" charset="-122"/>
              <a:cs typeface="+mj-cs"/>
            </a:endParaRPr>
          </a:p>
          <a:p>
            <a:pPr eaLnBrk="1" hangingPunct="1"/>
            <a:r>
              <a:rPr lang="zh-CN" altLang="en-US" sz="2800" dirty="0" smtClean="0">
                <a:ea typeface="黑体" pitchFamily="49" charset="-122"/>
              </a:rPr>
              <a:t>在万维网中用来进行搜索的程序叫做</a:t>
            </a:r>
            <a:r>
              <a:rPr lang="zh-CN" altLang="en-US" sz="2800" dirty="0" smtClean="0">
                <a:solidFill>
                  <a:srgbClr val="FF0000"/>
                </a:solidFill>
                <a:ea typeface="黑体" pitchFamily="49" charset="-122"/>
              </a:rPr>
              <a:t>搜索引擎</a:t>
            </a:r>
            <a:r>
              <a:rPr lang="zh-CN" altLang="en-US" sz="2800" dirty="0" smtClean="0">
                <a:ea typeface="黑体" pitchFamily="49" charset="-122"/>
              </a:rPr>
              <a:t>。</a:t>
            </a:r>
          </a:p>
          <a:p>
            <a:pPr eaLnBrk="1" hangingPunct="1"/>
            <a:r>
              <a:rPr lang="zh-CN" altLang="en-US" sz="2800" dirty="0" smtClean="0">
                <a:solidFill>
                  <a:srgbClr val="FF0000"/>
                </a:solidFill>
                <a:ea typeface="黑体" pitchFamily="49" charset="-122"/>
              </a:rPr>
              <a:t>全文检索搜索引擎</a:t>
            </a:r>
            <a:r>
              <a:rPr lang="zh-CN" altLang="en-US" sz="2800" dirty="0" smtClean="0">
                <a:ea typeface="黑体" pitchFamily="49" charset="-122"/>
              </a:rPr>
              <a:t>是一种纯技术型的检索工具。它的工作原理是通过搜索软件到互联网上的各网站收集信息，找到一个网站后可以从这个网站再链接到另一个网站。然后按照一定的规则建立一个很大的在线数据库供用户查询。</a:t>
            </a:r>
          </a:p>
          <a:p>
            <a:pPr eaLnBrk="1" hangingPunct="1"/>
            <a:r>
              <a:rPr lang="zh-CN" altLang="en-US" sz="2800" dirty="0" smtClean="0">
                <a:ea typeface="黑体" pitchFamily="49" charset="-122"/>
              </a:rPr>
              <a:t>用户在查询时只要输入关键词，就从已经建立的索引数据库上进行查询（并不是实时地在互联网上检索到的信息）。 </a:t>
            </a:r>
          </a:p>
        </p:txBody>
      </p:sp>
    </p:spTree>
    <p:extLst>
      <p:ext uri="{BB962C8B-B14F-4D97-AF65-F5344CB8AC3E}">
        <p14:creationId xmlns:p14="http://schemas.microsoft.com/office/powerpoint/2010/main" val="3241760068"/>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2"/>
          <p:cNvSpPr>
            <a:spLocks noGrp="1" noChangeArrowheads="1"/>
          </p:cNvSpPr>
          <p:nvPr>
            <p:ph type="title"/>
          </p:nvPr>
        </p:nvSpPr>
        <p:spPr/>
        <p:txBody>
          <a:bodyPr/>
          <a:lstStyle/>
          <a:p>
            <a:pPr algn="ctr" eaLnBrk="1" hangingPunct="1"/>
            <a:r>
              <a:rPr lang="zh-CN" altLang="en-US" smtClean="0">
                <a:ea typeface="黑体" pitchFamily="49" charset="-122"/>
              </a:rPr>
              <a:t>分类目录搜索 </a:t>
            </a:r>
          </a:p>
        </p:txBody>
      </p:sp>
      <p:sp>
        <p:nvSpPr>
          <p:cNvPr id="222212" name="Rectangle 3"/>
          <p:cNvSpPr>
            <a:spLocks noGrp="1" noChangeArrowheads="1"/>
          </p:cNvSpPr>
          <p:nvPr>
            <p:ph idx="1"/>
          </p:nvPr>
        </p:nvSpPr>
        <p:spPr/>
        <p:txBody>
          <a:bodyPr/>
          <a:lstStyle/>
          <a:p>
            <a:pPr eaLnBrk="1" hangingPunct="1">
              <a:spcBef>
                <a:spcPts val="1200"/>
              </a:spcBef>
              <a:defRPr/>
            </a:pPr>
            <a:r>
              <a:rPr lang="zh-CN" altLang="en-US" dirty="0" smtClean="0">
                <a:solidFill>
                  <a:srgbClr val="FF0000"/>
                </a:solidFill>
              </a:rPr>
              <a:t>分类目录搜索引擎</a:t>
            </a:r>
            <a:r>
              <a:rPr lang="zh-CN" altLang="en-US" dirty="0" smtClean="0"/>
              <a:t>并不采集网站的任何信息，而是利用各网站向搜索引擎提交的网站信息时填写的关键词和网站描述等信息，经过人工审核编辑后，如果认为符合网站登录的条件，则输入到分类目录的数据库中，供网上用户查询。</a:t>
            </a:r>
          </a:p>
          <a:p>
            <a:pPr eaLnBrk="1" hangingPunct="1">
              <a:spcBef>
                <a:spcPts val="1200"/>
              </a:spcBef>
              <a:defRPr/>
            </a:pPr>
            <a:r>
              <a:rPr lang="zh-CN" altLang="en-US" dirty="0" smtClean="0"/>
              <a:t>分类目录搜索也叫做</a:t>
            </a:r>
            <a:r>
              <a:rPr lang="zh-CN" altLang="en-US" dirty="0" smtClean="0">
                <a:solidFill>
                  <a:srgbClr val="FF0000"/>
                </a:solidFill>
              </a:rPr>
              <a:t>分类网站搜索</a:t>
            </a:r>
            <a:r>
              <a:rPr lang="zh-CN" altLang="en-US" dirty="0" smtClean="0"/>
              <a:t>。 </a:t>
            </a:r>
          </a:p>
        </p:txBody>
      </p:sp>
    </p:spTree>
    <p:extLst>
      <p:ext uri="{BB962C8B-B14F-4D97-AF65-F5344CB8AC3E}">
        <p14:creationId xmlns:p14="http://schemas.microsoft.com/office/powerpoint/2010/main" val="3746677673"/>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p:cNvSpPr>
            <a:spLocks noGrp="1" noChangeArrowheads="1"/>
          </p:cNvSpPr>
          <p:nvPr>
            <p:ph type="title"/>
          </p:nvPr>
        </p:nvSpPr>
        <p:spPr/>
        <p:txBody>
          <a:bodyPr/>
          <a:lstStyle/>
          <a:p>
            <a:pPr algn="ctr" eaLnBrk="1" hangingPunct="1">
              <a:defRPr/>
            </a:pPr>
            <a:r>
              <a:rPr sz="4062"/>
              <a:t>一些著名的搜索引擎 </a:t>
            </a:r>
          </a:p>
        </p:txBody>
      </p:sp>
      <p:sp>
        <p:nvSpPr>
          <p:cNvPr id="230403" name="Rectangle 3"/>
          <p:cNvSpPr>
            <a:spLocks noGrp="1" noChangeArrowheads="1"/>
          </p:cNvSpPr>
          <p:nvPr>
            <p:ph idx="1"/>
          </p:nvPr>
        </p:nvSpPr>
        <p:spPr/>
        <p:txBody>
          <a:bodyPr/>
          <a:lstStyle/>
          <a:p>
            <a:pPr eaLnBrk="1" hangingPunct="1"/>
            <a:r>
              <a:rPr lang="zh-CN" altLang="en-US" dirty="0" smtClean="0"/>
              <a:t>最著名的全文检索搜索引擎：</a:t>
            </a:r>
          </a:p>
          <a:p>
            <a:pPr lvl="1" eaLnBrk="1" hangingPunct="1"/>
            <a:r>
              <a:rPr lang="en-US" altLang="zh-CN" dirty="0" smtClean="0">
                <a:solidFill>
                  <a:srgbClr val="0000FF"/>
                </a:solidFill>
                <a:ea typeface="黑体" pitchFamily="49" charset="-122"/>
              </a:rPr>
              <a:t>Google</a:t>
            </a:r>
            <a:r>
              <a:rPr lang="zh-CN" altLang="en-US" dirty="0" smtClean="0">
                <a:solidFill>
                  <a:srgbClr val="0000FF"/>
                </a:solidFill>
                <a:ea typeface="黑体" pitchFamily="49" charset="-122"/>
              </a:rPr>
              <a:t>（谷歌）</a:t>
            </a:r>
            <a:r>
              <a:rPr lang="en-US" altLang="zh-CN" dirty="0" smtClean="0">
                <a:solidFill>
                  <a:srgbClr val="0000FF"/>
                </a:solidFill>
                <a:ea typeface="黑体" pitchFamily="49" charset="-122"/>
              </a:rPr>
              <a:t>(www.google.com) </a:t>
            </a:r>
          </a:p>
          <a:p>
            <a:pPr lvl="1" eaLnBrk="1" hangingPunct="1"/>
            <a:r>
              <a:rPr lang="zh-CN" altLang="en-US" dirty="0" smtClean="0">
                <a:solidFill>
                  <a:srgbClr val="0000FF"/>
                </a:solidFill>
                <a:ea typeface="黑体" pitchFamily="49" charset="-122"/>
              </a:rPr>
              <a:t>百度 </a:t>
            </a:r>
            <a:r>
              <a:rPr lang="en-US" altLang="zh-CN" dirty="0" smtClean="0">
                <a:solidFill>
                  <a:srgbClr val="0000FF"/>
                </a:solidFill>
                <a:ea typeface="黑体" pitchFamily="49" charset="-122"/>
              </a:rPr>
              <a:t>(www.baidu.com) </a:t>
            </a:r>
          </a:p>
          <a:p>
            <a:pPr eaLnBrk="1" hangingPunct="1"/>
            <a:r>
              <a:rPr lang="zh-CN" altLang="en-US" dirty="0" smtClean="0"/>
              <a:t>最著名的分类目录搜索引擎：</a:t>
            </a:r>
          </a:p>
          <a:p>
            <a:pPr lvl="1" eaLnBrk="1" hangingPunct="1"/>
            <a:r>
              <a:rPr lang="zh-CN" altLang="en-US" dirty="0" smtClean="0">
                <a:solidFill>
                  <a:srgbClr val="0000FF"/>
                </a:solidFill>
                <a:ea typeface="黑体" pitchFamily="49" charset="-122"/>
              </a:rPr>
              <a:t>雅虎 </a:t>
            </a:r>
            <a:r>
              <a:rPr lang="en-US" altLang="zh-CN" dirty="0" smtClean="0">
                <a:solidFill>
                  <a:srgbClr val="0000FF"/>
                </a:solidFill>
                <a:ea typeface="黑体" pitchFamily="49" charset="-122"/>
              </a:rPr>
              <a:t>(www.yahoo.com)</a:t>
            </a:r>
          </a:p>
          <a:p>
            <a:pPr lvl="1" eaLnBrk="1" hangingPunct="1"/>
            <a:r>
              <a:rPr lang="zh-CN" altLang="en-US" dirty="0" smtClean="0">
                <a:solidFill>
                  <a:srgbClr val="0000FF"/>
                </a:solidFill>
                <a:ea typeface="黑体" pitchFamily="49" charset="-122"/>
              </a:rPr>
              <a:t>雅虎中国 </a:t>
            </a:r>
            <a:r>
              <a:rPr lang="en-US" altLang="zh-CN" dirty="0" smtClean="0">
                <a:solidFill>
                  <a:srgbClr val="0000FF"/>
                </a:solidFill>
                <a:ea typeface="黑体" pitchFamily="49" charset="-122"/>
              </a:rPr>
              <a:t>(cn.yahoo.com)</a:t>
            </a:r>
          </a:p>
          <a:p>
            <a:pPr lvl="1" eaLnBrk="1" hangingPunct="1"/>
            <a:r>
              <a:rPr lang="zh-CN" altLang="en-US" dirty="0" smtClean="0">
                <a:solidFill>
                  <a:srgbClr val="0000FF"/>
                </a:solidFill>
                <a:ea typeface="黑体" pitchFamily="49" charset="-122"/>
              </a:rPr>
              <a:t>新浪 </a:t>
            </a:r>
            <a:r>
              <a:rPr lang="en-US" altLang="zh-CN" dirty="0" smtClean="0">
                <a:solidFill>
                  <a:srgbClr val="0000FF"/>
                </a:solidFill>
                <a:ea typeface="黑体" pitchFamily="49" charset="-122"/>
              </a:rPr>
              <a:t>(www.sina.com)</a:t>
            </a:r>
          </a:p>
          <a:p>
            <a:pPr lvl="1" eaLnBrk="1" hangingPunct="1"/>
            <a:r>
              <a:rPr lang="zh-CN" altLang="en-US" dirty="0" smtClean="0">
                <a:solidFill>
                  <a:srgbClr val="0000FF"/>
                </a:solidFill>
                <a:ea typeface="黑体" pitchFamily="49" charset="-122"/>
              </a:rPr>
              <a:t>搜狐 </a:t>
            </a:r>
            <a:r>
              <a:rPr lang="en-US" altLang="zh-CN" dirty="0" smtClean="0">
                <a:solidFill>
                  <a:srgbClr val="0000FF"/>
                </a:solidFill>
                <a:ea typeface="黑体" pitchFamily="49" charset="-122"/>
              </a:rPr>
              <a:t>(www.sohu.com)</a:t>
            </a:r>
          </a:p>
          <a:p>
            <a:pPr lvl="1" eaLnBrk="1" hangingPunct="1"/>
            <a:r>
              <a:rPr lang="zh-CN" altLang="en-US" dirty="0" smtClean="0">
                <a:solidFill>
                  <a:srgbClr val="0000FF"/>
                </a:solidFill>
                <a:ea typeface="黑体" pitchFamily="49" charset="-122"/>
              </a:rPr>
              <a:t>网易 </a:t>
            </a:r>
            <a:r>
              <a:rPr lang="en-US" altLang="zh-CN" dirty="0" smtClean="0">
                <a:solidFill>
                  <a:srgbClr val="0000FF"/>
                </a:solidFill>
                <a:ea typeface="黑体" pitchFamily="49" charset="-122"/>
              </a:rPr>
              <a:t>(www.163.com) </a:t>
            </a:r>
          </a:p>
          <a:p>
            <a:pPr lvl="1" eaLnBrk="1" hangingPunct="1"/>
            <a:endParaRPr lang="en-US" altLang="zh-CN" dirty="0" smtClean="0">
              <a:ea typeface="黑体" pitchFamily="49" charset="-122"/>
            </a:endParaRPr>
          </a:p>
        </p:txBody>
      </p:sp>
    </p:spTree>
    <p:extLst>
      <p:ext uri="{BB962C8B-B14F-4D97-AF65-F5344CB8AC3E}">
        <p14:creationId xmlns:p14="http://schemas.microsoft.com/office/powerpoint/2010/main" val="4031309741"/>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2"/>
          <p:cNvSpPr>
            <a:spLocks noGrp="1" noChangeArrowheads="1"/>
          </p:cNvSpPr>
          <p:nvPr>
            <p:ph type="title"/>
          </p:nvPr>
        </p:nvSpPr>
        <p:spPr/>
        <p:txBody>
          <a:bodyPr/>
          <a:lstStyle/>
          <a:p>
            <a:pPr algn="ctr" eaLnBrk="1" hangingPunct="1"/>
            <a:r>
              <a:rPr lang="zh-CN" altLang="en-US" dirty="0" smtClean="0">
                <a:ea typeface="黑体" pitchFamily="49" charset="-122"/>
              </a:rPr>
              <a:t>垂直搜索引擎</a:t>
            </a:r>
            <a:endParaRPr lang="en-US" altLang="zh-CN" dirty="0" smtClean="0">
              <a:ea typeface="黑体" pitchFamily="49" charset="-122"/>
            </a:endParaRPr>
          </a:p>
        </p:txBody>
      </p:sp>
      <p:sp>
        <p:nvSpPr>
          <p:cNvPr id="225284" name="Rectangle 3"/>
          <p:cNvSpPr>
            <a:spLocks noGrp="1" noChangeArrowheads="1"/>
          </p:cNvSpPr>
          <p:nvPr>
            <p:ph idx="1"/>
          </p:nvPr>
        </p:nvSpPr>
        <p:spPr/>
        <p:txBody>
          <a:bodyPr/>
          <a:lstStyle/>
          <a:p>
            <a:pPr>
              <a:defRPr/>
            </a:pPr>
            <a:r>
              <a:rPr lang="zh-CN" altLang="en-US" dirty="0">
                <a:solidFill>
                  <a:srgbClr val="FF0000"/>
                </a:solidFill>
                <a:ea typeface="黑体" pitchFamily="49" charset="-122"/>
              </a:rPr>
              <a:t>垂直</a:t>
            </a:r>
            <a:r>
              <a:rPr lang="zh-CN" altLang="en-US" dirty="0" smtClean="0">
                <a:solidFill>
                  <a:srgbClr val="FF0000"/>
                </a:solidFill>
                <a:ea typeface="黑体" pitchFamily="49" charset="-122"/>
              </a:rPr>
              <a:t>搜索引擎</a:t>
            </a:r>
            <a:r>
              <a:rPr lang="zh-CN" altLang="en-US" dirty="0" smtClean="0">
                <a:ea typeface="黑体" pitchFamily="49" charset="-122"/>
              </a:rPr>
              <a:t> </a:t>
            </a:r>
            <a:r>
              <a:rPr lang="en-US" altLang="zh-CN" dirty="0" smtClean="0">
                <a:ea typeface="黑体" pitchFamily="49" charset="-122"/>
              </a:rPr>
              <a:t>(</a:t>
            </a:r>
            <a:r>
              <a:rPr lang="en-US" altLang="zh-CN" dirty="0">
                <a:ea typeface="黑体" pitchFamily="49" charset="-122"/>
              </a:rPr>
              <a:t>Vertical Search Engine</a:t>
            </a:r>
            <a:r>
              <a:rPr lang="en-US" altLang="zh-CN" dirty="0" smtClean="0">
                <a:ea typeface="黑体" pitchFamily="49" charset="-122"/>
              </a:rPr>
              <a:t>) </a:t>
            </a:r>
            <a:r>
              <a:rPr lang="zh-CN" altLang="en-US" dirty="0" smtClean="0"/>
              <a:t>针对某一特定领域、特定人群或某一特定需求提供搜索服务。</a:t>
            </a:r>
            <a:endParaRPr lang="en-US" altLang="zh-CN" dirty="0" smtClean="0"/>
          </a:p>
          <a:p>
            <a:pPr>
              <a:defRPr/>
            </a:pPr>
            <a:r>
              <a:rPr lang="zh-CN" altLang="en-US" dirty="0" smtClean="0"/>
              <a:t>垂直搜索也是提供关键字来进行搜索的，但被放到了一个行业知识的上下文中，返回的结果更倾向于信息、消息、条目等。 </a:t>
            </a:r>
          </a:p>
        </p:txBody>
      </p:sp>
    </p:spTree>
    <p:extLst>
      <p:ext uri="{BB962C8B-B14F-4D97-AF65-F5344CB8AC3E}">
        <p14:creationId xmlns:p14="http://schemas.microsoft.com/office/powerpoint/2010/main" val="3248375526"/>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2"/>
          <p:cNvSpPr>
            <a:spLocks noGrp="1" noChangeArrowheads="1"/>
          </p:cNvSpPr>
          <p:nvPr>
            <p:ph type="title"/>
          </p:nvPr>
        </p:nvSpPr>
        <p:spPr/>
        <p:txBody>
          <a:bodyPr/>
          <a:lstStyle/>
          <a:p>
            <a:pPr eaLnBrk="1" hangingPunct="1"/>
            <a:r>
              <a:rPr lang="en-US" altLang="zh-CN" dirty="0" smtClean="0">
                <a:ea typeface="黑体" pitchFamily="49" charset="-122"/>
              </a:rPr>
              <a:t>6.4.6  </a:t>
            </a:r>
            <a:r>
              <a:rPr lang="zh-CN" altLang="en-US" dirty="0" smtClean="0">
                <a:ea typeface="黑体" pitchFamily="49" charset="-122"/>
              </a:rPr>
              <a:t>博客和微博</a:t>
            </a:r>
          </a:p>
        </p:txBody>
      </p:sp>
      <p:sp>
        <p:nvSpPr>
          <p:cNvPr id="233475" name="Rectangle 3"/>
          <p:cNvSpPr>
            <a:spLocks noGrp="1" noChangeArrowheads="1"/>
          </p:cNvSpPr>
          <p:nvPr>
            <p:ph idx="1"/>
          </p:nvPr>
        </p:nvSpPr>
        <p:spPr/>
        <p:txBody>
          <a:bodyPr/>
          <a:lstStyle/>
          <a:p>
            <a:pPr marL="0" indent="0">
              <a:buNone/>
            </a:pPr>
            <a:r>
              <a:rPr lang="en-US" altLang="zh-CN" sz="4000" dirty="0">
                <a:solidFill>
                  <a:srgbClr val="333399"/>
                </a:solidFill>
                <a:latin typeface="+mj-lt"/>
                <a:ea typeface="黑体" pitchFamily="49" charset="-122"/>
                <a:cs typeface="+mj-cs"/>
              </a:rPr>
              <a:t>1.  </a:t>
            </a:r>
            <a:r>
              <a:rPr lang="zh-CN" altLang="en-US" sz="4000" dirty="0">
                <a:solidFill>
                  <a:srgbClr val="333399"/>
                </a:solidFill>
                <a:latin typeface="+mj-lt"/>
                <a:ea typeface="黑体" pitchFamily="49" charset="-122"/>
                <a:cs typeface="+mj-cs"/>
              </a:rPr>
              <a:t>博客</a:t>
            </a:r>
            <a:endParaRPr lang="en-US" altLang="zh-CN" sz="4000" dirty="0">
              <a:solidFill>
                <a:srgbClr val="333399"/>
              </a:solidFill>
              <a:latin typeface="+mj-lt"/>
              <a:ea typeface="黑体" pitchFamily="49" charset="-122"/>
              <a:cs typeface="+mj-cs"/>
            </a:endParaRPr>
          </a:p>
          <a:p>
            <a:pPr eaLnBrk="1" hangingPunct="1"/>
            <a:r>
              <a:rPr lang="zh-CN" altLang="en-US" sz="2800" dirty="0" smtClean="0">
                <a:ea typeface="黑体" pitchFamily="49" charset="-122"/>
              </a:rPr>
              <a:t>博客是</a:t>
            </a:r>
            <a:r>
              <a:rPr lang="zh-CN" altLang="en-US" sz="2800" dirty="0" smtClean="0">
                <a:solidFill>
                  <a:srgbClr val="FF0000"/>
                </a:solidFill>
                <a:ea typeface="黑体" pitchFamily="49" charset="-122"/>
              </a:rPr>
              <a:t>万维网日志</a:t>
            </a:r>
            <a:r>
              <a:rPr lang="zh-CN" altLang="en-US" sz="2800" dirty="0" smtClean="0">
                <a:ea typeface="黑体" pitchFamily="49" charset="-122"/>
              </a:rPr>
              <a:t> </a:t>
            </a:r>
            <a:r>
              <a:rPr lang="en-US" altLang="zh-CN" sz="2800" dirty="0" smtClean="0">
                <a:ea typeface="黑体" pitchFamily="49" charset="-122"/>
              </a:rPr>
              <a:t>(web log) </a:t>
            </a:r>
            <a:r>
              <a:rPr lang="zh-CN" altLang="en-US" sz="2800" dirty="0" smtClean="0">
                <a:ea typeface="黑体" pitchFamily="49" charset="-122"/>
              </a:rPr>
              <a:t>的简称。也有人把 </a:t>
            </a:r>
            <a:r>
              <a:rPr lang="en-US" altLang="zh-CN" sz="2800" dirty="0" smtClean="0">
                <a:ea typeface="黑体" pitchFamily="49" charset="-122"/>
              </a:rPr>
              <a:t>blog </a:t>
            </a:r>
            <a:r>
              <a:rPr lang="zh-CN" altLang="en-US" sz="2800" dirty="0" smtClean="0">
                <a:ea typeface="黑体" pitchFamily="49" charset="-122"/>
              </a:rPr>
              <a:t>进行音译，译为“部落格”，或“部落阁”。还有人用“博文”来表示“博客文章”。</a:t>
            </a:r>
          </a:p>
          <a:p>
            <a:pPr eaLnBrk="1" hangingPunct="1"/>
            <a:r>
              <a:rPr lang="en-US" altLang="zh-CN" sz="2800" dirty="0" smtClean="0">
                <a:ea typeface="黑体" pitchFamily="49" charset="-122"/>
              </a:rPr>
              <a:t>Weblog </a:t>
            </a:r>
            <a:r>
              <a:rPr lang="zh-CN" altLang="en-US" sz="2800" dirty="0" smtClean="0">
                <a:ea typeface="黑体" pitchFamily="49" charset="-122"/>
              </a:rPr>
              <a:t>这个新词是 </a:t>
            </a:r>
            <a:r>
              <a:rPr lang="en-US" altLang="zh-CN" sz="2800" dirty="0" err="1" smtClean="0">
                <a:ea typeface="黑体" pitchFamily="49" charset="-122"/>
              </a:rPr>
              <a:t>Jorn</a:t>
            </a:r>
            <a:r>
              <a:rPr lang="en-US" altLang="zh-CN" sz="2800" dirty="0" smtClean="0">
                <a:ea typeface="黑体" pitchFamily="49" charset="-122"/>
              </a:rPr>
              <a:t> Barger </a:t>
            </a:r>
            <a:r>
              <a:rPr lang="zh-CN" altLang="en-US" sz="2800" dirty="0" smtClean="0">
                <a:ea typeface="黑体" pitchFamily="49" charset="-122"/>
              </a:rPr>
              <a:t>于 </a:t>
            </a:r>
            <a:r>
              <a:rPr lang="en-US" altLang="zh-CN" sz="2800" dirty="0" smtClean="0">
                <a:ea typeface="黑体" pitchFamily="49" charset="-122"/>
              </a:rPr>
              <a:t>1997 </a:t>
            </a:r>
            <a:r>
              <a:rPr lang="zh-CN" altLang="en-US" sz="2800" dirty="0" smtClean="0">
                <a:ea typeface="黑体" pitchFamily="49" charset="-122"/>
              </a:rPr>
              <a:t>年创造的。</a:t>
            </a:r>
          </a:p>
          <a:p>
            <a:pPr eaLnBrk="1" hangingPunct="1"/>
            <a:r>
              <a:rPr lang="zh-CN" altLang="en-US" sz="2800" dirty="0" smtClean="0">
                <a:ea typeface="黑体" pitchFamily="49" charset="-122"/>
              </a:rPr>
              <a:t>简写的 </a:t>
            </a:r>
            <a:r>
              <a:rPr lang="en-US" altLang="zh-CN" sz="2800" dirty="0" smtClean="0">
                <a:ea typeface="黑体" pitchFamily="49" charset="-122"/>
              </a:rPr>
              <a:t>blog</a:t>
            </a:r>
            <a:r>
              <a:rPr lang="zh-CN" altLang="en-US" sz="2800" dirty="0" smtClean="0">
                <a:ea typeface="黑体" pitchFamily="49" charset="-122"/>
              </a:rPr>
              <a:t>（这是今天最常用的术语）则是 </a:t>
            </a:r>
            <a:r>
              <a:rPr lang="en-US" altLang="zh-CN" sz="2800" dirty="0" smtClean="0">
                <a:ea typeface="黑体" pitchFamily="49" charset="-122"/>
              </a:rPr>
              <a:t>Peter </a:t>
            </a:r>
            <a:r>
              <a:rPr lang="en-US" altLang="zh-CN" sz="2800" dirty="0" err="1" smtClean="0">
                <a:ea typeface="黑体" pitchFamily="49" charset="-122"/>
              </a:rPr>
              <a:t>Merholz</a:t>
            </a:r>
            <a:r>
              <a:rPr lang="en-US" altLang="zh-CN" sz="2800" dirty="0" smtClean="0">
                <a:ea typeface="黑体" pitchFamily="49" charset="-122"/>
              </a:rPr>
              <a:t> </a:t>
            </a:r>
            <a:r>
              <a:rPr lang="zh-CN" altLang="en-US" sz="2800" dirty="0" smtClean="0">
                <a:ea typeface="黑体" pitchFamily="49" charset="-122"/>
              </a:rPr>
              <a:t>于 </a:t>
            </a:r>
            <a:r>
              <a:rPr lang="en-US" altLang="zh-CN" sz="2800" dirty="0" smtClean="0">
                <a:ea typeface="黑体" pitchFamily="49" charset="-122"/>
              </a:rPr>
              <a:t>1999 </a:t>
            </a:r>
            <a:r>
              <a:rPr lang="zh-CN" altLang="en-US" sz="2800" dirty="0" smtClean="0">
                <a:ea typeface="黑体" pitchFamily="49" charset="-122"/>
              </a:rPr>
              <a:t>年创造的。</a:t>
            </a:r>
          </a:p>
          <a:p>
            <a:pPr eaLnBrk="1" hangingPunct="1"/>
            <a:r>
              <a:rPr lang="zh-CN" altLang="en-US" sz="2800" dirty="0" smtClean="0">
                <a:ea typeface="黑体" pitchFamily="49" charset="-122"/>
              </a:rPr>
              <a:t>有人把 </a:t>
            </a:r>
            <a:r>
              <a:rPr lang="en-US" altLang="zh-CN" sz="2800" dirty="0" smtClean="0">
                <a:ea typeface="黑体" pitchFamily="49" charset="-122"/>
              </a:rPr>
              <a:t>blog </a:t>
            </a:r>
            <a:r>
              <a:rPr lang="zh-CN" altLang="en-US" sz="2800" dirty="0" smtClean="0">
                <a:ea typeface="黑体" pitchFamily="49" charset="-122"/>
              </a:rPr>
              <a:t>既当作名词，也当作动词，表示</a:t>
            </a:r>
            <a:r>
              <a:rPr lang="zh-CN" altLang="en-US" sz="2800" dirty="0" smtClean="0">
                <a:solidFill>
                  <a:srgbClr val="FF0000"/>
                </a:solidFill>
                <a:ea typeface="黑体" pitchFamily="49" charset="-122"/>
              </a:rPr>
              <a:t>编辑博客</a:t>
            </a:r>
            <a:r>
              <a:rPr lang="zh-CN" altLang="en-US" sz="2800" dirty="0" smtClean="0">
                <a:ea typeface="黑体" pitchFamily="49" charset="-122"/>
              </a:rPr>
              <a:t>或</a:t>
            </a:r>
            <a:r>
              <a:rPr lang="zh-CN" altLang="en-US" sz="2800" dirty="0" smtClean="0">
                <a:solidFill>
                  <a:srgbClr val="FF0000"/>
                </a:solidFill>
                <a:ea typeface="黑体" pitchFamily="49" charset="-122"/>
              </a:rPr>
              <a:t>写博客</a:t>
            </a:r>
            <a:r>
              <a:rPr lang="zh-CN" altLang="en-US" sz="2800" dirty="0" smtClean="0">
                <a:ea typeface="黑体" pitchFamily="49" charset="-122"/>
              </a:rPr>
              <a:t>。  </a:t>
            </a:r>
          </a:p>
        </p:txBody>
      </p:sp>
    </p:spTree>
    <p:extLst>
      <p:ext uri="{BB962C8B-B14F-4D97-AF65-F5344CB8AC3E}">
        <p14:creationId xmlns:p14="http://schemas.microsoft.com/office/powerpoint/2010/main" val="667120995"/>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2"/>
          <p:cNvSpPr>
            <a:spLocks noGrp="1" noChangeArrowheads="1"/>
          </p:cNvSpPr>
          <p:nvPr>
            <p:ph type="title"/>
          </p:nvPr>
        </p:nvSpPr>
        <p:spPr/>
        <p:txBody>
          <a:bodyPr/>
          <a:lstStyle/>
          <a:p>
            <a:pPr eaLnBrk="1" hangingPunct="1"/>
            <a:r>
              <a:rPr lang="en-US" altLang="zh-CN" dirty="0" smtClean="0">
                <a:ea typeface="黑体" pitchFamily="49" charset="-122"/>
              </a:rPr>
              <a:t>1.  </a:t>
            </a:r>
            <a:r>
              <a:rPr lang="zh-CN" altLang="en-US" dirty="0" smtClean="0">
                <a:ea typeface="黑体" pitchFamily="49" charset="-122"/>
              </a:rPr>
              <a:t>博客（续）</a:t>
            </a:r>
          </a:p>
        </p:txBody>
      </p:sp>
      <p:sp>
        <p:nvSpPr>
          <p:cNvPr id="227332" name="Rectangle 3"/>
          <p:cNvSpPr>
            <a:spLocks noGrp="1" noChangeArrowheads="1"/>
          </p:cNvSpPr>
          <p:nvPr>
            <p:ph idx="1"/>
          </p:nvPr>
        </p:nvSpPr>
        <p:spPr/>
        <p:txBody>
          <a:bodyPr/>
          <a:lstStyle/>
          <a:p>
            <a:pPr eaLnBrk="1" hangingPunct="1">
              <a:defRPr/>
            </a:pPr>
            <a:r>
              <a:rPr lang="zh-CN" altLang="en-US" dirty="0" smtClean="0"/>
              <a:t>博客已经极大地扩充了互联网的应用和影响 。</a:t>
            </a:r>
          </a:p>
          <a:p>
            <a:pPr eaLnBrk="1" hangingPunct="1">
              <a:defRPr/>
            </a:pPr>
            <a:r>
              <a:rPr lang="zh-CN" altLang="en-US" dirty="0" smtClean="0"/>
              <a:t>在博客出现以前，网民是互联网上内容的消费者。</a:t>
            </a:r>
          </a:p>
          <a:p>
            <a:pPr eaLnBrk="1" hangingPunct="1">
              <a:defRPr/>
            </a:pPr>
            <a:r>
              <a:rPr lang="zh-CN" altLang="en-US" dirty="0" smtClean="0"/>
              <a:t>但博客改变了这种情况，网民不仅是互联网上内容的消费者，而且还是互联网上内容的生产者 。  </a:t>
            </a:r>
          </a:p>
          <a:p>
            <a:pPr eaLnBrk="1" hangingPunct="1">
              <a:defRPr/>
            </a:pPr>
            <a:endParaRPr lang="en-US" altLang="zh-CN" dirty="0" smtClean="0"/>
          </a:p>
        </p:txBody>
      </p:sp>
    </p:spTree>
    <p:extLst>
      <p:ext uri="{BB962C8B-B14F-4D97-AF65-F5344CB8AC3E}">
        <p14:creationId xmlns:p14="http://schemas.microsoft.com/office/powerpoint/2010/main" val="1114299099"/>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2"/>
          <p:cNvSpPr>
            <a:spLocks noGrp="1" noChangeArrowheads="1"/>
          </p:cNvSpPr>
          <p:nvPr>
            <p:ph type="title"/>
          </p:nvPr>
        </p:nvSpPr>
        <p:spPr/>
        <p:txBody>
          <a:bodyPr/>
          <a:lstStyle/>
          <a:p>
            <a:pPr eaLnBrk="1" hangingPunct="1"/>
            <a:r>
              <a:rPr lang="en-US" altLang="zh-CN" dirty="0" smtClean="0">
                <a:ea typeface="黑体" pitchFamily="49" charset="-122"/>
              </a:rPr>
              <a:t>2. </a:t>
            </a:r>
            <a:r>
              <a:rPr lang="zh-CN" altLang="en-US" dirty="0" smtClean="0">
                <a:ea typeface="黑体" pitchFamily="49" charset="-122"/>
              </a:rPr>
              <a:t>微博</a:t>
            </a:r>
          </a:p>
        </p:txBody>
      </p:sp>
      <p:sp>
        <p:nvSpPr>
          <p:cNvPr id="235523" name="Rectangle 3"/>
          <p:cNvSpPr>
            <a:spLocks noGrp="1" noChangeArrowheads="1"/>
          </p:cNvSpPr>
          <p:nvPr>
            <p:ph idx="1"/>
          </p:nvPr>
        </p:nvSpPr>
        <p:spPr/>
        <p:txBody>
          <a:bodyPr/>
          <a:lstStyle/>
          <a:p>
            <a:pPr eaLnBrk="1" hangingPunct="1"/>
            <a:r>
              <a:rPr lang="zh-CN" altLang="en-US" dirty="0" smtClean="0">
                <a:ea typeface="黑体" pitchFamily="49" charset="-122"/>
              </a:rPr>
              <a:t>微博就是</a:t>
            </a:r>
            <a:r>
              <a:rPr lang="zh-CN" altLang="en-US" dirty="0" smtClean="0">
                <a:solidFill>
                  <a:srgbClr val="FF0000"/>
                </a:solidFill>
                <a:ea typeface="黑体" pitchFamily="49" charset="-122"/>
              </a:rPr>
              <a:t>微型博客 </a:t>
            </a:r>
            <a:r>
              <a:rPr lang="en-US" altLang="zh-CN" dirty="0" smtClean="0">
                <a:ea typeface="黑体" pitchFamily="49" charset="-122"/>
              </a:rPr>
              <a:t>(micro blog)</a:t>
            </a:r>
            <a:r>
              <a:rPr lang="zh-CN" altLang="en-US" dirty="0" smtClean="0">
                <a:ea typeface="黑体" pitchFamily="49" charset="-122"/>
              </a:rPr>
              <a:t>，又称为微博客 。</a:t>
            </a:r>
          </a:p>
          <a:p>
            <a:pPr eaLnBrk="1" hangingPunct="1"/>
            <a:r>
              <a:rPr lang="zh-CN" altLang="en-US" dirty="0" smtClean="0">
                <a:ea typeface="黑体" pitchFamily="49" charset="-122"/>
              </a:rPr>
              <a:t>微博不同于一般的博客。微博只记录片段、碎语，三言两语，现场记录，发发感慨，晒晒心情，永远只针对一个问题进行回答。 </a:t>
            </a:r>
          </a:p>
          <a:p>
            <a:pPr eaLnBrk="1" hangingPunct="1"/>
            <a:r>
              <a:rPr lang="zh-CN" altLang="en-US" dirty="0" smtClean="0">
                <a:ea typeface="黑体" pitchFamily="49" charset="-122"/>
              </a:rPr>
              <a:t>用户可以通过网页、</a:t>
            </a:r>
            <a:r>
              <a:rPr lang="en-US" altLang="zh-CN" dirty="0" smtClean="0">
                <a:ea typeface="黑体" pitchFamily="49" charset="-122"/>
              </a:rPr>
              <a:t>WAP </a:t>
            </a:r>
            <a:r>
              <a:rPr lang="zh-CN" altLang="en-US" dirty="0" smtClean="0">
                <a:ea typeface="黑体" pitchFamily="49" charset="-122"/>
              </a:rPr>
              <a:t>网、手机短信彩信、手机客户端等多种方式更新自己的微博。</a:t>
            </a:r>
          </a:p>
          <a:p>
            <a:pPr eaLnBrk="1" hangingPunct="1"/>
            <a:r>
              <a:rPr lang="zh-CN" altLang="en-US" dirty="0" smtClean="0">
                <a:ea typeface="黑体" pitchFamily="49" charset="-122"/>
              </a:rPr>
              <a:t>每条微博字数限制为 </a:t>
            </a:r>
            <a:r>
              <a:rPr lang="en-US" altLang="zh-CN" dirty="0" smtClean="0">
                <a:ea typeface="黑体" pitchFamily="49" charset="-122"/>
              </a:rPr>
              <a:t>140 </a:t>
            </a:r>
            <a:r>
              <a:rPr lang="zh-CN" altLang="en-US" dirty="0" smtClean="0">
                <a:ea typeface="黑体" pitchFamily="49" charset="-122"/>
              </a:rPr>
              <a:t>字，提供插入单张图片、视频地址、音乐功能。 </a:t>
            </a:r>
          </a:p>
          <a:p>
            <a:pPr eaLnBrk="1" hangingPunct="1"/>
            <a:endParaRPr lang="en-US" altLang="zh-CN" dirty="0" smtClean="0">
              <a:ea typeface="黑体" pitchFamily="49" charset="-122"/>
            </a:endParaRPr>
          </a:p>
        </p:txBody>
      </p:sp>
    </p:spTree>
    <p:extLst>
      <p:ext uri="{BB962C8B-B14F-4D97-AF65-F5344CB8AC3E}">
        <p14:creationId xmlns:p14="http://schemas.microsoft.com/office/powerpoint/2010/main" val="3521487123"/>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ChangeArrowheads="1"/>
          </p:cNvSpPr>
          <p:nvPr>
            <p:ph type="title"/>
          </p:nvPr>
        </p:nvSpPr>
        <p:spPr/>
        <p:txBody>
          <a:bodyPr/>
          <a:lstStyle/>
          <a:p>
            <a:pPr eaLnBrk="1" hangingPunct="1"/>
            <a:r>
              <a:rPr lang="en-US" altLang="zh-CN" dirty="0" smtClean="0">
                <a:ea typeface="黑体" pitchFamily="49" charset="-122"/>
              </a:rPr>
              <a:t>3. </a:t>
            </a:r>
            <a:r>
              <a:rPr lang="zh-CN" altLang="en-US" dirty="0" smtClean="0">
                <a:ea typeface="黑体" pitchFamily="49" charset="-122"/>
              </a:rPr>
              <a:t>轻博</a:t>
            </a:r>
          </a:p>
        </p:txBody>
      </p:sp>
      <p:sp>
        <p:nvSpPr>
          <p:cNvPr id="229380" name="Rectangle 3"/>
          <p:cNvSpPr>
            <a:spLocks noGrp="1" noChangeArrowheads="1"/>
          </p:cNvSpPr>
          <p:nvPr>
            <p:ph idx="1"/>
          </p:nvPr>
        </p:nvSpPr>
        <p:spPr/>
        <p:txBody>
          <a:bodyPr/>
          <a:lstStyle/>
          <a:p>
            <a:pPr eaLnBrk="1" hangingPunct="1">
              <a:defRPr/>
            </a:pPr>
            <a:r>
              <a:rPr lang="zh-CN" altLang="en-US" dirty="0" smtClean="0"/>
              <a:t>轻博就是</a:t>
            </a:r>
            <a:r>
              <a:rPr lang="zh-CN" altLang="en-US" dirty="0" smtClean="0">
                <a:solidFill>
                  <a:srgbClr val="FF0000"/>
                </a:solidFill>
              </a:rPr>
              <a:t>轻博客 </a:t>
            </a:r>
            <a:r>
              <a:rPr lang="en-US" altLang="zh-CN" dirty="0" smtClean="0"/>
              <a:t>(light blogging) </a:t>
            </a:r>
            <a:r>
              <a:rPr lang="zh-CN" altLang="en-US" dirty="0" smtClean="0"/>
              <a:t>。</a:t>
            </a:r>
          </a:p>
          <a:p>
            <a:pPr eaLnBrk="1" hangingPunct="1">
              <a:defRPr/>
            </a:pPr>
            <a:r>
              <a:rPr lang="zh-CN" altLang="en-US" dirty="0" smtClean="0"/>
              <a:t>轻博客是一种介于博客和微博之间的网络服务，同样为用户提供生成内容表达自己的平台。  </a:t>
            </a:r>
          </a:p>
          <a:p>
            <a:pPr eaLnBrk="1" hangingPunct="1">
              <a:defRPr/>
            </a:pPr>
            <a:r>
              <a:rPr lang="zh-CN" altLang="en-US" dirty="0" smtClean="0"/>
              <a:t>轻博可以发送博文，没有字数限制。</a:t>
            </a:r>
          </a:p>
          <a:p>
            <a:pPr eaLnBrk="1" hangingPunct="1">
              <a:defRPr/>
            </a:pPr>
            <a:r>
              <a:rPr lang="zh-CN" altLang="en-US" dirty="0" smtClean="0"/>
              <a:t>轻博发表后，其界面会好看些。</a:t>
            </a:r>
          </a:p>
          <a:p>
            <a:pPr eaLnBrk="1" hangingPunct="1">
              <a:defRPr/>
            </a:pPr>
            <a:r>
              <a:rPr lang="zh-CN" altLang="en-US" dirty="0" smtClean="0"/>
              <a:t>在轻博中，推荐与发现的内容比较丰富。 </a:t>
            </a:r>
          </a:p>
          <a:p>
            <a:pPr eaLnBrk="1" hangingPunct="1">
              <a:defRPr/>
            </a:pPr>
            <a:endParaRPr lang="en-US" altLang="zh-CN" dirty="0" smtClean="0"/>
          </a:p>
        </p:txBody>
      </p:sp>
    </p:spTree>
    <p:extLst>
      <p:ext uri="{BB962C8B-B14F-4D97-AF65-F5344CB8AC3E}">
        <p14:creationId xmlns:p14="http://schemas.microsoft.com/office/powerpoint/2010/main" val="2210147431"/>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标题 1"/>
          <p:cNvSpPr>
            <a:spLocks noGrp="1"/>
          </p:cNvSpPr>
          <p:nvPr>
            <p:ph type="title"/>
          </p:nvPr>
        </p:nvSpPr>
        <p:spPr/>
        <p:txBody>
          <a:bodyPr/>
          <a:lstStyle/>
          <a:p>
            <a:r>
              <a:rPr lang="en-US" altLang="zh-CN" dirty="0" smtClean="0">
                <a:ea typeface="黑体" pitchFamily="49" charset="-122"/>
              </a:rPr>
              <a:t>6.4.7 </a:t>
            </a:r>
            <a:r>
              <a:rPr lang="zh-CN" altLang="en-US" dirty="0" smtClean="0">
                <a:ea typeface="黑体" pitchFamily="49" charset="-122"/>
              </a:rPr>
              <a:t>社交网站</a:t>
            </a:r>
          </a:p>
        </p:txBody>
      </p:sp>
      <p:sp>
        <p:nvSpPr>
          <p:cNvPr id="3" name="内容占位符 2"/>
          <p:cNvSpPr>
            <a:spLocks noGrp="1"/>
          </p:cNvSpPr>
          <p:nvPr>
            <p:ph idx="1"/>
          </p:nvPr>
        </p:nvSpPr>
        <p:spPr/>
        <p:txBody>
          <a:bodyPr/>
          <a:lstStyle/>
          <a:p>
            <a:pPr>
              <a:defRPr/>
            </a:pPr>
            <a:r>
              <a:rPr lang="zh-CN" altLang="zh-CN" dirty="0">
                <a:solidFill>
                  <a:srgbClr val="FF0000"/>
                </a:solidFill>
              </a:rPr>
              <a:t>社交</a:t>
            </a:r>
            <a:r>
              <a:rPr lang="zh-CN" altLang="zh-CN" dirty="0" smtClean="0">
                <a:solidFill>
                  <a:srgbClr val="FF0000"/>
                </a:solidFill>
              </a:rPr>
              <a:t>网站</a:t>
            </a:r>
            <a:r>
              <a:rPr lang="en-US" altLang="zh-CN" dirty="0" smtClean="0">
                <a:solidFill>
                  <a:srgbClr val="FF0000"/>
                </a:solidFill>
              </a:rPr>
              <a:t> </a:t>
            </a:r>
            <a:r>
              <a:rPr lang="en-US" altLang="zh-CN" dirty="0" smtClean="0"/>
              <a:t>SNS </a:t>
            </a:r>
            <a:r>
              <a:rPr lang="en-US" altLang="zh-CN" dirty="0"/>
              <a:t>(Social Networking Site</a:t>
            </a:r>
            <a:r>
              <a:rPr lang="en-US" altLang="zh-CN" dirty="0" smtClean="0"/>
              <a:t>) </a:t>
            </a:r>
            <a:r>
              <a:rPr lang="zh-CN" altLang="zh-CN" dirty="0" smtClean="0"/>
              <a:t>是</a:t>
            </a:r>
            <a:r>
              <a:rPr lang="zh-CN" altLang="zh-CN" dirty="0"/>
              <a:t>近年来发展非常迅速的一种网站，其作用是为一群拥有相同兴趣与活动的人创建在线</a:t>
            </a:r>
            <a:r>
              <a:rPr lang="zh-CN" altLang="zh-CN" dirty="0" smtClean="0"/>
              <a:t>社区</a:t>
            </a:r>
            <a:r>
              <a:rPr lang="zh-CN" altLang="en-US" dirty="0" smtClean="0"/>
              <a:t>。</a:t>
            </a:r>
            <a:endParaRPr lang="en-US" altLang="zh-CN" dirty="0" smtClean="0"/>
          </a:p>
          <a:p>
            <a:pPr>
              <a:defRPr/>
            </a:pPr>
            <a:r>
              <a:rPr lang="en-US" altLang="zh-CN" dirty="0"/>
              <a:t>2004</a:t>
            </a:r>
            <a:r>
              <a:rPr lang="zh-CN" altLang="zh-CN" dirty="0"/>
              <a:t>年社交网站脸</a:t>
            </a:r>
            <a:r>
              <a:rPr lang="zh-CN" altLang="zh-CN" dirty="0" smtClean="0"/>
              <a:t>书</a:t>
            </a:r>
            <a:r>
              <a:rPr lang="en-US" altLang="zh-CN" dirty="0" smtClean="0"/>
              <a:t> (</a:t>
            </a:r>
            <a:r>
              <a:rPr lang="en-US" altLang="zh-CN" dirty="0"/>
              <a:t>Facebook</a:t>
            </a:r>
            <a:r>
              <a:rPr lang="zh-CN" altLang="zh-CN" dirty="0"/>
              <a:t>，又名面书、脸谱、脸谱网</a:t>
            </a:r>
            <a:r>
              <a:rPr lang="en-US" altLang="zh-CN" dirty="0" smtClean="0"/>
              <a:t>) </a:t>
            </a:r>
            <a:r>
              <a:rPr lang="zh-CN" altLang="zh-CN" dirty="0" smtClean="0"/>
              <a:t>在</a:t>
            </a:r>
            <a:r>
              <a:rPr lang="zh-CN" altLang="zh-CN" dirty="0"/>
              <a:t>美国</a:t>
            </a:r>
            <a:r>
              <a:rPr lang="zh-CN" altLang="zh-CN" dirty="0" smtClean="0"/>
              <a:t>诞生</a:t>
            </a:r>
            <a:r>
              <a:rPr lang="zh-CN" altLang="en-US" dirty="0" smtClean="0"/>
              <a:t>。</a:t>
            </a:r>
            <a:endParaRPr lang="en-US" altLang="zh-CN" dirty="0" smtClean="0"/>
          </a:p>
          <a:p>
            <a:pPr>
              <a:defRPr/>
            </a:pPr>
            <a:r>
              <a:rPr lang="zh-CN" altLang="zh-CN" dirty="0"/>
              <a:t>国内以人人网、开心网等为代表的社交网站也如雨后春笋般迅速</a:t>
            </a:r>
            <a:r>
              <a:rPr lang="zh-CN" altLang="zh-CN" dirty="0" smtClean="0"/>
              <a:t>崛起</a:t>
            </a:r>
            <a:r>
              <a:rPr lang="zh-CN" altLang="en-US" dirty="0" smtClean="0"/>
              <a:t>。</a:t>
            </a:r>
            <a:endParaRPr lang="en-US" altLang="zh-CN" dirty="0" smtClean="0"/>
          </a:p>
        </p:txBody>
      </p:sp>
    </p:spTree>
    <p:extLst>
      <p:ext uri="{BB962C8B-B14F-4D97-AF65-F5344CB8AC3E}">
        <p14:creationId xmlns:p14="http://schemas.microsoft.com/office/powerpoint/2010/main" val="1437023850"/>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标题 1"/>
          <p:cNvSpPr>
            <a:spLocks noGrp="1"/>
          </p:cNvSpPr>
          <p:nvPr>
            <p:ph type="title"/>
          </p:nvPr>
        </p:nvSpPr>
        <p:spPr/>
        <p:txBody>
          <a:bodyPr/>
          <a:lstStyle/>
          <a:p>
            <a:r>
              <a:rPr lang="en-US" altLang="zh-CN" smtClean="0">
                <a:ea typeface="黑体" pitchFamily="49" charset="-122"/>
              </a:rPr>
              <a:t>6.4.7 </a:t>
            </a:r>
            <a:r>
              <a:rPr lang="zh-CN" altLang="en-US" smtClean="0">
                <a:ea typeface="黑体" pitchFamily="49" charset="-122"/>
              </a:rPr>
              <a:t>社交网站（续）</a:t>
            </a:r>
          </a:p>
        </p:txBody>
      </p:sp>
      <p:sp>
        <p:nvSpPr>
          <p:cNvPr id="3" name="内容占位符 2"/>
          <p:cNvSpPr>
            <a:spLocks noGrp="1"/>
          </p:cNvSpPr>
          <p:nvPr>
            <p:ph idx="1"/>
          </p:nvPr>
        </p:nvSpPr>
        <p:spPr/>
        <p:txBody>
          <a:bodyPr/>
          <a:lstStyle/>
          <a:p>
            <a:pPr>
              <a:defRPr/>
            </a:pPr>
            <a:r>
              <a:rPr lang="zh-CN" altLang="zh-CN" dirty="0"/>
              <a:t>目前世界上排名第一且分布最广的社交网站是脸书</a:t>
            </a:r>
            <a:r>
              <a:rPr lang="zh-CN" altLang="en-US" dirty="0"/>
              <a:t>。</a:t>
            </a:r>
            <a:endParaRPr lang="en-US" altLang="zh-CN" dirty="0" smtClean="0"/>
          </a:p>
          <a:p>
            <a:pPr>
              <a:defRPr/>
            </a:pPr>
            <a:r>
              <a:rPr lang="zh-CN" altLang="zh-CN" dirty="0" smtClean="0"/>
              <a:t>排名</a:t>
            </a:r>
            <a:r>
              <a:rPr lang="zh-CN" altLang="zh-CN" dirty="0"/>
              <a:t>第二的社交网站是视频分享网站优兔</a:t>
            </a:r>
            <a:r>
              <a:rPr lang="en-US" altLang="zh-CN" dirty="0" smtClean="0"/>
              <a:t>YouTube</a:t>
            </a:r>
            <a:r>
              <a:rPr lang="zh-CN" altLang="en-US" dirty="0" smtClean="0"/>
              <a:t>（</a:t>
            </a:r>
            <a:r>
              <a:rPr lang="zh-CN" altLang="zh-CN" dirty="0"/>
              <a:t>被谷歌收购</a:t>
            </a:r>
            <a:r>
              <a:rPr lang="zh-CN" altLang="en-US" dirty="0" smtClean="0"/>
              <a:t>）。</a:t>
            </a:r>
            <a:endParaRPr lang="en-US" altLang="zh-CN" dirty="0" smtClean="0"/>
          </a:p>
          <a:p>
            <a:pPr>
              <a:defRPr/>
            </a:pPr>
            <a:r>
              <a:rPr lang="zh-CN" altLang="zh-CN" dirty="0" smtClean="0"/>
              <a:t>国内</a:t>
            </a:r>
            <a:r>
              <a:rPr lang="zh-CN" altLang="zh-CN" dirty="0"/>
              <a:t>类似的视频分享网站有优</a:t>
            </a:r>
            <a:r>
              <a:rPr lang="zh-CN" altLang="zh-CN" dirty="0" smtClean="0"/>
              <a:t>酷</a:t>
            </a:r>
            <a:r>
              <a:rPr lang="en-US" altLang="zh-CN" dirty="0" smtClean="0"/>
              <a:t> (</a:t>
            </a:r>
            <a:r>
              <a:rPr lang="en-US" altLang="zh-CN" dirty="0"/>
              <a:t>www.youku.com)</a:t>
            </a:r>
            <a:r>
              <a:rPr lang="zh-CN" altLang="zh-CN" dirty="0"/>
              <a:t>、</a:t>
            </a:r>
            <a:r>
              <a:rPr lang="zh-CN" altLang="zh-CN" dirty="0" smtClean="0"/>
              <a:t>土豆</a:t>
            </a:r>
            <a:r>
              <a:rPr lang="en-US" altLang="zh-CN" dirty="0" smtClean="0"/>
              <a:t> (</a:t>
            </a:r>
            <a:r>
              <a:rPr lang="en-US" altLang="zh-CN" dirty="0"/>
              <a:t>movie.tudou.com)</a:t>
            </a:r>
            <a:r>
              <a:rPr lang="zh-CN" altLang="zh-CN" dirty="0"/>
              <a:t>、</a:t>
            </a:r>
            <a:r>
              <a:rPr lang="en-US" altLang="zh-CN" dirty="0"/>
              <a:t>56</a:t>
            </a:r>
            <a:r>
              <a:rPr lang="zh-CN" altLang="zh-CN" dirty="0" smtClean="0"/>
              <a:t>网</a:t>
            </a:r>
            <a:r>
              <a:rPr lang="en-US" altLang="zh-CN" dirty="0" smtClean="0"/>
              <a:t> (</a:t>
            </a:r>
            <a:r>
              <a:rPr lang="en-US" altLang="zh-CN" dirty="0"/>
              <a:t>56.com</a:t>
            </a:r>
            <a:r>
              <a:rPr lang="en-US" altLang="zh-CN" dirty="0" smtClean="0"/>
              <a:t>) </a:t>
            </a:r>
            <a:r>
              <a:rPr lang="zh-CN" altLang="zh-CN" dirty="0" smtClean="0"/>
              <a:t>等</a:t>
            </a:r>
            <a:r>
              <a:rPr lang="zh-CN" altLang="en-US" dirty="0" smtClean="0"/>
              <a:t>。</a:t>
            </a:r>
            <a:endParaRPr lang="en-US" altLang="zh-CN" dirty="0" smtClean="0"/>
          </a:p>
        </p:txBody>
      </p:sp>
    </p:spTree>
    <p:extLst>
      <p:ext uri="{BB962C8B-B14F-4D97-AF65-F5344CB8AC3E}">
        <p14:creationId xmlns:p14="http://schemas.microsoft.com/office/powerpoint/2010/main" val="1206435462"/>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标题 1"/>
          <p:cNvSpPr>
            <a:spLocks noGrp="1"/>
          </p:cNvSpPr>
          <p:nvPr>
            <p:ph type="title"/>
          </p:nvPr>
        </p:nvSpPr>
        <p:spPr/>
        <p:txBody>
          <a:bodyPr/>
          <a:lstStyle/>
          <a:p>
            <a:r>
              <a:rPr lang="en-US" altLang="zh-CN" smtClean="0">
                <a:ea typeface="黑体" pitchFamily="49" charset="-122"/>
              </a:rPr>
              <a:t>6.4.7 </a:t>
            </a:r>
            <a:r>
              <a:rPr lang="zh-CN" altLang="en-US" smtClean="0">
                <a:ea typeface="黑体" pitchFamily="49" charset="-122"/>
              </a:rPr>
              <a:t>社交网站（续）</a:t>
            </a:r>
          </a:p>
        </p:txBody>
      </p:sp>
      <p:sp>
        <p:nvSpPr>
          <p:cNvPr id="3" name="内容占位符 2"/>
          <p:cNvSpPr>
            <a:spLocks noGrp="1"/>
          </p:cNvSpPr>
          <p:nvPr>
            <p:ph idx="1"/>
          </p:nvPr>
        </p:nvSpPr>
        <p:spPr/>
        <p:txBody>
          <a:bodyPr/>
          <a:lstStyle/>
          <a:p>
            <a:pPr>
              <a:defRPr/>
            </a:pPr>
            <a:r>
              <a:rPr lang="zh-CN" altLang="zh-CN" dirty="0" smtClean="0"/>
              <a:t>另</a:t>
            </a:r>
            <a:r>
              <a:rPr lang="zh-CN" altLang="zh-CN" dirty="0"/>
              <a:t>一种能够提供微博服务的社交</a:t>
            </a:r>
            <a:r>
              <a:rPr lang="zh-CN" altLang="zh-CN" dirty="0" smtClean="0"/>
              <a:t>网络现在</a:t>
            </a:r>
            <a:r>
              <a:rPr lang="zh-CN" altLang="zh-CN" dirty="0"/>
              <a:t>也很流行。例如推</a:t>
            </a:r>
            <a:r>
              <a:rPr lang="zh-CN" altLang="zh-CN" dirty="0" smtClean="0"/>
              <a:t>特</a:t>
            </a:r>
            <a:r>
              <a:rPr lang="en-US" altLang="zh-CN" dirty="0" smtClean="0"/>
              <a:t> Twitter </a:t>
            </a:r>
            <a:r>
              <a:rPr lang="en-US" altLang="zh-CN" dirty="0"/>
              <a:t>(twitter.com) </a:t>
            </a:r>
            <a:r>
              <a:rPr lang="zh-CN" altLang="zh-CN" dirty="0" smtClean="0"/>
              <a:t>网站可以</a:t>
            </a:r>
            <a:r>
              <a:rPr lang="zh-CN" altLang="zh-CN" dirty="0"/>
              <a:t>让用户发表不超过</a:t>
            </a:r>
            <a:r>
              <a:rPr lang="en-US" altLang="zh-CN" dirty="0"/>
              <a:t>140</a:t>
            </a:r>
            <a:r>
              <a:rPr lang="zh-CN" altLang="zh-CN" dirty="0"/>
              <a:t>个字符的消息。这些消息也被称为“推文”</a:t>
            </a:r>
            <a:r>
              <a:rPr lang="en-US" altLang="zh-CN" dirty="0"/>
              <a:t>(Tweet)</a:t>
            </a:r>
            <a:r>
              <a:rPr lang="zh-CN" altLang="zh-CN" dirty="0" smtClean="0"/>
              <a:t>。</a:t>
            </a:r>
            <a:endParaRPr lang="en-US" altLang="zh-CN" dirty="0" smtClean="0"/>
          </a:p>
          <a:p>
            <a:pPr>
              <a:defRPr/>
            </a:pPr>
            <a:r>
              <a:rPr lang="zh-CN" altLang="zh-CN" dirty="0" smtClean="0"/>
              <a:t>我国</a:t>
            </a:r>
            <a:r>
              <a:rPr lang="zh-CN" altLang="zh-CN" dirty="0"/>
              <a:t>的新浪微</a:t>
            </a:r>
            <a:r>
              <a:rPr lang="zh-CN" altLang="zh-CN" dirty="0" smtClean="0"/>
              <a:t>博</a:t>
            </a:r>
            <a:r>
              <a:rPr lang="en-US" altLang="zh-CN" dirty="0" smtClean="0"/>
              <a:t> (</a:t>
            </a:r>
            <a:r>
              <a:rPr lang="en-US" altLang="zh-CN" dirty="0"/>
              <a:t>www.weibo.com)</a:t>
            </a:r>
            <a:r>
              <a:rPr lang="zh-CN" altLang="zh-CN" dirty="0"/>
              <a:t>、腾讯微</a:t>
            </a:r>
            <a:r>
              <a:rPr lang="zh-CN" altLang="zh-CN" dirty="0" smtClean="0"/>
              <a:t>博</a:t>
            </a:r>
            <a:r>
              <a:rPr lang="en-US" altLang="zh-CN" dirty="0" smtClean="0"/>
              <a:t> (</a:t>
            </a:r>
            <a:r>
              <a:rPr lang="en-US" altLang="zh-CN" dirty="0"/>
              <a:t>t.qq.com</a:t>
            </a:r>
            <a:r>
              <a:rPr lang="en-US" altLang="zh-CN" dirty="0" smtClean="0"/>
              <a:t>) </a:t>
            </a:r>
            <a:r>
              <a:rPr lang="zh-CN" altLang="zh-CN" dirty="0" smtClean="0"/>
              <a:t>等</a:t>
            </a:r>
            <a:r>
              <a:rPr lang="zh-CN" altLang="zh-CN" dirty="0"/>
              <a:t>就是这种性质的社交网站</a:t>
            </a:r>
            <a:r>
              <a:rPr lang="zh-CN" altLang="zh-CN" dirty="0" smtClean="0"/>
              <a:t>。</a:t>
            </a:r>
            <a:endParaRPr lang="en-US" altLang="zh-CN" dirty="0" smtClean="0"/>
          </a:p>
          <a:p>
            <a:pPr>
              <a:defRPr/>
            </a:pPr>
            <a:r>
              <a:rPr lang="zh-CN" altLang="zh-CN" dirty="0" smtClean="0"/>
              <a:t>职业性</a:t>
            </a:r>
            <a:r>
              <a:rPr lang="zh-CN" altLang="zh-CN" dirty="0"/>
              <a:t>社交网站领</a:t>
            </a:r>
            <a:r>
              <a:rPr lang="zh-CN" altLang="zh-CN" dirty="0" smtClean="0"/>
              <a:t>英</a:t>
            </a:r>
            <a:r>
              <a:rPr lang="en-US" altLang="zh-CN" dirty="0" smtClean="0"/>
              <a:t> LinkedIn </a:t>
            </a:r>
            <a:r>
              <a:rPr lang="zh-CN" altLang="zh-CN" dirty="0" smtClean="0"/>
              <a:t>也很</a:t>
            </a:r>
            <a:r>
              <a:rPr lang="zh-CN" altLang="zh-CN" dirty="0"/>
              <a:t>受</a:t>
            </a:r>
            <a:r>
              <a:rPr lang="zh-CN" altLang="zh-CN" dirty="0" smtClean="0"/>
              <a:t>欢迎</a:t>
            </a:r>
            <a:r>
              <a:rPr lang="zh-CN" altLang="en-US" dirty="0" smtClean="0"/>
              <a:t>。</a:t>
            </a:r>
            <a:endParaRPr lang="zh-CN" altLang="en-US" dirty="0"/>
          </a:p>
        </p:txBody>
      </p:sp>
    </p:spTree>
    <p:extLst>
      <p:ext uri="{BB962C8B-B14F-4D97-AF65-F5344CB8AC3E}">
        <p14:creationId xmlns:p14="http://schemas.microsoft.com/office/powerpoint/2010/main" val="2578670217"/>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标题 1"/>
          <p:cNvSpPr>
            <a:spLocks noGrp="1"/>
          </p:cNvSpPr>
          <p:nvPr>
            <p:ph type="title"/>
          </p:nvPr>
        </p:nvSpPr>
        <p:spPr>
          <a:xfrm>
            <a:off x="495300" y="188913"/>
            <a:ext cx="9066742" cy="792162"/>
          </a:xfrm>
        </p:spPr>
        <p:txBody>
          <a:bodyPr/>
          <a:lstStyle/>
          <a:p>
            <a:pPr eaLnBrk="1" hangingPunct="1"/>
            <a:r>
              <a:rPr lang="en-US" altLang="zh-CN" smtClean="0">
                <a:ea typeface="黑体" pitchFamily="49" charset="-122"/>
              </a:rPr>
              <a:t>6.5  </a:t>
            </a:r>
            <a:r>
              <a:rPr lang="zh-CN" altLang="en-US" smtClean="0">
                <a:ea typeface="黑体" pitchFamily="49" charset="-122"/>
              </a:rPr>
              <a:t>电子邮件</a:t>
            </a:r>
          </a:p>
        </p:txBody>
      </p:sp>
      <p:sp>
        <p:nvSpPr>
          <p:cNvPr id="3" name="内容占位符 2"/>
          <p:cNvSpPr>
            <a:spLocks noGrp="1"/>
          </p:cNvSpPr>
          <p:nvPr>
            <p:ph idx="1"/>
          </p:nvPr>
        </p:nvSpPr>
        <p:spPr>
          <a:xfrm>
            <a:off x="495300" y="1196975"/>
            <a:ext cx="9066742" cy="4933950"/>
          </a:xfrm>
        </p:spPr>
        <p:txBody>
          <a:bodyPr/>
          <a:lstStyle/>
          <a:p>
            <a:pPr eaLnBrk="1" hangingPunct="1">
              <a:defRPr/>
            </a:pPr>
            <a:r>
              <a:rPr lang="en-US" altLang="zh-CN" sz="3200" dirty="0"/>
              <a:t>6.5.1  </a:t>
            </a:r>
            <a:r>
              <a:rPr lang="zh-CN" altLang="en-US" sz="3200" dirty="0"/>
              <a:t>电子邮件</a:t>
            </a:r>
            <a:r>
              <a:rPr lang="zh-CN" altLang="en-US" sz="3200" dirty="0" smtClean="0"/>
              <a:t>概述</a:t>
            </a:r>
            <a:endParaRPr lang="en-US" altLang="zh-CN" sz="3200" dirty="0" smtClean="0"/>
          </a:p>
          <a:p>
            <a:pPr eaLnBrk="1" hangingPunct="1">
              <a:defRPr/>
            </a:pPr>
            <a:r>
              <a:rPr lang="en-US" altLang="zh-CN" sz="3200" dirty="0"/>
              <a:t>6.5.2  </a:t>
            </a:r>
            <a:r>
              <a:rPr lang="zh-CN" altLang="en-US" sz="3200" dirty="0"/>
              <a:t>简单邮件传送协议 </a:t>
            </a:r>
            <a:r>
              <a:rPr lang="en-US" altLang="zh-CN" sz="3200" dirty="0" smtClean="0"/>
              <a:t>SMTP</a:t>
            </a:r>
          </a:p>
          <a:p>
            <a:pPr eaLnBrk="1" hangingPunct="1">
              <a:defRPr/>
            </a:pPr>
            <a:r>
              <a:rPr lang="en-US" altLang="zh-CN" sz="3200" dirty="0"/>
              <a:t>6.5.3  </a:t>
            </a:r>
            <a:r>
              <a:rPr lang="zh-CN" altLang="en-US" sz="3200" dirty="0"/>
              <a:t>电子邮件的信息</a:t>
            </a:r>
            <a:r>
              <a:rPr lang="zh-CN" altLang="en-US" sz="3200" dirty="0" smtClean="0"/>
              <a:t>格式</a:t>
            </a:r>
            <a:endParaRPr lang="en-US" altLang="zh-CN" sz="3200" dirty="0" smtClean="0"/>
          </a:p>
          <a:p>
            <a:pPr eaLnBrk="1" hangingPunct="1">
              <a:defRPr/>
            </a:pPr>
            <a:r>
              <a:rPr lang="en-US" altLang="zh-CN" sz="3200" dirty="0"/>
              <a:t>6.5.4  </a:t>
            </a:r>
            <a:r>
              <a:rPr lang="zh-CN" altLang="en-US" sz="3200" dirty="0"/>
              <a:t>邮件读取协议 </a:t>
            </a:r>
            <a:r>
              <a:rPr lang="en-US" altLang="zh-CN" sz="3200" dirty="0"/>
              <a:t>POP3 </a:t>
            </a:r>
            <a:r>
              <a:rPr lang="zh-CN" altLang="en-US" sz="3200" dirty="0"/>
              <a:t>和 </a:t>
            </a:r>
            <a:r>
              <a:rPr lang="en-US" altLang="zh-CN" sz="3200" dirty="0" smtClean="0"/>
              <a:t>IMAP</a:t>
            </a:r>
          </a:p>
          <a:p>
            <a:pPr eaLnBrk="1" hangingPunct="1">
              <a:defRPr/>
            </a:pPr>
            <a:r>
              <a:rPr lang="en-US" altLang="zh-CN" sz="3200" dirty="0"/>
              <a:t>6.5.5  </a:t>
            </a:r>
            <a:r>
              <a:rPr lang="zh-CN" altLang="en-US" sz="3200" dirty="0"/>
              <a:t>基于万维网的</a:t>
            </a:r>
            <a:r>
              <a:rPr lang="zh-CN" altLang="en-US" sz="3200" dirty="0" smtClean="0"/>
              <a:t>电子邮件</a:t>
            </a:r>
            <a:endParaRPr lang="en-US" altLang="zh-CN" sz="3200" dirty="0" smtClean="0"/>
          </a:p>
          <a:p>
            <a:pPr eaLnBrk="1" hangingPunct="1">
              <a:defRPr/>
            </a:pPr>
            <a:r>
              <a:rPr lang="en-US" altLang="zh-CN" sz="3200" dirty="0"/>
              <a:t>6.5.6  </a:t>
            </a:r>
            <a:r>
              <a:rPr lang="zh-CN" altLang="en-US" sz="3200" dirty="0" smtClean="0"/>
              <a:t>通用互联网</a:t>
            </a:r>
            <a:r>
              <a:rPr lang="zh-CN" altLang="en-US" sz="3200" dirty="0"/>
              <a:t>邮件扩充 </a:t>
            </a:r>
            <a:r>
              <a:rPr lang="en-US" altLang="zh-CN" sz="3200" dirty="0"/>
              <a:t>MIME</a:t>
            </a:r>
            <a:endParaRPr lang="zh-CN" altLang="en-US" dirty="0"/>
          </a:p>
        </p:txBody>
      </p:sp>
    </p:spTree>
    <p:extLst>
      <p:ext uri="{BB962C8B-B14F-4D97-AF65-F5344CB8AC3E}">
        <p14:creationId xmlns:p14="http://schemas.microsoft.com/office/powerpoint/2010/main" val="299545735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2"/>
          <p:cNvSpPr>
            <a:spLocks noGrp="1" noChangeArrowheads="1"/>
          </p:cNvSpPr>
          <p:nvPr>
            <p:ph type="title"/>
          </p:nvPr>
        </p:nvSpPr>
        <p:spPr/>
        <p:txBody>
          <a:bodyPr/>
          <a:lstStyle/>
          <a:p>
            <a:pPr eaLnBrk="1" hangingPunct="1"/>
            <a:r>
              <a:rPr lang="zh-CN" altLang="en-US" dirty="0" smtClean="0">
                <a:ea typeface="黑体" pitchFamily="49" charset="-122"/>
              </a:rPr>
              <a:t/>
            </a:r>
            <a:br>
              <a:rPr lang="zh-CN" altLang="en-US" dirty="0" smtClean="0">
                <a:ea typeface="黑体" pitchFamily="49" charset="-122"/>
              </a:rPr>
            </a:br>
            <a:r>
              <a:rPr lang="en-US" altLang="zh-CN" dirty="0" smtClean="0">
                <a:ea typeface="黑体" pitchFamily="49" charset="-122"/>
              </a:rPr>
              <a:t>6.5.1  </a:t>
            </a:r>
            <a:r>
              <a:rPr lang="zh-CN" altLang="en-US" dirty="0" smtClean="0">
                <a:ea typeface="黑体" pitchFamily="49" charset="-122"/>
              </a:rPr>
              <a:t>电子邮件概述</a:t>
            </a:r>
          </a:p>
        </p:txBody>
      </p:sp>
      <p:sp>
        <p:nvSpPr>
          <p:cNvPr id="1132547"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smtClean="0">
                <a:solidFill>
                  <a:srgbClr val="FF0000"/>
                </a:solidFill>
              </a:rPr>
              <a:t>电子邮件 </a:t>
            </a:r>
            <a:r>
              <a:rPr lang="en-US" altLang="zh-CN" dirty="0" smtClean="0"/>
              <a:t>(</a:t>
            </a:r>
            <a:r>
              <a:rPr lang="en-US" altLang="zh-CN" dirty="0"/>
              <a:t>e-mail</a:t>
            </a:r>
            <a:r>
              <a:rPr lang="en-US" altLang="zh-CN" dirty="0" smtClean="0"/>
              <a:t>) </a:t>
            </a:r>
            <a:r>
              <a:rPr lang="zh-CN" altLang="en-US" dirty="0" smtClean="0"/>
              <a:t>是</a:t>
            </a:r>
            <a:r>
              <a:rPr lang="zh-CN" altLang="en-US" dirty="0"/>
              <a:t>互联网上使用得最多的和最受用户欢迎的一种应用。</a:t>
            </a:r>
          </a:p>
          <a:p>
            <a:r>
              <a:rPr lang="zh-CN" altLang="en-US" dirty="0"/>
              <a:t>电子邮件把邮件发送到收件人使用的邮件服务器，并放在其中的收件人邮箱中，收件人可随时上网到自己使用的邮件服务器进行读取。</a:t>
            </a:r>
          </a:p>
          <a:p>
            <a:r>
              <a:rPr lang="zh-CN" altLang="en-US" dirty="0"/>
              <a:t>电子邮件不仅使用方便，而且还具有传递迅速和费用低廉的优点。</a:t>
            </a:r>
          </a:p>
          <a:p>
            <a:r>
              <a:rPr lang="zh-CN" altLang="en-US" dirty="0"/>
              <a:t>现在电子邮件不仅可传送文字信息，而且还可附上声音和图像。</a:t>
            </a:r>
          </a:p>
        </p:txBody>
      </p:sp>
    </p:spTree>
    <p:extLst>
      <p:ext uri="{BB962C8B-B14F-4D97-AF65-F5344CB8AC3E}">
        <p14:creationId xmlns:p14="http://schemas.microsoft.com/office/powerpoint/2010/main" val="30147308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3254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32547">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3254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2547" grpId="0" build="p"/>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2"/>
          <p:cNvSpPr>
            <a:spLocks noGrp="1" noChangeArrowheads="1"/>
          </p:cNvSpPr>
          <p:nvPr>
            <p:ph type="title"/>
          </p:nvPr>
        </p:nvSpPr>
        <p:spPr/>
        <p:txBody>
          <a:bodyPr/>
          <a:lstStyle/>
          <a:p>
            <a:pPr algn="ctr" eaLnBrk="1" hangingPunct="1"/>
            <a:r>
              <a:rPr lang="zh-CN" altLang="en-US" smtClean="0">
                <a:ea typeface="黑体" pitchFamily="49" charset="-122"/>
              </a:rPr>
              <a:t>电子邮件的一些标准</a:t>
            </a:r>
          </a:p>
        </p:txBody>
      </p:sp>
      <p:sp>
        <p:nvSpPr>
          <p:cNvPr id="1134595"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a:t>发送邮件的协议：</a:t>
            </a:r>
            <a:r>
              <a:rPr lang="en-US" altLang="zh-CN" dirty="0"/>
              <a:t>SMTP</a:t>
            </a:r>
          </a:p>
          <a:p>
            <a:r>
              <a:rPr lang="zh-CN" altLang="en-US" dirty="0"/>
              <a:t>读取邮件的协议：</a:t>
            </a:r>
            <a:r>
              <a:rPr lang="en-US" altLang="zh-CN" dirty="0"/>
              <a:t>POP3 </a:t>
            </a:r>
            <a:r>
              <a:rPr lang="zh-CN" altLang="en-US" dirty="0"/>
              <a:t>和 </a:t>
            </a:r>
            <a:r>
              <a:rPr lang="en-US" altLang="zh-CN" dirty="0"/>
              <a:t>IMAP</a:t>
            </a:r>
          </a:p>
          <a:p>
            <a:r>
              <a:rPr lang="en-US" altLang="zh-CN" dirty="0"/>
              <a:t>MIME </a:t>
            </a:r>
            <a:r>
              <a:rPr lang="zh-CN" altLang="en-US" dirty="0"/>
              <a:t>在其邮件首部中说明了邮件的数据类型</a:t>
            </a:r>
            <a:r>
              <a:rPr lang="en-US" altLang="zh-CN" dirty="0"/>
              <a:t>(</a:t>
            </a:r>
            <a:r>
              <a:rPr lang="zh-CN" altLang="en-US" dirty="0"/>
              <a:t>如文本、声音、图像、视像等</a:t>
            </a:r>
            <a:r>
              <a:rPr lang="en-US" altLang="zh-CN" dirty="0"/>
              <a:t>)</a:t>
            </a:r>
            <a:r>
              <a:rPr lang="zh-CN" altLang="en-US" dirty="0"/>
              <a:t>，使用 </a:t>
            </a:r>
            <a:r>
              <a:rPr lang="en-US" altLang="zh-CN" dirty="0"/>
              <a:t>MIME </a:t>
            </a:r>
            <a:r>
              <a:rPr lang="zh-CN" altLang="en-US" dirty="0"/>
              <a:t>可在邮件中同时传送多种类型的数据。 </a:t>
            </a:r>
          </a:p>
        </p:txBody>
      </p:sp>
    </p:spTree>
    <p:extLst>
      <p:ext uri="{BB962C8B-B14F-4D97-AF65-F5344CB8AC3E}">
        <p14:creationId xmlns:p14="http://schemas.microsoft.com/office/powerpoint/2010/main" val="4103611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3459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4595" grpId="0" build="p"/>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4738" name="Object 383"/>
          <p:cNvGraphicFramePr>
            <a:graphicFrameLocks noChangeAspect="1"/>
          </p:cNvGraphicFramePr>
          <p:nvPr>
            <p:extLst>
              <p:ext uri="{D42A27DB-BD31-4B8C-83A1-F6EECF244321}">
                <p14:modId xmlns:p14="http://schemas.microsoft.com/office/powerpoint/2010/main" val="1306729257"/>
              </p:ext>
            </p:extLst>
          </p:nvPr>
        </p:nvGraphicFramePr>
        <p:xfrm>
          <a:off x="3855060" y="4378326"/>
          <a:ext cx="2729310" cy="1439863"/>
        </p:xfrm>
        <a:graphic>
          <a:graphicData uri="http://schemas.openxmlformats.org/presentationml/2006/ole">
            <mc:AlternateContent xmlns:mc="http://schemas.openxmlformats.org/markup-compatibility/2006">
              <mc:Choice xmlns:v="urn:schemas-microsoft-com:vml" Requires="v">
                <p:oleObj spid="_x0000_s25604"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55060" y="4378326"/>
                        <a:ext cx="2729310" cy="143986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244739" name="Object 383"/>
          <p:cNvGraphicFramePr>
            <a:graphicFrameLocks noGrp="1" noChangeAspect="1"/>
          </p:cNvGraphicFramePr>
          <p:nvPr>
            <p:ph idx="4294967295"/>
            <p:extLst>
              <p:ext uri="{D42A27DB-BD31-4B8C-83A1-F6EECF244321}">
                <p14:modId xmlns:p14="http://schemas.microsoft.com/office/powerpoint/2010/main" val="1471998340"/>
              </p:ext>
            </p:extLst>
          </p:nvPr>
        </p:nvGraphicFramePr>
        <p:xfrm>
          <a:off x="7248606" y="4378325"/>
          <a:ext cx="2728912" cy="1439863"/>
        </p:xfrm>
        <a:graphic>
          <a:graphicData uri="http://schemas.openxmlformats.org/presentationml/2006/ole">
            <mc:AlternateContent xmlns:mc="http://schemas.openxmlformats.org/markup-compatibility/2006">
              <mc:Choice xmlns:v="urn:schemas-microsoft-com:vml" Requires="v">
                <p:oleObj spid="_x0000_s25605" name="VISIO" r:id="rId6" imgW="1687068" imgH="964692" progId="Visio.Drawing.6">
                  <p:embed/>
                </p:oleObj>
              </mc:Choice>
              <mc:Fallback>
                <p:oleObj name="VISIO" r:id="rId6"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248606" y="4378325"/>
                        <a:ext cx="2728912" cy="1439863"/>
                      </a:xfrm>
                      <a:prstGeom prst="rect">
                        <a:avLst/>
                      </a:prstGeom>
                      <a:noFill/>
                      <a:ln>
                        <a:noFill/>
                      </a:ln>
                      <a:effectLst>
                        <a:outerShdw dist="25400" dir="54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sp>
        <p:nvSpPr>
          <p:cNvPr id="244740" name="Rectangle 2"/>
          <p:cNvSpPr>
            <a:spLocks noGrp="1" noChangeArrowheads="1"/>
          </p:cNvSpPr>
          <p:nvPr>
            <p:ph type="title" idx="4294967295"/>
          </p:nvPr>
        </p:nvSpPr>
        <p:spPr>
          <a:xfrm>
            <a:off x="863332" y="-3646"/>
            <a:ext cx="7978100" cy="768350"/>
          </a:xfrm>
          <a:noFill/>
        </p:spPr>
        <p:txBody>
          <a:bodyPr/>
          <a:lstStyle/>
          <a:p>
            <a:pPr algn="ctr" eaLnBrk="1" hangingPunct="1"/>
            <a:r>
              <a:rPr dirty="0" smtClean="0"/>
              <a:t>电子邮件的最主要的组成构件 </a:t>
            </a:r>
          </a:p>
        </p:txBody>
      </p:sp>
      <p:sp>
        <p:nvSpPr>
          <p:cNvPr id="244741" name="Line 3"/>
          <p:cNvSpPr>
            <a:spLocks noChangeShapeType="1"/>
          </p:cNvSpPr>
          <p:nvPr/>
        </p:nvSpPr>
        <p:spPr bwMode="auto">
          <a:xfrm flipH="1" flipV="1">
            <a:off x="1261614" y="4886325"/>
            <a:ext cx="825500" cy="76200"/>
          </a:xfrm>
          <a:prstGeom prst="line">
            <a:avLst/>
          </a:prstGeom>
          <a:noFill/>
          <a:ln w="38100">
            <a:solidFill>
              <a:srgbClr val="333399"/>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742" name="Freeform 4"/>
          <p:cNvSpPr>
            <a:spLocks/>
          </p:cNvSpPr>
          <p:nvPr/>
        </p:nvSpPr>
        <p:spPr bwMode="auto">
          <a:xfrm>
            <a:off x="8175176" y="4821239"/>
            <a:ext cx="825500" cy="142875"/>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333399"/>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743" name="Line 5"/>
          <p:cNvSpPr>
            <a:spLocks noChangeShapeType="1"/>
          </p:cNvSpPr>
          <p:nvPr/>
        </p:nvSpPr>
        <p:spPr bwMode="auto">
          <a:xfrm flipH="1" flipV="1">
            <a:off x="6441626" y="5038725"/>
            <a:ext cx="846138" cy="0"/>
          </a:xfrm>
          <a:prstGeom prst="line">
            <a:avLst/>
          </a:prstGeom>
          <a:noFill/>
          <a:ln w="38100">
            <a:solidFill>
              <a:srgbClr val="333399"/>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744" name="Line 6"/>
          <p:cNvSpPr>
            <a:spLocks noChangeShapeType="1"/>
          </p:cNvSpPr>
          <p:nvPr/>
        </p:nvSpPr>
        <p:spPr bwMode="auto">
          <a:xfrm flipH="1" flipV="1">
            <a:off x="3160264" y="5026025"/>
            <a:ext cx="846138" cy="0"/>
          </a:xfrm>
          <a:prstGeom prst="line">
            <a:avLst/>
          </a:prstGeom>
          <a:noFill/>
          <a:ln w="38100">
            <a:solidFill>
              <a:srgbClr val="333399"/>
            </a:solidFill>
            <a:round/>
            <a:headE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745" name="Text Box 7"/>
          <p:cNvSpPr txBox="1">
            <a:spLocks noChangeArrowheads="1"/>
          </p:cNvSpPr>
          <p:nvPr/>
        </p:nvSpPr>
        <p:spPr bwMode="auto">
          <a:xfrm>
            <a:off x="188464" y="4065588"/>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800" b="1">
                <a:solidFill>
                  <a:srgbClr val="000099"/>
                </a:solidFill>
                <a:latin typeface="Arial" charset="0"/>
                <a:ea typeface="黑体" pitchFamily="49" charset="-122"/>
              </a:rPr>
              <a:t>发送方</a:t>
            </a:r>
          </a:p>
        </p:txBody>
      </p:sp>
      <p:sp>
        <p:nvSpPr>
          <p:cNvPr id="244746" name="Text Box 8"/>
          <p:cNvSpPr txBox="1">
            <a:spLocks noChangeArrowheads="1"/>
          </p:cNvSpPr>
          <p:nvPr/>
        </p:nvSpPr>
        <p:spPr bwMode="auto">
          <a:xfrm>
            <a:off x="1254735" y="5926138"/>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800" b="1">
                <a:solidFill>
                  <a:srgbClr val="000099"/>
                </a:solidFill>
                <a:latin typeface="Arial" charset="0"/>
                <a:ea typeface="黑体" pitchFamily="49" charset="-122"/>
              </a:rPr>
              <a:t>邮件缓存</a:t>
            </a:r>
          </a:p>
        </p:txBody>
      </p:sp>
      <p:sp>
        <p:nvSpPr>
          <p:cNvPr id="244747" name="Text Box 9"/>
          <p:cNvSpPr txBox="1">
            <a:spLocks noChangeArrowheads="1"/>
          </p:cNvSpPr>
          <p:nvPr/>
        </p:nvSpPr>
        <p:spPr bwMode="auto">
          <a:xfrm>
            <a:off x="6049514" y="5956300"/>
            <a:ext cx="133882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a:solidFill>
                  <a:srgbClr val="000099"/>
                </a:solidFill>
                <a:latin typeface="Arial" charset="0"/>
                <a:ea typeface="黑体" pitchFamily="49" charset="-122"/>
              </a:rPr>
              <a:t>   </a:t>
            </a:r>
            <a:r>
              <a:rPr kumimoji="1" lang="zh-CN" altLang="en-US" sz="1800" b="1">
                <a:solidFill>
                  <a:srgbClr val="000099"/>
                </a:solidFill>
                <a:latin typeface="Arial" charset="0"/>
                <a:ea typeface="黑体" pitchFamily="49" charset="-122"/>
              </a:rPr>
              <a:t>接收方</a:t>
            </a:r>
          </a:p>
          <a:p>
            <a:pPr eaLnBrk="1" hangingPunct="1"/>
            <a:r>
              <a:rPr kumimoji="1" lang="zh-CN" altLang="en-US" sz="1800" b="1">
                <a:solidFill>
                  <a:srgbClr val="000099"/>
                </a:solidFill>
                <a:latin typeface="Arial" charset="0"/>
                <a:ea typeface="黑体" pitchFamily="49" charset="-122"/>
              </a:rPr>
              <a:t>邮件服务器</a:t>
            </a:r>
          </a:p>
        </p:txBody>
      </p:sp>
      <p:sp>
        <p:nvSpPr>
          <p:cNvPr id="244748" name="Oval 10"/>
          <p:cNvSpPr>
            <a:spLocks noChangeArrowheads="1"/>
          </p:cNvSpPr>
          <p:nvPr/>
        </p:nvSpPr>
        <p:spPr bwMode="auto">
          <a:xfrm>
            <a:off x="6957564" y="4351339"/>
            <a:ext cx="1405070" cy="1296987"/>
          </a:xfrm>
          <a:prstGeom prst="ellipse">
            <a:avLst/>
          </a:prstGeom>
          <a:solidFill>
            <a:srgbClr val="66FF66"/>
          </a:solidFill>
          <a:ln w="19050">
            <a:solidFill>
              <a:schemeClr val="folHlink"/>
            </a:solidFill>
            <a:round/>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grpSp>
        <p:nvGrpSpPr>
          <p:cNvPr id="244749" name="Group 11"/>
          <p:cNvGrpSpPr>
            <a:grpSpLocks/>
          </p:cNvGrpSpPr>
          <p:nvPr/>
        </p:nvGrpSpPr>
        <p:grpSpPr bwMode="auto">
          <a:xfrm>
            <a:off x="7372034" y="4460875"/>
            <a:ext cx="495300" cy="457200"/>
            <a:chOff x="2351" y="2975"/>
            <a:chExt cx="481" cy="433"/>
          </a:xfrm>
        </p:grpSpPr>
        <p:sp>
          <p:nvSpPr>
            <p:cNvPr id="245118"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245119" name="Line 13"/>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20" name="Line 14"/>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21" name="Line 15"/>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22" name="Line 16"/>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23" name="Line 17"/>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24" name="Line 18"/>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25" name="Line 19"/>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26" name="Line 20"/>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244750" name="Group 21"/>
          <p:cNvGrpSpPr>
            <a:grpSpLocks/>
          </p:cNvGrpSpPr>
          <p:nvPr/>
        </p:nvGrpSpPr>
        <p:grpSpPr bwMode="auto">
          <a:xfrm>
            <a:off x="7258528" y="5013325"/>
            <a:ext cx="791104" cy="457200"/>
            <a:chOff x="1296" y="768"/>
            <a:chExt cx="556" cy="336"/>
          </a:xfrm>
        </p:grpSpPr>
        <p:sp>
          <p:nvSpPr>
            <p:cNvPr id="245095"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1800" b="1">
                <a:solidFill>
                  <a:srgbClr val="000099"/>
                </a:solidFill>
                <a:latin typeface="Arial" charset="0"/>
                <a:ea typeface="黑体" pitchFamily="49" charset="-122"/>
              </a:endParaRPr>
            </a:p>
          </p:txBody>
        </p:sp>
        <p:grpSp>
          <p:nvGrpSpPr>
            <p:cNvPr id="245096" name="Group 23"/>
            <p:cNvGrpSpPr>
              <a:grpSpLocks/>
            </p:cNvGrpSpPr>
            <p:nvPr/>
          </p:nvGrpSpPr>
          <p:grpSpPr bwMode="auto">
            <a:xfrm>
              <a:off x="1367" y="829"/>
              <a:ext cx="393" cy="214"/>
              <a:chOff x="2928" y="3744"/>
              <a:chExt cx="528" cy="336"/>
            </a:xfrm>
          </p:grpSpPr>
          <p:grpSp>
            <p:nvGrpSpPr>
              <p:cNvPr id="245097" name="Group 24"/>
              <p:cNvGrpSpPr>
                <a:grpSpLocks/>
              </p:cNvGrpSpPr>
              <p:nvPr/>
            </p:nvGrpSpPr>
            <p:grpSpPr bwMode="auto">
              <a:xfrm>
                <a:off x="3024" y="3744"/>
                <a:ext cx="432" cy="240"/>
                <a:chOff x="2736" y="3648"/>
                <a:chExt cx="432" cy="240"/>
              </a:xfrm>
            </p:grpSpPr>
            <p:grpSp>
              <p:nvGrpSpPr>
                <p:cNvPr id="245112" name="Group 25"/>
                <p:cNvGrpSpPr>
                  <a:grpSpLocks/>
                </p:cNvGrpSpPr>
                <p:nvPr/>
              </p:nvGrpSpPr>
              <p:grpSpPr bwMode="auto">
                <a:xfrm>
                  <a:off x="2736" y="3648"/>
                  <a:ext cx="432" cy="240"/>
                  <a:chOff x="2592" y="3504"/>
                  <a:chExt cx="576" cy="384"/>
                </a:xfrm>
              </p:grpSpPr>
              <p:sp>
                <p:nvSpPr>
                  <p:cNvPr id="245114"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45115" name="Freeform 27"/>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16" name="Line 28"/>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17" name="Line 29"/>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sp>
              <p:nvSpPr>
                <p:cNvPr id="245113" name="Line 30"/>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245098" name="Group 31"/>
              <p:cNvGrpSpPr>
                <a:grpSpLocks/>
              </p:cNvGrpSpPr>
              <p:nvPr/>
            </p:nvGrpSpPr>
            <p:grpSpPr bwMode="auto">
              <a:xfrm>
                <a:off x="2976" y="3792"/>
                <a:ext cx="432" cy="240"/>
                <a:chOff x="2736" y="3648"/>
                <a:chExt cx="432" cy="240"/>
              </a:xfrm>
            </p:grpSpPr>
            <p:grpSp>
              <p:nvGrpSpPr>
                <p:cNvPr id="245106" name="Group 32"/>
                <p:cNvGrpSpPr>
                  <a:grpSpLocks/>
                </p:cNvGrpSpPr>
                <p:nvPr/>
              </p:nvGrpSpPr>
              <p:grpSpPr bwMode="auto">
                <a:xfrm>
                  <a:off x="2736" y="3648"/>
                  <a:ext cx="432" cy="240"/>
                  <a:chOff x="2592" y="3504"/>
                  <a:chExt cx="576" cy="384"/>
                </a:xfrm>
              </p:grpSpPr>
              <p:sp>
                <p:nvSpPr>
                  <p:cNvPr id="245108"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45109" name="Freeform 34"/>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10" name="Line 35"/>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11" name="Line 36"/>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sp>
              <p:nvSpPr>
                <p:cNvPr id="245107" name="Line 37"/>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245099" name="Group 38"/>
              <p:cNvGrpSpPr>
                <a:grpSpLocks/>
              </p:cNvGrpSpPr>
              <p:nvPr/>
            </p:nvGrpSpPr>
            <p:grpSpPr bwMode="auto">
              <a:xfrm>
                <a:off x="2928" y="3840"/>
                <a:ext cx="432" cy="240"/>
                <a:chOff x="2736" y="3648"/>
                <a:chExt cx="432" cy="240"/>
              </a:xfrm>
            </p:grpSpPr>
            <p:grpSp>
              <p:nvGrpSpPr>
                <p:cNvPr id="245100" name="Group 39"/>
                <p:cNvGrpSpPr>
                  <a:grpSpLocks/>
                </p:cNvGrpSpPr>
                <p:nvPr/>
              </p:nvGrpSpPr>
              <p:grpSpPr bwMode="auto">
                <a:xfrm>
                  <a:off x="2736" y="3648"/>
                  <a:ext cx="432" cy="240"/>
                  <a:chOff x="2592" y="3504"/>
                  <a:chExt cx="576" cy="384"/>
                </a:xfrm>
              </p:grpSpPr>
              <p:sp>
                <p:nvSpPr>
                  <p:cNvPr id="245102"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45103" name="Freeform 41"/>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04" name="Line 42"/>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5105" name="Line 43"/>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sp>
              <p:nvSpPr>
                <p:cNvPr id="245101" name="Line 44"/>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grpSp>
      <p:grpSp>
        <p:nvGrpSpPr>
          <p:cNvPr id="244751" name="Group 45"/>
          <p:cNvGrpSpPr>
            <a:grpSpLocks/>
          </p:cNvGrpSpPr>
          <p:nvPr/>
        </p:nvGrpSpPr>
        <p:grpSpPr bwMode="auto">
          <a:xfrm>
            <a:off x="528982" y="4567238"/>
            <a:ext cx="957925" cy="1014412"/>
            <a:chOff x="246" y="1767"/>
            <a:chExt cx="557" cy="639"/>
          </a:xfrm>
        </p:grpSpPr>
        <p:grpSp>
          <p:nvGrpSpPr>
            <p:cNvPr id="245036" name="Group 46"/>
            <p:cNvGrpSpPr>
              <a:grpSpLocks/>
            </p:cNvGrpSpPr>
            <p:nvPr/>
          </p:nvGrpSpPr>
          <p:grpSpPr bwMode="auto">
            <a:xfrm>
              <a:off x="246" y="1943"/>
              <a:ext cx="557" cy="463"/>
              <a:chOff x="246" y="1943"/>
              <a:chExt cx="557" cy="463"/>
            </a:xfrm>
          </p:grpSpPr>
          <p:sp>
            <p:nvSpPr>
              <p:cNvPr id="245089" name="Freeform 47"/>
              <p:cNvSpPr>
                <a:spLocks/>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b="1">
                  <a:solidFill>
                    <a:srgbClr val="000099"/>
                  </a:solidFill>
                </a:endParaRPr>
              </a:p>
            </p:txBody>
          </p:sp>
          <p:grpSp>
            <p:nvGrpSpPr>
              <p:cNvPr id="245090" name="Group 48"/>
              <p:cNvGrpSpPr>
                <a:grpSpLocks/>
              </p:cNvGrpSpPr>
              <p:nvPr/>
            </p:nvGrpSpPr>
            <p:grpSpPr bwMode="auto">
              <a:xfrm>
                <a:off x="246" y="1943"/>
                <a:ext cx="551" cy="121"/>
                <a:chOff x="246" y="1943"/>
                <a:chExt cx="551" cy="121"/>
              </a:xfrm>
            </p:grpSpPr>
            <p:sp>
              <p:nvSpPr>
                <p:cNvPr id="245092" name="Freeform 49"/>
                <p:cNvSpPr>
                  <a:spLocks/>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headEnd/>
                  <a:tailEnd/>
                </a:ln>
              </p:spPr>
              <p:txBody>
                <a:bodyPr/>
                <a:lstStyle/>
                <a:p>
                  <a:endParaRPr lang="zh-CN" altLang="en-US" b="1">
                    <a:solidFill>
                      <a:srgbClr val="000099"/>
                    </a:solidFill>
                  </a:endParaRPr>
                </a:p>
              </p:txBody>
            </p:sp>
            <p:sp>
              <p:nvSpPr>
                <p:cNvPr id="245093" name="Freeform 50"/>
                <p:cNvSpPr>
                  <a:spLocks/>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headEnd/>
                  <a:tailEnd/>
                </a:ln>
              </p:spPr>
              <p:txBody>
                <a:bodyPr/>
                <a:lstStyle/>
                <a:p>
                  <a:endParaRPr lang="zh-CN" altLang="en-US" b="1">
                    <a:solidFill>
                      <a:srgbClr val="000099"/>
                    </a:solidFill>
                  </a:endParaRPr>
                </a:p>
              </p:txBody>
            </p:sp>
            <p:sp>
              <p:nvSpPr>
                <p:cNvPr id="245094" name="Freeform 51"/>
                <p:cNvSpPr>
                  <a:spLocks/>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headEnd/>
                  <a:tailEnd/>
                </a:ln>
              </p:spPr>
              <p:txBody>
                <a:bodyPr/>
                <a:lstStyle/>
                <a:p>
                  <a:endParaRPr lang="zh-CN" altLang="en-US" b="1">
                    <a:solidFill>
                      <a:srgbClr val="000099"/>
                    </a:solidFill>
                  </a:endParaRPr>
                </a:p>
              </p:txBody>
            </p:sp>
          </p:grpSp>
          <p:sp>
            <p:nvSpPr>
              <p:cNvPr id="245091" name="Freeform 52"/>
              <p:cNvSpPr>
                <a:spLocks/>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b="1">
                  <a:solidFill>
                    <a:srgbClr val="000099"/>
                  </a:solidFill>
                </a:endParaRPr>
              </a:p>
            </p:txBody>
          </p:sp>
        </p:grpSp>
        <p:grpSp>
          <p:nvGrpSpPr>
            <p:cNvPr id="245037" name="Group 53"/>
            <p:cNvGrpSpPr>
              <a:grpSpLocks/>
            </p:cNvGrpSpPr>
            <p:nvPr/>
          </p:nvGrpSpPr>
          <p:grpSpPr bwMode="auto">
            <a:xfrm>
              <a:off x="325" y="1767"/>
              <a:ext cx="383" cy="268"/>
              <a:chOff x="325" y="1767"/>
              <a:chExt cx="383" cy="268"/>
            </a:xfrm>
          </p:grpSpPr>
          <p:grpSp>
            <p:nvGrpSpPr>
              <p:cNvPr id="245038" name="Group 54"/>
              <p:cNvGrpSpPr>
                <a:grpSpLocks/>
              </p:cNvGrpSpPr>
              <p:nvPr/>
            </p:nvGrpSpPr>
            <p:grpSpPr bwMode="auto">
              <a:xfrm>
                <a:off x="412" y="1767"/>
                <a:ext cx="296" cy="243"/>
                <a:chOff x="412" y="1767"/>
                <a:chExt cx="296" cy="243"/>
              </a:xfrm>
            </p:grpSpPr>
            <p:grpSp>
              <p:nvGrpSpPr>
                <p:cNvPr id="245071" name="Group 55"/>
                <p:cNvGrpSpPr>
                  <a:grpSpLocks/>
                </p:cNvGrpSpPr>
                <p:nvPr/>
              </p:nvGrpSpPr>
              <p:grpSpPr bwMode="auto">
                <a:xfrm>
                  <a:off x="412" y="1767"/>
                  <a:ext cx="296" cy="243"/>
                  <a:chOff x="412" y="1767"/>
                  <a:chExt cx="296" cy="243"/>
                </a:xfrm>
              </p:grpSpPr>
              <p:grpSp>
                <p:nvGrpSpPr>
                  <p:cNvPr id="245080" name="Group 56"/>
                  <p:cNvGrpSpPr>
                    <a:grpSpLocks/>
                  </p:cNvGrpSpPr>
                  <p:nvPr/>
                </p:nvGrpSpPr>
                <p:grpSpPr bwMode="auto">
                  <a:xfrm>
                    <a:off x="412" y="1904"/>
                    <a:ext cx="296" cy="106"/>
                    <a:chOff x="412" y="1904"/>
                    <a:chExt cx="296" cy="106"/>
                  </a:xfrm>
                </p:grpSpPr>
                <p:sp>
                  <p:nvSpPr>
                    <p:cNvPr id="245086" name="Freeform 57"/>
                    <p:cNvSpPr>
                      <a:spLocks/>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headEnd/>
                      <a:tailEnd/>
                    </a:ln>
                  </p:spPr>
                  <p:txBody>
                    <a:bodyPr/>
                    <a:lstStyle/>
                    <a:p>
                      <a:endParaRPr lang="zh-CN" altLang="en-US" b="1">
                        <a:solidFill>
                          <a:srgbClr val="000099"/>
                        </a:solidFill>
                      </a:endParaRPr>
                    </a:p>
                  </p:txBody>
                </p:sp>
                <p:sp>
                  <p:nvSpPr>
                    <p:cNvPr id="245087" name="Freeform 58"/>
                    <p:cNvSpPr>
                      <a:spLocks/>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headEnd/>
                      <a:tailEnd/>
                    </a:ln>
                  </p:spPr>
                  <p:txBody>
                    <a:bodyPr/>
                    <a:lstStyle/>
                    <a:p>
                      <a:endParaRPr lang="zh-CN" altLang="en-US" b="1">
                        <a:solidFill>
                          <a:srgbClr val="000099"/>
                        </a:solidFill>
                      </a:endParaRPr>
                    </a:p>
                  </p:txBody>
                </p:sp>
                <p:sp>
                  <p:nvSpPr>
                    <p:cNvPr id="245088" name="Freeform 59"/>
                    <p:cNvSpPr>
                      <a:spLocks/>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headEnd/>
                      <a:tailEnd/>
                    </a:ln>
                  </p:spPr>
                  <p:txBody>
                    <a:bodyPr/>
                    <a:lstStyle/>
                    <a:p>
                      <a:endParaRPr lang="zh-CN" altLang="en-US" b="1">
                        <a:solidFill>
                          <a:srgbClr val="000099"/>
                        </a:solidFill>
                      </a:endParaRPr>
                    </a:p>
                  </p:txBody>
                </p:sp>
              </p:grpSp>
              <p:sp>
                <p:nvSpPr>
                  <p:cNvPr id="245081" name="Freeform 60"/>
                  <p:cNvSpPr>
                    <a:spLocks/>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headEnd/>
                    <a:tailEnd/>
                  </a:ln>
                </p:spPr>
                <p:txBody>
                  <a:bodyPr/>
                  <a:lstStyle/>
                  <a:p>
                    <a:endParaRPr lang="zh-CN" altLang="en-US" b="1">
                      <a:solidFill>
                        <a:srgbClr val="000099"/>
                      </a:solidFill>
                    </a:endParaRPr>
                  </a:p>
                </p:txBody>
              </p:sp>
              <p:grpSp>
                <p:nvGrpSpPr>
                  <p:cNvPr id="245082" name="Group 61"/>
                  <p:cNvGrpSpPr>
                    <a:grpSpLocks/>
                  </p:cNvGrpSpPr>
                  <p:nvPr/>
                </p:nvGrpSpPr>
                <p:grpSpPr bwMode="auto">
                  <a:xfrm>
                    <a:off x="446" y="1767"/>
                    <a:ext cx="239" cy="151"/>
                    <a:chOff x="446" y="1767"/>
                    <a:chExt cx="239" cy="151"/>
                  </a:xfrm>
                </p:grpSpPr>
                <p:sp>
                  <p:nvSpPr>
                    <p:cNvPr id="245083" name="Freeform 62"/>
                    <p:cNvSpPr>
                      <a:spLocks/>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headEnd/>
                      <a:tailEnd/>
                    </a:ln>
                  </p:spPr>
                  <p:txBody>
                    <a:bodyPr/>
                    <a:lstStyle/>
                    <a:p>
                      <a:endParaRPr lang="zh-CN" altLang="en-US" b="1">
                        <a:solidFill>
                          <a:srgbClr val="000099"/>
                        </a:solidFill>
                      </a:endParaRPr>
                    </a:p>
                  </p:txBody>
                </p:sp>
                <p:sp>
                  <p:nvSpPr>
                    <p:cNvPr id="245084" name="Freeform 63"/>
                    <p:cNvSpPr>
                      <a:spLocks/>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headEnd/>
                      <a:tailEnd/>
                    </a:ln>
                  </p:spPr>
                  <p:txBody>
                    <a:bodyPr/>
                    <a:lstStyle/>
                    <a:p>
                      <a:endParaRPr lang="zh-CN" altLang="en-US" b="1">
                        <a:solidFill>
                          <a:srgbClr val="000099"/>
                        </a:solidFill>
                      </a:endParaRPr>
                    </a:p>
                  </p:txBody>
                </p:sp>
                <p:sp>
                  <p:nvSpPr>
                    <p:cNvPr id="245085" name="Freeform 64"/>
                    <p:cNvSpPr>
                      <a:spLocks/>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headEnd/>
                      <a:tailEnd/>
                    </a:ln>
                  </p:spPr>
                  <p:txBody>
                    <a:bodyPr/>
                    <a:lstStyle/>
                    <a:p>
                      <a:endParaRPr lang="zh-CN" altLang="en-US" b="1">
                        <a:solidFill>
                          <a:srgbClr val="000099"/>
                        </a:solidFill>
                      </a:endParaRPr>
                    </a:p>
                  </p:txBody>
                </p:sp>
              </p:grpSp>
            </p:grpSp>
            <p:grpSp>
              <p:nvGrpSpPr>
                <p:cNvPr id="245072" name="Group 65"/>
                <p:cNvGrpSpPr>
                  <a:grpSpLocks/>
                </p:cNvGrpSpPr>
                <p:nvPr/>
              </p:nvGrpSpPr>
              <p:grpSpPr bwMode="auto">
                <a:xfrm>
                  <a:off x="424" y="1915"/>
                  <a:ext cx="97" cy="69"/>
                  <a:chOff x="424" y="1915"/>
                  <a:chExt cx="97" cy="69"/>
                </a:xfrm>
              </p:grpSpPr>
              <p:sp>
                <p:nvSpPr>
                  <p:cNvPr id="245073" name="Freeform 66"/>
                  <p:cNvSpPr>
                    <a:spLocks/>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headEnd/>
                    <a:tailEnd/>
                  </a:ln>
                </p:spPr>
                <p:txBody>
                  <a:bodyPr/>
                  <a:lstStyle/>
                  <a:p>
                    <a:endParaRPr lang="zh-CN" altLang="en-US" b="1">
                      <a:solidFill>
                        <a:srgbClr val="000099"/>
                      </a:solidFill>
                    </a:endParaRPr>
                  </a:p>
                </p:txBody>
              </p:sp>
              <p:sp>
                <p:nvSpPr>
                  <p:cNvPr id="245074" name="Line 67"/>
                  <p:cNvSpPr>
                    <a:spLocks noChangeShapeType="1"/>
                  </p:cNvSpPr>
                  <p:nvPr/>
                </p:nvSpPr>
                <p:spPr bwMode="auto">
                  <a:xfrm flipH="1" flipV="1">
                    <a:off x="433" y="1933"/>
                    <a:ext cx="26" cy="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75" name="Line 68"/>
                  <p:cNvSpPr>
                    <a:spLocks noChangeShapeType="1"/>
                  </p:cNvSpPr>
                  <p:nvPr/>
                </p:nvSpPr>
                <p:spPr bwMode="auto">
                  <a:xfrm>
                    <a:off x="472" y="1941"/>
                    <a:ext cx="34" cy="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76" name="Line 69"/>
                  <p:cNvSpPr>
                    <a:spLocks noChangeShapeType="1"/>
                  </p:cNvSpPr>
                  <p:nvPr/>
                </p:nvSpPr>
                <p:spPr bwMode="auto">
                  <a:xfrm>
                    <a:off x="465" y="1924"/>
                    <a:ext cx="1" cy="4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77" name="Line 70"/>
                  <p:cNvSpPr>
                    <a:spLocks noChangeShapeType="1"/>
                  </p:cNvSpPr>
                  <p:nvPr/>
                </p:nvSpPr>
                <p:spPr bwMode="auto">
                  <a:xfrm>
                    <a:off x="511" y="1934"/>
                    <a:ext cx="1" cy="49"/>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78" name="Line 71"/>
                  <p:cNvSpPr>
                    <a:spLocks noChangeShapeType="1"/>
                  </p:cNvSpPr>
                  <p:nvPr/>
                </p:nvSpPr>
                <p:spPr bwMode="auto">
                  <a:xfrm>
                    <a:off x="425" y="1933"/>
                    <a:ext cx="88" cy="22"/>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79" name="Line 72"/>
                  <p:cNvSpPr>
                    <a:spLocks noChangeShapeType="1"/>
                  </p:cNvSpPr>
                  <p:nvPr/>
                </p:nvSpPr>
                <p:spPr bwMode="auto">
                  <a:xfrm flipH="1" flipV="1">
                    <a:off x="424" y="1926"/>
                    <a:ext cx="89" cy="21"/>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245039" name="Group 73"/>
              <p:cNvGrpSpPr>
                <a:grpSpLocks/>
              </p:cNvGrpSpPr>
              <p:nvPr/>
            </p:nvGrpSpPr>
            <p:grpSpPr bwMode="auto">
              <a:xfrm>
                <a:off x="325" y="1917"/>
                <a:ext cx="231" cy="118"/>
                <a:chOff x="325" y="1917"/>
                <a:chExt cx="231" cy="118"/>
              </a:xfrm>
            </p:grpSpPr>
            <p:grpSp>
              <p:nvGrpSpPr>
                <p:cNvPr id="245040" name="Group 74"/>
                <p:cNvGrpSpPr>
                  <a:grpSpLocks/>
                </p:cNvGrpSpPr>
                <p:nvPr/>
              </p:nvGrpSpPr>
              <p:grpSpPr bwMode="auto">
                <a:xfrm>
                  <a:off x="504" y="1981"/>
                  <a:ext cx="37" cy="28"/>
                  <a:chOff x="504" y="1981"/>
                  <a:chExt cx="37" cy="28"/>
                </a:xfrm>
              </p:grpSpPr>
              <p:sp>
                <p:nvSpPr>
                  <p:cNvPr id="245069" name="Freeform 75"/>
                  <p:cNvSpPr>
                    <a:spLocks/>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headEnd/>
                    <a:tailEnd/>
                  </a:ln>
                </p:spPr>
                <p:txBody>
                  <a:bodyPr/>
                  <a:lstStyle/>
                  <a:p>
                    <a:endParaRPr lang="zh-CN" altLang="en-US" b="1">
                      <a:solidFill>
                        <a:srgbClr val="000099"/>
                      </a:solidFill>
                    </a:endParaRPr>
                  </a:p>
                </p:txBody>
              </p:sp>
              <p:sp>
                <p:nvSpPr>
                  <p:cNvPr id="245070" name="Freeform 76"/>
                  <p:cNvSpPr>
                    <a:spLocks/>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headEnd/>
                    <a:tailEnd/>
                  </a:ln>
                </p:spPr>
                <p:txBody>
                  <a:bodyPr/>
                  <a:lstStyle/>
                  <a:p>
                    <a:endParaRPr lang="zh-CN" altLang="en-US" b="1">
                      <a:solidFill>
                        <a:srgbClr val="000099"/>
                      </a:solidFill>
                    </a:endParaRPr>
                  </a:p>
                </p:txBody>
              </p:sp>
            </p:grpSp>
            <p:grpSp>
              <p:nvGrpSpPr>
                <p:cNvPr id="245041" name="Group 77"/>
                <p:cNvGrpSpPr>
                  <a:grpSpLocks/>
                </p:cNvGrpSpPr>
                <p:nvPr/>
              </p:nvGrpSpPr>
              <p:grpSpPr bwMode="auto">
                <a:xfrm>
                  <a:off x="325" y="1917"/>
                  <a:ext cx="231" cy="118"/>
                  <a:chOff x="325" y="1917"/>
                  <a:chExt cx="231" cy="118"/>
                </a:xfrm>
              </p:grpSpPr>
              <p:sp>
                <p:nvSpPr>
                  <p:cNvPr id="245042" name="Freeform 78"/>
                  <p:cNvSpPr>
                    <a:spLocks/>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headEnd/>
                    <a:tailEnd/>
                  </a:ln>
                </p:spPr>
                <p:txBody>
                  <a:bodyPr/>
                  <a:lstStyle/>
                  <a:p>
                    <a:endParaRPr lang="zh-CN" altLang="en-US" b="1">
                      <a:solidFill>
                        <a:srgbClr val="000099"/>
                      </a:solidFill>
                    </a:endParaRPr>
                  </a:p>
                </p:txBody>
              </p:sp>
              <p:sp>
                <p:nvSpPr>
                  <p:cNvPr id="245043" name="Freeform 79"/>
                  <p:cNvSpPr>
                    <a:spLocks/>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headEnd/>
                    <a:tailEnd/>
                  </a:ln>
                </p:spPr>
                <p:txBody>
                  <a:bodyPr/>
                  <a:lstStyle/>
                  <a:p>
                    <a:endParaRPr lang="zh-CN" altLang="en-US" b="1">
                      <a:solidFill>
                        <a:srgbClr val="000099"/>
                      </a:solidFill>
                    </a:endParaRPr>
                  </a:p>
                </p:txBody>
              </p:sp>
              <p:sp>
                <p:nvSpPr>
                  <p:cNvPr id="245044" name="Freeform 80"/>
                  <p:cNvSpPr>
                    <a:spLocks/>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headEnd/>
                    <a:tailEnd/>
                  </a:ln>
                </p:spPr>
                <p:txBody>
                  <a:bodyPr/>
                  <a:lstStyle/>
                  <a:p>
                    <a:endParaRPr lang="zh-CN" altLang="en-US" b="1">
                      <a:solidFill>
                        <a:srgbClr val="000099"/>
                      </a:solidFill>
                    </a:endParaRPr>
                  </a:p>
                </p:txBody>
              </p:sp>
              <p:sp>
                <p:nvSpPr>
                  <p:cNvPr id="245045" name="Freeform 81"/>
                  <p:cNvSpPr>
                    <a:spLocks/>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46" name="Freeform 82"/>
                  <p:cNvSpPr>
                    <a:spLocks/>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47" name="Freeform 83"/>
                  <p:cNvSpPr>
                    <a:spLocks/>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48" name="Line 84"/>
                  <p:cNvSpPr>
                    <a:spLocks noChangeShapeType="1"/>
                  </p:cNvSpPr>
                  <p:nvPr/>
                </p:nvSpPr>
                <p:spPr bwMode="auto">
                  <a:xfrm flipH="1" flipV="1">
                    <a:off x="411" y="1923"/>
                    <a:ext cx="128" cy="4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49" name="Line 85"/>
                  <p:cNvSpPr>
                    <a:spLocks noChangeShapeType="1"/>
                  </p:cNvSpPr>
                  <p:nvPr/>
                </p:nvSpPr>
                <p:spPr bwMode="auto">
                  <a:xfrm flipH="1" flipV="1">
                    <a:off x="404" y="1925"/>
                    <a:ext cx="124" cy="45"/>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0" name="Line 86"/>
                  <p:cNvSpPr>
                    <a:spLocks noChangeShapeType="1"/>
                  </p:cNvSpPr>
                  <p:nvPr/>
                </p:nvSpPr>
                <p:spPr bwMode="auto">
                  <a:xfrm flipH="1" flipV="1">
                    <a:off x="399" y="1930"/>
                    <a:ext cx="121" cy="46"/>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1" name="Line 87"/>
                  <p:cNvSpPr>
                    <a:spLocks noChangeShapeType="1"/>
                  </p:cNvSpPr>
                  <p:nvPr/>
                </p:nvSpPr>
                <p:spPr bwMode="auto">
                  <a:xfrm flipH="1" flipV="1">
                    <a:off x="384" y="1937"/>
                    <a:ext cx="119"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2" name="Line 88"/>
                  <p:cNvSpPr>
                    <a:spLocks noChangeShapeType="1"/>
                  </p:cNvSpPr>
                  <p:nvPr/>
                </p:nvSpPr>
                <p:spPr bwMode="auto">
                  <a:xfrm flipH="1" flipV="1">
                    <a:off x="375" y="1942"/>
                    <a:ext cx="118" cy="4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3" name="Line 89"/>
                  <p:cNvSpPr>
                    <a:spLocks noChangeShapeType="1"/>
                  </p:cNvSpPr>
                  <p:nvPr/>
                </p:nvSpPr>
                <p:spPr bwMode="auto">
                  <a:xfrm flipH="1" flipV="1">
                    <a:off x="365" y="1946"/>
                    <a:ext cx="119"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4" name="Line 90"/>
                  <p:cNvSpPr>
                    <a:spLocks noChangeShapeType="1"/>
                  </p:cNvSpPr>
                  <p:nvPr/>
                </p:nvSpPr>
                <p:spPr bwMode="auto">
                  <a:xfrm flipH="1" flipV="1">
                    <a:off x="358" y="1951"/>
                    <a:ext cx="114" cy="50"/>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5" name="Line 91"/>
                  <p:cNvSpPr>
                    <a:spLocks noChangeShapeType="1"/>
                  </p:cNvSpPr>
                  <p:nvPr/>
                </p:nvSpPr>
                <p:spPr bwMode="auto">
                  <a:xfrm flipH="1" flipV="1">
                    <a:off x="347" y="1956"/>
                    <a:ext cx="114" cy="5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6" name="Line 92"/>
                  <p:cNvSpPr>
                    <a:spLocks noChangeShapeType="1"/>
                  </p:cNvSpPr>
                  <p:nvPr/>
                </p:nvSpPr>
                <p:spPr bwMode="auto">
                  <a:xfrm flipH="1">
                    <a:off x="437" y="1974"/>
                    <a:ext cx="61" cy="3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7" name="Line 93"/>
                  <p:cNvSpPr>
                    <a:spLocks noChangeShapeType="1"/>
                  </p:cNvSpPr>
                  <p:nvPr/>
                </p:nvSpPr>
                <p:spPr bwMode="auto">
                  <a:xfrm flipH="1">
                    <a:off x="426" y="1970"/>
                    <a:ext cx="58" cy="32"/>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8" name="Line 94"/>
                  <p:cNvSpPr>
                    <a:spLocks noChangeShapeType="1"/>
                  </p:cNvSpPr>
                  <p:nvPr/>
                </p:nvSpPr>
                <p:spPr bwMode="auto">
                  <a:xfrm flipH="1">
                    <a:off x="401" y="1959"/>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59" name="Line 95"/>
                  <p:cNvSpPr>
                    <a:spLocks noChangeShapeType="1"/>
                  </p:cNvSpPr>
                  <p:nvPr/>
                </p:nvSpPr>
                <p:spPr bwMode="auto">
                  <a:xfrm flipH="1">
                    <a:off x="387" y="1954"/>
                    <a:ext cx="58"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0" name="Line 96"/>
                  <p:cNvSpPr>
                    <a:spLocks noChangeShapeType="1"/>
                  </p:cNvSpPr>
                  <p:nvPr/>
                </p:nvSpPr>
                <p:spPr bwMode="auto">
                  <a:xfrm flipH="1">
                    <a:off x="375" y="1949"/>
                    <a:ext cx="56" cy="31"/>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1" name="Line 97"/>
                  <p:cNvSpPr>
                    <a:spLocks noChangeShapeType="1"/>
                  </p:cNvSpPr>
                  <p:nvPr/>
                </p:nvSpPr>
                <p:spPr bwMode="auto">
                  <a:xfrm flipH="1">
                    <a:off x="364" y="1944"/>
                    <a:ext cx="53"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2" name="Line 98"/>
                  <p:cNvSpPr>
                    <a:spLocks noChangeShapeType="1"/>
                  </p:cNvSpPr>
                  <p:nvPr/>
                </p:nvSpPr>
                <p:spPr bwMode="auto">
                  <a:xfrm flipH="1">
                    <a:off x="352" y="1939"/>
                    <a:ext cx="55" cy="28"/>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3" name="Line 99"/>
                  <p:cNvSpPr>
                    <a:spLocks noChangeShapeType="1"/>
                  </p:cNvSpPr>
                  <p:nvPr/>
                </p:nvSpPr>
                <p:spPr bwMode="auto">
                  <a:xfrm flipH="1">
                    <a:off x="494" y="1955"/>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4" name="Line 100"/>
                  <p:cNvSpPr>
                    <a:spLocks noChangeShapeType="1"/>
                  </p:cNvSpPr>
                  <p:nvPr/>
                </p:nvSpPr>
                <p:spPr bwMode="auto">
                  <a:xfrm flipH="1">
                    <a:off x="477" y="1949"/>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5" name="Line 101"/>
                  <p:cNvSpPr>
                    <a:spLocks noChangeShapeType="1"/>
                  </p:cNvSpPr>
                  <p:nvPr/>
                </p:nvSpPr>
                <p:spPr bwMode="auto">
                  <a:xfrm flipH="1">
                    <a:off x="460" y="1943"/>
                    <a:ext cx="28"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6" name="Line 102"/>
                  <p:cNvSpPr>
                    <a:spLocks noChangeShapeType="1"/>
                  </p:cNvSpPr>
                  <p:nvPr/>
                </p:nvSpPr>
                <p:spPr bwMode="auto">
                  <a:xfrm flipH="1">
                    <a:off x="443" y="1937"/>
                    <a:ext cx="27"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7" name="Line 103"/>
                  <p:cNvSpPr>
                    <a:spLocks noChangeShapeType="1"/>
                  </p:cNvSpPr>
                  <p:nvPr/>
                </p:nvSpPr>
                <p:spPr bwMode="auto">
                  <a:xfrm flipH="1">
                    <a:off x="427" y="1931"/>
                    <a:ext cx="26" cy="14"/>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5068" name="Line 104"/>
                  <p:cNvSpPr>
                    <a:spLocks noChangeShapeType="1"/>
                  </p:cNvSpPr>
                  <p:nvPr/>
                </p:nvSpPr>
                <p:spPr bwMode="auto">
                  <a:xfrm flipH="1">
                    <a:off x="408" y="1925"/>
                    <a:ext cx="24" cy="13"/>
                  </a:xfrm>
                  <a:prstGeom prst="line">
                    <a:avLst/>
                  </a:prstGeom>
                  <a:noFill/>
                  <a:ln w="6350">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grpSp>
      <p:grpSp>
        <p:nvGrpSpPr>
          <p:cNvPr id="244752" name="Group 105"/>
          <p:cNvGrpSpPr>
            <a:grpSpLocks/>
          </p:cNvGrpSpPr>
          <p:nvPr/>
        </p:nvGrpSpPr>
        <p:grpSpPr bwMode="auto">
          <a:xfrm>
            <a:off x="599495" y="4733925"/>
            <a:ext cx="94588" cy="171450"/>
            <a:chOff x="287" y="1872"/>
            <a:chExt cx="55" cy="108"/>
          </a:xfrm>
        </p:grpSpPr>
        <p:sp>
          <p:nvSpPr>
            <p:cNvPr id="245034" name="Freeform 106"/>
            <p:cNvSpPr>
              <a:spLocks/>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headEnd/>
              <a:tailEnd/>
            </a:ln>
          </p:spPr>
          <p:txBody>
            <a:bodyPr/>
            <a:lstStyle/>
            <a:p>
              <a:endParaRPr lang="zh-CN" altLang="en-US" b="1">
                <a:solidFill>
                  <a:srgbClr val="000099"/>
                </a:solidFill>
              </a:endParaRPr>
            </a:p>
          </p:txBody>
        </p:sp>
        <p:sp>
          <p:nvSpPr>
            <p:cNvPr id="245035" name="Freeform 107"/>
            <p:cNvSpPr>
              <a:spLocks/>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753" name="Group 108"/>
          <p:cNvGrpSpPr>
            <a:grpSpLocks/>
          </p:cNvGrpSpPr>
          <p:nvPr/>
        </p:nvGrpSpPr>
        <p:grpSpPr bwMode="auto">
          <a:xfrm>
            <a:off x="584017" y="4635500"/>
            <a:ext cx="120385" cy="120650"/>
            <a:chOff x="278" y="1810"/>
            <a:chExt cx="70" cy="76"/>
          </a:xfrm>
        </p:grpSpPr>
        <p:sp>
          <p:nvSpPr>
            <p:cNvPr id="245019" name="Freeform 109"/>
            <p:cNvSpPr>
              <a:spLocks/>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headEnd/>
              <a:tailEnd/>
            </a:ln>
          </p:spPr>
          <p:txBody>
            <a:bodyPr/>
            <a:lstStyle/>
            <a:p>
              <a:endParaRPr lang="zh-CN" altLang="en-US" b="1">
                <a:solidFill>
                  <a:srgbClr val="000099"/>
                </a:solidFill>
              </a:endParaRPr>
            </a:p>
          </p:txBody>
        </p:sp>
        <p:sp>
          <p:nvSpPr>
            <p:cNvPr id="245020" name="Freeform 110"/>
            <p:cNvSpPr>
              <a:spLocks/>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21" name="Freeform 111"/>
            <p:cNvSpPr>
              <a:spLocks/>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22" name="Freeform 112"/>
            <p:cNvSpPr>
              <a:spLocks/>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23" name="Freeform 113"/>
            <p:cNvSpPr>
              <a:spLocks/>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24" name="Freeform 114"/>
            <p:cNvSpPr>
              <a:spLocks/>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25" name="Freeform 115"/>
            <p:cNvSpPr>
              <a:spLocks/>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26" name="Freeform 116"/>
            <p:cNvSpPr>
              <a:spLocks/>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27" name="Freeform 117"/>
            <p:cNvSpPr>
              <a:spLocks/>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28" name="Freeform 118"/>
            <p:cNvSpPr>
              <a:spLocks/>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headEnd/>
              <a:tailEnd/>
            </a:ln>
          </p:spPr>
          <p:txBody>
            <a:bodyPr/>
            <a:lstStyle/>
            <a:p>
              <a:endParaRPr lang="zh-CN" altLang="en-US" b="1">
                <a:solidFill>
                  <a:srgbClr val="000099"/>
                </a:solidFill>
              </a:endParaRPr>
            </a:p>
          </p:txBody>
        </p:sp>
        <p:sp>
          <p:nvSpPr>
            <p:cNvPr id="245029" name="Oval 119"/>
            <p:cNvSpPr>
              <a:spLocks noChangeArrowheads="1"/>
            </p:cNvSpPr>
            <p:nvPr/>
          </p:nvSpPr>
          <p:spPr bwMode="auto">
            <a:xfrm>
              <a:off x="304" y="1824"/>
              <a:ext cx="7" cy="9"/>
            </a:xfrm>
            <a:prstGeom prst="ellipse">
              <a:avLst/>
            </a:prstGeom>
            <a:solidFill>
              <a:srgbClr val="FFFFFF"/>
            </a:solidFill>
            <a:ln w="3175">
              <a:solidFill>
                <a:srgbClr val="000000"/>
              </a:solidFill>
              <a:round/>
              <a:headEnd/>
              <a:tailEnd/>
            </a:ln>
          </p:spPr>
          <p:txBody>
            <a:bodyPr/>
            <a:lstStyle/>
            <a:p>
              <a:pPr eaLnBrk="1" hangingPunct="1"/>
              <a:endParaRPr lang="zh-CN" altLang="en-US" b="1">
                <a:solidFill>
                  <a:srgbClr val="000099"/>
                </a:solidFill>
              </a:endParaRPr>
            </a:p>
          </p:txBody>
        </p:sp>
        <p:sp>
          <p:nvSpPr>
            <p:cNvPr id="245030" name="Freeform 120"/>
            <p:cNvSpPr>
              <a:spLocks/>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headEnd/>
              <a:tailEnd/>
            </a:ln>
          </p:spPr>
          <p:txBody>
            <a:bodyPr/>
            <a:lstStyle/>
            <a:p>
              <a:endParaRPr lang="zh-CN" altLang="en-US" b="1">
                <a:solidFill>
                  <a:srgbClr val="000099"/>
                </a:solidFill>
              </a:endParaRPr>
            </a:p>
          </p:txBody>
        </p:sp>
        <p:sp>
          <p:nvSpPr>
            <p:cNvPr id="245031" name="Freeform 121"/>
            <p:cNvSpPr>
              <a:spLocks/>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32" name="Freeform 122"/>
            <p:cNvSpPr>
              <a:spLocks/>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headEnd/>
              <a:tailEnd/>
            </a:ln>
          </p:spPr>
          <p:txBody>
            <a:bodyPr/>
            <a:lstStyle/>
            <a:p>
              <a:endParaRPr lang="zh-CN" altLang="en-US" b="1">
                <a:solidFill>
                  <a:srgbClr val="000099"/>
                </a:solidFill>
              </a:endParaRPr>
            </a:p>
          </p:txBody>
        </p:sp>
        <p:sp>
          <p:nvSpPr>
            <p:cNvPr id="245033" name="Freeform 123"/>
            <p:cNvSpPr>
              <a:spLocks/>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754" name="Group 124"/>
          <p:cNvGrpSpPr>
            <a:grpSpLocks/>
          </p:cNvGrpSpPr>
          <p:nvPr/>
        </p:nvGrpSpPr>
        <p:grpSpPr bwMode="auto">
          <a:xfrm>
            <a:off x="750836" y="5437188"/>
            <a:ext cx="239051" cy="112712"/>
            <a:chOff x="375" y="2315"/>
            <a:chExt cx="139" cy="71"/>
          </a:xfrm>
        </p:grpSpPr>
        <p:sp>
          <p:nvSpPr>
            <p:cNvPr id="245014" name="Freeform 125"/>
            <p:cNvSpPr>
              <a:spLocks/>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headEnd/>
              <a:tailEnd/>
            </a:ln>
          </p:spPr>
          <p:txBody>
            <a:bodyPr/>
            <a:lstStyle/>
            <a:p>
              <a:endParaRPr lang="zh-CN" altLang="en-US" b="1">
                <a:solidFill>
                  <a:srgbClr val="000099"/>
                </a:solidFill>
              </a:endParaRPr>
            </a:p>
          </p:txBody>
        </p:sp>
        <p:sp>
          <p:nvSpPr>
            <p:cNvPr id="245015" name="Freeform 126"/>
            <p:cNvSpPr>
              <a:spLocks/>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16" name="Freeform 127"/>
            <p:cNvSpPr>
              <a:spLocks/>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17" name="Freeform 128"/>
            <p:cNvSpPr>
              <a:spLocks/>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18" name="Freeform 129"/>
            <p:cNvSpPr>
              <a:spLocks/>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755" name="Group 130"/>
          <p:cNvGrpSpPr>
            <a:grpSpLocks/>
          </p:cNvGrpSpPr>
          <p:nvPr/>
        </p:nvGrpSpPr>
        <p:grpSpPr bwMode="auto">
          <a:xfrm>
            <a:off x="755996" y="5240339"/>
            <a:ext cx="99748" cy="225425"/>
            <a:chOff x="378" y="2191"/>
            <a:chExt cx="58" cy="142"/>
          </a:xfrm>
        </p:grpSpPr>
        <p:sp>
          <p:nvSpPr>
            <p:cNvPr id="245012" name="Freeform 131"/>
            <p:cNvSpPr>
              <a:spLocks/>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headEnd/>
              <a:tailEnd/>
            </a:ln>
          </p:spPr>
          <p:txBody>
            <a:bodyPr/>
            <a:lstStyle/>
            <a:p>
              <a:endParaRPr lang="zh-CN" altLang="en-US" b="1">
                <a:solidFill>
                  <a:srgbClr val="000099"/>
                </a:solidFill>
              </a:endParaRPr>
            </a:p>
          </p:txBody>
        </p:sp>
        <p:sp>
          <p:nvSpPr>
            <p:cNvPr id="245013" name="Freeform 132"/>
            <p:cNvSpPr>
              <a:spLocks/>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756" name="Group 133"/>
          <p:cNvGrpSpPr>
            <a:grpSpLocks/>
          </p:cNvGrpSpPr>
          <p:nvPr/>
        </p:nvGrpSpPr>
        <p:grpSpPr bwMode="auto">
          <a:xfrm>
            <a:off x="807589" y="5468938"/>
            <a:ext cx="242491" cy="112712"/>
            <a:chOff x="408" y="2335"/>
            <a:chExt cx="141" cy="71"/>
          </a:xfrm>
        </p:grpSpPr>
        <p:sp>
          <p:nvSpPr>
            <p:cNvPr id="245007" name="Freeform 134"/>
            <p:cNvSpPr>
              <a:spLocks/>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headEnd/>
              <a:tailEnd/>
            </a:ln>
          </p:spPr>
          <p:txBody>
            <a:bodyPr/>
            <a:lstStyle/>
            <a:p>
              <a:endParaRPr lang="zh-CN" altLang="en-US" b="1">
                <a:solidFill>
                  <a:srgbClr val="000099"/>
                </a:solidFill>
              </a:endParaRPr>
            </a:p>
          </p:txBody>
        </p:sp>
        <p:sp>
          <p:nvSpPr>
            <p:cNvPr id="245008" name="Freeform 135"/>
            <p:cNvSpPr>
              <a:spLocks/>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09" name="Freeform 136"/>
            <p:cNvSpPr>
              <a:spLocks/>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10" name="Freeform 137"/>
            <p:cNvSpPr>
              <a:spLocks/>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11" name="Freeform 138"/>
            <p:cNvSpPr>
              <a:spLocks/>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244757" name="Oval 139"/>
          <p:cNvSpPr>
            <a:spLocks noChangeArrowheads="1"/>
          </p:cNvSpPr>
          <p:nvPr/>
        </p:nvSpPr>
        <p:spPr bwMode="auto">
          <a:xfrm>
            <a:off x="446433" y="5470525"/>
            <a:ext cx="287206" cy="103188"/>
          </a:xfrm>
          <a:prstGeom prst="ellipse">
            <a:avLst/>
          </a:prstGeom>
          <a:solidFill>
            <a:srgbClr val="606060"/>
          </a:solidFill>
          <a:ln w="3175">
            <a:solidFill>
              <a:srgbClr val="000000"/>
            </a:solidFill>
            <a:round/>
            <a:headEnd/>
            <a:tailEnd/>
          </a:ln>
        </p:spPr>
        <p:txBody>
          <a:bodyPr/>
          <a:lstStyle/>
          <a:p>
            <a:pPr eaLnBrk="1" hangingPunct="1"/>
            <a:endParaRPr lang="zh-CN" altLang="en-US" b="1">
              <a:solidFill>
                <a:srgbClr val="000099"/>
              </a:solidFill>
            </a:endParaRPr>
          </a:p>
        </p:txBody>
      </p:sp>
      <p:sp>
        <p:nvSpPr>
          <p:cNvPr id="244758" name="Rectangle 140"/>
          <p:cNvSpPr>
            <a:spLocks noChangeArrowheads="1"/>
          </p:cNvSpPr>
          <p:nvPr/>
        </p:nvSpPr>
        <p:spPr bwMode="auto">
          <a:xfrm>
            <a:off x="551340" y="5265738"/>
            <a:ext cx="75671" cy="234950"/>
          </a:xfrm>
          <a:prstGeom prst="rect">
            <a:avLst/>
          </a:prstGeom>
          <a:solidFill>
            <a:srgbClr val="606060"/>
          </a:solidFill>
          <a:ln w="3175">
            <a:solidFill>
              <a:srgbClr val="000000"/>
            </a:solidFill>
            <a:miter lim="800000"/>
            <a:headEnd/>
            <a:tailEnd/>
          </a:ln>
        </p:spPr>
        <p:txBody>
          <a:bodyPr/>
          <a:lstStyle/>
          <a:p>
            <a:pPr eaLnBrk="1" hangingPunct="1"/>
            <a:endParaRPr lang="zh-CN" altLang="en-US" b="1">
              <a:solidFill>
                <a:srgbClr val="000099"/>
              </a:solidFill>
            </a:endParaRPr>
          </a:p>
        </p:txBody>
      </p:sp>
      <p:grpSp>
        <p:nvGrpSpPr>
          <p:cNvPr id="244759" name="Group 141"/>
          <p:cNvGrpSpPr>
            <a:grpSpLocks/>
          </p:cNvGrpSpPr>
          <p:nvPr/>
        </p:nvGrpSpPr>
        <p:grpSpPr bwMode="auto">
          <a:xfrm>
            <a:off x="418916" y="5176839"/>
            <a:ext cx="380075" cy="122237"/>
            <a:chOff x="182" y="2151"/>
            <a:chExt cx="221" cy="77"/>
          </a:xfrm>
        </p:grpSpPr>
        <p:sp>
          <p:nvSpPr>
            <p:cNvPr id="245005" name="Freeform 142"/>
            <p:cNvSpPr>
              <a:spLocks/>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headEnd/>
              <a:tailEnd/>
            </a:ln>
          </p:spPr>
          <p:txBody>
            <a:bodyPr/>
            <a:lstStyle/>
            <a:p>
              <a:endParaRPr lang="zh-CN" altLang="en-US" b="1">
                <a:solidFill>
                  <a:srgbClr val="000099"/>
                </a:solidFill>
              </a:endParaRPr>
            </a:p>
          </p:txBody>
        </p:sp>
        <p:sp>
          <p:nvSpPr>
            <p:cNvPr id="245006" name="Freeform 143"/>
            <p:cNvSpPr>
              <a:spLocks/>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244760" name="Freeform 144"/>
          <p:cNvSpPr>
            <a:spLocks/>
          </p:cNvSpPr>
          <p:nvPr/>
        </p:nvSpPr>
        <p:spPr bwMode="auto">
          <a:xfrm>
            <a:off x="406879" y="5048250"/>
            <a:ext cx="519377" cy="444500"/>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headEnd/>
            <a:tailEnd/>
          </a:ln>
        </p:spPr>
        <p:txBody>
          <a:bodyPr/>
          <a:lstStyle/>
          <a:p>
            <a:endParaRPr lang="zh-CN" altLang="en-US" b="1">
              <a:solidFill>
                <a:srgbClr val="000099"/>
              </a:solidFill>
            </a:endParaRPr>
          </a:p>
        </p:txBody>
      </p:sp>
      <p:sp>
        <p:nvSpPr>
          <p:cNvPr id="244761" name="Freeform 145"/>
          <p:cNvSpPr>
            <a:spLocks/>
          </p:cNvSpPr>
          <p:nvPr/>
        </p:nvSpPr>
        <p:spPr bwMode="auto">
          <a:xfrm>
            <a:off x="413757" y="5065714"/>
            <a:ext cx="507338" cy="420687"/>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62" name="Freeform 146"/>
          <p:cNvSpPr>
            <a:spLocks/>
          </p:cNvSpPr>
          <p:nvPr/>
        </p:nvSpPr>
        <p:spPr bwMode="auto">
          <a:xfrm>
            <a:off x="484268" y="5135563"/>
            <a:ext cx="68792" cy="11112"/>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63" name="Freeform 147"/>
          <p:cNvSpPr>
            <a:spLocks/>
          </p:cNvSpPr>
          <p:nvPr/>
        </p:nvSpPr>
        <p:spPr bwMode="auto">
          <a:xfrm>
            <a:off x="415477" y="5118100"/>
            <a:ext cx="42995" cy="12700"/>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64" name="Freeform 148"/>
          <p:cNvSpPr>
            <a:spLocks/>
          </p:cNvSpPr>
          <p:nvPr/>
        </p:nvSpPr>
        <p:spPr bwMode="auto">
          <a:xfrm>
            <a:off x="590896" y="5108575"/>
            <a:ext cx="65352" cy="31750"/>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65" name="Freeform 149"/>
          <p:cNvSpPr>
            <a:spLocks/>
          </p:cNvSpPr>
          <p:nvPr/>
        </p:nvSpPr>
        <p:spPr bwMode="auto">
          <a:xfrm>
            <a:off x="656248" y="5181601"/>
            <a:ext cx="209815" cy="47625"/>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66" name="Freeform 150"/>
          <p:cNvSpPr>
            <a:spLocks/>
          </p:cNvSpPr>
          <p:nvPr/>
        </p:nvSpPr>
        <p:spPr bwMode="auto">
          <a:xfrm>
            <a:off x="446433" y="4530725"/>
            <a:ext cx="182298" cy="184150"/>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headEnd/>
            <a:tailEnd/>
          </a:ln>
        </p:spPr>
        <p:txBody>
          <a:bodyPr/>
          <a:lstStyle/>
          <a:p>
            <a:endParaRPr lang="zh-CN" altLang="en-US" b="1">
              <a:solidFill>
                <a:srgbClr val="000099"/>
              </a:solidFill>
            </a:endParaRPr>
          </a:p>
        </p:txBody>
      </p:sp>
      <p:sp>
        <p:nvSpPr>
          <p:cNvPr id="244767" name="Freeform 151"/>
          <p:cNvSpPr>
            <a:spLocks/>
          </p:cNvSpPr>
          <p:nvPr/>
        </p:nvSpPr>
        <p:spPr bwMode="auto">
          <a:xfrm>
            <a:off x="608093" y="4641850"/>
            <a:ext cx="10319" cy="1588"/>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68" name="Freeform 152"/>
          <p:cNvSpPr>
            <a:spLocks/>
          </p:cNvSpPr>
          <p:nvPr/>
        </p:nvSpPr>
        <p:spPr bwMode="auto">
          <a:xfrm>
            <a:off x="604654" y="4635500"/>
            <a:ext cx="3440" cy="6350"/>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69" name="Freeform 153"/>
          <p:cNvSpPr>
            <a:spLocks/>
          </p:cNvSpPr>
          <p:nvPr/>
        </p:nvSpPr>
        <p:spPr bwMode="auto">
          <a:xfrm>
            <a:off x="596055" y="4613275"/>
            <a:ext cx="5159" cy="12700"/>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70" name="Freeform 154"/>
          <p:cNvSpPr>
            <a:spLocks/>
          </p:cNvSpPr>
          <p:nvPr/>
        </p:nvSpPr>
        <p:spPr bwMode="auto">
          <a:xfrm>
            <a:off x="577137" y="4598988"/>
            <a:ext cx="20638" cy="11112"/>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71" name="Freeform 155"/>
          <p:cNvSpPr>
            <a:spLocks/>
          </p:cNvSpPr>
          <p:nvPr/>
        </p:nvSpPr>
        <p:spPr bwMode="auto">
          <a:xfrm>
            <a:off x="568538" y="4581526"/>
            <a:ext cx="34396" cy="11113"/>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72" name="Freeform 156"/>
          <p:cNvSpPr>
            <a:spLocks/>
          </p:cNvSpPr>
          <p:nvPr/>
        </p:nvSpPr>
        <p:spPr bwMode="auto">
          <a:xfrm>
            <a:off x="508346" y="4597401"/>
            <a:ext cx="18918" cy="34925"/>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73" name="Freeform 157"/>
          <p:cNvSpPr>
            <a:spLocks/>
          </p:cNvSpPr>
          <p:nvPr/>
        </p:nvSpPr>
        <p:spPr bwMode="auto">
          <a:xfrm>
            <a:off x="501467" y="4591051"/>
            <a:ext cx="30956" cy="49213"/>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74" name="Freeform 158"/>
          <p:cNvSpPr>
            <a:spLocks/>
          </p:cNvSpPr>
          <p:nvPr/>
        </p:nvSpPr>
        <p:spPr bwMode="auto">
          <a:xfrm>
            <a:off x="520385" y="4643439"/>
            <a:ext cx="29236" cy="41275"/>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75" name="Freeform 159"/>
          <p:cNvSpPr>
            <a:spLocks/>
          </p:cNvSpPr>
          <p:nvPr/>
        </p:nvSpPr>
        <p:spPr bwMode="auto">
          <a:xfrm>
            <a:off x="432675" y="4505325"/>
            <a:ext cx="163381" cy="152400"/>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76" name="Freeform 160"/>
          <p:cNvSpPr>
            <a:spLocks/>
          </p:cNvSpPr>
          <p:nvPr/>
        </p:nvSpPr>
        <p:spPr bwMode="auto">
          <a:xfrm>
            <a:off x="436114" y="4506913"/>
            <a:ext cx="156502" cy="146050"/>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244777" name="Group 161"/>
          <p:cNvGrpSpPr>
            <a:grpSpLocks/>
          </p:cNvGrpSpPr>
          <p:nvPr/>
        </p:nvGrpSpPr>
        <p:grpSpPr bwMode="auto">
          <a:xfrm>
            <a:off x="754276" y="4876800"/>
            <a:ext cx="170259" cy="96838"/>
            <a:chOff x="377" y="1962"/>
            <a:chExt cx="99" cy="61"/>
          </a:xfrm>
        </p:grpSpPr>
        <p:sp>
          <p:nvSpPr>
            <p:cNvPr id="244995" name="Freeform 162"/>
            <p:cNvSpPr>
              <a:spLocks/>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headEnd/>
              <a:tailEnd/>
            </a:ln>
          </p:spPr>
          <p:txBody>
            <a:bodyPr/>
            <a:lstStyle/>
            <a:p>
              <a:endParaRPr lang="zh-CN" altLang="en-US" b="1">
                <a:solidFill>
                  <a:srgbClr val="000099"/>
                </a:solidFill>
              </a:endParaRPr>
            </a:p>
          </p:txBody>
        </p:sp>
        <p:sp>
          <p:nvSpPr>
            <p:cNvPr id="244996" name="Freeform 163"/>
            <p:cNvSpPr>
              <a:spLocks/>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97" name="Freeform 164"/>
            <p:cNvSpPr>
              <a:spLocks/>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98" name="Freeform 165"/>
            <p:cNvSpPr>
              <a:spLocks/>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99" name="Freeform 166"/>
            <p:cNvSpPr>
              <a:spLocks/>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00" name="Freeform 167"/>
            <p:cNvSpPr>
              <a:spLocks/>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01" name="Freeform 168"/>
            <p:cNvSpPr>
              <a:spLocks/>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02" name="Freeform 169"/>
            <p:cNvSpPr>
              <a:spLocks/>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03" name="Freeform 170"/>
            <p:cNvSpPr>
              <a:spLocks/>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5004" name="Freeform 171"/>
            <p:cNvSpPr>
              <a:spLocks/>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778" name="Group 172"/>
          <p:cNvGrpSpPr>
            <a:grpSpLocks/>
          </p:cNvGrpSpPr>
          <p:nvPr/>
        </p:nvGrpSpPr>
        <p:grpSpPr bwMode="auto">
          <a:xfrm>
            <a:off x="384520" y="4664076"/>
            <a:ext cx="393833" cy="415925"/>
            <a:chOff x="162" y="1828"/>
            <a:chExt cx="229" cy="262"/>
          </a:xfrm>
        </p:grpSpPr>
        <p:sp>
          <p:nvSpPr>
            <p:cNvPr id="244981" name="Freeform 173"/>
            <p:cNvSpPr>
              <a:spLocks/>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82" name="Freeform 174"/>
            <p:cNvSpPr>
              <a:spLocks/>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83" name="Freeform 175"/>
            <p:cNvSpPr>
              <a:spLocks/>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headEnd/>
              <a:tailEnd/>
            </a:ln>
          </p:spPr>
          <p:txBody>
            <a:bodyPr/>
            <a:lstStyle/>
            <a:p>
              <a:endParaRPr lang="zh-CN" altLang="en-US" b="1">
                <a:solidFill>
                  <a:srgbClr val="000099"/>
                </a:solidFill>
              </a:endParaRPr>
            </a:p>
          </p:txBody>
        </p:sp>
        <p:sp>
          <p:nvSpPr>
            <p:cNvPr id="244984" name="Freeform 176"/>
            <p:cNvSpPr>
              <a:spLocks/>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headEnd/>
              <a:tailEnd/>
            </a:ln>
          </p:spPr>
          <p:txBody>
            <a:bodyPr/>
            <a:lstStyle/>
            <a:p>
              <a:endParaRPr lang="zh-CN" altLang="en-US" b="1">
                <a:solidFill>
                  <a:srgbClr val="000099"/>
                </a:solidFill>
              </a:endParaRPr>
            </a:p>
          </p:txBody>
        </p:sp>
        <p:sp>
          <p:nvSpPr>
            <p:cNvPr id="244985" name="Freeform 177"/>
            <p:cNvSpPr>
              <a:spLocks/>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86" name="Freeform 178"/>
            <p:cNvSpPr>
              <a:spLocks/>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87" name="Freeform 179"/>
            <p:cNvSpPr>
              <a:spLocks/>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88" name="Freeform 180"/>
            <p:cNvSpPr>
              <a:spLocks/>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89" name="Freeform 181"/>
            <p:cNvSpPr>
              <a:spLocks/>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90" name="Freeform 182"/>
            <p:cNvSpPr>
              <a:spLocks/>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91" name="Freeform 183"/>
            <p:cNvSpPr>
              <a:spLocks/>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92" name="Freeform 184"/>
            <p:cNvSpPr>
              <a:spLocks/>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93" name="Freeform 185"/>
            <p:cNvSpPr>
              <a:spLocks/>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94" name="Freeform 186"/>
            <p:cNvSpPr>
              <a:spLocks/>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779" name="Group 187"/>
          <p:cNvGrpSpPr>
            <a:grpSpLocks/>
          </p:cNvGrpSpPr>
          <p:nvPr/>
        </p:nvGrpSpPr>
        <p:grpSpPr bwMode="auto">
          <a:xfrm>
            <a:off x="348405" y="4953001"/>
            <a:ext cx="211534" cy="265113"/>
            <a:chOff x="141" y="2010"/>
            <a:chExt cx="123" cy="167"/>
          </a:xfrm>
        </p:grpSpPr>
        <p:sp>
          <p:nvSpPr>
            <p:cNvPr id="244979" name="Freeform 188"/>
            <p:cNvSpPr>
              <a:spLocks/>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headEnd/>
              <a:tailEnd/>
            </a:ln>
          </p:spPr>
          <p:txBody>
            <a:bodyPr/>
            <a:lstStyle/>
            <a:p>
              <a:endParaRPr lang="zh-CN" altLang="en-US" b="1">
                <a:solidFill>
                  <a:srgbClr val="000099"/>
                </a:solidFill>
              </a:endParaRPr>
            </a:p>
          </p:txBody>
        </p:sp>
        <p:sp>
          <p:nvSpPr>
            <p:cNvPr id="244980" name="Freeform 189"/>
            <p:cNvSpPr>
              <a:spLocks/>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244780" name="Freeform 190"/>
          <p:cNvSpPr>
            <a:spLocks/>
          </p:cNvSpPr>
          <p:nvPr/>
        </p:nvSpPr>
        <p:spPr bwMode="auto">
          <a:xfrm>
            <a:off x="867782" y="5254625"/>
            <a:ext cx="15478" cy="223838"/>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81" name="Freeform 191"/>
          <p:cNvSpPr>
            <a:spLocks/>
          </p:cNvSpPr>
          <p:nvPr/>
        </p:nvSpPr>
        <p:spPr bwMode="auto">
          <a:xfrm>
            <a:off x="805870" y="5257801"/>
            <a:ext cx="37835" cy="11113"/>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82" name="Freeform 192"/>
          <p:cNvSpPr>
            <a:spLocks/>
          </p:cNvSpPr>
          <p:nvPr/>
        </p:nvSpPr>
        <p:spPr bwMode="auto">
          <a:xfrm>
            <a:off x="645929" y="4676775"/>
            <a:ext cx="51594" cy="128588"/>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b="1">
              <a:solidFill>
                <a:srgbClr val="000099"/>
              </a:solidFill>
            </a:endParaRPr>
          </a:p>
        </p:txBody>
      </p:sp>
      <p:sp>
        <p:nvSpPr>
          <p:cNvPr id="244783" name="Text Box 193"/>
          <p:cNvSpPr txBox="1">
            <a:spLocks noChangeArrowheads="1"/>
          </p:cNvSpPr>
          <p:nvPr/>
        </p:nvSpPr>
        <p:spPr bwMode="auto">
          <a:xfrm>
            <a:off x="8526014" y="5392738"/>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800" b="1">
                <a:solidFill>
                  <a:srgbClr val="000099"/>
                </a:solidFill>
                <a:latin typeface="Arial" charset="0"/>
                <a:ea typeface="黑体" pitchFamily="49" charset="-122"/>
              </a:rPr>
              <a:t>用户代理</a:t>
            </a:r>
          </a:p>
        </p:txBody>
      </p:sp>
      <p:sp>
        <p:nvSpPr>
          <p:cNvPr id="244784" name="Oval 194"/>
          <p:cNvSpPr>
            <a:spLocks noChangeArrowheads="1"/>
          </p:cNvSpPr>
          <p:nvPr/>
        </p:nvSpPr>
        <p:spPr bwMode="auto">
          <a:xfrm>
            <a:off x="931414" y="4783139"/>
            <a:ext cx="323321" cy="161925"/>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grpSp>
        <p:nvGrpSpPr>
          <p:cNvPr id="244785" name="Group 195"/>
          <p:cNvGrpSpPr>
            <a:grpSpLocks/>
          </p:cNvGrpSpPr>
          <p:nvPr/>
        </p:nvGrpSpPr>
        <p:grpSpPr bwMode="auto">
          <a:xfrm>
            <a:off x="8692834" y="4419600"/>
            <a:ext cx="768746" cy="495300"/>
            <a:chOff x="4993" y="1674"/>
            <a:chExt cx="447" cy="312"/>
          </a:xfrm>
        </p:grpSpPr>
        <p:grpSp>
          <p:nvGrpSpPr>
            <p:cNvPr id="244928" name="Group 196"/>
            <p:cNvGrpSpPr>
              <a:grpSpLocks/>
            </p:cNvGrpSpPr>
            <p:nvPr/>
          </p:nvGrpSpPr>
          <p:grpSpPr bwMode="auto">
            <a:xfrm>
              <a:off x="4993" y="1674"/>
              <a:ext cx="345" cy="282"/>
              <a:chOff x="4993" y="1674"/>
              <a:chExt cx="345" cy="282"/>
            </a:xfrm>
          </p:grpSpPr>
          <p:grpSp>
            <p:nvGrpSpPr>
              <p:cNvPr id="244961" name="Group 197"/>
              <p:cNvGrpSpPr>
                <a:grpSpLocks/>
              </p:cNvGrpSpPr>
              <p:nvPr/>
            </p:nvGrpSpPr>
            <p:grpSpPr bwMode="auto">
              <a:xfrm>
                <a:off x="4993" y="1674"/>
                <a:ext cx="345" cy="282"/>
                <a:chOff x="4993" y="1674"/>
                <a:chExt cx="345" cy="282"/>
              </a:xfrm>
            </p:grpSpPr>
            <p:grpSp>
              <p:nvGrpSpPr>
                <p:cNvPr id="244970" name="Group 198"/>
                <p:cNvGrpSpPr>
                  <a:grpSpLocks/>
                </p:cNvGrpSpPr>
                <p:nvPr/>
              </p:nvGrpSpPr>
              <p:grpSpPr bwMode="auto">
                <a:xfrm>
                  <a:off x="4993" y="1833"/>
                  <a:ext cx="345" cy="123"/>
                  <a:chOff x="4993" y="1833"/>
                  <a:chExt cx="345" cy="123"/>
                </a:xfrm>
              </p:grpSpPr>
              <p:sp>
                <p:nvSpPr>
                  <p:cNvPr id="244976" name="Freeform 199"/>
                  <p:cNvSpPr>
                    <a:spLocks/>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headEnd/>
                    <a:tailEnd/>
                  </a:ln>
                </p:spPr>
                <p:txBody>
                  <a:bodyPr/>
                  <a:lstStyle/>
                  <a:p>
                    <a:endParaRPr lang="zh-CN" altLang="en-US" b="1">
                      <a:solidFill>
                        <a:srgbClr val="000099"/>
                      </a:solidFill>
                    </a:endParaRPr>
                  </a:p>
                </p:txBody>
              </p:sp>
              <p:sp>
                <p:nvSpPr>
                  <p:cNvPr id="244977" name="Freeform 200"/>
                  <p:cNvSpPr>
                    <a:spLocks/>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headEnd/>
                    <a:tailEnd/>
                  </a:ln>
                </p:spPr>
                <p:txBody>
                  <a:bodyPr/>
                  <a:lstStyle/>
                  <a:p>
                    <a:endParaRPr lang="zh-CN" altLang="en-US" b="1">
                      <a:solidFill>
                        <a:srgbClr val="000099"/>
                      </a:solidFill>
                    </a:endParaRPr>
                  </a:p>
                </p:txBody>
              </p:sp>
              <p:sp>
                <p:nvSpPr>
                  <p:cNvPr id="244978" name="Freeform 201"/>
                  <p:cNvSpPr>
                    <a:spLocks/>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headEnd/>
                    <a:tailEnd/>
                  </a:ln>
                </p:spPr>
                <p:txBody>
                  <a:bodyPr/>
                  <a:lstStyle/>
                  <a:p>
                    <a:endParaRPr lang="zh-CN" altLang="en-US" b="1">
                      <a:solidFill>
                        <a:srgbClr val="000099"/>
                      </a:solidFill>
                    </a:endParaRPr>
                  </a:p>
                </p:txBody>
              </p:sp>
            </p:grpSp>
            <p:sp>
              <p:nvSpPr>
                <p:cNvPr id="244971" name="Freeform 202"/>
                <p:cNvSpPr>
                  <a:spLocks/>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grpSp>
              <p:nvGrpSpPr>
                <p:cNvPr id="244972" name="Group 203"/>
                <p:cNvGrpSpPr>
                  <a:grpSpLocks/>
                </p:cNvGrpSpPr>
                <p:nvPr/>
              </p:nvGrpSpPr>
              <p:grpSpPr bwMode="auto">
                <a:xfrm>
                  <a:off x="5020" y="1674"/>
                  <a:ext cx="279" cy="176"/>
                  <a:chOff x="5020" y="1674"/>
                  <a:chExt cx="279" cy="176"/>
                </a:xfrm>
              </p:grpSpPr>
              <p:sp>
                <p:nvSpPr>
                  <p:cNvPr id="244973" name="Freeform 204"/>
                  <p:cNvSpPr>
                    <a:spLocks/>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headEnd/>
                    <a:tailEnd/>
                  </a:ln>
                </p:spPr>
                <p:txBody>
                  <a:bodyPr/>
                  <a:lstStyle/>
                  <a:p>
                    <a:endParaRPr lang="zh-CN" altLang="en-US" b="1">
                      <a:solidFill>
                        <a:srgbClr val="000099"/>
                      </a:solidFill>
                    </a:endParaRPr>
                  </a:p>
                </p:txBody>
              </p:sp>
              <p:sp>
                <p:nvSpPr>
                  <p:cNvPr id="244974" name="Freeform 205"/>
                  <p:cNvSpPr>
                    <a:spLocks/>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headEnd/>
                    <a:tailEnd/>
                  </a:ln>
                </p:spPr>
                <p:txBody>
                  <a:bodyPr/>
                  <a:lstStyle/>
                  <a:p>
                    <a:endParaRPr lang="zh-CN" altLang="en-US" b="1">
                      <a:solidFill>
                        <a:srgbClr val="000099"/>
                      </a:solidFill>
                    </a:endParaRPr>
                  </a:p>
                </p:txBody>
              </p:sp>
              <p:sp>
                <p:nvSpPr>
                  <p:cNvPr id="244975" name="Freeform 206"/>
                  <p:cNvSpPr>
                    <a:spLocks/>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headEnd/>
                    <a:tailEnd/>
                  </a:ln>
                </p:spPr>
                <p:txBody>
                  <a:bodyPr/>
                  <a:lstStyle/>
                  <a:p>
                    <a:endParaRPr lang="zh-CN" altLang="en-US" b="1">
                      <a:solidFill>
                        <a:srgbClr val="000099"/>
                      </a:solidFill>
                    </a:endParaRPr>
                  </a:p>
                </p:txBody>
              </p:sp>
            </p:grpSp>
          </p:grpSp>
          <p:grpSp>
            <p:nvGrpSpPr>
              <p:cNvPr id="244962" name="Group 207"/>
              <p:cNvGrpSpPr>
                <a:grpSpLocks/>
              </p:cNvGrpSpPr>
              <p:nvPr/>
            </p:nvGrpSpPr>
            <p:grpSpPr bwMode="auto">
              <a:xfrm>
                <a:off x="5212" y="1846"/>
                <a:ext cx="113" cy="80"/>
                <a:chOff x="5212" y="1846"/>
                <a:chExt cx="113" cy="80"/>
              </a:xfrm>
            </p:grpSpPr>
            <p:sp>
              <p:nvSpPr>
                <p:cNvPr id="244963" name="Freeform 208"/>
                <p:cNvSpPr>
                  <a:spLocks/>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sp>
              <p:nvSpPr>
                <p:cNvPr id="244964" name="Line 209"/>
                <p:cNvSpPr>
                  <a:spLocks noChangeShapeType="1"/>
                </p:cNvSpPr>
                <p:nvPr/>
              </p:nvSpPr>
              <p:spPr bwMode="auto">
                <a:xfrm flipV="1">
                  <a:off x="5286" y="1866"/>
                  <a:ext cx="30" cy="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65" name="Line 210"/>
                <p:cNvSpPr>
                  <a:spLocks noChangeShapeType="1"/>
                </p:cNvSpPr>
                <p:nvPr/>
              </p:nvSpPr>
              <p:spPr bwMode="auto">
                <a:xfrm flipH="1">
                  <a:off x="5231" y="1876"/>
                  <a:ext cx="39" cy="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66" name="Line 211"/>
                <p:cNvSpPr>
                  <a:spLocks noChangeShapeType="1"/>
                </p:cNvSpPr>
                <p:nvPr/>
              </p:nvSpPr>
              <p:spPr bwMode="auto">
                <a:xfrm>
                  <a:off x="5277" y="1856"/>
                  <a:ext cx="1" cy="5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67" name="Line 212"/>
                <p:cNvSpPr>
                  <a:spLocks noChangeShapeType="1"/>
                </p:cNvSpPr>
                <p:nvPr/>
              </p:nvSpPr>
              <p:spPr bwMode="auto">
                <a:xfrm>
                  <a:off x="5223" y="1868"/>
                  <a:ext cx="1" cy="5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68" name="Line 213"/>
                <p:cNvSpPr>
                  <a:spLocks noChangeShapeType="1"/>
                </p:cNvSpPr>
                <p:nvPr/>
              </p:nvSpPr>
              <p:spPr bwMode="auto">
                <a:xfrm flipH="1">
                  <a:off x="5223" y="1867"/>
                  <a:ext cx="102"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69" name="Line 214"/>
                <p:cNvSpPr>
                  <a:spLocks noChangeShapeType="1"/>
                </p:cNvSpPr>
                <p:nvPr/>
              </p:nvSpPr>
              <p:spPr bwMode="auto">
                <a:xfrm flipV="1">
                  <a:off x="5223" y="1860"/>
                  <a:ext cx="102" cy="2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244929" name="Group 215"/>
            <p:cNvGrpSpPr>
              <a:grpSpLocks/>
            </p:cNvGrpSpPr>
            <p:nvPr/>
          </p:nvGrpSpPr>
          <p:grpSpPr bwMode="auto">
            <a:xfrm>
              <a:off x="5170" y="1848"/>
              <a:ext cx="270" cy="138"/>
              <a:chOff x="5170" y="1848"/>
              <a:chExt cx="270" cy="138"/>
            </a:xfrm>
          </p:grpSpPr>
          <p:grpSp>
            <p:nvGrpSpPr>
              <p:cNvPr id="244930" name="Group 216"/>
              <p:cNvGrpSpPr>
                <a:grpSpLocks/>
              </p:cNvGrpSpPr>
              <p:nvPr/>
            </p:nvGrpSpPr>
            <p:grpSpPr bwMode="auto">
              <a:xfrm>
                <a:off x="5188" y="1923"/>
                <a:ext cx="43" cy="32"/>
                <a:chOff x="5188" y="1923"/>
                <a:chExt cx="43" cy="32"/>
              </a:xfrm>
            </p:grpSpPr>
            <p:sp>
              <p:nvSpPr>
                <p:cNvPr id="244959" name="Freeform 217"/>
                <p:cNvSpPr>
                  <a:spLocks/>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244960" name="Freeform 218"/>
                <p:cNvSpPr>
                  <a:spLocks/>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grpSp>
          <p:grpSp>
            <p:nvGrpSpPr>
              <p:cNvPr id="244931" name="Group 219"/>
              <p:cNvGrpSpPr>
                <a:grpSpLocks/>
              </p:cNvGrpSpPr>
              <p:nvPr/>
            </p:nvGrpSpPr>
            <p:grpSpPr bwMode="auto">
              <a:xfrm>
                <a:off x="5170" y="1848"/>
                <a:ext cx="270" cy="138"/>
                <a:chOff x="5170" y="1848"/>
                <a:chExt cx="270" cy="138"/>
              </a:xfrm>
            </p:grpSpPr>
            <p:sp>
              <p:nvSpPr>
                <p:cNvPr id="244932" name="Freeform 220"/>
                <p:cNvSpPr>
                  <a:spLocks/>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headEnd/>
                  <a:tailEnd/>
                </a:ln>
              </p:spPr>
              <p:txBody>
                <a:bodyPr/>
                <a:lstStyle/>
                <a:p>
                  <a:endParaRPr lang="zh-CN" altLang="en-US" b="1">
                    <a:solidFill>
                      <a:srgbClr val="000099"/>
                    </a:solidFill>
                  </a:endParaRPr>
                </a:p>
              </p:txBody>
            </p:sp>
            <p:sp>
              <p:nvSpPr>
                <p:cNvPr id="244933" name="Freeform 221"/>
                <p:cNvSpPr>
                  <a:spLocks/>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244934" name="Freeform 222"/>
                <p:cNvSpPr>
                  <a:spLocks/>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sp>
              <p:nvSpPr>
                <p:cNvPr id="244935" name="Freeform 223"/>
                <p:cNvSpPr>
                  <a:spLocks/>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36" name="Freeform 224"/>
                <p:cNvSpPr>
                  <a:spLocks/>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37" name="Freeform 225"/>
                <p:cNvSpPr>
                  <a:spLocks/>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38" name="Line 226"/>
                <p:cNvSpPr>
                  <a:spLocks noChangeShapeType="1"/>
                </p:cNvSpPr>
                <p:nvPr/>
              </p:nvSpPr>
              <p:spPr bwMode="auto">
                <a:xfrm flipV="1">
                  <a:off x="5193" y="1855"/>
                  <a:ext cx="148" cy="51"/>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39" name="Line 227"/>
                <p:cNvSpPr>
                  <a:spLocks noChangeShapeType="1"/>
                </p:cNvSpPr>
                <p:nvPr/>
              </p:nvSpPr>
              <p:spPr bwMode="auto">
                <a:xfrm flipV="1">
                  <a:off x="5205" y="1858"/>
                  <a:ext cx="14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0" name="Line 228"/>
                <p:cNvSpPr>
                  <a:spLocks noChangeShapeType="1"/>
                </p:cNvSpPr>
                <p:nvPr/>
              </p:nvSpPr>
              <p:spPr bwMode="auto">
                <a:xfrm flipV="1">
                  <a:off x="5214" y="1862"/>
                  <a:ext cx="141" cy="5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1" name="Line 229"/>
                <p:cNvSpPr>
                  <a:spLocks noChangeShapeType="1"/>
                </p:cNvSpPr>
                <p:nvPr/>
              </p:nvSpPr>
              <p:spPr bwMode="auto">
                <a:xfrm flipV="1">
                  <a:off x="5235" y="1871"/>
                  <a:ext cx="138" cy="5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2" name="Line 230"/>
                <p:cNvSpPr>
                  <a:spLocks noChangeShapeType="1"/>
                </p:cNvSpPr>
                <p:nvPr/>
              </p:nvSpPr>
              <p:spPr bwMode="auto">
                <a:xfrm flipV="1">
                  <a:off x="5246" y="1877"/>
                  <a:ext cx="137" cy="5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3" name="Line 231"/>
                <p:cNvSpPr>
                  <a:spLocks noChangeShapeType="1"/>
                </p:cNvSpPr>
                <p:nvPr/>
              </p:nvSpPr>
              <p:spPr bwMode="auto">
                <a:xfrm flipV="1">
                  <a:off x="5261" y="1885"/>
                  <a:ext cx="124"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4" name="Line 232"/>
                <p:cNvSpPr>
                  <a:spLocks noChangeShapeType="1"/>
                </p:cNvSpPr>
                <p:nvPr/>
              </p:nvSpPr>
              <p:spPr bwMode="auto">
                <a:xfrm flipV="1">
                  <a:off x="5274" y="1890"/>
                  <a:ext cx="119" cy="5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5" name="Line 233"/>
                <p:cNvSpPr>
                  <a:spLocks noChangeShapeType="1"/>
                </p:cNvSpPr>
                <p:nvPr/>
              </p:nvSpPr>
              <p:spPr bwMode="auto">
                <a:xfrm flipV="1">
                  <a:off x="5291" y="1897"/>
                  <a:ext cx="114" cy="52"/>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6" name="Line 234"/>
                <p:cNvSpPr>
                  <a:spLocks noChangeShapeType="1"/>
                </p:cNvSpPr>
                <p:nvPr/>
              </p:nvSpPr>
              <p:spPr bwMode="auto">
                <a:xfrm>
                  <a:off x="5239" y="1915"/>
                  <a:ext cx="71" cy="40"/>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7" name="Line 235"/>
                <p:cNvSpPr>
                  <a:spLocks noChangeShapeType="1"/>
                </p:cNvSpPr>
                <p:nvPr/>
              </p:nvSpPr>
              <p:spPr bwMode="auto">
                <a:xfrm>
                  <a:off x="5255" y="1910"/>
                  <a:ext cx="69" cy="3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8" name="Line 236"/>
                <p:cNvSpPr>
                  <a:spLocks noChangeShapeType="1"/>
                </p:cNvSpPr>
                <p:nvPr/>
              </p:nvSpPr>
              <p:spPr bwMode="auto">
                <a:xfrm>
                  <a:off x="5285" y="1897"/>
                  <a:ext cx="68" cy="3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49" name="Line 237"/>
                <p:cNvSpPr>
                  <a:spLocks noChangeShapeType="1"/>
                </p:cNvSpPr>
                <p:nvPr/>
              </p:nvSpPr>
              <p:spPr bwMode="auto">
                <a:xfrm>
                  <a:off x="5301" y="1891"/>
                  <a:ext cx="67"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0" name="Line 238"/>
                <p:cNvSpPr>
                  <a:spLocks noChangeShapeType="1"/>
                </p:cNvSpPr>
                <p:nvPr/>
              </p:nvSpPr>
              <p:spPr bwMode="auto">
                <a:xfrm>
                  <a:off x="5318" y="1886"/>
                  <a:ext cx="65" cy="3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1" name="Line 239"/>
                <p:cNvSpPr>
                  <a:spLocks noChangeShapeType="1"/>
                </p:cNvSpPr>
                <p:nvPr/>
              </p:nvSpPr>
              <p:spPr bwMode="auto">
                <a:xfrm>
                  <a:off x="5332" y="1880"/>
                  <a:ext cx="64" cy="34"/>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2" name="Line 240"/>
                <p:cNvSpPr>
                  <a:spLocks noChangeShapeType="1"/>
                </p:cNvSpPr>
                <p:nvPr/>
              </p:nvSpPr>
              <p:spPr bwMode="auto">
                <a:xfrm>
                  <a:off x="5346" y="1874"/>
                  <a:ext cx="64" cy="33"/>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3" name="Line 241"/>
                <p:cNvSpPr>
                  <a:spLocks noChangeShapeType="1"/>
                </p:cNvSpPr>
                <p:nvPr/>
              </p:nvSpPr>
              <p:spPr bwMode="auto">
                <a:xfrm>
                  <a:off x="5209" y="1892"/>
                  <a:ext cx="35" cy="18"/>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4" name="Line 242"/>
                <p:cNvSpPr>
                  <a:spLocks noChangeShapeType="1"/>
                </p:cNvSpPr>
                <p:nvPr/>
              </p:nvSpPr>
              <p:spPr bwMode="auto">
                <a:xfrm>
                  <a:off x="5232" y="1885"/>
                  <a:ext cx="32"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5" name="Line 243"/>
                <p:cNvSpPr>
                  <a:spLocks noChangeShapeType="1"/>
                </p:cNvSpPr>
                <p:nvPr/>
              </p:nvSpPr>
              <p:spPr bwMode="auto">
                <a:xfrm>
                  <a:off x="5252" y="1879"/>
                  <a:ext cx="33" cy="17"/>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6" name="Line 244"/>
                <p:cNvSpPr>
                  <a:spLocks noChangeShapeType="1"/>
                </p:cNvSpPr>
                <p:nvPr/>
              </p:nvSpPr>
              <p:spPr bwMode="auto">
                <a:xfrm>
                  <a:off x="5272" y="1872"/>
                  <a:ext cx="32"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7" name="Line 245"/>
                <p:cNvSpPr>
                  <a:spLocks noChangeShapeType="1"/>
                </p:cNvSpPr>
                <p:nvPr/>
              </p:nvSpPr>
              <p:spPr bwMode="auto">
                <a:xfrm>
                  <a:off x="5292" y="1865"/>
                  <a:ext cx="31" cy="16"/>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244958" name="Line 246"/>
                <p:cNvSpPr>
                  <a:spLocks noChangeShapeType="1"/>
                </p:cNvSpPr>
                <p:nvPr/>
              </p:nvSpPr>
              <p:spPr bwMode="auto">
                <a:xfrm>
                  <a:off x="5315" y="1858"/>
                  <a:ext cx="29" cy="15"/>
                </a:xfrm>
                <a:prstGeom prst="line">
                  <a:avLst/>
                </a:prstGeom>
                <a:noFill/>
                <a:ln w="4763">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grpSp>
        <p:nvGrpSpPr>
          <p:cNvPr id="244786" name="Group 247"/>
          <p:cNvGrpSpPr>
            <a:grpSpLocks/>
          </p:cNvGrpSpPr>
          <p:nvPr/>
        </p:nvGrpSpPr>
        <p:grpSpPr bwMode="auto">
          <a:xfrm>
            <a:off x="9162337" y="4983163"/>
            <a:ext cx="598488" cy="246062"/>
            <a:chOff x="5266" y="2029"/>
            <a:chExt cx="348" cy="155"/>
          </a:xfrm>
        </p:grpSpPr>
        <p:sp>
          <p:nvSpPr>
            <p:cNvPr id="244922" name="Freeform 248"/>
            <p:cNvSpPr>
              <a:spLocks/>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244923" name="Freeform 249"/>
            <p:cNvSpPr>
              <a:spLocks/>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24" name="Freeform 250"/>
            <p:cNvSpPr>
              <a:spLocks/>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25" name="Freeform 251"/>
            <p:cNvSpPr>
              <a:spLocks/>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26" name="Freeform 252"/>
            <p:cNvSpPr>
              <a:spLocks/>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27" name="Freeform 253"/>
            <p:cNvSpPr>
              <a:spLocks/>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787" name="Group 254"/>
          <p:cNvGrpSpPr>
            <a:grpSpLocks/>
          </p:cNvGrpSpPr>
          <p:nvPr/>
        </p:nvGrpSpPr>
        <p:grpSpPr bwMode="auto">
          <a:xfrm>
            <a:off x="9263805" y="4714876"/>
            <a:ext cx="247650" cy="125413"/>
            <a:chOff x="5325" y="1860"/>
            <a:chExt cx="144" cy="79"/>
          </a:xfrm>
        </p:grpSpPr>
        <p:grpSp>
          <p:nvGrpSpPr>
            <p:cNvPr id="244909" name="Group 255"/>
            <p:cNvGrpSpPr>
              <a:grpSpLocks/>
            </p:cNvGrpSpPr>
            <p:nvPr/>
          </p:nvGrpSpPr>
          <p:grpSpPr bwMode="auto">
            <a:xfrm>
              <a:off x="5325" y="1860"/>
              <a:ext cx="125" cy="63"/>
              <a:chOff x="5325" y="1860"/>
              <a:chExt cx="125" cy="63"/>
            </a:xfrm>
          </p:grpSpPr>
          <p:sp>
            <p:nvSpPr>
              <p:cNvPr id="244913" name="Freeform 256"/>
              <p:cNvSpPr>
                <a:spLocks/>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headEnd/>
                <a:tailEnd/>
              </a:ln>
            </p:spPr>
            <p:txBody>
              <a:bodyPr/>
              <a:lstStyle/>
              <a:p>
                <a:endParaRPr lang="zh-CN" altLang="en-US" b="1">
                  <a:solidFill>
                    <a:srgbClr val="000099"/>
                  </a:solidFill>
                </a:endParaRPr>
              </a:p>
            </p:txBody>
          </p:sp>
          <p:sp>
            <p:nvSpPr>
              <p:cNvPr id="244914" name="Freeform 257"/>
              <p:cNvSpPr>
                <a:spLocks/>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15" name="Freeform 258"/>
              <p:cNvSpPr>
                <a:spLocks/>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16" name="Freeform 259"/>
              <p:cNvSpPr>
                <a:spLocks/>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17" name="Freeform 260"/>
              <p:cNvSpPr>
                <a:spLocks/>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18" name="Freeform 261"/>
              <p:cNvSpPr>
                <a:spLocks/>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19" name="Freeform 262"/>
              <p:cNvSpPr>
                <a:spLocks/>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20" name="Freeform 263"/>
              <p:cNvSpPr>
                <a:spLocks/>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21" name="Freeform 264"/>
              <p:cNvSpPr>
                <a:spLocks/>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910" name="Group 265"/>
            <p:cNvGrpSpPr>
              <a:grpSpLocks/>
            </p:cNvGrpSpPr>
            <p:nvPr/>
          </p:nvGrpSpPr>
          <p:grpSpPr bwMode="auto">
            <a:xfrm>
              <a:off x="5432" y="1894"/>
              <a:ext cx="37" cy="45"/>
              <a:chOff x="5432" y="1894"/>
              <a:chExt cx="37" cy="45"/>
            </a:xfrm>
          </p:grpSpPr>
          <p:sp>
            <p:nvSpPr>
              <p:cNvPr id="244911" name="Freeform 266"/>
              <p:cNvSpPr>
                <a:spLocks/>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headEnd/>
                <a:tailEnd/>
              </a:ln>
            </p:spPr>
            <p:txBody>
              <a:bodyPr/>
              <a:lstStyle/>
              <a:p>
                <a:endParaRPr lang="zh-CN" altLang="en-US" b="1">
                  <a:solidFill>
                    <a:srgbClr val="000099"/>
                  </a:solidFill>
                </a:endParaRPr>
              </a:p>
            </p:txBody>
          </p:sp>
          <p:sp>
            <p:nvSpPr>
              <p:cNvPr id="244912" name="Freeform 267"/>
              <p:cNvSpPr>
                <a:spLocks/>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244788" name="Freeform 268"/>
          <p:cNvSpPr>
            <a:spLocks/>
          </p:cNvSpPr>
          <p:nvPr/>
        </p:nvSpPr>
        <p:spPr bwMode="auto">
          <a:xfrm>
            <a:off x="9504576" y="4383089"/>
            <a:ext cx="211534" cy="212725"/>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headEnd/>
            <a:tailEnd/>
          </a:ln>
        </p:spPr>
        <p:txBody>
          <a:bodyPr/>
          <a:lstStyle/>
          <a:p>
            <a:endParaRPr lang="zh-CN" altLang="en-US" b="1">
              <a:solidFill>
                <a:srgbClr val="000099"/>
              </a:solidFill>
            </a:endParaRPr>
          </a:p>
        </p:txBody>
      </p:sp>
      <p:sp>
        <p:nvSpPr>
          <p:cNvPr id="244789" name="Freeform 269"/>
          <p:cNvSpPr>
            <a:spLocks/>
          </p:cNvSpPr>
          <p:nvPr/>
        </p:nvSpPr>
        <p:spPr bwMode="auto">
          <a:xfrm>
            <a:off x="9514895" y="4511676"/>
            <a:ext cx="12038" cy="3175"/>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0" name="Freeform 270"/>
          <p:cNvSpPr>
            <a:spLocks/>
          </p:cNvSpPr>
          <p:nvPr/>
        </p:nvSpPr>
        <p:spPr bwMode="auto">
          <a:xfrm>
            <a:off x="9526933" y="4503739"/>
            <a:ext cx="5160" cy="7937"/>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1" name="Freeform 271"/>
          <p:cNvSpPr>
            <a:spLocks/>
          </p:cNvSpPr>
          <p:nvPr/>
        </p:nvSpPr>
        <p:spPr bwMode="auto">
          <a:xfrm>
            <a:off x="9535532" y="4476751"/>
            <a:ext cx="5159" cy="15875"/>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2" name="Freeform 272"/>
          <p:cNvSpPr>
            <a:spLocks/>
          </p:cNvSpPr>
          <p:nvPr/>
        </p:nvSpPr>
        <p:spPr bwMode="auto">
          <a:xfrm>
            <a:off x="9538972" y="4460875"/>
            <a:ext cx="22357" cy="14288"/>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3" name="Freeform 273"/>
          <p:cNvSpPr>
            <a:spLocks/>
          </p:cNvSpPr>
          <p:nvPr/>
        </p:nvSpPr>
        <p:spPr bwMode="auto">
          <a:xfrm>
            <a:off x="9533813" y="4441825"/>
            <a:ext cx="37835" cy="12700"/>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4" name="Freeform 274"/>
          <p:cNvSpPr>
            <a:spLocks/>
          </p:cNvSpPr>
          <p:nvPr/>
        </p:nvSpPr>
        <p:spPr bwMode="auto">
          <a:xfrm>
            <a:off x="9619801" y="4459289"/>
            <a:ext cx="22358" cy="41275"/>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5" name="Freeform 275"/>
          <p:cNvSpPr>
            <a:spLocks/>
          </p:cNvSpPr>
          <p:nvPr/>
        </p:nvSpPr>
        <p:spPr bwMode="auto">
          <a:xfrm>
            <a:off x="9614643" y="4452938"/>
            <a:ext cx="36115" cy="55562"/>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6" name="Freeform 276"/>
          <p:cNvSpPr>
            <a:spLocks/>
          </p:cNvSpPr>
          <p:nvPr/>
        </p:nvSpPr>
        <p:spPr bwMode="auto">
          <a:xfrm>
            <a:off x="9595725" y="4513264"/>
            <a:ext cx="32677" cy="47625"/>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7" name="Freeform 277"/>
          <p:cNvSpPr>
            <a:spLocks/>
          </p:cNvSpPr>
          <p:nvPr/>
        </p:nvSpPr>
        <p:spPr bwMode="auto">
          <a:xfrm>
            <a:off x="9538972" y="4352926"/>
            <a:ext cx="192617" cy="176213"/>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798" name="Freeform 278"/>
          <p:cNvSpPr>
            <a:spLocks/>
          </p:cNvSpPr>
          <p:nvPr/>
        </p:nvSpPr>
        <p:spPr bwMode="auto">
          <a:xfrm>
            <a:off x="9544131" y="4354513"/>
            <a:ext cx="184018" cy="169862"/>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244799" name="Group 279"/>
          <p:cNvGrpSpPr>
            <a:grpSpLocks/>
          </p:cNvGrpSpPr>
          <p:nvPr/>
        </p:nvGrpSpPr>
        <p:grpSpPr bwMode="auto">
          <a:xfrm>
            <a:off x="9158897" y="4784726"/>
            <a:ext cx="199496" cy="112713"/>
            <a:chOff x="5264" y="1904"/>
            <a:chExt cx="116" cy="71"/>
          </a:xfrm>
        </p:grpSpPr>
        <p:sp>
          <p:nvSpPr>
            <p:cNvPr id="244899" name="Freeform 280"/>
            <p:cNvSpPr>
              <a:spLocks/>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headEnd/>
              <a:tailEnd/>
            </a:ln>
          </p:spPr>
          <p:txBody>
            <a:bodyPr/>
            <a:lstStyle/>
            <a:p>
              <a:endParaRPr lang="zh-CN" altLang="en-US" b="1">
                <a:solidFill>
                  <a:srgbClr val="000099"/>
                </a:solidFill>
              </a:endParaRPr>
            </a:p>
          </p:txBody>
        </p:sp>
        <p:sp>
          <p:nvSpPr>
            <p:cNvPr id="244900" name="Freeform 281"/>
            <p:cNvSpPr>
              <a:spLocks/>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01" name="Freeform 282"/>
            <p:cNvSpPr>
              <a:spLocks/>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02" name="Freeform 283"/>
            <p:cNvSpPr>
              <a:spLocks/>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03" name="Freeform 284"/>
            <p:cNvSpPr>
              <a:spLocks/>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04" name="Freeform 285"/>
            <p:cNvSpPr>
              <a:spLocks/>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05" name="Freeform 286"/>
            <p:cNvSpPr>
              <a:spLocks/>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06" name="Freeform 287"/>
            <p:cNvSpPr>
              <a:spLocks/>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07" name="Freeform 288"/>
            <p:cNvSpPr>
              <a:spLocks/>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908" name="Freeform 289"/>
            <p:cNvSpPr>
              <a:spLocks/>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800" name="Group 290"/>
          <p:cNvGrpSpPr>
            <a:grpSpLocks/>
          </p:cNvGrpSpPr>
          <p:nvPr/>
        </p:nvGrpSpPr>
        <p:grpSpPr bwMode="auto">
          <a:xfrm>
            <a:off x="9327437" y="4537075"/>
            <a:ext cx="460904" cy="484188"/>
            <a:chOff x="5362" y="1748"/>
            <a:chExt cx="268" cy="305"/>
          </a:xfrm>
        </p:grpSpPr>
        <p:sp>
          <p:nvSpPr>
            <p:cNvPr id="244885" name="Freeform 291"/>
            <p:cNvSpPr>
              <a:spLocks/>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86" name="Freeform 292"/>
            <p:cNvSpPr>
              <a:spLocks/>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87" name="Freeform 293"/>
            <p:cNvSpPr>
              <a:spLocks/>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headEnd/>
              <a:tailEnd/>
            </a:ln>
          </p:spPr>
          <p:txBody>
            <a:bodyPr/>
            <a:lstStyle/>
            <a:p>
              <a:endParaRPr lang="zh-CN" altLang="en-US" b="1">
                <a:solidFill>
                  <a:srgbClr val="000099"/>
                </a:solidFill>
              </a:endParaRPr>
            </a:p>
          </p:txBody>
        </p:sp>
        <p:sp>
          <p:nvSpPr>
            <p:cNvPr id="244888" name="Freeform 294"/>
            <p:cNvSpPr>
              <a:spLocks/>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headEnd/>
              <a:tailEnd/>
            </a:ln>
          </p:spPr>
          <p:txBody>
            <a:bodyPr/>
            <a:lstStyle/>
            <a:p>
              <a:endParaRPr lang="zh-CN" altLang="en-US" b="1">
                <a:solidFill>
                  <a:srgbClr val="000099"/>
                </a:solidFill>
              </a:endParaRPr>
            </a:p>
          </p:txBody>
        </p:sp>
        <p:sp>
          <p:nvSpPr>
            <p:cNvPr id="244889" name="Freeform 295"/>
            <p:cNvSpPr>
              <a:spLocks/>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0" name="Freeform 296"/>
            <p:cNvSpPr>
              <a:spLocks/>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1" name="Freeform 297"/>
            <p:cNvSpPr>
              <a:spLocks/>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2" name="Freeform 298"/>
            <p:cNvSpPr>
              <a:spLocks/>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3" name="Freeform 299"/>
            <p:cNvSpPr>
              <a:spLocks/>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4" name="Freeform 300"/>
            <p:cNvSpPr>
              <a:spLocks/>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5" name="Freeform 301"/>
            <p:cNvSpPr>
              <a:spLocks/>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6" name="Freeform 302"/>
            <p:cNvSpPr>
              <a:spLocks/>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7" name="Freeform 303"/>
            <p:cNvSpPr>
              <a:spLocks/>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244898" name="Freeform 304"/>
            <p:cNvSpPr>
              <a:spLocks/>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244801" name="Group 305"/>
          <p:cNvGrpSpPr>
            <a:grpSpLocks/>
          </p:cNvGrpSpPr>
          <p:nvPr/>
        </p:nvGrpSpPr>
        <p:grpSpPr bwMode="auto">
          <a:xfrm>
            <a:off x="9583686" y="4873626"/>
            <a:ext cx="247650" cy="307975"/>
            <a:chOff x="5511" y="1960"/>
            <a:chExt cx="144" cy="194"/>
          </a:xfrm>
        </p:grpSpPr>
        <p:sp>
          <p:nvSpPr>
            <p:cNvPr id="244883" name="Freeform 306"/>
            <p:cNvSpPr>
              <a:spLocks/>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sp>
          <p:nvSpPr>
            <p:cNvPr id="244884" name="Freeform 307"/>
            <p:cNvSpPr>
              <a:spLocks/>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244802" name="Oval 308"/>
          <p:cNvSpPr>
            <a:spLocks noChangeArrowheads="1"/>
          </p:cNvSpPr>
          <p:nvPr/>
        </p:nvSpPr>
        <p:spPr bwMode="auto">
          <a:xfrm>
            <a:off x="8780543" y="4624389"/>
            <a:ext cx="323321" cy="161925"/>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44803" name="Oval 309"/>
          <p:cNvSpPr>
            <a:spLocks noChangeArrowheads="1"/>
          </p:cNvSpPr>
          <p:nvPr/>
        </p:nvSpPr>
        <p:spPr bwMode="auto">
          <a:xfrm>
            <a:off x="2004564" y="4352925"/>
            <a:ext cx="1405070" cy="1296988"/>
          </a:xfrm>
          <a:prstGeom prst="ellipse">
            <a:avLst/>
          </a:prstGeom>
          <a:solidFill>
            <a:srgbClr val="66FF66"/>
          </a:solidFill>
          <a:ln w="19050">
            <a:solidFill>
              <a:schemeClr val="folHlink"/>
            </a:solidFill>
            <a:round/>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grpSp>
        <p:nvGrpSpPr>
          <p:cNvPr id="244804" name="Group 310"/>
          <p:cNvGrpSpPr>
            <a:grpSpLocks/>
          </p:cNvGrpSpPr>
          <p:nvPr/>
        </p:nvGrpSpPr>
        <p:grpSpPr bwMode="auto">
          <a:xfrm>
            <a:off x="2419034" y="4462463"/>
            <a:ext cx="495300" cy="457200"/>
            <a:chOff x="2351" y="2975"/>
            <a:chExt cx="481" cy="433"/>
          </a:xfrm>
        </p:grpSpPr>
        <p:sp>
          <p:nvSpPr>
            <p:cNvPr id="244874"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244875" name="Line 312"/>
            <p:cNvSpPr>
              <a:spLocks noChangeShapeType="1"/>
            </p:cNvSpPr>
            <p:nvPr/>
          </p:nvSpPr>
          <p:spPr bwMode="auto">
            <a:xfrm rot="10800000">
              <a:off x="2351" y="332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76" name="Line 313"/>
            <p:cNvSpPr>
              <a:spLocks noChangeShapeType="1"/>
            </p:cNvSpPr>
            <p:nvPr/>
          </p:nvSpPr>
          <p:spPr bwMode="auto">
            <a:xfrm rot="10800000">
              <a:off x="2351" y="3234"/>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77" name="Line 314"/>
            <p:cNvSpPr>
              <a:spLocks noChangeShapeType="1"/>
            </p:cNvSpPr>
            <p:nvPr/>
          </p:nvSpPr>
          <p:spPr bwMode="auto">
            <a:xfrm rot="10800000">
              <a:off x="2351" y="3148"/>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78" name="Line 315"/>
            <p:cNvSpPr>
              <a:spLocks noChangeShapeType="1"/>
            </p:cNvSpPr>
            <p:nvPr/>
          </p:nvSpPr>
          <p:spPr bwMode="auto">
            <a:xfrm rot="10800000">
              <a:off x="2351" y="3061"/>
              <a:ext cx="4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79" name="Line 316"/>
            <p:cNvSpPr>
              <a:spLocks noChangeShapeType="1"/>
            </p:cNvSpPr>
            <p:nvPr/>
          </p:nvSpPr>
          <p:spPr bwMode="auto">
            <a:xfrm rot="5400000">
              <a:off x="2519"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80" name="Line 317"/>
            <p:cNvSpPr>
              <a:spLocks noChangeShapeType="1"/>
            </p:cNvSpPr>
            <p:nvPr/>
          </p:nvSpPr>
          <p:spPr bwMode="auto">
            <a:xfrm rot="5400000">
              <a:off x="2423"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81" name="Line 318"/>
            <p:cNvSpPr>
              <a:spLocks noChangeShapeType="1"/>
            </p:cNvSpPr>
            <p:nvPr/>
          </p:nvSpPr>
          <p:spPr bwMode="auto">
            <a:xfrm rot="5400000">
              <a:off x="2327"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82" name="Line 319"/>
            <p:cNvSpPr>
              <a:spLocks noChangeShapeType="1"/>
            </p:cNvSpPr>
            <p:nvPr/>
          </p:nvSpPr>
          <p:spPr bwMode="auto">
            <a:xfrm rot="5400000">
              <a:off x="2231" y="3191"/>
              <a:ext cx="4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244805" name="Group 320"/>
          <p:cNvGrpSpPr>
            <a:grpSpLocks/>
          </p:cNvGrpSpPr>
          <p:nvPr/>
        </p:nvGrpSpPr>
        <p:grpSpPr bwMode="auto">
          <a:xfrm>
            <a:off x="2305528" y="5014913"/>
            <a:ext cx="791104" cy="457200"/>
            <a:chOff x="1296" y="768"/>
            <a:chExt cx="556" cy="336"/>
          </a:xfrm>
        </p:grpSpPr>
        <p:sp>
          <p:nvSpPr>
            <p:cNvPr id="244851"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headEnd/>
              <a:tailEnd/>
            </a:ln>
            <a:effectLst>
              <a:outerShdw dist="35921" dir="2700000" algn="ctr" rotWithShape="0">
                <a:schemeClr val="bg2"/>
              </a:outerShdw>
            </a:effectLst>
          </p:spPr>
          <p:txBody>
            <a:bodyPr wrap="none" anchor="ctr"/>
            <a:lstStyle/>
            <a:p>
              <a:pPr algn="ctr" eaLnBrk="1" hangingPunct="1"/>
              <a:endParaRPr kumimoji="1" lang="zh-CN" altLang="zh-CN" sz="1800" b="1">
                <a:solidFill>
                  <a:srgbClr val="000099"/>
                </a:solidFill>
                <a:latin typeface="Arial" charset="0"/>
                <a:ea typeface="黑体" pitchFamily="49" charset="-122"/>
              </a:endParaRPr>
            </a:p>
          </p:txBody>
        </p:sp>
        <p:grpSp>
          <p:nvGrpSpPr>
            <p:cNvPr id="244852" name="Group 322"/>
            <p:cNvGrpSpPr>
              <a:grpSpLocks/>
            </p:cNvGrpSpPr>
            <p:nvPr/>
          </p:nvGrpSpPr>
          <p:grpSpPr bwMode="auto">
            <a:xfrm>
              <a:off x="1367" y="829"/>
              <a:ext cx="393" cy="214"/>
              <a:chOff x="2928" y="3744"/>
              <a:chExt cx="528" cy="336"/>
            </a:xfrm>
          </p:grpSpPr>
          <p:grpSp>
            <p:nvGrpSpPr>
              <p:cNvPr id="244853" name="Group 323"/>
              <p:cNvGrpSpPr>
                <a:grpSpLocks/>
              </p:cNvGrpSpPr>
              <p:nvPr/>
            </p:nvGrpSpPr>
            <p:grpSpPr bwMode="auto">
              <a:xfrm>
                <a:off x="3024" y="3744"/>
                <a:ext cx="432" cy="240"/>
                <a:chOff x="2736" y="3648"/>
                <a:chExt cx="432" cy="240"/>
              </a:xfrm>
            </p:grpSpPr>
            <p:grpSp>
              <p:nvGrpSpPr>
                <p:cNvPr id="244868" name="Group 324"/>
                <p:cNvGrpSpPr>
                  <a:grpSpLocks/>
                </p:cNvGrpSpPr>
                <p:nvPr/>
              </p:nvGrpSpPr>
              <p:grpSpPr bwMode="auto">
                <a:xfrm>
                  <a:off x="2736" y="3648"/>
                  <a:ext cx="432" cy="240"/>
                  <a:chOff x="2592" y="3504"/>
                  <a:chExt cx="576" cy="384"/>
                </a:xfrm>
              </p:grpSpPr>
              <p:sp>
                <p:nvSpPr>
                  <p:cNvPr id="244870"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44871" name="Freeform 326"/>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72" name="Line 327"/>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73" name="Line 328"/>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sp>
              <p:nvSpPr>
                <p:cNvPr id="244869" name="Line 329"/>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244854" name="Group 330"/>
              <p:cNvGrpSpPr>
                <a:grpSpLocks/>
              </p:cNvGrpSpPr>
              <p:nvPr/>
            </p:nvGrpSpPr>
            <p:grpSpPr bwMode="auto">
              <a:xfrm>
                <a:off x="2976" y="3792"/>
                <a:ext cx="432" cy="240"/>
                <a:chOff x="2736" y="3648"/>
                <a:chExt cx="432" cy="240"/>
              </a:xfrm>
            </p:grpSpPr>
            <p:grpSp>
              <p:nvGrpSpPr>
                <p:cNvPr id="244862" name="Group 331"/>
                <p:cNvGrpSpPr>
                  <a:grpSpLocks/>
                </p:cNvGrpSpPr>
                <p:nvPr/>
              </p:nvGrpSpPr>
              <p:grpSpPr bwMode="auto">
                <a:xfrm>
                  <a:off x="2736" y="3648"/>
                  <a:ext cx="432" cy="240"/>
                  <a:chOff x="2592" y="3504"/>
                  <a:chExt cx="576" cy="384"/>
                </a:xfrm>
              </p:grpSpPr>
              <p:sp>
                <p:nvSpPr>
                  <p:cNvPr id="244864"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44865" name="Freeform 333"/>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66" name="Line 334"/>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67" name="Line 335"/>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sp>
              <p:nvSpPr>
                <p:cNvPr id="244863" name="Line 336"/>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nvGrpSpPr>
              <p:cNvPr id="244855" name="Group 337"/>
              <p:cNvGrpSpPr>
                <a:grpSpLocks/>
              </p:cNvGrpSpPr>
              <p:nvPr/>
            </p:nvGrpSpPr>
            <p:grpSpPr bwMode="auto">
              <a:xfrm>
                <a:off x="2928" y="3840"/>
                <a:ext cx="432" cy="240"/>
                <a:chOff x="2736" y="3648"/>
                <a:chExt cx="432" cy="240"/>
              </a:xfrm>
            </p:grpSpPr>
            <p:grpSp>
              <p:nvGrpSpPr>
                <p:cNvPr id="244856" name="Group 338"/>
                <p:cNvGrpSpPr>
                  <a:grpSpLocks/>
                </p:cNvGrpSpPr>
                <p:nvPr/>
              </p:nvGrpSpPr>
              <p:grpSpPr bwMode="auto">
                <a:xfrm>
                  <a:off x="2736" y="3648"/>
                  <a:ext cx="432" cy="240"/>
                  <a:chOff x="2592" y="3504"/>
                  <a:chExt cx="576" cy="384"/>
                </a:xfrm>
              </p:grpSpPr>
              <p:sp>
                <p:nvSpPr>
                  <p:cNvPr id="244858"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244859" name="Freeform 340"/>
                  <p:cNvSpPr>
                    <a:spLocks/>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60" name="Line 341"/>
                  <p:cNvSpPr>
                    <a:spLocks noChangeShapeType="1"/>
                  </p:cNvSpPr>
                  <p:nvPr/>
                </p:nvSpPr>
                <p:spPr bwMode="auto">
                  <a:xfrm flipV="1">
                    <a:off x="2592"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61" name="Line 342"/>
                  <p:cNvSpPr>
                    <a:spLocks noChangeShapeType="1"/>
                  </p:cNvSpPr>
                  <p:nvPr/>
                </p:nvSpPr>
                <p:spPr bwMode="auto">
                  <a:xfrm flipH="1" flipV="1">
                    <a:off x="2936" y="3704"/>
                    <a:ext cx="232" cy="1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sp>
              <p:nvSpPr>
                <p:cNvPr id="244857" name="Line 343"/>
                <p:cNvSpPr>
                  <a:spLocks noChangeShapeType="1"/>
                </p:cNvSpPr>
                <p:nvPr/>
              </p:nvSpPr>
              <p:spPr bwMode="auto">
                <a:xfrm>
                  <a:off x="2736" y="3648"/>
                  <a:ext cx="42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grpSp>
        </p:grpSp>
      </p:grpSp>
      <p:sp>
        <p:nvSpPr>
          <p:cNvPr id="244806" name="Freeform 344"/>
          <p:cNvSpPr>
            <a:spLocks/>
          </p:cNvSpPr>
          <p:nvPr/>
        </p:nvSpPr>
        <p:spPr bwMode="auto">
          <a:xfrm>
            <a:off x="1075876" y="4694239"/>
            <a:ext cx="1341438" cy="49688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76200" cap="flat" cmpd="sng">
            <a:solidFill>
              <a:schemeClr val="hlink"/>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07" name="Freeform 345"/>
          <p:cNvSpPr>
            <a:spLocks/>
          </p:cNvSpPr>
          <p:nvPr/>
        </p:nvSpPr>
        <p:spPr bwMode="auto">
          <a:xfrm>
            <a:off x="2747514" y="4092575"/>
            <a:ext cx="4834335" cy="1022350"/>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76200" cap="flat" cmpd="sng">
            <a:solidFill>
              <a:schemeClr val="hlink"/>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08" name="Freeform 346"/>
          <p:cNvSpPr>
            <a:spLocks/>
          </p:cNvSpPr>
          <p:nvPr/>
        </p:nvSpPr>
        <p:spPr bwMode="auto">
          <a:xfrm>
            <a:off x="7688476" y="4386263"/>
            <a:ext cx="1250288" cy="347662"/>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76200" cap="flat" cmpd="sng">
            <a:solidFill>
              <a:schemeClr val="hlink"/>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09" name="Text Box 347"/>
          <p:cNvSpPr txBox="1">
            <a:spLocks noChangeArrowheads="1"/>
          </p:cNvSpPr>
          <p:nvPr/>
        </p:nvSpPr>
        <p:spPr bwMode="auto">
          <a:xfrm>
            <a:off x="4907572" y="3771901"/>
            <a:ext cx="82586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a:solidFill>
                  <a:srgbClr val="000099"/>
                </a:solidFill>
                <a:latin typeface="Arial" charset="0"/>
                <a:ea typeface="黑体" pitchFamily="49" charset="-122"/>
              </a:rPr>
              <a:t>SMTP</a:t>
            </a:r>
          </a:p>
        </p:txBody>
      </p:sp>
      <p:sp>
        <p:nvSpPr>
          <p:cNvPr id="244810" name="Text Box 348"/>
          <p:cNvSpPr txBox="1">
            <a:spLocks noChangeArrowheads="1"/>
          </p:cNvSpPr>
          <p:nvPr/>
        </p:nvSpPr>
        <p:spPr bwMode="auto">
          <a:xfrm>
            <a:off x="1289130" y="4340226"/>
            <a:ext cx="82586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a:solidFill>
                  <a:srgbClr val="000099"/>
                </a:solidFill>
                <a:latin typeface="Arial" charset="0"/>
                <a:ea typeface="黑体" pitchFamily="49" charset="-122"/>
              </a:rPr>
              <a:t>SMTP</a:t>
            </a:r>
          </a:p>
        </p:txBody>
      </p:sp>
      <p:sp>
        <p:nvSpPr>
          <p:cNvPr id="244811" name="Text Box 349"/>
          <p:cNvSpPr txBox="1">
            <a:spLocks noChangeArrowheads="1"/>
          </p:cNvSpPr>
          <p:nvPr/>
        </p:nvSpPr>
        <p:spPr bwMode="auto">
          <a:xfrm>
            <a:off x="7870774" y="4057651"/>
            <a:ext cx="80021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a:solidFill>
                  <a:srgbClr val="000099"/>
                </a:solidFill>
                <a:latin typeface="Arial" charset="0"/>
                <a:ea typeface="黑体" pitchFamily="49" charset="-122"/>
              </a:rPr>
              <a:t>POP3</a:t>
            </a:r>
          </a:p>
        </p:txBody>
      </p:sp>
      <p:sp>
        <p:nvSpPr>
          <p:cNvPr id="244812" name="Text Box 350"/>
          <p:cNvSpPr txBox="1">
            <a:spLocks noChangeArrowheads="1"/>
          </p:cNvSpPr>
          <p:nvPr/>
        </p:nvSpPr>
        <p:spPr bwMode="auto">
          <a:xfrm>
            <a:off x="2830064" y="5956300"/>
            <a:ext cx="133882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a:solidFill>
                  <a:srgbClr val="000099"/>
                </a:solidFill>
                <a:latin typeface="Arial" charset="0"/>
                <a:ea typeface="黑体" pitchFamily="49" charset="-122"/>
              </a:rPr>
              <a:t>   </a:t>
            </a:r>
            <a:r>
              <a:rPr kumimoji="1" lang="zh-CN" altLang="en-US" sz="1800" b="1">
                <a:solidFill>
                  <a:srgbClr val="000099"/>
                </a:solidFill>
                <a:latin typeface="Arial" charset="0"/>
                <a:ea typeface="黑体" pitchFamily="49" charset="-122"/>
              </a:rPr>
              <a:t>发送方</a:t>
            </a:r>
          </a:p>
          <a:p>
            <a:pPr eaLnBrk="1" hangingPunct="1"/>
            <a:r>
              <a:rPr kumimoji="1" lang="zh-CN" altLang="en-US" sz="1800" b="1">
                <a:solidFill>
                  <a:srgbClr val="000099"/>
                </a:solidFill>
                <a:latin typeface="Arial" charset="0"/>
                <a:ea typeface="黑体" pitchFamily="49" charset="-122"/>
              </a:rPr>
              <a:t>邮件服务器</a:t>
            </a:r>
          </a:p>
        </p:txBody>
      </p:sp>
      <p:sp>
        <p:nvSpPr>
          <p:cNvPr id="244813" name="Line 351"/>
          <p:cNvSpPr>
            <a:spLocks noChangeShapeType="1"/>
          </p:cNvSpPr>
          <p:nvPr/>
        </p:nvSpPr>
        <p:spPr bwMode="auto">
          <a:xfrm flipV="1">
            <a:off x="8856214" y="4678363"/>
            <a:ext cx="128985" cy="741362"/>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14" name="Line 352"/>
          <p:cNvSpPr>
            <a:spLocks noChangeShapeType="1"/>
          </p:cNvSpPr>
          <p:nvPr/>
        </p:nvSpPr>
        <p:spPr bwMode="auto">
          <a:xfrm flipV="1">
            <a:off x="1922014" y="5343525"/>
            <a:ext cx="660400" cy="609600"/>
          </a:xfrm>
          <a:prstGeom prst="line">
            <a:avLst/>
          </a:prstGeom>
          <a:noFill/>
          <a:ln w="127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15" name="Line 353"/>
          <p:cNvSpPr>
            <a:spLocks noChangeShapeType="1"/>
          </p:cNvSpPr>
          <p:nvPr/>
        </p:nvSpPr>
        <p:spPr bwMode="auto">
          <a:xfrm flipV="1">
            <a:off x="903897" y="4868863"/>
            <a:ext cx="187458" cy="8763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16" name="Text Box 354"/>
          <p:cNvSpPr txBox="1">
            <a:spLocks noChangeArrowheads="1"/>
          </p:cNvSpPr>
          <p:nvPr/>
        </p:nvSpPr>
        <p:spPr bwMode="auto">
          <a:xfrm>
            <a:off x="353564" y="5688013"/>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800" b="1">
                <a:solidFill>
                  <a:srgbClr val="000099"/>
                </a:solidFill>
                <a:latin typeface="Arial" charset="0"/>
                <a:ea typeface="黑体" pitchFamily="49" charset="-122"/>
              </a:rPr>
              <a:t>用户代理</a:t>
            </a:r>
          </a:p>
        </p:txBody>
      </p:sp>
      <p:sp>
        <p:nvSpPr>
          <p:cNvPr id="244817" name="Text Box 355"/>
          <p:cNvSpPr txBox="1">
            <a:spLocks noChangeArrowheads="1"/>
          </p:cNvSpPr>
          <p:nvPr/>
        </p:nvSpPr>
        <p:spPr bwMode="auto">
          <a:xfrm>
            <a:off x="6544814" y="3640138"/>
            <a:ext cx="1107996" cy="3693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800" b="1">
                <a:solidFill>
                  <a:srgbClr val="000099"/>
                </a:solidFill>
                <a:latin typeface="Arial" charset="0"/>
                <a:ea typeface="黑体" pitchFamily="49" charset="-122"/>
              </a:rPr>
              <a:t>用户邮箱</a:t>
            </a:r>
          </a:p>
        </p:txBody>
      </p:sp>
      <p:sp>
        <p:nvSpPr>
          <p:cNvPr id="244818" name="Line 356"/>
          <p:cNvSpPr>
            <a:spLocks noChangeShapeType="1"/>
          </p:cNvSpPr>
          <p:nvPr/>
        </p:nvSpPr>
        <p:spPr bwMode="auto">
          <a:xfrm rot="10800000" flipH="1" flipV="1">
            <a:off x="7122664" y="3971925"/>
            <a:ext cx="476383" cy="444500"/>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19" name="Text Box 357"/>
          <p:cNvSpPr txBox="1">
            <a:spLocks noChangeArrowheads="1"/>
          </p:cNvSpPr>
          <p:nvPr/>
        </p:nvSpPr>
        <p:spPr bwMode="auto">
          <a:xfrm>
            <a:off x="9069468" y="3944938"/>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800" b="1">
                <a:solidFill>
                  <a:srgbClr val="000099"/>
                </a:solidFill>
                <a:latin typeface="Arial" charset="0"/>
                <a:ea typeface="黑体" pitchFamily="49" charset="-122"/>
              </a:rPr>
              <a:t>接收方</a:t>
            </a:r>
          </a:p>
        </p:txBody>
      </p:sp>
      <p:sp>
        <p:nvSpPr>
          <p:cNvPr id="244820" name="Line 358"/>
          <p:cNvSpPr>
            <a:spLocks noChangeShapeType="1"/>
          </p:cNvSpPr>
          <p:nvPr/>
        </p:nvSpPr>
        <p:spPr bwMode="auto">
          <a:xfrm flipV="1">
            <a:off x="6709915" y="5605464"/>
            <a:ext cx="644922" cy="403225"/>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21" name="Line 359"/>
          <p:cNvSpPr>
            <a:spLocks noChangeShapeType="1"/>
          </p:cNvSpPr>
          <p:nvPr/>
        </p:nvSpPr>
        <p:spPr bwMode="auto">
          <a:xfrm flipH="1" flipV="1">
            <a:off x="2912614" y="5648326"/>
            <a:ext cx="474663" cy="371475"/>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22" name="Text Box 375"/>
          <p:cNvSpPr txBox="1">
            <a:spLocks noChangeArrowheads="1"/>
          </p:cNvSpPr>
          <p:nvPr/>
        </p:nvSpPr>
        <p:spPr bwMode="auto">
          <a:xfrm>
            <a:off x="1106833" y="4071938"/>
            <a:ext cx="126188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a:solidFill>
                  <a:srgbClr val="000099"/>
                </a:solidFill>
                <a:latin typeface="Arial" charset="0"/>
                <a:ea typeface="黑体" pitchFamily="49" charset="-122"/>
              </a:rPr>
              <a:t>(</a:t>
            </a:r>
            <a:r>
              <a:rPr kumimoji="1" lang="zh-CN" altLang="en-US" sz="1800" b="1">
                <a:solidFill>
                  <a:srgbClr val="000099"/>
                </a:solidFill>
                <a:latin typeface="Arial" charset="0"/>
                <a:ea typeface="黑体" pitchFamily="49" charset="-122"/>
              </a:rPr>
              <a:t>发送邮件</a:t>
            </a:r>
            <a:r>
              <a:rPr kumimoji="1" lang="en-US" altLang="zh-CN" sz="1800" b="1">
                <a:solidFill>
                  <a:srgbClr val="000099"/>
                </a:solidFill>
                <a:latin typeface="Arial" charset="0"/>
                <a:ea typeface="黑体" pitchFamily="49" charset="-122"/>
              </a:rPr>
              <a:t>)</a:t>
            </a:r>
          </a:p>
        </p:txBody>
      </p:sp>
      <p:sp>
        <p:nvSpPr>
          <p:cNvPr id="244823" name="Text Box 376"/>
          <p:cNvSpPr txBox="1">
            <a:spLocks noChangeArrowheads="1"/>
          </p:cNvSpPr>
          <p:nvPr/>
        </p:nvSpPr>
        <p:spPr bwMode="auto">
          <a:xfrm>
            <a:off x="4529218" y="3455988"/>
            <a:ext cx="156966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800" b="1">
                <a:solidFill>
                  <a:srgbClr val="000099"/>
                </a:solidFill>
                <a:latin typeface="Arial" charset="0"/>
                <a:ea typeface="黑体" pitchFamily="49" charset="-122"/>
              </a:rPr>
              <a:t>（发送邮件）</a:t>
            </a:r>
          </a:p>
        </p:txBody>
      </p:sp>
      <p:sp>
        <p:nvSpPr>
          <p:cNvPr id="244824" name="Text Box 379"/>
          <p:cNvSpPr txBox="1">
            <a:spLocks noChangeArrowheads="1"/>
          </p:cNvSpPr>
          <p:nvPr/>
        </p:nvSpPr>
        <p:spPr bwMode="auto">
          <a:xfrm>
            <a:off x="7676437" y="3748088"/>
            <a:ext cx="126188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800" b="1">
                <a:solidFill>
                  <a:srgbClr val="000099"/>
                </a:solidFill>
                <a:latin typeface="Arial" charset="0"/>
                <a:ea typeface="黑体" pitchFamily="49" charset="-122"/>
              </a:rPr>
              <a:t>(</a:t>
            </a:r>
            <a:r>
              <a:rPr kumimoji="1" lang="zh-CN" altLang="en-US" sz="1800" b="1">
                <a:solidFill>
                  <a:srgbClr val="000099"/>
                </a:solidFill>
                <a:latin typeface="Arial" charset="0"/>
                <a:ea typeface="黑体" pitchFamily="49" charset="-122"/>
              </a:rPr>
              <a:t>读取邮件</a:t>
            </a:r>
            <a:r>
              <a:rPr kumimoji="1" lang="en-US" altLang="zh-CN" sz="1800" b="1">
                <a:solidFill>
                  <a:srgbClr val="000099"/>
                </a:solidFill>
                <a:latin typeface="Arial" charset="0"/>
                <a:ea typeface="黑体" pitchFamily="49" charset="-122"/>
              </a:rPr>
              <a:t>)</a:t>
            </a:r>
          </a:p>
        </p:txBody>
      </p:sp>
      <p:sp>
        <p:nvSpPr>
          <p:cNvPr id="244825" name="Text Box 384"/>
          <p:cNvSpPr txBox="1">
            <a:spLocks noChangeArrowheads="1"/>
          </p:cNvSpPr>
          <p:nvPr/>
        </p:nvSpPr>
        <p:spPr bwMode="auto">
          <a:xfrm>
            <a:off x="4788907" y="480695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800" b="1">
                <a:solidFill>
                  <a:srgbClr val="000099"/>
                </a:solidFill>
                <a:latin typeface="Arial" charset="0"/>
                <a:ea typeface="黑体" pitchFamily="49" charset="-122"/>
              </a:rPr>
              <a:t>互联网</a:t>
            </a:r>
          </a:p>
        </p:txBody>
      </p:sp>
      <p:sp>
        <p:nvSpPr>
          <p:cNvPr id="244826" name="Rectangle 385"/>
          <p:cNvSpPr>
            <a:spLocks noChangeArrowheads="1"/>
          </p:cNvSpPr>
          <p:nvPr/>
        </p:nvSpPr>
        <p:spPr bwMode="auto">
          <a:xfrm>
            <a:off x="8925005" y="1484314"/>
            <a:ext cx="935567" cy="1728787"/>
          </a:xfrm>
          <a:prstGeom prst="rect">
            <a:avLst/>
          </a:prstGeom>
          <a:solidFill>
            <a:srgbClr val="CCECFF"/>
          </a:solidFill>
          <a:ln w="9525" algn="ctr">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244827" name="Rectangle 386"/>
          <p:cNvSpPr>
            <a:spLocks noChangeArrowheads="1"/>
          </p:cNvSpPr>
          <p:nvPr/>
        </p:nvSpPr>
        <p:spPr bwMode="auto">
          <a:xfrm>
            <a:off x="2138707" y="1473200"/>
            <a:ext cx="935567" cy="1739900"/>
          </a:xfrm>
          <a:prstGeom prst="rect">
            <a:avLst/>
          </a:prstGeom>
          <a:solidFill>
            <a:srgbClr val="66FF66"/>
          </a:solidFill>
          <a:ln w="19050" algn="ctr">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244828" name="Rectangle 387"/>
          <p:cNvSpPr>
            <a:spLocks noChangeArrowheads="1"/>
          </p:cNvSpPr>
          <p:nvPr/>
        </p:nvSpPr>
        <p:spPr bwMode="auto">
          <a:xfrm>
            <a:off x="265855" y="1473200"/>
            <a:ext cx="935567" cy="1739900"/>
          </a:xfrm>
          <a:prstGeom prst="rect">
            <a:avLst/>
          </a:prstGeom>
          <a:solidFill>
            <a:srgbClr val="CCECFF"/>
          </a:solidFill>
          <a:ln w="9525">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244829" name="Line 388"/>
          <p:cNvSpPr>
            <a:spLocks noChangeShapeType="1"/>
          </p:cNvSpPr>
          <p:nvPr/>
        </p:nvSpPr>
        <p:spPr bwMode="auto">
          <a:xfrm>
            <a:off x="921095" y="1916113"/>
            <a:ext cx="1295004"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30" name="Text Box 389"/>
          <p:cNvSpPr txBox="1">
            <a:spLocks noChangeArrowheads="1"/>
          </p:cNvSpPr>
          <p:nvPr/>
        </p:nvSpPr>
        <p:spPr bwMode="auto">
          <a:xfrm>
            <a:off x="1185944" y="1592263"/>
            <a:ext cx="75373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Arial" charset="0"/>
                <a:ea typeface="黑体" pitchFamily="49" charset="-122"/>
              </a:rPr>
              <a:t>SMTP</a:t>
            </a:r>
          </a:p>
        </p:txBody>
      </p:sp>
      <p:sp>
        <p:nvSpPr>
          <p:cNvPr id="244831" name="Text Box 390"/>
          <p:cNvSpPr txBox="1">
            <a:spLocks noChangeArrowheads="1"/>
          </p:cNvSpPr>
          <p:nvPr/>
        </p:nvSpPr>
        <p:spPr bwMode="auto">
          <a:xfrm>
            <a:off x="8135622" y="1577975"/>
            <a:ext cx="73129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Arial" charset="0"/>
                <a:ea typeface="黑体" pitchFamily="49" charset="-122"/>
              </a:rPr>
              <a:t>POP3</a:t>
            </a:r>
          </a:p>
        </p:txBody>
      </p:sp>
      <p:sp>
        <p:nvSpPr>
          <p:cNvPr id="244832" name="Text Box 391"/>
          <p:cNvSpPr txBox="1">
            <a:spLocks noChangeArrowheads="1"/>
          </p:cNvSpPr>
          <p:nvPr/>
        </p:nvSpPr>
        <p:spPr bwMode="auto">
          <a:xfrm>
            <a:off x="1302896" y="1123951"/>
            <a:ext cx="59503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a:solidFill>
                  <a:srgbClr val="000099"/>
                </a:solidFill>
                <a:latin typeface="Arial" charset="0"/>
                <a:ea typeface="黑体" pitchFamily="49" charset="-122"/>
              </a:rPr>
              <a:t>发送</a:t>
            </a:r>
          </a:p>
          <a:p>
            <a:pPr algn="ctr" eaLnBrk="1" hangingPunct="1"/>
            <a:r>
              <a:rPr kumimoji="1" lang="zh-CN" altLang="en-US" sz="1600" b="1">
                <a:solidFill>
                  <a:srgbClr val="000099"/>
                </a:solidFill>
                <a:latin typeface="Arial" charset="0"/>
                <a:ea typeface="黑体" pitchFamily="49" charset="-122"/>
              </a:rPr>
              <a:t>邮件</a:t>
            </a:r>
          </a:p>
        </p:txBody>
      </p:sp>
      <p:sp>
        <p:nvSpPr>
          <p:cNvPr id="244833" name="Text Box 392"/>
          <p:cNvSpPr txBox="1">
            <a:spLocks noChangeArrowheads="1"/>
          </p:cNvSpPr>
          <p:nvPr/>
        </p:nvSpPr>
        <p:spPr bwMode="auto">
          <a:xfrm>
            <a:off x="4166343" y="2346325"/>
            <a:ext cx="163217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a:solidFill>
                  <a:srgbClr val="000099"/>
                </a:solidFill>
                <a:latin typeface="Arial" charset="0"/>
                <a:ea typeface="黑体" pitchFamily="49" charset="-122"/>
              </a:rPr>
              <a:t>发送邮件 </a:t>
            </a:r>
            <a:r>
              <a:rPr kumimoji="1" lang="en-US" altLang="zh-CN" sz="1600" b="1">
                <a:solidFill>
                  <a:srgbClr val="000099"/>
                </a:solidFill>
                <a:latin typeface="Arial" charset="0"/>
                <a:ea typeface="黑体" pitchFamily="49" charset="-122"/>
              </a:rPr>
              <a:t>SMTP</a:t>
            </a:r>
          </a:p>
        </p:txBody>
      </p:sp>
      <p:sp>
        <p:nvSpPr>
          <p:cNvPr id="244834" name="Text Box 393"/>
          <p:cNvSpPr txBox="1">
            <a:spLocks noChangeArrowheads="1"/>
          </p:cNvSpPr>
          <p:nvPr/>
        </p:nvSpPr>
        <p:spPr bwMode="auto">
          <a:xfrm>
            <a:off x="8144220" y="1052514"/>
            <a:ext cx="59503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1600" b="1">
                <a:solidFill>
                  <a:srgbClr val="000099"/>
                </a:solidFill>
                <a:latin typeface="Arial" charset="0"/>
                <a:ea typeface="黑体" pitchFamily="49" charset="-122"/>
              </a:rPr>
              <a:t>读取</a:t>
            </a:r>
          </a:p>
          <a:p>
            <a:pPr eaLnBrk="1" hangingPunct="1"/>
            <a:r>
              <a:rPr kumimoji="1" lang="zh-CN" altLang="en-US" sz="1600" b="1">
                <a:solidFill>
                  <a:srgbClr val="000099"/>
                </a:solidFill>
                <a:latin typeface="Arial" charset="0"/>
                <a:ea typeface="黑体" pitchFamily="49" charset="-122"/>
              </a:rPr>
              <a:t>邮件</a:t>
            </a:r>
          </a:p>
        </p:txBody>
      </p:sp>
      <p:sp>
        <p:nvSpPr>
          <p:cNvPr id="244835" name="Text Box 394"/>
          <p:cNvSpPr txBox="1">
            <a:spLocks noChangeArrowheads="1"/>
          </p:cNvSpPr>
          <p:nvPr/>
        </p:nvSpPr>
        <p:spPr bwMode="auto">
          <a:xfrm>
            <a:off x="1280532" y="1914526"/>
            <a:ext cx="59503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Arial" charset="0"/>
                <a:ea typeface="黑体" pitchFamily="49" charset="-122"/>
              </a:rPr>
              <a:t>TCP</a:t>
            </a:r>
          </a:p>
          <a:p>
            <a:pPr eaLnBrk="1" hangingPunct="1"/>
            <a:r>
              <a:rPr kumimoji="1" lang="zh-CN" altLang="en-US" sz="1600" b="1">
                <a:solidFill>
                  <a:srgbClr val="000099"/>
                </a:solidFill>
                <a:latin typeface="Arial" charset="0"/>
                <a:ea typeface="黑体" pitchFamily="49" charset="-122"/>
              </a:rPr>
              <a:t>连接</a:t>
            </a:r>
          </a:p>
        </p:txBody>
      </p:sp>
      <p:sp>
        <p:nvSpPr>
          <p:cNvPr id="244836" name="Text Box 395"/>
          <p:cNvSpPr txBox="1">
            <a:spLocks noChangeArrowheads="1"/>
          </p:cNvSpPr>
          <p:nvPr/>
        </p:nvSpPr>
        <p:spPr bwMode="auto">
          <a:xfrm>
            <a:off x="8128742" y="1984376"/>
            <a:ext cx="59503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Arial" charset="0"/>
                <a:ea typeface="黑体" pitchFamily="49" charset="-122"/>
              </a:rPr>
              <a:t>TCP</a:t>
            </a:r>
          </a:p>
          <a:p>
            <a:pPr eaLnBrk="1" hangingPunct="1"/>
            <a:r>
              <a:rPr kumimoji="1" lang="zh-CN" altLang="en-US" sz="1600" b="1">
                <a:solidFill>
                  <a:srgbClr val="000099"/>
                </a:solidFill>
                <a:latin typeface="Arial" charset="0"/>
                <a:ea typeface="黑体" pitchFamily="49" charset="-122"/>
              </a:rPr>
              <a:t>连接</a:t>
            </a:r>
          </a:p>
        </p:txBody>
      </p:sp>
      <p:sp>
        <p:nvSpPr>
          <p:cNvPr id="244837" name="Text Box 396"/>
          <p:cNvSpPr txBox="1">
            <a:spLocks noChangeArrowheads="1"/>
          </p:cNvSpPr>
          <p:nvPr/>
        </p:nvSpPr>
        <p:spPr bwMode="auto">
          <a:xfrm>
            <a:off x="1959921" y="863601"/>
            <a:ext cx="121058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a:solidFill>
                  <a:srgbClr val="000099"/>
                </a:solidFill>
                <a:latin typeface="Arial" charset="0"/>
                <a:ea typeface="黑体" pitchFamily="49" charset="-122"/>
              </a:rPr>
              <a:t>发送方</a:t>
            </a:r>
          </a:p>
          <a:p>
            <a:pPr algn="ctr" eaLnBrk="1" hangingPunct="1"/>
            <a:r>
              <a:rPr kumimoji="1" lang="zh-CN" altLang="en-US" sz="1600" b="1">
                <a:solidFill>
                  <a:srgbClr val="000099"/>
                </a:solidFill>
                <a:latin typeface="Arial" charset="0"/>
                <a:ea typeface="黑体" pitchFamily="49" charset="-122"/>
              </a:rPr>
              <a:t>邮件服务器</a:t>
            </a:r>
          </a:p>
        </p:txBody>
      </p:sp>
      <p:sp>
        <p:nvSpPr>
          <p:cNvPr id="244838" name="Oval 397"/>
          <p:cNvSpPr>
            <a:spLocks noChangeArrowheads="1"/>
          </p:cNvSpPr>
          <p:nvPr/>
        </p:nvSpPr>
        <p:spPr bwMode="auto">
          <a:xfrm>
            <a:off x="343245" y="1555750"/>
            <a:ext cx="779066" cy="719138"/>
          </a:xfrm>
          <a:prstGeom prst="ellipse">
            <a:avLst/>
          </a:prstGeom>
          <a:solidFill>
            <a:srgbClr val="FFFF99"/>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600" b="1">
                <a:solidFill>
                  <a:srgbClr val="000099"/>
                </a:solidFill>
                <a:latin typeface="Arial" charset="0"/>
                <a:ea typeface="黑体" pitchFamily="49" charset="-122"/>
              </a:rPr>
              <a:t>SMTP</a:t>
            </a:r>
          </a:p>
          <a:p>
            <a:pPr algn="ctr" eaLnBrk="1" hangingPunct="1"/>
            <a:r>
              <a:rPr kumimoji="1" lang="zh-CN" altLang="en-US" sz="1600" b="1">
                <a:solidFill>
                  <a:srgbClr val="000099"/>
                </a:solidFill>
                <a:latin typeface="Arial" charset="0"/>
                <a:ea typeface="黑体" pitchFamily="49" charset="-122"/>
              </a:rPr>
              <a:t>客户</a:t>
            </a:r>
          </a:p>
        </p:txBody>
      </p:sp>
      <p:sp>
        <p:nvSpPr>
          <p:cNvPr id="244839" name="Oval 398"/>
          <p:cNvSpPr>
            <a:spLocks noChangeArrowheads="1"/>
          </p:cNvSpPr>
          <p:nvPr/>
        </p:nvSpPr>
        <p:spPr bwMode="auto">
          <a:xfrm>
            <a:off x="9002397" y="1555750"/>
            <a:ext cx="779065" cy="719138"/>
          </a:xfrm>
          <a:prstGeom prst="ellipse">
            <a:avLst/>
          </a:prstGeom>
          <a:solidFill>
            <a:srgbClr val="CCCC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600" b="1">
                <a:solidFill>
                  <a:srgbClr val="000099"/>
                </a:solidFill>
                <a:latin typeface="Arial" charset="0"/>
                <a:ea typeface="黑体" pitchFamily="49" charset="-122"/>
              </a:rPr>
              <a:t>POP3</a:t>
            </a:r>
          </a:p>
          <a:p>
            <a:pPr algn="ctr" eaLnBrk="1" hangingPunct="1"/>
            <a:r>
              <a:rPr kumimoji="1" lang="zh-CN" altLang="en-US" sz="1600" b="1">
                <a:solidFill>
                  <a:srgbClr val="000099"/>
                </a:solidFill>
                <a:latin typeface="Arial" charset="0"/>
                <a:ea typeface="黑体" pitchFamily="49" charset="-122"/>
              </a:rPr>
              <a:t>客户</a:t>
            </a:r>
          </a:p>
        </p:txBody>
      </p:sp>
      <p:sp>
        <p:nvSpPr>
          <p:cNvPr id="244840" name="Text Box 399"/>
          <p:cNvSpPr txBox="1">
            <a:spLocks noChangeArrowheads="1"/>
          </p:cNvSpPr>
          <p:nvPr/>
        </p:nvSpPr>
        <p:spPr bwMode="auto">
          <a:xfrm>
            <a:off x="193101" y="863601"/>
            <a:ext cx="100540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a:solidFill>
                  <a:srgbClr val="000099"/>
                </a:solidFill>
                <a:latin typeface="Arial" charset="0"/>
                <a:ea typeface="黑体" pitchFamily="49" charset="-122"/>
              </a:rPr>
              <a:t>发件人</a:t>
            </a:r>
          </a:p>
          <a:p>
            <a:pPr algn="ctr" eaLnBrk="1" hangingPunct="1"/>
            <a:r>
              <a:rPr kumimoji="1" lang="zh-CN" altLang="en-US" sz="1600" b="1">
                <a:solidFill>
                  <a:srgbClr val="000099"/>
                </a:solidFill>
                <a:latin typeface="Arial" charset="0"/>
                <a:ea typeface="黑体" pitchFamily="49" charset="-122"/>
              </a:rPr>
              <a:t>用户代理</a:t>
            </a:r>
          </a:p>
        </p:txBody>
      </p:sp>
      <p:sp>
        <p:nvSpPr>
          <p:cNvPr id="244841" name="Text Box 400"/>
          <p:cNvSpPr txBox="1">
            <a:spLocks noChangeArrowheads="1"/>
          </p:cNvSpPr>
          <p:nvPr/>
        </p:nvSpPr>
        <p:spPr bwMode="auto">
          <a:xfrm>
            <a:off x="6888844" y="863601"/>
            <a:ext cx="121058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a:solidFill>
                  <a:srgbClr val="000099"/>
                </a:solidFill>
                <a:latin typeface="Arial" charset="0"/>
                <a:ea typeface="黑体" pitchFamily="49" charset="-122"/>
              </a:rPr>
              <a:t>接收方</a:t>
            </a:r>
          </a:p>
          <a:p>
            <a:pPr algn="ctr" eaLnBrk="1" hangingPunct="1"/>
            <a:r>
              <a:rPr kumimoji="1" lang="zh-CN" altLang="en-US" sz="1600" b="1">
                <a:solidFill>
                  <a:srgbClr val="000099"/>
                </a:solidFill>
                <a:latin typeface="Arial" charset="0"/>
                <a:ea typeface="黑体" pitchFamily="49" charset="-122"/>
              </a:rPr>
              <a:t>邮件服务器</a:t>
            </a:r>
          </a:p>
        </p:txBody>
      </p:sp>
      <p:sp>
        <p:nvSpPr>
          <p:cNvPr id="244842" name="Rectangle 401"/>
          <p:cNvSpPr>
            <a:spLocks noChangeArrowheads="1"/>
          </p:cNvSpPr>
          <p:nvPr/>
        </p:nvSpPr>
        <p:spPr bwMode="auto">
          <a:xfrm>
            <a:off x="7053872" y="1484314"/>
            <a:ext cx="935567" cy="1728787"/>
          </a:xfrm>
          <a:prstGeom prst="rect">
            <a:avLst/>
          </a:prstGeom>
          <a:solidFill>
            <a:srgbClr val="66FF66"/>
          </a:solidFill>
          <a:ln w="19050" algn="ctr">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244843" name="Oval 402"/>
          <p:cNvSpPr>
            <a:spLocks noChangeArrowheads="1"/>
          </p:cNvSpPr>
          <p:nvPr/>
        </p:nvSpPr>
        <p:spPr bwMode="auto">
          <a:xfrm>
            <a:off x="7131264" y="2347914"/>
            <a:ext cx="779065" cy="719137"/>
          </a:xfrm>
          <a:prstGeom prst="ellipse">
            <a:avLst/>
          </a:prstGeom>
          <a:solidFill>
            <a:srgbClr val="FFCCFF"/>
          </a:solidFill>
          <a:ln w="9525" algn="ctr">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600" b="1">
                <a:solidFill>
                  <a:srgbClr val="000099"/>
                </a:solidFill>
                <a:latin typeface="Arial" charset="0"/>
                <a:ea typeface="黑体" pitchFamily="49" charset="-122"/>
              </a:rPr>
              <a:t>SMTP</a:t>
            </a:r>
          </a:p>
          <a:p>
            <a:pPr algn="ctr" eaLnBrk="1" hangingPunct="1"/>
            <a:r>
              <a:rPr kumimoji="1" lang="zh-CN" altLang="en-US" sz="1600" b="1">
                <a:solidFill>
                  <a:srgbClr val="000099"/>
                </a:solidFill>
                <a:latin typeface="Arial" charset="0"/>
                <a:ea typeface="黑体" pitchFamily="49" charset="-122"/>
              </a:rPr>
              <a:t>服务器</a:t>
            </a:r>
          </a:p>
        </p:txBody>
      </p:sp>
      <p:sp>
        <p:nvSpPr>
          <p:cNvPr id="244844" name="Oval 403"/>
          <p:cNvSpPr>
            <a:spLocks noChangeArrowheads="1"/>
          </p:cNvSpPr>
          <p:nvPr/>
        </p:nvSpPr>
        <p:spPr bwMode="auto">
          <a:xfrm>
            <a:off x="7131264" y="1555750"/>
            <a:ext cx="779065" cy="719138"/>
          </a:xfrm>
          <a:prstGeom prst="ellipse">
            <a:avLst/>
          </a:prstGeom>
          <a:solidFill>
            <a:srgbClr val="FF99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600" b="1">
                <a:solidFill>
                  <a:srgbClr val="000099"/>
                </a:solidFill>
                <a:latin typeface="Arial" charset="0"/>
                <a:ea typeface="黑体" pitchFamily="49" charset="-122"/>
              </a:rPr>
              <a:t>POP3</a:t>
            </a:r>
          </a:p>
          <a:p>
            <a:pPr algn="ctr" eaLnBrk="1" hangingPunct="1"/>
            <a:r>
              <a:rPr kumimoji="1" lang="zh-CN" altLang="en-US" sz="1600" b="1">
                <a:solidFill>
                  <a:srgbClr val="000099"/>
                </a:solidFill>
                <a:latin typeface="Arial" charset="0"/>
                <a:ea typeface="黑体" pitchFamily="49" charset="-122"/>
              </a:rPr>
              <a:t>服务器</a:t>
            </a:r>
          </a:p>
        </p:txBody>
      </p:sp>
      <p:sp>
        <p:nvSpPr>
          <p:cNvPr id="244845" name="Line 404"/>
          <p:cNvSpPr>
            <a:spLocks noChangeShapeType="1"/>
          </p:cNvSpPr>
          <p:nvPr/>
        </p:nvSpPr>
        <p:spPr bwMode="auto">
          <a:xfrm flipV="1">
            <a:off x="2917774" y="2708275"/>
            <a:ext cx="4211769"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46" name="Oval 405"/>
          <p:cNvSpPr>
            <a:spLocks noChangeArrowheads="1"/>
          </p:cNvSpPr>
          <p:nvPr/>
        </p:nvSpPr>
        <p:spPr bwMode="auto">
          <a:xfrm>
            <a:off x="2217818" y="1555750"/>
            <a:ext cx="779066" cy="719138"/>
          </a:xfrm>
          <a:prstGeom prst="ellipse">
            <a:avLst/>
          </a:prstGeom>
          <a:solidFill>
            <a:srgbClr val="FFCCFF"/>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600" b="1">
                <a:solidFill>
                  <a:srgbClr val="000099"/>
                </a:solidFill>
                <a:latin typeface="Arial" charset="0"/>
                <a:ea typeface="黑体" pitchFamily="49" charset="-122"/>
              </a:rPr>
              <a:t>SMTP</a:t>
            </a:r>
          </a:p>
          <a:p>
            <a:pPr algn="ctr" eaLnBrk="1" hangingPunct="1"/>
            <a:r>
              <a:rPr kumimoji="1" lang="zh-CN" altLang="en-US" sz="1600" b="1">
                <a:solidFill>
                  <a:srgbClr val="000099"/>
                </a:solidFill>
                <a:latin typeface="Arial" charset="0"/>
                <a:ea typeface="黑体" pitchFamily="49" charset="-122"/>
              </a:rPr>
              <a:t>服务器</a:t>
            </a:r>
          </a:p>
        </p:txBody>
      </p:sp>
      <p:sp>
        <p:nvSpPr>
          <p:cNvPr id="244847" name="Oval 406"/>
          <p:cNvSpPr>
            <a:spLocks noChangeArrowheads="1"/>
          </p:cNvSpPr>
          <p:nvPr/>
        </p:nvSpPr>
        <p:spPr bwMode="auto">
          <a:xfrm>
            <a:off x="2217818" y="2347914"/>
            <a:ext cx="779066" cy="719137"/>
          </a:xfrm>
          <a:prstGeom prst="ellipse">
            <a:avLst/>
          </a:prstGeom>
          <a:solidFill>
            <a:srgbClr val="FFFF99"/>
          </a:solidFill>
          <a:ln w="9525" algn="ctr">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600" b="1">
                <a:solidFill>
                  <a:srgbClr val="000099"/>
                </a:solidFill>
                <a:latin typeface="Arial" charset="0"/>
                <a:ea typeface="黑体" pitchFamily="49" charset="-122"/>
              </a:rPr>
              <a:t>SMTP</a:t>
            </a:r>
          </a:p>
          <a:p>
            <a:pPr algn="ctr" eaLnBrk="1" hangingPunct="1"/>
            <a:r>
              <a:rPr kumimoji="1" lang="zh-CN" altLang="en-US" sz="1600" b="1">
                <a:solidFill>
                  <a:srgbClr val="000099"/>
                </a:solidFill>
                <a:latin typeface="Arial" charset="0"/>
                <a:ea typeface="黑体" pitchFamily="49" charset="-122"/>
              </a:rPr>
              <a:t>客户</a:t>
            </a:r>
          </a:p>
        </p:txBody>
      </p:sp>
      <p:sp>
        <p:nvSpPr>
          <p:cNvPr id="244848" name="Text Box 407"/>
          <p:cNvSpPr txBox="1">
            <a:spLocks noChangeArrowheads="1"/>
          </p:cNvSpPr>
          <p:nvPr/>
        </p:nvSpPr>
        <p:spPr bwMode="auto">
          <a:xfrm>
            <a:off x="8934802" y="863601"/>
            <a:ext cx="100540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1600" b="1">
                <a:solidFill>
                  <a:srgbClr val="000099"/>
                </a:solidFill>
                <a:latin typeface="Arial" charset="0"/>
                <a:ea typeface="黑体" pitchFamily="49" charset="-122"/>
              </a:rPr>
              <a:t>收件人</a:t>
            </a:r>
          </a:p>
          <a:p>
            <a:pPr algn="ctr" eaLnBrk="1" hangingPunct="1"/>
            <a:r>
              <a:rPr kumimoji="1" lang="zh-CN" altLang="en-US" sz="1600" b="1">
                <a:solidFill>
                  <a:srgbClr val="000099"/>
                </a:solidFill>
                <a:latin typeface="Arial" charset="0"/>
                <a:ea typeface="黑体" pitchFamily="49" charset="-122"/>
              </a:rPr>
              <a:t>用户代理</a:t>
            </a:r>
          </a:p>
        </p:txBody>
      </p:sp>
      <p:sp>
        <p:nvSpPr>
          <p:cNvPr id="244849" name="Line 408"/>
          <p:cNvSpPr>
            <a:spLocks noChangeShapeType="1"/>
          </p:cNvSpPr>
          <p:nvPr/>
        </p:nvSpPr>
        <p:spPr bwMode="auto">
          <a:xfrm flipV="1">
            <a:off x="7910329" y="1916113"/>
            <a:ext cx="1092068" cy="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244850" name="Text Box 409"/>
          <p:cNvSpPr txBox="1">
            <a:spLocks noChangeArrowheads="1"/>
          </p:cNvSpPr>
          <p:nvPr/>
        </p:nvSpPr>
        <p:spPr bwMode="auto">
          <a:xfrm>
            <a:off x="4477625" y="2730500"/>
            <a:ext cx="105779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Arial" charset="0"/>
                <a:ea typeface="黑体" pitchFamily="49" charset="-122"/>
              </a:rPr>
              <a:t>TCP </a:t>
            </a:r>
            <a:r>
              <a:rPr kumimoji="1" lang="zh-CN" altLang="en-US" sz="1600" b="1">
                <a:solidFill>
                  <a:srgbClr val="000099"/>
                </a:solidFill>
                <a:latin typeface="Arial" charset="0"/>
                <a:ea typeface="黑体" pitchFamily="49" charset="-122"/>
              </a:rPr>
              <a:t>连接</a:t>
            </a:r>
          </a:p>
        </p:txBody>
      </p:sp>
    </p:spTree>
    <p:extLst>
      <p:ext uri="{BB962C8B-B14F-4D97-AF65-F5344CB8AC3E}">
        <p14:creationId xmlns:p14="http://schemas.microsoft.com/office/powerpoint/2010/main" val="1063202552"/>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2"/>
          <p:cNvSpPr>
            <a:spLocks noGrp="1" noChangeArrowheads="1"/>
          </p:cNvSpPr>
          <p:nvPr>
            <p:ph type="title"/>
          </p:nvPr>
        </p:nvSpPr>
        <p:spPr/>
        <p:txBody>
          <a:bodyPr/>
          <a:lstStyle/>
          <a:p>
            <a:pPr algn="ctr" eaLnBrk="1" hangingPunct="1"/>
            <a:r>
              <a:rPr lang="zh-CN" altLang="en-US" smtClean="0">
                <a:ea typeface="黑体" pitchFamily="49" charset="-122"/>
              </a:rPr>
              <a:t>用户代理 </a:t>
            </a:r>
            <a:r>
              <a:rPr lang="en-US" altLang="zh-CN" smtClean="0">
                <a:ea typeface="黑体" pitchFamily="49" charset="-122"/>
              </a:rPr>
              <a:t>UA (User Agent)</a:t>
            </a:r>
          </a:p>
        </p:txBody>
      </p:sp>
      <p:sp>
        <p:nvSpPr>
          <p:cNvPr id="113869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a:t>用户代理 </a:t>
            </a:r>
            <a:r>
              <a:rPr lang="en-US" altLang="zh-CN" dirty="0"/>
              <a:t>UA </a:t>
            </a:r>
            <a:r>
              <a:rPr lang="zh-CN" altLang="en-US" dirty="0"/>
              <a:t>就是用户与电子邮件系统的接口，是电子邮件客户端软件。</a:t>
            </a:r>
          </a:p>
          <a:p>
            <a:r>
              <a:rPr lang="zh-CN" altLang="en-US" dirty="0"/>
              <a:t>用户代理的</a:t>
            </a:r>
            <a:r>
              <a:rPr lang="zh-CN" altLang="en-US" dirty="0">
                <a:solidFill>
                  <a:srgbClr val="FF0000"/>
                </a:solidFill>
              </a:rPr>
              <a:t>功能：</a:t>
            </a:r>
            <a:r>
              <a:rPr lang="zh-CN" altLang="en-US" dirty="0"/>
              <a:t>撰写、显示、处理和通信。</a:t>
            </a:r>
          </a:p>
          <a:p>
            <a:r>
              <a:rPr lang="zh-CN" altLang="en-US" dirty="0"/>
              <a:t>邮件服务器的功能是发送和接收邮件，同时还要向发信人报告邮件传送的情况（已交付、被拒绝、丢失等）。</a:t>
            </a:r>
          </a:p>
          <a:p>
            <a:r>
              <a:rPr lang="zh-CN" altLang="en-US" dirty="0"/>
              <a:t>邮件服务器按照</a:t>
            </a:r>
            <a:r>
              <a:rPr lang="zh-CN" altLang="en-US" dirty="0">
                <a:solidFill>
                  <a:srgbClr val="FF0000"/>
                </a:solidFill>
              </a:rPr>
              <a:t>客户</a:t>
            </a:r>
            <a:r>
              <a:rPr lang="zh-CN" altLang="en-US" dirty="0">
                <a:solidFill>
                  <a:srgbClr val="FF0000"/>
                </a:solidFill>
                <a:sym typeface="Symbol" panose="05050102010706020507" pitchFamily="18" charset="2"/>
              </a:rPr>
              <a:t></a:t>
            </a:r>
            <a:r>
              <a:rPr lang="zh-CN" altLang="en-US" dirty="0">
                <a:solidFill>
                  <a:srgbClr val="FF0000"/>
                </a:solidFill>
              </a:rPr>
              <a:t>服务器</a:t>
            </a:r>
            <a:r>
              <a:rPr lang="zh-CN" altLang="en-US" dirty="0"/>
              <a:t>方式工作。邮件服务器需要使用发送和读取两个不同的协议。</a:t>
            </a:r>
          </a:p>
        </p:txBody>
      </p:sp>
    </p:spTree>
    <p:extLst>
      <p:ext uri="{BB962C8B-B14F-4D97-AF65-F5344CB8AC3E}">
        <p14:creationId xmlns:p14="http://schemas.microsoft.com/office/powerpoint/2010/main" val="7142778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3869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3869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3869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8691" grpId="0" build="p"/>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2"/>
          <p:cNvSpPr>
            <a:spLocks noGrp="1" noChangeArrowheads="1"/>
          </p:cNvSpPr>
          <p:nvPr>
            <p:ph type="title"/>
          </p:nvPr>
        </p:nvSpPr>
        <p:spPr/>
        <p:txBody>
          <a:bodyPr/>
          <a:lstStyle/>
          <a:p>
            <a:pPr algn="ctr" eaLnBrk="1" hangingPunct="1"/>
            <a:r>
              <a:rPr lang="zh-CN" altLang="en-US" smtClean="0">
                <a:ea typeface="黑体" pitchFamily="49" charset="-122"/>
              </a:rPr>
              <a:t>应当注意</a:t>
            </a:r>
          </a:p>
        </p:txBody>
      </p:sp>
      <p:sp>
        <p:nvSpPr>
          <p:cNvPr id="248835"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a:t>一个邮件服务器既可以作为客户，也可以作为服务器。</a:t>
            </a:r>
          </a:p>
          <a:p>
            <a:r>
              <a:rPr lang="zh-CN" altLang="en-US"/>
              <a:t>例如，当邮件服务器 </a:t>
            </a:r>
            <a:r>
              <a:rPr lang="en-US" altLang="zh-CN"/>
              <a:t>A </a:t>
            </a:r>
            <a:r>
              <a:rPr lang="zh-CN" altLang="en-US"/>
              <a:t>向另一个邮件服务器 </a:t>
            </a:r>
            <a:r>
              <a:rPr lang="en-US" altLang="zh-CN"/>
              <a:t>B </a:t>
            </a:r>
            <a:r>
              <a:rPr lang="zh-CN" altLang="en-US"/>
              <a:t>发送邮件时，邮件服务器 </a:t>
            </a:r>
            <a:r>
              <a:rPr lang="en-US" altLang="zh-CN"/>
              <a:t>A </a:t>
            </a:r>
            <a:r>
              <a:rPr lang="zh-CN" altLang="en-US"/>
              <a:t>就作为 </a:t>
            </a:r>
            <a:r>
              <a:rPr lang="en-US" altLang="zh-CN"/>
              <a:t>SMTP </a:t>
            </a:r>
            <a:r>
              <a:rPr lang="zh-CN" altLang="en-US"/>
              <a:t>客户，而 </a:t>
            </a:r>
            <a:r>
              <a:rPr lang="en-US" altLang="zh-CN"/>
              <a:t>B </a:t>
            </a:r>
            <a:r>
              <a:rPr lang="zh-CN" altLang="en-US"/>
              <a:t>是 </a:t>
            </a:r>
            <a:r>
              <a:rPr lang="en-US" altLang="zh-CN"/>
              <a:t>SMTP </a:t>
            </a:r>
            <a:r>
              <a:rPr lang="zh-CN" altLang="en-US"/>
              <a:t>服务器。</a:t>
            </a:r>
          </a:p>
          <a:p>
            <a:r>
              <a:rPr lang="zh-CN" altLang="en-US"/>
              <a:t>当邮件服务器 </a:t>
            </a:r>
            <a:r>
              <a:rPr lang="en-US" altLang="zh-CN"/>
              <a:t>A </a:t>
            </a:r>
            <a:r>
              <a:rPr lang="zh-CN" altLang="en-US"/>
              <a:t>从另一个邮件服务器 </a:t>
            </a:r>
            <a:r>
              <a:rPr lang="en-US" altLang="zh-CN"/>
              <a:t>B </a:t>
            </a:r>
            <a:r>
              <a:rPr lang="zh-CN" altLang="en-US"/>
              <a:t>接收邮件时，邮件服务器 </a:t>
            </a:r>
            <a:r>
              <a:rPr lang="en-US" altLang="zh-CN"/>
              <a:t>A </a:t>
            </a:r>
            <a:r>
              <a:rPr lang="zh-CN" altLang="en-US"/>
              <a:t>就作为 </a:t>
            </a:r>
            <a:r>
              <a:rPr lang="en-US" altLang="zh-CN"/>
              <a:t>SMTP </a:t>
            </a:r>
            <a:r>
              <a:rPr lang="zh-CN" altLang="en-US"/>
              <a:t>服务器，而 </a:t>
            </a:r>
            <a:r>
              <a:rPr lang="en-US" altLang="zh-CN"/>
              <a:t>B </a:t>
            </a:r>
            <a:r>
              <a:rPr lang="zh-CN" altLang="en-US"/>
              <a:t>是 </a:t>
            </a:r>
            <a:r>
              <a:rPr lang="en-US" altLang="zh-CN"/>
              <a:t>SMTP </a:t>
            </a:r>
            <a:r>
              <a:rPr lang="zh-CN" altLang="en-US"/>
              <a:t>客户。</a:t>
            </a:r>
          </a:p>
        </p:txBody>
      </p:sp>
    </p:spTree>
    <p:extLst>
      <p:ext uri="{BB962C8B-B14F-4D97-AF65-F5344CB8AC3E}">
        <p14:creationId xmlns:p14="http://schemas.microsoft.com/office/powerpoint/2010/main" val="167076947"/>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2"/>
          <p:cNvSpPr>
            <a:spLocks noGrp="1" noChangeArrowheads="1"/>
          </p:cNvSpPr>
          <p:nvPr>
            <p:ph type="title"/>
          </p:nvPr>
        </p:nvSpPr>
        <p:spPr>
          <a:xfrm>
            <a:off x="496800" y="188640"/>
            <a:ext cx="8560656" cy="792000"/>
          </a:xfrm>
        </p:spPr>
        <p:txBody>
          <a:bodyPr/>
          <a:lstStyle/>
          <a:p>
            <a:pPr algn="ctr" eaLnBrk="1" hangingPunct="1"/>
            <a:r>
              <a:rPr lang="zh-CN" altLang="en-US" sz="4000" dirty="0" smtClean="0">
                <a:ea typeface="黑体" pitchFamily="49" charset="-122"/>
              </a:rPr>
              <a:t>发送和接收电子邮件的几个重要步骤</a:t>
            </a:r>
          </a:p>
        </p:txBody>
      </p:sp>
      <p:sp>
        <p:nvSpPr>
          <p:cNvPr id="250883" name="Rectangle 3"/>
          <p:cNvSpPr>
            <a:spLocks noGrp="1" noChangeArrowheads="1"/>
          </p:cNvSpPr>
          <p:nvPr>
            <p:ph idx="1"/>
          </p:nvPr>
        </p:nvSpPr>
        <p:spPr/>
        <p:txBody>
          <a:bodyPr/>
          <a:lstStyle/>
          <a:p>
            <a:pPr eaLnBrk="1" hangingPunct="1">
              <a:buFont typeface="Wingdings" panose="05000000000000000000" pitchFamily="2" charset="2"/>
              <a:buNone/>
            </a:pPr>
            <a:r>
              <a:rPr lang="en-US" altLang="zh-CN" dirty="0" smtClean="0">
                <a:ea typeface="黑体" pitchFamily="49" charset="-122"/>
                <a:sym typeface="Wingdings" pitchFamily="2" charset="2"/>
              </a:rPr>
              <a:t></a:t>
            </a:r>
            <a:r>
              <a:rPr lang="en-US" altLang="zh-CN" dirty="0" smtClean="0">
                <a:ea typeface="黑体" pitchFamily="49" charset="-122"/>
              </a:rPr>
              <a:t> </a:t>
            </a:r>
            <a:r>
              <a:rPr lang="zh-CN" altLang="en-US" dirty="0" smtClean="0">
                <a:ea typeface="黑体" pitchFamily="49" charset="-122"/>
              </a:rPr>
              <a:t>发件人调用 </a:t>
            </a:r>
            <a:r>
              <a:rPr lang="en-US" altLang="zh-CN" dirty="0" smtClean="0">
                <a:ea typeface="黑体" pitchFamily="49" charset="-122"/>
              </a:rPr>
              <a:t>PC </a:t>
            </a:r>
            <a:r>
              <a:rPr lang="zh-CN" altLang="en-US" dirty="0" smtClean="0">
                <a:ea typeface="黑体" pitchFamily="49" charset="-122"/>
              </a:rPr>
              <a:t>中的用户代理撰写和编辑要发送的邮件。</a:t>
            </a:r>
          </a:p>
          <a:p>
            <a:pPr eaLnBrk="1" hangingPunct="1">
              <a:buFont typeface="Wingdings" panose="05000000000000000000" pitchFamily="2" charset="2"/>
              <a:buNone/>
            </a:pPr>
            <a:r>
              <a:rPr lang="zh-CN" altLang="en-US" dirty="0" smtClean="0">
                <a:ea typeface="黑体" pitchFamily="49" charset="-122"/>
                <a:sym typeface="Wingdings" pitchFamily="2" charset="2"/>
              </a:rPr>
              <a:t></a:t>
            </a:r>
            <a:r>
              <a:rPr lang="zh-CN" altLang="en-US" dirty="0" smtClean="0">
                <a:ea typeface="黑体" pitchFamily="49" charset="-122"/>
              </a:rPr>
              <a:t> 发件人的用户代理把邮件用 </a:t>
            </a:r>
            <a:r>
              <a:rPr lang="en-US" altLang="zh-CN" dirty="0" smtClean="0">
                <a:ea typeface="黑体" pitchFamily="49" charset="-122"/>
              </a:rPr>
              <a:t>SMTP </a:t>
            </a:r>
            <a:r>
              <a:rPr lang="zh-CN" altLang="en-US" dirty="0" smtClean="0">
                <a:ea typeface="黑体" pitchFamily="49" charset="-122"/>
              </a:rPr>
              <a:t>协议发给发送方邮件服务器，</a:t>
            </a:r>
          </a:p>
          <a:p>
            <a:pPr eaLnBrk="1" hangingPunct="1">
              <a:buFont typeface="Wingdings" panose="05000000000000000000" pitchFamily="2" charset="2"/>
              <a:buNone/>
            </a:pPr>
            <a:r>
              <a:rPr lang="zh-CN" altLang="en-US" dirty="0" smtClean="0">
                <a:ea typeface="黑体" pitchFamily="49" charset="-122"/>
                <a:sym typeface="Wingdings" pitchFamily="2" charset="2"/>
              </a:rPr>
              <a:t></a:t>
            </a:r>
            <a:r>
              <a:rPr lang="zh-CN" altLang="en-US" dirty="0" smtClean="0">
                <a:ea typeface="黑体" pitchFamily="49" charset="-122"/>
              </a:rPr>
              <a:t> </a:t>
            </a:r>
            <a:r>
              <a:rPr lang="en-US" altLang="zh-CN" dirty="0" smtClean="0">
                <a:ea typeface="黑体" pitchFamily="49" charset="-122"/>
              </a:rPr>
              <a:t>SMTP </a:t>
            </a:r>
            <a:r>
              <a:rPr lang="zh-CN" altLang="en-US" dirty="0" smtClean="0">
                <a:ea typeface="黑体" pitchFamily="49" charset="-122"/>
              </a:rPr>
              <a:t>服务器把邮件临时存放在邮件缓存队列中，等待发送。</a:t>
            </a:r>
          </a:p>
          <a:p>
            <a:pPr eaLnBrk="1" hangingPunct="1">
              <a:buFont typeface="Wingdings" panose="05000000000000000000" pitchFamily="2" charset="2"/>
              <a:buNone/>
            </a:pPr>
            <a:r>
              <a:rPr lang="zh-CN" altLang="en-US" dirty="0" smtClean="0">
                <a:ea typeface="黑体" pitchFamily="49" charset="-122"/>
                <a:sym typeface="Wingdings" pitchFamily="2" charset="2"/>
              </a:rPr>
              <a:t></a:t>
            </a:r>
            <a:r>
              <a:rPr lang="zh-CN" altLang="en-US" dirty="0" smtClean="0">
                <a:ea typeface="黑体" pitchFamily="49" charset="-122"/>
              </a:rPr>
              <a:t> 发送方邮件服务器的 </a:t>
            </a:r>
            <a:r>
              <a:rPr lang="en-US" altLang="zh-CN" dirty="0" smtClean="0">
                <a:ea typeface="黑体" pitchFamily="49" charset="-122"/>
              </a:rPr>
              <a:t>SMTP </a:t>
            </a:r>
            <a:r>
              <a:rPr lang="zh-CN" altLang="en-US" dirty="0" smtClean="0">
                <a:ea typeface="黑体" pitchFamily="49" charset="-122"/>
              </a:rPr>
              <a:t>客户与接收方邮件服务器的 </a:t>
            </a:r>
            <a:r>
              <a:rPr lang="en-US" altLang="zh-CN" dirty="0" smtClean="0">
                <a:ea typeface="黑体" pitchFamily="49" charset="-122"/>
              </a:rPr>
              <a:t>SMTP </a:t>
            </a:r>
            <a:r>
              <a:rPr lang="zh-CN" altLang="en-US" dirty="0" smtClean="0">
                <a:ea typeface="黑体" pitchFamily="49" charset="-122"/>
              </a:rPr>
              <a:t>服务器建立 </a:t>
            </a:r>
            <a:r>
              <a:rPr lang="en-US" altLang="zh-CN" dirty="0" smtClean="0">
                <a:ea typeface="黑体" pitchFamily="49" charset="-122"/>
              </a:rPr>
              <a:t>TCP </a:t>
            </a:r>
            <a:r>
              <a:rPr lang="zh-CN" altLang="en-US" dirty="0" smtClean="0">
                <a:ea typeface="黑体" pitchFamily="49" charset="-122"/>
              </a:rPr>
              <a:t>连接，然后就把邮件缓存队列中的邮件依次发送出去。   </a:t>
            </a:r>
          </a:p>
        </p:txBody>
      </p:sp>
    </p:spTree>
    <p:extLst>
      <p:ext uri="{BB962C8B-B14F-4D97-AF65-F5344CB8AC3E}">
        <p14:creationId xmlns:p14="http://schemas.microsoft.com/office/powerpoint/2010/main" val="2110796668"/>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2"/>
          <p:cNvSpPr>
            <a:spLocks noGrp="1" noChangeArrowheads="1"/>
          </p:cNvSpPr>
          <p:nvPr>
            <p:ph type="title"/>
          </p:nvPr>
        </p:nvSpPr>
        <p:spPr>
          <a:xfrm>
            <a:off x="496800" y="188640"/>
            <a:ext cx="8560656" cy="792000"/>
          </a:xfrm>
        </p:spPr>
        <p:txBody>
          <a:bodyPr/>
          <a:lstStyle/>
          <a:p>
            <a:pPr algn="ctr"/>
            <a:r>
              <a:rPr lang="zh-CN" altLang="en-US" sz="4000" dirty="0">
                <a:ea typeface="黑体" pitchFamily="49" charset="-122"/>
              </a:rPr>
              <a:t>发送和接收电子邮件的几个重要步骤</a:t>
            </a:r>
            <a:endParaRPr lang="zh-CN" altLang="en-US" sz="4000" dirty="0" smtClean="0">
              <a:ea typeface="黑体" pitchFamily="49" charset="-122"/>
            </a:endParaRPr>
          </a:p>
        </p:txBody>
      </p:sp>
      <p:sp>
        <p:nvSpPr>
          <p:cNvPr id="241668" name="Rectangle 3"/>
          <p:cNvSpPr>
            <a:spLocks noGrp="1" noChangeArrowheads="1"/>
          </p:cNvSpPr>
          <p:nvPr>
            <p:ph idx="1"/>
          </p:nvPr>
        </p:nvSpPr>
        <p:spPr/>
        <p:txBody>
          <a:bodyPr/>
          <a:lstStyle/>
          <a:p>
            <a:pPr eaLnBrk="1" hangingPunct="1">
              <a:buFont typeface="Wingdings" panose="05000000000000000000" pitchFamily="2" charset="2"/>
              <a:buNone/>
              <a:defRPr/>
            </a:pPr>
            <a:r>
              <a:rPr lang="en-US" altLang="zh-CN" dirty="0" smtClean="0">
                <a:sym typeface="Wingdings" panose="05000000000000000000" pitchFamily="2" charset="2"/>
              </a:rPr>
              <a:t> </a:t>
            </a:r>
            <a:r>
              <a:rPr lang="zh-CN" altLang="en-US" dirty="0" smtClean="0"/>
              <a:t>运行在接收方邮件服务器中的</a:t>
            </a:r>
            <a:r>
              <a:rPr lang="en-US" altLang="zh-CN" dirty="0" smtClean="0"/>
              <a:t>SMTP</a:t>
            </a:r>
            <a:r>
              <a:rPr lang="zh-CN" altLang="en-US" dirty="0" smtClean="0"/>
              <a:t>服务器进 程收到邮件后，把邮件放入收件人的用户邮箱中，等待收件人进行读取。 </a:t>
            </a:r>
          </a:p>
          <a:p>
            <a:pPr eaLnBrk="1" hangingPunct="1">
              <a:buFont typeface="Wingdings" panose="05000000000000000000" pitchFamily="2" charset="2"/>
              <a:buNone/>
              <a:defRPr/>
            </a:pPr>
            <a:r>
              <a:rPr lang="zh-CN" altLang="en-US" dirty="0" smtClean="0">
                <a:sym typeface="Wingdings" panose="05000000000000000000" pitchFamily="2" charset="2"/>
              </a:rPr>
              <a:t> </a:t>
            </a:r>
            <a:r>
              <a:rPr lang="zh-CN" altLang="en-US" dirty="0" smtClean="0"/>
              <a:t>收件人在打算收信时，就运行 </a:t>
            </a:r>
            <a:r>
              <a:rPr lang="en-US" altLang="zh-CN" dirty="0" smtClean="0"/>
              <a:t>PC </a:t>
            </a:r>
            <a:r>
              <a:rPr lang="zh-CN" altLang="en-US" dirty="0" smtClean="0"/>
              <a:t>机中的用户代理，使用 </a:t>
            </a:r>
            <a:r>
              <a:rPr lang="en-US" altLang="zh-CN" dirty="0" smtClean="0"/>
              <a:t>POP3</a:t>
            </a:r>
            <a:r>
              <a:rPr lang="zh-CN" altLang="en-US" dirty="0" smtClean="0"/>
              <a:t>（或 </a:t>
            </a:r>
            <a:r>
              <a:rPr lang="en-US" altLang="zh-CN" dirty="0" smtClean="0"/>
              <a:t>IMAP</a:t>
            </a:r>
            <a:r>
              <a:rPr lang="zh-CN" altLang="en-US" dirty="0" smtClean="0"/>
              <a:t>）协议读取发送给自己的邮件。 </a:t>
            </a:r>
          </a:p>
        </p:txBody>
      </p:sp>
      <p:sp>
        <p:nvSpPr>
          <p:cNvPr id="2" name="矩形 1"/>
          <p:cNvSpPr/>
          <p:nvPr/>
        </p:nvSpPr>
        <p:spPr>
          <a:xfrm>
            <a:off x="992560" y="4656038"/>
            <a:ext cx="8280920" cy="1077218"/>
          </a:xfrm>
          <a:prstGeom prst="rect">
            <a:avLst/>
          </a:prstGeom>
          <a:solidFill>
            <a:srgbClr val="FFFF66"/>
          </a:solidFill>
          <a:ln>
            <a:solidFill>
              <a:srgbClr val="000066"/>
            </a:solidFill>
          </a:ln>
        </p:spPr>
        <p:txBody>
          <a:bodyPr wrap="square">
            <a:spAutoFit/>
          </a:bodyPr>
          <a:lstStyle/>
          <a:p>
            <a:r>
              <a:rPr lang="zh-CN" altLang="en-US" sz="3200" b="1" dirty="0">
                <a:solidFill>
                  <a:srgbClr val="000066"/>
                </a:solidFill>
                <a:latin typeface="+mn-lt"/>
                <a:ea typeface="+mn-ea"/>
              </a:rPr>
              <a:t>请注意，</a:t>
            </a:r>
            <a:r>
              <a:rPr lang="en-US" altLang="zh-CN" sz="3200" b="1" dirty="0">
                <a:solidFill>
                  <a:srgbClr val="000066"/>
                </a:solidFill>
                <a:latin typeface="+mn-lt"/>
                <a:ea typeface="+mn-ea"/>
              </a:rPr>
              <a:t>POP3 </a:t>
            </a:r>
            <a:r>
              <a:rPr lang="zh-CN" altLang="en-US" sz="3200" b="1" dirty="0">
                <a:solidFill>
                  <a:srgbClr val="000066"/>
                </a:solidFill>
                <a:latin typeface="+mn-lt"/>
                <a:ea typeface="+mn-ea"/>
              </a:rPr>
              <a:t>服务器和 </a:t>
            </a:r>
            <a:r>
              <a:rPr lang="en-US" altLang="zh-CN" sz="3200" b="1" dirty="0">
                <a:solidFill>
                  <a:srgbClr val="000066"/>
                </a:solidFill>
                <a:latin typeface="+mn-lt"/>
                <a:ea typeface="+mn-ea"/>
              </a:rPr>
              <a:t>POP3 </a:t>
            </a:r>
            <a:r>
              <a:rPr lang="zh-CN" altLang="en-US" sz="3200" b="1" dirty="0">
                <a:solidFill>
                  <a:srgbClr val="000066"/>
                </a:solidFill>
                <a:latin typeface="+mn-lt"/>
                <a:ea typeface="+mn-ea"/>
              </a:rPr>
              <a:t>客户之间的通信是由 </a:t>
            </a:r>
            <a:r>
              <a:rPr lang="en-US" altLang="zh-CN" sz="3200" b="1" dirty="0">
                <a:solidFill>
                  <a:srgbClr val="000066"/>
                </a:solidFill>
                <a:latin typeface="+mn-lt"/>
                <a:ea typeface="+mn-ea"/>
              </a:rPr>
              <a:t>POP3 </a:t>
            </a:r>
            <a:r>
              <a:rPr lang="zh-CN" altLang="en-US" sz="3200" b="1" dirty="0">
                <a:solidFill>
                  <a:srgbClr val="000066"/>
                </a:solidFill>
                <a:latin typeface="+mn-lt"/>
                <a:ea typeface="+mn-ea"/>
              </a:rPr>
              <a:t>客户发起的。</a:t>
            </a:r>
          </a:p>
        </p:txBody>
      </p:sp>
    </p:spTree>
    <p:extLst>
      <p:ext uri="{BB962C8B-B14F-4D97-AF65-F5344CB8AC3E}">
        <p14:creationId xmlns:p14="http://schemas.microsoft.com/office/powerpoint/2010/main" val="2832968848"/>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2"/>
          <p:cNvSpPr>
            <a:spLocks noGrp="1" noChangeArrowheads="1"/>
          </p:cNvSpPr>
          <p:nvPr>
            <p:ph type="title"/>
          </p:nvPr>
        </p:nvSpPr>
        <p:spPr/>
        <p:txBody>
          <a:bodyPr/>
          <a:lstStyle/>
          <a:p>
            <a:pPr algn="ctr" eaLnBrk="1" hangingPunct="1"/>
            <a:r>
              <a:rPr lang="zh-CN" altLang="en-US" dirty="0" smtClean="0">
                <a:ea typeface="黑体" pitchFamily="49" charset="-122"/>
              </a:rPr>
              <a:t>电子邮件的组成</a:t>
            </a:r>
          </a:p>
        </p:txBody>
      </p:sp>
      <p:sp>
        <p:nvSpPr>
          <p:cNvPr id="1155075" name="Rectangle 3"/>
          <p:cNvSpPr>
            <a:spLocks noGrp="1" noChangeArrowheads="1"/>
          </p:cNvSpPr>
          <p:nvPr>
            <p:ph idx="1"/>
          </p:nvPr>
        </p:nvSpPr>
        <p:spPr/>
        <p:txBody>
          <a:bodyPr/>
          <a:lstStyle/>
          <a:p>
            <a:pPr eaLnBrk="1" hangingPunct="1">
              <a:defRPr/>
            </a:pPr>
            <a:r>
              <a:rPr lang="zh-CN" altLang="en-US" dirty="0" smtClean="0"/>
              <a:t>电子邮件由</a:t>
            </a:r>
            <a:r>
              <a:rPr lang="zh-CN" altLang="en-US" dirty="0" smtClean="0">
                <a:solidFill>
                  <a:srgbClr val="FF0000"/>
                </a:solidFill>
              </a:rPr>
              <a:t>信封 </a:t>
            </a:r>
            <a:r>
              <a:rPr lang="en-US" altLang="zh-CN" dirty="0" smtClean="0"/>
              <a:t>(envelope) </a:t>
            </a:r>
            <a:r>
              <a:rPr lang="zh-CN" altLang="en-US" dirty="0" smtClean="0"/>
              <a:t>和</a:t>
            </a:r>
            <a:r>
              <a:rPr lang="zh-CN" altLang="en-US" dirty="0" smtClean="0">
                <a:solidFill>
                  <a:srgbClr val="FF0000"/>
                </a:solidFill>
              </a:rPr>
              <a:t>内容 </a:t>
            </a:r>
            <a:r>
              <a:rPr lang="en-US" altLang="zh-CN" dirty="0" smtClean="0"/>
              <a:t>(content) </a:t>
            </a:r>
            <a:r>
              <a:rPr lang="zh-CN" altLang="en-US" dirty="0" smtClean="0"/>
              <a:t>两部分组成。</a:t>
            </a:r>
          </a:p>
          <a:p>
            <a:pPr eaLnBrk="1" hangingPunct="1">
              <a:defRPr/>
            </a:pPr>
            <a:r>
              <a:rPr lang="zh-CN" altLang="en-US" dirty="0" smtClean="0"/>
              <a:t>电子邮件的传输程序根据邮件信封上的信息来传送邮件。用户在从自己的邮箱中读取邮件时才能见到邮件的内容。</a:t>
            </a:r>
          </a:p>
          <a:p>
            <a:pPr eaLnBrk="1" hangingPunct="1">
              <a:defRPr/>
            </a:pPr>
            <a:r>
              <a:rPr lang="zh-CN" altLang="en-US" dirty="0" smtClean="0"/>
              <a:t>在邮件的信封上，最重要的就是收件人的地址。  </a:t>
            </a:r>
          </a:p>
        </p:txBody>
      </p:sp>
    </p:spTree>
    <p:extLst>
      <p:ext uri="{BB962C8B-B14F-4D97-AF65-F5344CB8AC3E}">
        <p14:creationId xmlns:p14="http://schemas.microsoft.com/office/powerpoint/2010/main" val="14210161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5507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5507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5075" grpId="0" build="p"/>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2"/>
          <p:cNvSpPr>
            <a:spLocks noChangeArrowheads="1"/>
          </p:cNvSpPr>
          <p:nvPr/>
        </p:nvSpPr>
        <p:spPr bwMode="auto">
          <a:xfrm>
            <a:off x="776536" y="2371477"/>
            <a:ext cx="8725314" cy="769491"/>
          </a:xfrm>
          <a:prstGeom prst="rect">
            <a:avLst/>
          </a:prstGeom>
          <a:solidFill>
            <a:srgbClr val="FFFF66"/>
          </a:solidFill>
          <a:ln w="9525">
            <a:solidFill>
              <a:schemeClr val="tx1"/>
            </a:solidFill>
            <a:miter lim="800000"/>
            <a:headEnd/>
            <a:tailEnd/>
          </a:ln>
          <a:effectLst/>
        </p:spPr>
        <p:txBody>
          <a:bodyPr wrap="none" anchor="ctr"/>
          <a:lstStyle/>
          <a:p>
            <a:pPr eaLnBrk="1" hangingPunct="1"/>
            <a:endParaRPr lang="zh-CN" altLang="en-US"/>
          </a:p>
        </p:txBody>
      </p:sp>
      <p:sp>
        <p:nvSpPr>
          <p:cNvPr id="242691" name="Rectangle 3"/>
          <p:cNvSpPr>
            <a:spLocks noGrp="1" noChangeArrowheads="1"/>
          </p:cNvSpPr>
          <p:nvPr>
            <p:ph type="title"/>
          </p:nvPr>
        </p:nvSpPr>
        <p:spPr/>
        <p:txBody>
          <a:bodyPr/>
          <a:lstStyle/>
          <a:p>
            <a:pPr algn="ctr" eaLnBrk="1" hangingPunct="1">
              <a:defRPr/>
            </a:pPr>
            <a:r>
              <a:rPr dirty="0"/>
              <a:t>电子邮件地址的格式</a:t>
            </a:r>
          </a:p>
        </p:txBody>
      </p:sp>
      <p:sp>
        <p:nvSpPr>
          <p:cNvPr id="1157124" name="Rectangle 4"/>
          <p:cNvSpPr>
            <a:spLocks noGrp="1" noChangeArrowheads="1"/>
          </p:cNvSpPr>
          <p:nvPr>
            <p:ph idx="1"/>
          </p:nvPr>
        </p:nvSpPr>
        <p:spPr/>
        <p:txBody>
          <a:bodyPr/>
          <a:lstStyle/>
          <a:p>
            <a:pPr marL="316531" indent="-316531" eaLnBrk="1" hangingPunct="1">
              <a:spcBef>
                <a:spcPts val="554"/>
              </a:spcBef>
              <a:defRPr/>
            </a:pPr>
            <a:r>
              <a:rPr lang="en-US" altLang="zh-CN" dirty="0" smtClean="0"/>
              <a:t>TCP/IP </a:t>
            </a:r>
            <a:r>
              <a:rPr lang="zh-CN" altLang="en-US" dirty="0" smtClean="0"/>
              <a:t>体系的电子邮件系统规定电子邮件地址的格式如下：</a:t>
            </a:r>
          </a:p>
          <a:p>
            <a:pPr marL="316531" indent="-316531" eaLnBrk="1" hangingPunct="1">
              <a:spcBef>
                <a:spcPct val="45000"/>
              </a:spcBef>
              <a:spcAft>
                <a:spcPct val="45000"/>
              </a:spcAft>
              <a:buFont typeface="Wingdings" panose="05000000000000000000" pitchFamily="2" charset="2"/>
              <a:buNone/>
              <a:defRPr/>
            </a:pPr>
            <a:r>
              <a:rPr lang="zh-CN" altLang="en-US" dirty="0" smtClean="0"/>
              <a:t> </a:t>
            </a:r>
            <a:r>
              <a:rPr lang="en-US" altLang="zh-CN" dirty="0" smtClean="0"/>
              <a:t>	 </a:t>
            </a:r>
            <a:r>
              <a:rPr lang="zh-CN" altLang="en-US" dirty="0" smtClean="0"/>
              <a:t>收件人邮箱名</a:t>
            </a:r>
            <a:r>
              <a:rPr lang="en-US" altLang="zh-CN" dirty="0" smtClean="0"/>
              <a:t>@</a:t>
            </a:r>
            <a:r>
              <a:rPr lang="zh-CN" altLang="en-US" dirty="0" smtClean="0"/>
              <a:t>邮箱所在主机的域名      </a:t>
            </a:r>
            <a:r>
              <a:rPr lang="en-US" altLang="zh-CN" dirty="0" smtClean="0"/>
              <a:t>(6-1)</a:t>
            </a:r>
          </a:p>
          <a:p>
            <a:pPr marL="316531" indent="-316531" eaLnBrk="1" hangingPunct="1">
              <a:spcBef>
                <a:spcPct val="0"/>
              </a:spcBef>
              <a:spcAft>
                <a:spcPct val="25000"/>
              </a:spcAft>
              <a:defRPr/>
            </a:pPr>
            <a:r>
              <a:rPr lang="zh-CN" altLang="en-US" dirty="0" smtClean="0"/>
              <a:t>符号“</a:t>
            </a:r>
            <a:r>
              <a:rPr lang="en-US" altLang="zh-CN" dirty="0" smtClean="0"/>
              <a:t>@”</a:t>
            </a:r>
            <a:r>
              <a:rPr lang="zh-CN" altLang="en-US" dirty="0" smtClean="0"/>
              <a:t>读作“</a:t>
            </a:r>
            <a:r>
              <a:rPr lang="en-US" altLang="zh-CN" dirty="0" smtClean="0"/>
              <a:t>at”</a:t>
            </a:r>
            <a:r>
              <a:rPr lang="zh-CN" altLang="en-US" dirty="0" smtClean="0"/>
              <a:t>，表示“在”的意思。 </a:t>
            </a:r>
          </a:p>
          <a:p>
            <a:pPr marL="316531" indent="-316531" eaLnBrk="1" hangingPunct="1">
              <a:spcBef>
                <a:spcPct val="0"/>
              </a:spcBef>
              <a:spcAft>
                <a:spcPct val="45000"/>
              </a:spcAft>
              <a:defRPr/>
            </a:pPr>
            <a:r>
              <a:rPr lang="zh-CN" altLang="en-US" dirty="0" smtClean="0"/>
              <a:t>例如电子邮件地址 </a:t>
            </a:r>
            <a:r>
              <a:rPr lang="en-US" altLang="zh-CN" dirty="0" smtClean="0"/>
              <a:t>xiexiren@tsinghua.org.cn</a:t>
            </a:r>
          </a:p>
        </p:txBody>
      </p:sp>
      <p:grpSp>
        <p:nvGrpSpPr>
          <p:cNvPr id="1157125" name="Group 5"/>
          <p:cNvGrpSpPr>
            <a:grpSpLocks/>
          </p:cNvGrpSpPr>
          <p:nvPr/>
        </p:nvGrpSpPr>
        <p:grpSpPr bwMode="auto">
          <a:xfrm>
            <a:off x="5267134" y="4437112"/>
            <a:ext cx="4134380" cy="1728787"/>
            <a:chOff x="3152" y="2931"/>
            <a:chExt cx="2404" cy="1089"/>
          </a:xfrm>
        </p:grpSpPr>
        <p:sp>
          <p:nvSpPr>
            <p:cNvPr id="254987" name="Line 6"/>
            <p:cNvSpPr>
              <a:spLocks noChangeShapeType="1"/>
            </p:cNvSpPr>
            <p:nvPr/>
          </p:nvSpPr>
          <p:spPr bwMode="auto">
            <a:xfrm>
              <a:off x="3696" y="2931"/>
              <a:ext cx="1702" cy="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254988" name="Group 7"/>
            <p:cNvGrpSpPr>
              <a:grpSpLocks/>
            </p:cNvGrpSpPr>
            <p:nvPr/>
          </p:nvGrpSpPr>
          <p:grpSpPr bwMode="auto">
            <a:xfrm>
              <a:off x="3152" y="3339"/>
              <a:ext cx="2404" cy="681"/>
              <a:chOff x="3152" y="3339"/>
              <a:chExt cx="2404" cy="681"/>
            </a:xfrm>
          </p:grpSpPr>
          <p:sp>
            <p:nvSpPr>
              <p:cNvPr id="254989" name="AutoShape 8"/>
              <p:cNvSpPr>
                <a:spLocks noChangeArrowheads="1"/>
              </p:cNvSpPr>
              <p:nvPr/>
            </p:nvSpPr>
            <p:spPr bwMode="auto">
              <a:xfrm>
                <a:off x="3152" y="3339"/>
                <a:ext cx="2404" cy="681"/>
              </a:xfrm>
              <a:prstGeom prst="wedgeRoundRectCallout">
                <a:avLst>
                  <a:gd name="adj1" fmla="val 167"/>
                  <a:gd name="adj2" fmla="val -108148"/>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2800" b="1">
                  <a:solidFill>
                    <a:srgbClr val="000099"/>
                  </a:solidFill>
                </a:endParaRPr>
              </a:p>
            </p:txBody>
          </p:sp>
          <p:sp>
            <p:nvSpPr>
              <p:cNvPr id="254990" name="Text Box 9"/>
              <p:cNvSpPr txBox="1">
                <a:spLocks noChangeArrowheads="1"/>
              </p:cNvSpPr>
              <p:nvPr/>
            </p:nvSpPr>
            <p:spPr bwMode="auto">
              <a:xfrm>
                <a:off x="3179" y="3386"/>
                <a:ext cx="2300" cy="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000099"/>
                    </a:solidFill>
                    <a:latin typeface="黑体" pitchFamily="49" charset="-122"/>
                    <a:ea typeface="黑体" pitchFamily="49" charset="-122"/>
                  </a:rPr>
                  <a:t>邮箱所在的主机的域名</a:t>
                </a:r>
              </a:p>
              <a:p>
                <a:pPr eaLnBrk="1" hangingPunct="1"/>
                <a:r>
                  <a:rPr lang="zh-CN" altLang="en-US" sz="2800" b="1">
                    <a:solidFill>
                      <a:srgbClr val="000099"/>
                    </a:solidFill>
                    <a:latin typeface="黑体" pitchFamily="49" charset="-122"/>
                    <a:ea typeface="黑体" pitchFamily="49" charset="-122"/>
                  </a:rPr>
                  <a:t>在全世界必须是唯一的 </a:t>
                </a:r>
              </a:p>
            </p:txBody>
          </p:sp>
        </p:grpSp>
      </p:grpSp>
      <p:grpSp>
        <p:nvGrpSpPr>
          <p:cNvPr id="1157130" name="Group 10"/>
          <p:cNvGrpSpPr>
            <a:grpSpLocks/>
          </p:cNvGrpSpPr>
          <p:nvPr/>
        </p:nvGrpSpPr>
        <p:grpSpPr bwMode="auto">
          <a:xfrm>
            <a:off x="704528" y="4437112"/>
            <a:ext cx="5030390" cy="1728787"/>
            <a:chOff x="545" y="2931"/>
            <a:chExt cx="2925" cy="1089"/>
          </a:xfrm>
        </p:grpSpPr>
        <p:sp>
          <p:nvSpPr>
            <p:cNvPr id="254983" name="Line 11"/>
            <p:cNvSpPr>
              <a:spLocks noChangeShapeType="1"/>
            </p:cNvSpPr>
            <p:nvPr/>
          </p:nvSpPr>
          <p:spPr bwMode="auto">
            <a:xfrm>
              <a:off x="2597" y="2931"/>
              <a:ext cx="873" cy="0"/>
            </a:xfrm>
            <a:prstGeom prst="line">
              <a:avLst/>
            </a:prstGeom>
            <a:noFill/>
            <a:ln w="381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254984" name="Group 12"/>
            <p:cNvGrpSpPr>
              <a:grpSpLocks/>
            </p:cNvGrpSpPr>
            <p:nvPr/>
          </p:nvGrpSpPr>
          <p:grpSpPr bwMode="auto">
            <a:xfrm>
              <a:off x="545" y="3339"/>
              <a:ext cx="2223" cy="681"/>
              <a:chOff x="545" y="3339"/>
              <a:chExt cx="2223" cy="681"/>
            </a:xfrm>
          </p:grpSpPr>
          <p:sp>
            <p:nvSpPr>
              <p:cNvPr id="254985" name="AutoShape 13"/>
              <p:cNvSpPr>
                <a:spLocks noChangeArrowheads="1"/>
              </p:cNvSpPr>
              <p:nvPr/>
            </p:nvSpPr>
            <p:spPr bwMode="auto">
              <a:xfrm>
                <a:off x="545" y="3339"/>
                <a:ext cx="2223" cy="681"/>
              </a:xfrm>
              <a:prstGeom prst="wedgeRoundRectCallout">
                <a:avLst>
                  <a:gd name="adj1" fmla="val 63764"/>
                  <a:gd name="adj2" fmla="val -108148"/>
                  <a:gd name="adj3" fmla="val 16667"/>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2800" b="1">
                  <a:solidFill>
                    <a:srgbClr val="000099"/>
                  </a:solidFill>
                </a:endParaRPr>
              </a:p>
            </p:txBody>
          </p:sp>
          <p:sp>
            <p:nvSpPr>
              <p:cNvPr id="254986" name="Text Box 14"/>
              <p:cNvSpPr txBox="1">
                <a:spLocks noChangeArrowheads="1"/>
              </p:cNvSpPr>
              <p:nvPr/>
            </p:nvSpPr>
            <p:spPr bwMode="auto">
              <a:xfrm>
                <a:off x="591" y="3385"/>
                <a:ext cx="2091" cy="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a:solidFill>
                      <a:srgbClr val="000099"/>
                    </a:solidFill>
                    <a:latin typeface="黑体" pitchFamily="49" charset="-122"/>
                    <a:ea typeface="黑体" pitchFamily="49" charset="-122"/>
                  </a:rPr>
                  <a:t>这个用户名在该域名</a:t>
                </a:r>
              </a:p>
              <a:p>
                <a:pPr eaLnBrk="1" hangingPunct="1"/>
                <a:r>
                  <a:rPr lang="zh-CN" altLang="en-US" sz="2800" b="1">
                    <a:solidFill>
                      <a:srgbClr val="000099"/>
                    </a:solidFill>
                    <a:latin typeface="黑体" pitchFamily="49" charset="-122"/>
                    <a:ea typeface="黑体" pitchFamily="49" charset="-122"/>
                  </a:rPr>
                  <a:t>的范围内是唯一的。 </a:t>
                </a:r>
              </a:p>
            </p:txBody>
          </p:sp>
        </p:grpSp>
      </p:grpSp>
    </p:spTree>
    <p:extLst>
      <p:ext uri="{BB962C8B-B14F-4D97-AF65-F5344CB8AC3E}">
        <p14:creationId xmlns:p14="http://schemas.microsoft.com/office/powerpoint/2010/main" val="39084387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157124">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5712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1571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p:cNvSpPr>
            <a:spLocks noGrp="1" noChangeArrowheads="1"/>
          </p:cNvSpPr>
          <p:nvPr>
            <p:ph type="title"/>
          </p:nvPr>
        </p:nvSpPr>
        <p:spPr/>
        <p:txBody>
          <a:bodyPr/>
          <a:lstStyle/>
          <a:p>
            <a:pPr eaLnBrk="1" hangingPunct="1"/>
            <a:r>
              <a:rPr lang="en-US" altLang="zh-CN" dirty="0" smtClean="0">
                <a:ea typeface="黑体" pitchFamily="49" charset="-122"/>
              </a:rPr>
              <a:t>6.5.2  </a:t>
            </a:r>
            <a:r>
              <a:rPr lang="zh-CN" altLang="en-US" dirty="0" smtClean="0">
                <a:ea typeface="黑体" pitchFamily="49" charset="-122"/>
              </a:rPr>
              <a:t>简单邮件传送协议 </a:t>
            </a:r>
            <a:r>
              <a:rPr lang="en-US" altLang="zh-CN" dirty="0" smtClean="0">
                <a:ea typeface="黑体" pitchFamily="49" charset="-122"/>
              </a:rPr>
              <a:t>SMTP </a:t>
            </a:r>
          </a:p>
        </p:txBody>
      </p:sp>
      <p:sp>
        <p:nvSpPr>
          <p:cNvPr id="1159171" name="Rectangle 3"/>
          <p:cNvSpPr>
            <a:spLocks noGrp="1" noChangeArrowheads="1"/>
          </p:cNvSpPr>
          <p:nvPr>
            <p:ph idx="1"/>
          </p:nvPr>
        </p:nvSpPr>
        <p:spPr/>
        <p:txBody>
          <a:bodyPr/>
          <a:lstStyle/>
          <a:p>
            <a:pPr eaLnBrk="1" hangingPunct="1">
              <a:defRPr/>
            </a:pPr>
            <a:r>
              <a:rPr lang="en-US" altLang="zh-CN" dirty="0" smtClean="0"/>
              <a:t>SMTP </a:t>
            </a:r>
            <a:r>
              <a:rPr lang="zh-CN" altLang="en-US" dirty="0" smtClean="0"/>
              <a:t>所规定的就是在两个相互通信的 </a:t>
            </a:r>
            <a:r>
              <a:rPr lang="en-US" altLang="zh-CN" dirty="0" smtClean="0"/>
              <a:t>SMTP </a:t>
            </a:r>
            <a:r>
              <a:rPr lang="zh-CN" altLang="en-US" dirty="0" smtClean="0"/>
              <a:t>进程之间应如何交换信息。</a:t>
            </a:r>
          </a:p>
          <a:p>
            <a:pPr eaLnBrk="1" hangingPunct="1">
              <a:defRPr/>
            </a:pPr>
            <a:r>
              <a:rPr lang="zh-CN" altLang="en-US" dirty="0" smtClean="0"/>
              <a:t>由于 </a:t>
            </a:r>
            <a:r>
              <a:rPr lang="en-US" altLang="zh-CN" dirty="0" smtClean="0"/>
              <a:t>SMTP </a:t>
            </a:r>
            <a:r>
              <a:rPr lang="zh-CN" altLang="en-US" dirty="0" smtClean="0"/>
              <a:t>使用</a:t>
            </a:r>
            <a:r>
              <a:rPr lang="zh-CN" altLang="en-US" dirty="0" smtClean="0">
                <a:solidFill>
                  <a:srgbClr val="FF0000"/>
                </a:solidFill>
              </a:rPr>
              <a:t>客户服务器</a:t>
            </a:r>
            <a:r>
              <a:rPr lang="zh-CN" altLang="en-US" dirty="0" smtClean="0"/>
              <a:t>方式，因此负责发送邮件的 </a:t>
            </a:r>
            <a:r>
              <a:rPr lang="en-US" altLang="zh-CN" dirty="0" smtClean="0"/>
              <a:t>SMTP </a:t>
            </a:r>
            <a:r>
              <a:rPr lang="zh-CN" altLang="en-US" dirty="0" smtClean="0"/>
              <a:t>进程就是 </a:t>
            </a:r>
            <a:r>
              <a:rPr lang="en-US" altLang="zh-CN" dirty="0" smtClean="0"/>
              <a:t>SMTP </a:t>
            </a:r>
            <a:r>
              <a:rPr lang="zh-CN" altLang="en-US" dirty="0" smtClean="0"/>
              <a:t>客户，而负责接收邮件的 </a:t>
            </a:r>
            <a:r>
              <a:rPr lang="en-US" altLang="zh-CN" dirty="0" smtClean="0"/>
              <a:t>SMTP </a:t>
            </a:r>
            <a:r>
              <a:rPr lang="zh-CN" altLang="en-US" dirty="0" smtClean="0"/>
              <a:t>进程就是 </a:t>
            </a:r>
            <a:r>
              <a:rPr lang="en-US" altLang="zh-CN" dirty="0" smtClean="0"/>
              <a:t>SMTP </a:t>
            </a:r>
            <a:r>
              <a:rPr lang="zh-CN" altLang="en-US" dirty="0" smtClean="0"/>
              <a:t>服务器。</a:t>
            </a:r>
          </a:p>
          <a:p>
            <a:pPr eaLnBrk="1" hangingPunct="1">
              <a:defRPr/>
            </a:pPr>
            <a:r>
              <a:rPr lang="en-US" altLang="zh-CN" dirty="0" smtClean="0"/>
              <a:t>SMTP </a:t>
            </a:r>
            <a:r>
              <a:rPr lang="zh-CN" altLang="en-US" dirty="0" smtClean="0"/>
              <a:t>规定了 </a:t>
            </a:r>
            <a:r>
              <a:rPr lang="en-US" altLang="zh-CN" dirty="0" smtClean="0"/>
              <a:t>14 </a:t>
            </a:r>
            <a:r>
              <a:rPr lang="zh-CN" altLang="en-US" dirty="0" smtClean="0"/>
              <a:t>条命令和 </a:t>
            </a:r>
            <a:r>
              <a:rPr lang="en-US" altLang="zh-CN" dirty="0" smtClean="0"/>
              <a:t>21 </a:t>
            </a:r>
            <a:r>
              <a:rPr lang="zh-CN" altLang="en-US" dirty="0" smtClean="0"/>
              <a:t>种应答信息。每条命令用 </a:t>
            </a:r>
            <a:r>
              <a:rPr lang="en-US" altLang="zh-CN" dirty="0" smtClean="0"/>
              <a:t>4 </a:t>
            </a:r>
            <a:r>
              <a:rPr lang="zh-CN" altLang="en-US" dirty="0" smtClean="0"/>
              <a:t>个字母组成，而每一种应答信息一般只有一行信息，由一个 </a:t>
            </a:r>
            <a:r>
              <a:rPr lang="en-US" altLang="zh-CN" dirty="0" smtClean="0"/>
              <a:t>3 </a:t>
            </a:r>
            <a:r>
              <a:rPr lang="zh-CN" altLang="en-US" dirty="0" smtClean="0"/>
              <a:t>位数字的代码开始，后面附上（也可不附上）很简单的文字说明。  </a:t>
            </a:r>
          </a:p>
        </p:txBody>
      </p:sp>
    </p:spTree>
    <p:extLst>
      <p:ext uri="{BB962C8B-B14F-4D97-AF65-F5344CB8AC3E}">
        <p14:creationId xmlns:p14="http://schemas.microsoft.com/office/powerpoint/2010/main" val="4115608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15917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5917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2"/>
          <p:cNvSpPr>
            <a:spLocks noGrp="1" noChangeArrowheads="1"/>
          </p:cNvSpPr>
          <p:nvPr>
            <p:ph type="title"/>
          </p:nvPr>
        </p:nvSpPr>
        <p:spPr/>
        <p:txBody>
          <a:bodyPr/>
          <a:lstStyle/>
          <a:p>
            <a:pPr algn="ctr" eaLnBrk="1" hangingPunct="1"/>
            <a:r>
              <a:rPr lang="en-US" altLang="zh-CN" smtClean="0">
                <a:ea typeface="黑体" pitchFamily="49" charset="-122"/>
              </a:rPr>
              <a:t>SMTP </a:t>
            </a:r>
            <a:r>
              <a:rPr lang="zh-CN" altLang="en-US" smtClean="0">
                <a:ea typeface="黑体" pitchFamily="49" charset="-122"/>
              </a:rPr>
              <a:t>通信的三个阶段 </a:t>
            </a:r>
          </a:p>
        </p:txBody>
      </p:sp>
      <p:sp>
        <p:nvSpPr>
          <p:cNvPr id="248836" name="Rectangle 3"/>
          <p:cNvSpPr>
            <a:spLocks noGrp="1" noChangeArrowheads="1"/>
          </p:cNvSpPr>
          <p:nvPr>
            <p:ph idx="1"/>
          </p:nvPr>
        </p:nvSpPr>
        <p:spPr/>
        <p:txBody>
          <a:bodyPr/>
          <a:lstStyle/>
          <a:p>
            <a:pPr eaLnBrk="1" hangingPunct="1">
              <a:buFont typeface="Wingdings" panose="05000000000000000000" pitchFamily="2" charset="2"/>
              <a:buNone/>
              <a:defRPr/>
            </a:pPr>
            <a:r>
              <a:rPr lang="en-US" altLang="zh-CN" dirty="0" smtClean="0">
                <a:solidFill>
                  <a:srgbClr val="FF0000"/>
                </a:solidFill>
              </a:rPr>
              <a:t>1. </a:t>
            </a:r>
            <a:r>
              <a:rPr lang="zh-CN" altLang="en-US" dirty="0" smtClean="0">
                <a:solidFill>
                  <a:srgbClr val="FF0000"/>
                </a:solidFill>
              </a:rPr>
              <a:t>连接建立：</a:t>
            </a:r>
            <a:r>
              <a:rPr lang="zh-CN" altLang="en-US" dirty="0" smtClean="0"/>
              <a:t>连接是在发送主机的 </a:t>
            </a:r>
            <a:r>
              <a:rPr lang="en-US" altLang="zh-CN" dirty="0" smtClean="0"/>
              <a:t>SMTP </a:t>
            </a:r>
            <a:r>
              <a:rPr lang="zh-CN" altLang="en-US" dirty="0" smtClean="0"/>
              <a:t>客户和接收主机的 </a:t>
            </a:r>
            <a:r>
              <a:rPr lang="en-US" altLang="zh-CN" dirty="0" smtClean="0"/>
              <a:t>SMTP </a:t>
            </a:r>
            <a:r>
              <a:rPr lang="zh-CN" altLang="en-US" dirty="0" smtClean="0"/>
              <a:t>服务器之间建立的。</a:t>
            </a:r>
            <a:r>
              <a:rPr lang="en-US" altLang="zh-CN" dirty="0" smtClean="0">
                <a:solidFill>
                  <a:srgbClr val="0000FF"/>
                </a:solidFill>
              </a:rPr>
              <a:t>SMTP</a:t>
            </a:r>
            <a:r>
              <a:rPr lang="zh-CN" altLang="en-US" dirty="0" smtClean="0">
                <a:solidFill>
                  <a:srgbClr val="0000FF"/>
                </a:solidFill>
              </a:rPr>
              <a:t>不使用中间的邮件服务器。</a:t>
            </a:r>
            <a:r>
              <a:rPr lang="zh-CN" altLang="en-US" sz="3600" dirty="0" smtClean="0"/>
              <a:t> </a:t>
            </a:r>
            <a:r>
              <a:rPr lang="zh-CN" altLang="en-US" dirty="0" smtClean="0"/>
              <a:t>  </a:t>
            </a:r>
          </a:p>
          <a:p>
            <a:pPr eaLnBrk="1" hangingPunct="1">
              <a:buFont typeface="Wingdings" panose="05000000000000000000" pitchFamily="2" charset="2"/>
              <a:buNone/>
              <a:defRPr/>
            </a:pPr>
            <a:r>
              <a:rPr lang="en-US" altLang="zh-CN" dirty="0" smtClean="0">
                <a:solidFill>
                  <a:srgbClr val="FF0000"/>
                </a:solidFill>
              </a:rPr>
              <a:t>2. </a:t>
            </a:r>
            <a:r>
              <a:rPr lang="zh-CN" altLang="en-US" dirty="0" smtClean="0">
                <a:solidFill>
                  <a:srgbClr val="FF0000"/>
                </a:solidFill>
              </a:rPr>
              <a:t>邮件传送</a:t>
            </a:r>
          </a:p>
          <a:p>
            <a:pPr eaLnBrk="1" hangingPunct="1">
              <a:buFont typeface="Wingdings" panose="05000000000000000000" pitchFamily="2" charset="2"/>
              <a:buNone/>
              <a:defRPr/>
            </a:pPr>
            <a:r>
              <a:rPr lang="en-US" altLang="zh-CN" dirty="0" smtClean="0">
                <a:solidFill>
                  <a:srgbClr val="FF0000"/>
                </a:solidFill>
              </a:rPr>
              <a:t>3. </a:t>
            </a:r>
            <a:r>
              <a:rPr lang="zh-CN" altLang="en-US" dirty="0" smtClean="0">
                <a:solidFill>
                  <a:srgbClr val="FF0000"/>
                </a:solidFill>
              </a:rPr>
              <a:t>连接释放：</a:t>
            </a:r>
            <a:r>
              <a:rPr lang="zh-CN" altLang="en-US" dirty="0" smtClean="0"/>
              <a:t>邮件发送完毕后，</a:t>
            </a:r>
            <a:r>
              <a:rPr lang="en-US" altLang="zh-CN" dirty="0" smtClean="0"/>
              <a:t>SMTP </a:t>
            </a:r>
            <a:r>
              <a:rPr lang="zh-CN" altLang="en-US" dirty="0" smtClean="0"/>
              <a:t>应释放 </a:t>
            </a:r>
            <a:r>
              <a:rPr lang="en-US" altLang="zh-CN" dirty="0" smtClean="0"/>
              <a:t>TCP </a:t>
            </a:r>
            <a:r>
              <a:rPr lang="zh-CN" altLang="en-US" dirty="0" smtClean="0"/>
              <a:t>连接。 </a:t>
            </a:r>
          </a:p>
        </p:txBody>
      </p:sp>
    </p:spTree>
    <p:extLst>
      <p:ext uri="{BB962C8B-B14F-4D97-AF65-F5344CB8AC3E}">
        <p14:creationId xmlns:p14="http://schemas.microsoft.com/office/powerpoint/2010/main" val="4251439880"/>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2"/>
          <p:cNvSpPr>
            <a:spLocks noGrp="1" noChangeArrowheads="1"/>
          </p:cNvSpPr>
          <p:nvPr>
            <p:ph type="title"/>
          </p:nvPr>
        </p:nvSpPr>
        <p:spPr/>
        <p:txBody>
          <a:bodyPr/>
          <a:lstStyle/>
          <a:p>
            <a:pPr marL="838200" indent="-838200" eaLnBrk="1" hangingPunct="1"/>
            <a:r>
              <a:rPr lang="en-US" altLang="zh-CN" dirty="0" smtClean="0">
                <a:ea typeface="黑体" pitchFamily="49" charset="-122"/>
              </a:rPr>
              <a:t>6.5.3  </a:t>
            </a:r>
            <a:r>
              <a:rPr lang="zh-CN" altLang="en-US" dirty="0" smtClean="0">
                <a:ea typeface="黑体" pitchFamily="49" charset="-122"/>
              </a:rPr>
              <a:t>电子邮件的信息格式 </a:t>
            </a:r>
          </a:p>
        </p:txBody>
      </p:sp>
      <p:sp>
        <p:nvSpPr>
          <p:cNvPr id="1163267" name="Rectangle 3"/>
          <p:cNvSpPr>
            <a:spLocks noGrp="1" noChangeArrowheads="1"/>
          </p:cNvSpPr>
          <p:nvPr>
            <p:ph idx="1"/>
          </p:nvPr>
        </p:nvSpPr>
        <p:spPr/>
        <p:txBody>
          <a:bodyPr/>
          <a:lstStyle/>
          <a:p>
            <a:pPr eaLnBrk="1" hangingPunct="1">
              <a:defRPr/>
            </a:pPr>
            <a:r>
              <a:rPr lang="zh-CN" altLang="en-US" dirty="0" smtClean="0"/>
              <a:t>一个电子邮件分为</a:t>
            </a:r>
            <a:r>
              <a:rPr lang="zh-CN" altLang="en-US" dirty="0" smtClean="0">
                <a:solidFill>
                  <a:srgbClr val="FF0000"/>
                </a:solidFill>
              </a:rPr>
              <a:t>信封</a:t>
            </a:r>
            <a:r>
              <a:rPr lang="zh-CN" altLang="en-US" dirty="0" smtClean="0"/>
              <a:t>和</a:t>
            </a:r>
            <a:r>
              <a:rPr lang="zh-CN" altLang="en-US" dirty="0" smtClean="0">
                <a:solidFill>
                  <a:srgbClr val="FF0000"/>
                </a:solidFill>
              </a:rPr>
              <a:t>内容</a:t>
            </a:r>
            <a:r>
              <a:rPr lang="zh-CN" altLang="en-US" dirty="0" smtClean="0"/>
              <a:t>两大部分。</a:t>
            </a:r>
          </a:p>
          <a:p>
            <a:pPr eaLnBrk="1" hangingPunct="1">
              <a:defRPr/>
            </a:pPr>
            <a:r>
              <a:rPr lang="en-US" altLang="zh-CN" dirty="0" smtClean="0"/>
              <a:t>RFC 822 </a:t>
            </a:r>
            <a:r>
              <a:rPr lang="zh-CN" altLang="en-US" dirty="0" smtClean="0"/>
              <a:t>只规定了邮件</a:t>
            </a:r>
            <a:r>
              <a:rPr lang="zh-CN" altLang="en-US" dirty="0" smtClean="0">
                <a:solidFill>
                  <a:srgbClr val="FF0000"/>
                </a:solidFill>
              </a:rPr>
              <a:t>内容</a:t>
            </a:r>
            <a:r>
              <a:rPr lang="zh-CN" altLang="en-US" dirty="0" smtClean="0"/>
              <a:t>中的</a:t>
            </a:r>
            <a:r>
              <a:rPr lang="zh-CN" altLang="en-US" dirty="0" smtClean="0">
                <a:solidFill>
                  <a:srgbClr val="FF0000"/>
                </a:solidFill>
              </a:rPr>
              <a:t>首部 </a:t>
            </a:r>
            <a:r>
              <a:rPr lang="en-US" altLang="zh-CN" dirty="0" smtClean="0"/>
              <a:t>(header) </a:t>
            </a:r>
            <a:r>
              <a:rPr lang="zh-CN" altLang="en-US" dirty="0" smtClean="0"/>
              <a:t>格式，而对邮件的</a:t>
            </a:r>
            <a:r>
              <a:rPr lang="zh-CN" altLang="en-US" dirty="0" smtClean="0">
                <a:solidFill>
                  <a:srgbClr val="FF0000"/>
                </a:solidFill>
              </a:rPr>
              <a:t>主体 </a:t>
            </a:r>
            <a:r>
              <a:rPr lang="en-US" altLang="zh-CN" dirty="0" smtClean="0"/>
              <a:t>(body )</a:t>
            </a:r>
            <a:r>
              <a:rPr lang="zh-CN" altLang="en-US" dirty="0" smtClean="0"/>
              <a:t>部分则让用户自由撰写。</a:t>
            </a:r>
          </a:p>
          <a:p>
            <a:pPr eaLnBrk="1" hangingPunct="1">
              <a:defRPr/>
            </a:pPr>
            <a:r>
              <a:rPr lang="zh-CN" altLang="en-US" dirty="0" smtClean="0"/>
              <a:t>用户写好首部后，邮件系统将自动地将信封所需的信息提取出来并写在信封上。所以用户不需要填写电子邮件信封上的信息。</a:t>
            </a:r>
          </a:p>
          <a:p>
            <a:pPr eaLnBrk="1" hangingPunct="1">
              <a:defRPr/>
            </a:pPr>
            <a:r>
              <a:rPr lang="zh-CN" altLang="en-US" dirty="0" smtClean="0"/>
              <a:t>邮件内容首部包括一些关键字，后面加上冒号。最重要的关键字是：</a:t>
            </a:r>
            <a:r>
              <a:rPr lang="en-US" altLang="zh-CN" dirty="0" smtClean="0"/>
              <a:t>To </a:t>
            </a:r>
            <a:r>
              <a:rPr lang="zh-CN" altLang="en-US" dirty="0" smtClean="0"/>
              <a:t>和 </a:t>
            </a:r>
            <a:r>
              <a:rPr lang="en-US" altLang="zh-CN" dirty="0" smtClean="0"/>
              <a:t>Subject</a:t>
            </a:r>
            <a:r>
              <a:rPr lang="zh-CN" altLang="en-US" dirty="0" smtClean="0"/>
              <a:t>。</a:t>
            </a:r>
            <a:r>
              <a:rPr lang="zh-CN" altLang="en-US" sz="3600" dirty="0" smtClean="0"/>
              <a:t>  </a:t>
            </a:r>
            <a:r>
              <a:rPr lang="zh-CN" altLang="en-US" dirty="0" smtClean="0"/>
              <a:t> </a:t>
            </a:r>
          </a:p>
        </p:txBody>
      </p:sp>
    </p:spTree>
    <p:extLst>
      <p:ext uri="{BB962C8B-B14F-4D97-AF65-F5344CB8AC3E}">
        <p14:creationId xmlns:p14="http://schemas.microsoft.com/office/powerpoint/2010/main" val="7407191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16326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63267">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16326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2"/>
          <p:cNvSpPr>
            <a:spLocks noGrp="1" noChangeArrowheads="1"/>
          </p:cNvSpPr>
          <p:nvPr>
            <p:ph type="title"/>
          </p:nvPr>
        </p:nvSpPr>
        <p:spPr/>
        <p:txBody>
          <a:bodyPr/>
          <a:lstStyle/>
          <a:p>
            <a:pPr algn="ctr" eaLnBrk="1" hangingPunct="1"/>
            <a:r>
              <a:rPr lang="zh-CN" altLang="en-US" smtClean="0">
                <a:ea typeface="黑体" pitchFamily="49" charset="-122"/>
              </a:rPr>
              <a:t>邮件内容的首部 </a:t>
            </a:r>
          </a:p>
        </p:txBody>
      </p:sp>
      <p:sp>
        <p:nvSpPr>
          <p:cNvPr id="1165315"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sz="3000" dirty="0">
                <a:solidFill>
                  <a:srgbClr val="FF0000"/>
                </a:solidFill>
              </a:rPr>
              <a:t>“To</a:t>
            </a:r>
            <a:r>
              <a:rPr lang="en-US" altLang="zh-CN" sz="3000" dirty="0" smtClean="0">
                <a:solidFill>
                  <a:srgbClr val="FF0000"/>
                </a:solidFill>
              </a:rPr>
              <a:t>:” </a:t>
            </a:r>
            <a:r>
              <a:rPr lang="zh-CN" altLang="en-US" sz="3000" dirty="0" smtClean="0"/>
              <a:t>后面</a:t>
            </a:r>
            <a:r>
              <a:rPr lang="zh-CN" altLang="en-US" sz="3000" dirty="0"/>
              <a:t>填入一个或多个收件人的电子邮件地址。用户只需打开地址簿，点击收件人名字，收件人的电子邮件地址就会自动地填入到合适的位置上。</a:t>
            </a:r>
          </a:p>
          <a:p>
            <a:r>
              <a:rPr lang="en-US" altLang="zh-CN" sz="3000" dirty="0">
                <a:solidFill>
                  <a:srgbClr val="FF0000"/>
                </a:solidFill>
              </a:rPr>
              <a:t>“Subject:” </a:t>
            </a:r>
            <a:r>
              <a:rPr lang="zh-CN" altLang="en-US" sz="3000" dirty="0" smtClean="0"/>
              <a:t>是</a:t>
            </a:r>
            <a:r>
              <a:rPr lang="zh-CN" altLang="en-US" sz="3000" dirty="0"/>
              <a:t>邮件的主题。它反映了邮件的主要内容，便于用户查找邮件。</a:t>
            </a:r>
          </a:p>
          <a:p>
            <a:r>
              <a:rPr lang="en-US" altLang="zh-CN" sz="3000" dirty="0">
                <a:solidFill>
                  <a:srgbClr val="FF0000"/>
                </a:solidFill>
              </a:rPr>
              <a:t>“Cc:”  </a:t>
            </a:r>
            <a:r>
              <a:rPr lang="zh-CN" altLang="en-US" sz="3000" dirty="0" smtClean="0"/>
              <a:t>表示</a:t>
            </a:r>
            <a:r>
              <a:rPr lang="zh-CN" altLang="en-US" sz="3000" dirty="0"/>
              <a:t>应给某某人发送一个邮件副本。</a:t>
            </a:r>
          </a:p>
          <a:p>
            <a:r>
              <a:rPr lang="en-US" altLang="zh-CN" sz="3000" dirty="0">
                <a:solidFill>
                  <a:srgbClr val="FF0000"/>
                </a:solidFill>
              </a:rPr>
              <a:t>“From” </a:t>
            </a:r>
            <a:r>
              <a:rPr lang="zh-CN" altLang="en-US" sz="3000" dirty="0"/>
              <a:t>和 “</a:t>
            </a:r>
            <a:r>
              <a:rPr lang="en-US" altLang="zh-CN" sz="3000" dirty="0"/>
              <a:t>Date” </a:t>
            </a:r>
            <a:r>
              <a:rPr lang="zh-CN" altLang="en-US" sz="3000" dirty="0"/>
              <a:t>表示发信人的电子邮件地址和发信日期</a:t>
            </a:r>
            <a:r>
              <a:rPr lang="zh-CN" altLang="en-US" sz="3000" dirty="0" smtClean="0"/>
              <a:t>。</a:t>
            </a:r>
            <a:endParaRPr lang="en-US" altLang="zh-CN" sz="3000" dirty="0" smtClean="0"/>
          </a:p>
          <a:p>
            <a:r>
              <a:rPr lang="en-US" altLang="zh-CN" sz="3000" dirty="0">
                <a:solidFill>
                  <a:srgbClr val="FF0000"/>
                </a:solidFill>
              </a:rPr>
              <a:t>“Reply-To” </a:t>
            </a:r>
            <a:r>
              <a:rPr lang="zh-CN" altLang="en-US" sz="3000" dirty="0"/>
              <a:t>是对方回信所用的地址。   </a:t>
            </a:r>
          </a:p>
        </p:txBody>
      </p:sp>
    </p:spTree>
    <p:extLst>
      <p:ext uri="{BB962C8B-B14F-4D97-AF65-F5344CB8AC3E}">
        <p14:creationId xmlns:p14="http://schemas.microsoft.com/office/powerpoint/2010/main" val="429021186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6531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6531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65315">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6531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5315" grpId="0" build="p"/>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2"/>
          <p:cNvSpPr>
            <a:spLocks noGrp="1" noChangeArrowheads="1"/>
          </p:cNvSpPr>
          <p:nvPr>
            <p:ph type="title"/>
          </p:nvPr>
        </p:nvSpPr>
        <p:spPr/>
        <p:txBody>
          <a:bodyPr/>
          <a:lstStyle/>
          <a:p>
            <a:pPr eaLnBrk="1" hangingPunct="1"/>
            <a:r>
              <a:rPr lang="en-US" altLang="zh-CN" sz="4000" dirty="0" smtClean="0">
                <a:ea typeface="黑体" pitchFamily="49" charset="-122"/>
              </a:rPr>
              <a:t>6.5.4  </a:t>
            </a:r>
            <a:r>
              <a:rPr lang="zh-CN" altLang="en-US" sz="4000" dirty="0" smtClean="0">
                <a:ea typeface="黑体" pitchFamily="49" charset="-122"/>
              </a:rPr>
              <a:t>邮件读取协议</a:t>
            </a:r>
            <a:r>
              <a:rPr lang="en-US" altLang="zh-CN" sz="4000" dirty="0" smtClean="0">
                <a:ea typeface="黑体" pitchFamily="49" charset="-122"/>
              </a:rPr>
              <a:t>POP3 </a:t>
            </a:r>
            <a:r>
              <a:rPr lang="zh-CN" altLang="en-US" sz="4000" dirty="0" smtClean="0">
                <a:ea typeface="黑体" pitchFamily="49" charset="-122"/>
              </a:rPr>
              <a:t>和 </a:t>
            </a:r>
            <a:r>
              <a:rPr lang="en-US" altLang="zh-CN" sz="4000" dirty="0" smtClean="0">
                <a:ea typeface="黑体" pitchFamily="49" charset="-122"/>
              </a:rPr>
              <a:t>IMAP</a:t>
            </a:r>
          </a:p>
        </p:txBody>
      </p:sp>
      <p:sp>
        <p:nvSpPr>
          <p:cNvPr id="1167363"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a:t>邮局协议 </a:t>
            </a:r>
            <a:r>
              <a:rPr lang="en-US" altLang="zh-CN" dirty="0"/>
              <a:t>POP </a:t>
            </a:r>
            <a:r>
              <a:rPr lang="zh-CN" altLang="en-US" dirty="0"/>
              <a:t>是一个非常简单、但功能有限的邮件读取协议，现在使用的是它的第三个版本 </a:t>
            </a:r>
            <a:r>
              <a:rPr lang="en-US" altLang="zh-CN" dirty="0">
                <a:solidFill>
                  <a:srgbClr val="FF0000"/>
                </a:solidFill>
              </a:rPr>
              <a:t>POP3</a:t>
            </a:r>
            <a:r>
              <a:rPr lang="zh-CN" altLang="en-US" dirty="0">
                <a:solidFill>
                  <a:srgbClr val="FF0000"/>
                </a:solidFill>
              </a:rPr>
              <a:t>。</a:t>
            </a:r>
          </a:p>
          <a:p>
            <a:r>
              <a:rPr lang="en-US" altLang="zh-CN" dirty="0"/>
              <a:t>POP </a:t>
            </a:r>
            <a:r>
              <a:rPr lang="zh-CN" altLang="en-US" dirty="0"/>
              <a:t>也使用</a:t>
            </a:r>
            <a:r>
              <a:rPr lang="zh-CN" altLang="en-US" dirty="0">
                <a:solidFill>
                  <a:srgbClr val="FF0000"/>
                </a:solidFill>
              </a:rPr>
              <a:t>客户</a:t>
            </a:r>
            <a:r>
              <a:rPr lang="en-US" altLang="zh-CN" dirty="0">
                <a:solidFill>
                  <a:srgbClr val="FF0000"/>
                </a:solidFill>
              </a:rPr>
              <a:t>-</a:t>
            </a:r>
            <a:r>
              <a:rPr lang="zh-CN" altLang="en-US" dirty="0">
                <a:solidFill>
                  <a:srgbClr val="FF0000"/>
                </a:solidFill>
              </a:rPr>
              <a:t>服务器</a:t>
            </a:r>
            <a:r>
              <a:rPr lang="zh-CN" altLang="en-US" dirty="0"/>
              <a:t>的工作方式。</a:t>
            </a:r>
          </a:p>
          <a:p>
            <a:r>
              <a:rPr lang="zh-CN" altLang="en-US" dirty="0"/>
              <a:t>在接收邮件的用户 </a:t>
            </a:r>
            <a:r>
              <a:rPr lang="en-US" altLang="zh-CN" dirty="0"/>
              <a:t>PC </a:t>
            </a:r>
            <a:r>
              <a:rPr lang="zh-CN" altLang="en-US" dirty="0"/>
              <a:t>机中必须运行 </a:t>
            </a:r>
            <a:r>
              <a:rPr lang="en-US" altLang="zh-CN" dirty="0"/>
              <a:t>POP </a:t>
            </a:r>
            <a:r>
              <a:rPr lang="zh-CN" altLang="en-US" dirty="0"/>
              <a:t>客户程序，而在用户所连接的 </a:t>
            </a:r>
            <a:r>
              <a:rPr lang="en-US" altLang="zh-CN" dirty="0"/>
              <a:t>ISP </a:t>
            </a:r>
            <a:r>
              <a:rPr lang="zh-CN" altLang="en-US" dirty="0"/>
              <a:t>的邮件服务器中则运行 </a:t>
            </a:r>
            <a:r>
              <a:rPr lang="en-US" altLang="zh-CN" dirty="0"/>
              <a:t>POP </a:t>
            </a:r>
            <a:r>
              <a:rPr lang="zh-CN" altLang="en-US" dirty="0"/>
              <a:t>服务器程序。   </a:t>
            </a:r>
          </a:p>
        </p:txBody>
      </p:sp>
    </p:spTree>
    <p:extLst>
      <p:ext uri="{BB962C8B-B14F-4D97-AF65-F5344CB8AC3E}">
        <p14:creationId xmlns:p14="http://schemas.microsoft.com/office/powerpoint/2010/main" val="640036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6736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6736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7363" grpId="0" build="p"/>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2"/>
          <p:cNvSpPr>
            <a:spLocks noGrp="1" noChangeArrowheads="1"/>
          </p:cNvSpPr>
          <p:nvPr>
            <p:ph type="title"/>
          </p:nvPr>
        </p:nvSpPr>
        <p:spPr/>
        <p:txBody>
          <a:bodyPr/>
          <a:lstStyle/>
          <a:p>
            <a:pPr algn="ctr" eaLnBrk="1" hangingPunct="1"/>
            <a:r>
              <a:rPr lang="en-US" altLang="zh-CN" dirty="0" smtClean="0">
                <a:ea typeface="黑体" pitchFamily="49" charset="-122"/>
              </a:rPr>
              <a:t>IMAP </a:t>
            </a:r>
            <a:r>
              <a:rPr lang="zh-CN" altLang="en-US" dirty="0" smtClean="0">
                <a:ea typeface="黑体" pitchFamily="49" charset="-122"/>
              </a:rPr>
              <a:t>协议</a:t>
            </a:r>
            <a:endParaRPr lang="en-US" altLang="zh-CN" dirty="0" smtClean="0">
              <a:ea typeface="黑体" pitchFamily="49" charset="-122"/>
            </a:endParaRPr>
          </a:p>
        </p:txBody>
      </p:sp>
      <p:sp>
        <p:nvSpPr>
          <p:cNvPr id="1169411" name="Rectangle 3"/>
          <p:cNvSpPr>
            <a:spLocks noGrp="1" noChangeArrowheads="1"/>
          </p:cNvSpPr>
          <p:nvPr>
            <p:ph idx="1"/>
          </p:nvPr>
        </p:nvSpPr>
        <p:spPr/>
        <p:txBody>
          <a:bodyPr/>
          <a:lstStyle/>
          <a:p>
            <a:pPr>
              <a:defRPr/>
            </a:pPr>
            <a:r>
              <a:rPr lang="en-US" altLang="zh-CN" sz="2800" dirty="0" smtClean="0"/>
              <a:t>IMAP </a:t>
            </a:r>
            <a:r>
              <a:rPr lang="en-US" altLang="zh-CN" sz="2800" dirty="0">
                <a:ea typeface="黑体" pitchFamily="49" charset="-122"/>
              </a:rPr>
              <a:t>(Internet Message Access Protocol</a:t>
            </a:r>
            <a:r>
              <a:rPr lang="en-US" altLang="zh-CN" sz="2800" dirty="0" smtClean="0">
                <a:ea typeface="黑体" pitchFamily="49" charset="-122"/>
              </a:rPr>
              <a:t>) </a:t>
            </a:r>
            <a:r>
              <a:rPr lang="zh-CN" altLang="en-US" sz="2800" dirty="0" smtClean="0"/>
              <a:t>也是按</a:t>
            </a:r>
            <a:r>
              <a:rPr lang="zh-CN" altLang="en-US" sz="2800" dirty="0" smtClean="0">
                <a:solidFill>
                  <a:srgbClr val="FF0000"/>
                </a:solidFill>
              </a:rPr>
              <a:t>客户服务器</a:t>
            </a:r>
            <a:r>
              <a:rPr lang="zh-CN" altLang="en-US" sz="2800" dirty="0" smtClean="0"/>
              <a:t>方式工作，现在较新的是版本 </a:t>
            </a:r>
            <a:r>
              <a:rPr lang="en-US" altLang="zh-CN" sz="2800" dirty="0" smtClean="0"/>
              <a:t>4</a:t>
            </a:r>
            <a:r>
              <a:rPr lang="zh-CN" altLang="en-US" sz="2800" dirty="0" smtClean="0"/>
              <a:t>，即 </a:t>
            </a:r>
            <a:r>
              <a:rPr lang="en-US" altLang="zh-CN" sz="2800" dirty="0" smtClean="0"/>
              <a:t>IMAP4</a:t>
            </a:r>
            <a:r>
              <a:rPr lang="zh-CN" altLang="en-US" sz="2800" dirty="0" smtClean="0"/>
              <a:t>。</a:t>
            </a:r>
          </a:p>
          <a:p>
            <a:pPr eaLnBrk="1" hangingPunct="1">
              <a:defRPr/>
            </a:pPr>
            <a:r>
              <a:rPr lang="zh-CN" altLang="en-US" sz="2800" dirty="0" smtClean="0"/>
              <a:t>用户在自己的 </a:t>
            </a:r>
            <a:r>
              <a:rPr lang="en-US" altLang="zh-CN" sz="2800" dirty="0" smtClean="0"/>
              <a:t>PC </a:t>
            </a:r>
            <a:r>
              <a:rPr lang="zh-CN" altLang="en-US" sz="2800" dirty="0" smtClean="0"/>
              <a:t>机上就可以操纵 </a:t>
            </a:r>
            <a:r>
              <a:rPr lang="en-US" altLang="zh-CN" sz="2800" dirty="0" smtClean="0"/>
              <a:t>ISP </a:t>
            </a:r>
            <a:r>
              <a:rPr lang="zh-CN" altLang="en-US" sz="2800" dirty="0" smtClean="0"/>
              <a:t>的邮件服务器的邮箱，就像在本地操纵一样。</a:t>
            </a:r>
          </a:p>
          <a:p>
            <a:pPr eaLnBrk="1" hangingPunct="1">
              <a:defRPr/>
            </a:pPr>
            <a:r>
              <a:rPr lang="zh-CN" altLang="en-US" sz="2800" dirty="0" smtClean="0"/>
              <a:t>因此 </a:t>
            </a:r>
            <a:r>
              <a:rPr lang="en-US" altLang="zh-CN" sz="2800" dirty="0" smtClean="0">
                <a:solidFill>
                  <a:srgbClr val="FF0000"/>
                </a:solidFill>
              </a:rPr>
              <a:t>IMAP </a:t>
            </a:r>
            <a:r>
              <a:rPr lang="zh-CN" altLang="en-US" sz="2800" dirty="0" smtClean="0">
                <a:solidFill>
                  <a:srgbClr val="FF0000"/>
                </a:solidFill>
              </a:rPr>
              <a:t>是一个联机协议。</a:t>
            </a:r>
            <a:r>
              <a:rPr lang="zh-CN" altLang="en-US" sz="2800" dirty="0" smtClean="0"/>
              <a:t>当用户 </a:t>
            </a:r>
            <a:r>
              <a:rPr lang="en-US" altLang="zh-CN" sz="2800" dirty="0" smtClean="0"/>
              <a:t>PC </a:t>
            </a:r>
            <a:r>
              <a:rPr lang="zh-CN" altLang="en-US" sz="2800" dirty="0" smtClean="0"/>
              <a:t>机上的 </a:t>
            </a:r>
            <a:r>
              <a:rPr lang="en-US" altLang="zh-CN" sz="2800" dirty="0" smtClean="0"/>
              <a:t>IMAP </a:t>
            </a:r>
            <a:r>
              <a:rPr lang="zh-CN" altLang="en-US" sz="2800" dirty="0" smtClean="0"/>
              <a:t>客户程序打开 </a:t>
            </a:r>
            <a:r>
              <a:rPr lang="en-US" altLang="zh-CN" sz="2800" dirty="0" smtClean="0"/>
              <a:t>IMAP </a:t>
            </a:r>
            <a:r>
              <a:rPr lang="zh-CN" altLang="en-US" sz="2800" dirty="0" smtClean="0"/>
              <a:t>服务器的邮箱时，用户就可看到邮件的首部。若用户需要打开某个邮件，则该邮件才传到用户的计算机上。</a:t>
            </a:r>
            <a:r>
              <a:rPr lang="zh-CN" altLang="en-US" dirty="0" smtClean="0"/>
              <a:t> </a:t>
            </a:r>
          </a:p>
        </p:txBody>
      </p:sp>
    </p:spTree>
    <p:extLst>
      <p:ext uri="{BB962C8B-B14F-4D97-AF65-F5344CB8AC3E}">
        <p14:creationId xmlns:p14="http://schemas.microsoft.com/office/powerpoint/2010/main" val="38707817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16941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6941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2"/>
          <p:cNvSpPr>
            <a:spLocks noGrp="1" noChangeArrowheads="1"/>
          </p:cNvSpPr>
          <p:nvPr>
            <p:ph type="title"/>
          </p:nvPr>
        </p:nvSpPr>
        <p:spPr/>
        <p:txBody>
          <a:bodyPr/>
          <a:lstStyle/>
          <a:p>
            <a:pPr algn="ctr" eaLnBrk="1" hangingPunct="1"/>
            <a:r>
              <a:rPr lang="en-US" altLang="zh-CN" dirty="0" smtClean="0">
                <a:ea typeface="黑体" pitchFamily="49" charset="-122"/>
              </a:rPr>
              <a:t>IMAP </a:t>
            </a:r>
            <a:r>
              <a:rPr lang="zh-CN" altLang="en-US" dirty="0" smtClean="0">
                <a:ea typeface="黑体" pitchFamily="49" charset="-122"/>
              </a:rPr>
              <a:t>的特点</a:t>
            </a:r>
          </a:p>
        </p:txBody>
      </p:sp>
      <p:sp>
        <p:nvSpPr>
          <p:cNvPr id="1171459"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sz="2800" dirty="0" smtClean="0"/>
              <a:t>IMAP </a:t>
            </a:r>
            <a:r>
              <a:rPr lang="zh-CN" altLang="en-US" sz="2800" dirty="0" smtClean="0"/>
              <a:t>最大</a:t>
            </a:r>
            <a:r>
              <a:rPr lang="zh-CN" altLang="en-US" sz="2800" dirty="0"/>
              <a:t>的好处就是用户可以在不同的地方使用不同的计算机随时上网阅读和处理自己的邮件。</a:t>
            </a:r>
          </a:p>
          <a:p>
            <a:r>
              <a:rPr lang="en-US" altLang="zh-CN" sz="2800" dirty="0"/>
              <a:t>IMAP </a:t>
            </a:r>
            <a:r>
              <a:rPr lang="zh-CN" altLang="en-US" sz="2800" dirty="0"/>
              <a:t>还允许收件人只读取邮件中的某一个部分。例如，收到了一个带有视像附件（此文件可能很大）的邮件。为了节省时间，可以先下载邮件的正文部分，待以后有时间再读取或下载这个很长的附件。</a:t>
            </a:r>
          </a:p>
          <a:p>
            <a:r>
              <a:rPr lang="en-US" altLang="zh-CN" sz="2800" dirty="0"/>
              <a:t>IMAP </a:t>
            </a:r>
            <a:r>
              <a:rPr lang="zh-CN" altLang="en-US" sz="2800" dirty="0"/>
              <a:t>的缺点是如果用户没有将邮件复制到自己的 </a:t>
            </a:r>
            <a:r>
              <a:rPr lang="en-US" altLang="zh-CN" sz="2800" dirty="0"/>
              <a:t>PC </a:t>
            </a:r>
            <a:r>
              <a:rPr lang="zh-CN" altLang="en-US" sz="2800" dirty="0"/>
              <a:t>上，则邮件一直是存放在 </a:t>
            </a:r>
            <a:r>
              <a:rPr lang="en-US" altLang="zh-CN" sz="2800" dirty="0"/>
              <a:t>IMAP </a:t>
            </a:r>
            <a:r>
              <a:rPr lang="zh-CN" altLang="en-US" sz="2800" dirty="0"/>
              <a:t>服务器上。因此用户需要经常与 </a:t>
            </a:r>
            <a:r>
              <a:rPr lang="en-US" altLang="zh-CN" sz="2800" dirty="0"/>
              <a:t>IMAP </a:t>
            </a:r>
            <a:r>
              <a:rPr lang="zh-CN" altLang="en-US" sz="2800" dirty="0"/>
              <a:t>服务器建立连接。  </a:t>
            </a:r>
          </a:p>
        </p:txBody>
      </p:sp>
    </p:spTree>
    <p:extLst>
      <p:ext uri="{BB962C8B-B14F-4D97-AF65-F5344CB8AC3E}">
        <p14:creationId xmlns:p14="http://schemas.microsoft.com/office/powerpoint/2010/main" val="3997935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7145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7145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1459" grpId="0" build="p"/>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2"/>
          <p:cNvSpPr>
            <a:spLocks noGrp="1" noChangeArrowheads="1"/>
          </p:cNvSpPr>
          <p:nvPr>
            <p:ph type="title"/>
          </p:nvPr>
        </p:nvSpPr>
        <p:spPr/>
        <p:txBody>
          <a:bodyPr/>
          <a:lstStyle/>
          <a:p>
            <a:pPr algn="ctr" eaLnBrk="1" hangingPunct="1"/>
            <a:r>
              <a:rPr lang="zh-CN" altLang="en-US" smtClean="0">
                <a:ea typeface="黑体" pitchFamily="49" charset="-122"/>
              </a:rPr>
              <a:t>必须注意</a:t>
            </a:r>
          </a:p>
        </p:txBody>
      </p:sp>
      <p:sp>
        <p:nvSpPr>
          <p:cNvPr id="1173507" name="Rectangle 3"/>
          <p:cNvSpPr>
            <a:spLocks noGrp="1" noChangeArrowheads="1"/>
          </p:cNvSpPr>
          <p:nvPr>
            <p:ph idx="1"/>
          </p:nvPr>
        </p:nvSpPr>
        <p:spPr/>
        <p:txBody>
          <a:bodyPr/>
          <a:lstStyle/>
          <a:p>
            <a:pPr eaLnBrk="1" hangingPunct="1"/>
            <a:r>
              <a:rPr lang="zh-CN" altLang="en-US" dirty="0" smtClean="0">
                <a:ea typeface="黑体" pitchFamily="49" charset="-122"/>
              </a:rPr>
              <a:t>不要将邮件读取协议 </a:t>
            </a:r>
            <a:r>
              <a:rPr lang="en-US" altLang="zh-CN" dirty="0" smtClean="0">
                <a:ea typeface="黑体" pitchFamily="49" charset="-122"/>
              </a:rPr>
              <a:t>POP </a:t>
            </a:r>
            <a:r>
              <a:rPr lang="zh-CN" altLang="en-US" dirty="0" smtClean="0">
                <a:ea typeface="黑体" pitchFamily="49" charset="-122"/>
              </a:rPr>
              <a:t>或 </a:t>
            </a:r>
            <a:r>
              <a:rPr lang="en-US" altLang="zh-CN" dirty="0" smtClean="0">
                <a:ea typeface="黑体" pitchFamily="49" charset="-122"/>
              </a:rPr>
              <a:t>IMAP </a:t>
            </a:r>
            <a:r>
              <a:rPr lang="zh-CN" altLang="en-US" dirty="0" smtClean="0">
                <a:ea typeface="黑体" pitchFamily="49" charset="-122"/>
              </a:rPr>
              <a:t>与邮件传送协议 </a:t>
            </a:r>
            <a:r>
              <a:rPr lang="en-US" altLang="zh-CN" dirty="0" smtClean="0">
                <a:ea typeface="黑体" pitchFamily="49" charset="-122"/>
              </a:rPr>
              <a:t>SMTP </a:t>
            </a:r>
            <a:r>
              <a:rPr lang="zh-CN" altLang="en-US" dirty="0" smtClean="0">
                <a:ea typeface="黑体" pitchFamily="49" charset="-122"/>
              </a:rPr>
              <a:t>弄混。</a:t>
            </a:r>
          </a:p>
          <a:p>
            <a:pPr eaLnBrk="1" hangingPunct="1"/>
            <a:r>
              <a:rPr lang="zh-CN" altLang="en-US" dirty="0" smtClean="0">
                <a:ea typeface="黑体" pitchFamily="49" charset="-122"/>
              </a:rPr>
              <a:t>发信人的用户代理向源邮件服务器发送邮件，以及源邮件服务器向目的邮件服务器发送邮件，都是使用 </a:t>
            </a:r>
            <a:r>
              <a:rPr lang="en-US" altLang="zh-CN" dirty="0" smtClean="0">
                <a:ea typeface="黑体" pitchFamily="49" charset="-122"/>
              </a:rPr>
              <a:t>SMTP </a:t>
            </a:r>
            <a:r>
              <a:rPr lang="zh-CN" altLang="en-US" dirty="0" smtClean="0">
                <a:ea typeface="黑体" pitchFamily="49" charset="-122"/>
              </a:rPr>
              <a:t>协议。</a:t>
            </a:r>
          </a:p>
          <a:p>
            <a:pPr eaLnBrk="1" hangingPunct="1"/>
            <a:r>
              <a:rPr lang="zh-CN" altLang="en-US" dirty="0" smtClean="0">
                <a:ea typeface="黑体" pitchFamily="49" charset="-122"/>
              </a:rPr>
              <a:t>而 </a:t>
            </a:r>
            <a:r>
              <a:rPr lang="en-US" altLang="zh-CN" dirty="0" smtClean="0">
                <a:ea typeface="黑体" pitchFamily="49" charset="-122"/>
              </a:rPr>
              <a:t>POP </a:t>
            </a:r>
            <a:r>
              <a:rPr lang="zh-CN" altLang="en-US" dirty="0" smtClean="0">
                <a:ea typeface="黑体" pitchFamily="49" charset="-122"/>
              </a:rPr>
              <a:t>协议或 </a:t>
            </a:r>
            <a:r>
              <a:rPr lang="en-US" altLang="zh-CN" dirty="0" smtClean="0">
                <a:ea typeface="黑体" pitchFamily="49" charset="-122"/>
              </a:rPr>
              <a:t>IMAP </a:t>
            </a:r>
            <a:r>
              <a:rPr lang="zh-CN" altLang="en-US" dirty="0" smtClean="0">
                <a:ea typeface="黑体" pitchFamily="49" charset="-122"/>
              </a:rPr>
              <a:t>协议则是用户从目的邮件服务器上读取邮件所使用的协议。 </a:t>
            </a:r>
          </a:p>
        </p:txBody>
      </p:sp>
    </p:spTree>
    <p:extLst>
      <p:ext uri="{BB962C8B-B14F-4D97-AF65-F5344CB8AC3E}">
        <p14:creationId xmlns:p14="http://schemas.microsoft.com/office/powerpoint/2010/main" val="85275513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7350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7350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3507" grpId="0" build="p"/>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Text Box 15"/>
          <p:cNvSpPr txBox="1">
            <a:spLocks noChangeArrowheads="1"/>
          </p:cNvSpPr>
          <p:nvPr/>
        </p:nvSpPr>
        <p:spPr bwMode="auto">
          <a:xfrm>
            <a:off x="7828504" y="5306045"/>
            <a:ext cx="9877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400" b="1">
                <a:solidFill>
                  <a:srgbClr val="000099"/>
                </a:solidFill>
                <a:latin typeface="Arial" charset="0"/>
                <a:ea typeface="黑体" pitchFamily="49" charset="-122"/>
              </a:rPr>
              <a:t>HTTP</a:t>
            </a:r>
          </a:p>
        </p:txBody>
      </p:sp>
      <p:sp>
        <p:nvSpPr>
          <p:cNvPr id="273411" name="Text Box 14"/>
          <p:cNvSpPr txBox="1">
            <a:spLocks noChangeArrowheads="1"/>
          </p:cNvSpPr>
          <p:nvPr/>
        </p:nvSpPr>
        <p:spPr bwMode="auto">
          <a:xfrm>
            <a:off x="1088642" y="5306045"/>
            <a:ext cx="98777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400" b="1">
                <a:solidFill>
                  <a:srgbClr val="000099"/>
                </a:solidFill>
                <a:latin typeface="Arial" charset="0"/>
                <a:ea typeface="黑体" pitchFamily="49" charset="-122"/>
              </a:rPr>
              <a:t>HTTP</a:t>
            </a:r>
          </a:p>
        </p:txBody>
      </p:sp>
      <p:sp>
        <p:nvSpPr>
          <p:cNvPr id="261124" name="Rectangle 2"/>
          <p:cNvSpPr>
            <a:spLocks noGrp="1" noChangeArrowheads="1"/>
          </p:cNvSpPr>
          <p:nvPr>
            <p:ph type="title"/>
          </p:nvPr>
        </p:nvSpPr>
        <p:spPr/>
        <p:txBody>
          <a:bodyPr/>
          <a:lstStyle/>
          <a:p>
            <a:pPr eaLnBrk="1" hangingPunct="1">
              <a:defRPr/>
            </a:pPr>
            <a:r>
              <a:rPr lang="en-US" altLang="zh-CN" dirty="0"/>
              <a:t>6.5.5  </a:t>
            </a:r>
            <a:r>
              <a:rPr dirty="0"/>
              <a:t>基于万维网的电子邮件</a:t>
            </a:r>
          </a:p>
        </p:txBody>
      </p:sp>
      <p:sp>
        <p:nvSpPr>
          <p:cNvPr id="263174" name="Rectangle 3"/>
          <p:cNvSpPr>
            <a:spLocks noGrp="1" noChangeArrowheads="1"/>
          </p:cNvSpPr>
          <p:nvPr>
            <p:ph idx="1"/>
          </p:nvPr>
        </p:nvSpPr>
        <p:spPr/>
        <p:txBody>
          <a:bodyPr/>
          <a:lstStyle/>
          <a:p>
            <a:pPr marL="316531" indent="-316531" eaLnBrk="1" hangingPunct="1">
              <a:spcBef>
                <a:spcPts val="554"/>
              </a:spcBef>
              <a:defRPr/>
            </a:pPr>
            <a:r>
              <a:rPr lang="zh-CN" altLang="en-US" sz="2800" dirty="0" smtClean="0"/>
              <a:t>电子邮件从 </a:t>
            </a:r>
            <a:r>
              <a:rPr lang="en-US" altLang="zh-CN" sz="2800" dirty="0" smtClean="0"/>
              <a:t>A </a:t>
            </a:r>
            <a:r>
              <a:rPr lang="zh-CN" altLang="en-US" sz="2800" dirty="0" smtClean="0"/>
              <a:t>发送到网易邮件服务器</a:t>
            </a:r>
            <a:r>
              <a:rPr lang="zh-CN" altLang="en-US" sz="2800" dirty="0" smtClean="0">
                <a:solidFill>
                  <a:srgbClr val="FF0000"/>
                </a:solidFill>
              </a:rPr>
              <a:t>使用 </a:t>
            </a:r>
            <a:r>
              <a:rPr lang="en-US" altLang="zh-CN" sz="2800" dirty="0" smtClean="0">
                <a:solidFill>
                  <a:srgbClr val="FF0000"/>
                </a:solidFill>
              </a:rPr>
              <a:t>HTTP </a:t>
            </a:r>
            <a:r>
              <a:rPr lang="zh-CN" altLang="en-US" sz="2800" dirty="0" smtClean="0">
                <a:solidFill>
                  <a:srgbClr val="FF0000"/>
                </a:solidFill>
              </a:rPr>
              <a:t>协议。</a:t>
            </a:r>
          </a:p>
          <a:p>
            <a:pPr marL="316531" indent="-316531" eaLnBrk="1" hangingPunct="1">
              <a:spcBef>
                <a:spcPts val="554"/>
              </a:spcBef>
              <a:defRPr/>
            </a:pPr>
            <a:r>
              <a:rPr lang="zh-CN" altLang="en-US" sz="2800" dirty="0" smtClean="0"/>
              <a:t>两个邮件服务器之间的传送使用 </a:t>
            </a:r>
            <a:r>
              <a:rPr lang="en-US" altLang="zh-CN" sz="2800" dirty="0" smtClean="0"/>
              <a:t>SMTP</a:t>
            </a:r>
            <a:r>
              <a:rPr lang="zh-CN" altLang="en-US" sz="2800" dirty="0" smtClean="0"/>
              <a:t>。</a:t>
            </a:r>
          </a:p>
          <a:p>
            <a:pPr marL="316531" indent="-316531" eaLnBrk="1" hangingPunct="1">
              <a:spcBef>
                <a:spcPts val="554"/>
              </a:spcBef>
              <a:defRPr/>
            </a:pPr>
            <a:r>
              <a:rPr lang="zh-CN" altLang="en-US" sz="2800" dirty="0" smtClean="0"/>
              <a:t>邮件从新浪邮件服务器传送到 </a:t>
            </a:r>
            <a:r>
              <a:rPr lang="en-US" altLang="zh-CN" sz="2800" dirty="0" smtClean="0"/>
              <a:t>B </a:t>
            </a:r>
            <a:r>
              <a:rPr lang="zh-CN" altLang="en-US" sz="2800" dirty="0" smtClean="0"/>
              <a:t>是使用 </a:t>
            </a:r>
            <a:r>
              <a:rPr lang="en-US" altLang="zh-CN" sz="2800" dirty="0" smtClean="0"/>
              <a:t>HTTP </a:t>
            </a:r>
            <a:r>
              <a:rPr lang="zh-CN" altLang="en-US" sz="2800" dirty="0" smtClean="0"/>
              <a:t>协议。</a:t>
            </a:r>
          </a:p>
        </p:txBody>
      </p:sp>
      <p:sp>
        <p:nvSpPr>
          <p:cNvPr id="273414" name="Text Box 4"/>
          <p:cNvSpPr txBox="1">
            <a:spLocks noChangeArrowheads="1"/>
          </p:cNvSpPr>
          <p:nvPr/>
        </p:nvSpPr>
        <p:spPr bwMode="auto">
          <a:xfrm>
            <a:off x="600220" y="5077445"/>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400" b="1">
                <a:solidFill>
                  <a:srgbClr val="000099"/>
                </a:solidFill>
                <a:latin typeface="Arial" charset="0"/>
                <a:ea typeface="黑体" pitchFamily="49" charset="-122"/>
              </a:rPr>
              <a:t>A</a:t>
            </a:r>
          </a:p>
        </p:txBody>
      </p:sp>
      <p:pic>
        <p:nvPicPr>
          <p:cNvPr id="273415" name="Picture 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543467" y="5490196"/>
            <a:ext cx="431668" cy="433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3416" name="Picture 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414600" y="5202857"/>
            <a:ext cx="612246" cy="992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3417" name="Picture 7"/>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6906696" y="5202857"/>
            <a:ext cx="612246" cy="992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3418" name="Text Box 8"/>
          <p:cNvSpPr txBox="1">
            <a:spLocks noChangeArrowheads="1"/>
          </p:cNvSpPr>
          <p:nvPr/>
        </p:nvSpPr>
        <p:spPr bwMode="auto">
          <a:xfrm>
            <a:off x="9171662" y="5075857"/>
            <a:ext cx="4074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400" b="1">
                <a:solidFill>
                  <a:srgbClr val="000099"/>
                </a:solidFill>
                <a:latin typeface="Arial" charset="0"/>
                <a:ea typeface="黑体" pitchFamily="49" charset="-122"/>
              </a:rPr>
              <a:t>B</a:t>
            </a:r>
          </a:p>
        </p:txBody>
      </p:sp>
      <p:pic>
        <p:nvPicPr>
          <p:cNvPr id="273419" name="Picture 9"/>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9114909" y="5488607"/>
            <a:ext cx="431668" cy="433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3420" name="Line 10"/>
          <p:cNvSpPr>
            <a:spLocks noChangeShapeType="1"/>
          </p:cNvSpPr>
          <p:nvPr/>
        </p:nvSpPr>
        <p:spPr bwMode="auto">
          <a:xfrm flipV="1">
            <a:off x="883985" y="5779120"/>
            <a:ext cx="1609725" cy="12700"/>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73421" name="Line 11"/>
          <p:cNvSpPr>
            <a:spLocks noChangeShapeType="1"/>
          </p:cNvSpPr>
          <p:nvPr/>
        </p:nvSpPr>
        <p:spPr bwMode="auto">
          <a:xfrm flipV="1">
            <a:off x="2961494" y="5763246"/>
            <a:ext cx="4056989" cy="15875"/>
          </a:xfrm>
          <a:prstGeom prst="line">
            <a:avLst/>
          </a:prstGeom>
          <a:noFill/>
          <a:ln w="762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73422" name="Line 12"/>
          <p:cNvSpPr>
            <a:spLocks noChangeShapeType="1"/>
          </p:cNvSpPr>
          <p:nvPr/>
        </p:nvSpPr>
        <p:spPr bwMode="auto">
          <a:xfrm flipV="1">
            <a:off x="7518942" y="5763246"/>
            <a:ext cx="1683677" cy="15875"/>
          </a:xfrm>
          <a:prstGeom prst="line">
            <a:avLst/>
          </a:prstGeom>
          <a:noFill/>
          <a:ln w="762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73423" name="Text Box 13"/>
          <p:cNvSpPr txBox="1">
            <a:spLocks noChangeArrowheads="1"/>
          </p:cNvSpPr>
          <p:nvPr/>
        </p:nvSpPr>
        <p:spPr bwMode="auto">
          <a:xfrm>
            <a:off x="4419877" y="5331445"/>
            <a:ext cx="10390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sz="2400" b="1">
                <a:solidFill>
                  <a:srgbClr val="000099"/>
                </a:solidFill>
                <a:latin typeface="Arial" charset="0"/>
                <a:ea typeface="黑体" pitchFamily="49" charset="-122"/>
              </a:rPr>
              <a:t>SMTP</a:t>
            </a:r>
          </a:p>
        </p:txBody>
      </p:sp>
      <p:sp>
        <p:nvSpPr>
          <p:cNvPr id="273424" name="Text Box 16"/>
          <p:cNvSpPr txBox="1">
            <a:spLocks noChangeArrowheads="1"/>
          </p:cNvSpPr>
          <p:nvPr/>
        </p:nvSpPr>
        <p:spPr bwMode="auto">
          <a:xfrm>
            <a:off x="1549453" y="4509120"/>
            <a:ext cx="2339102" cy="7571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90000"/>
              </a:lnSpc>
            </a:pPr>
            <a:r>
              <a:rPr lang="zh-CN" altLang="en-US" sz="2400" b="1">
                <a:solidFill>
                  <a:srgbClr val="000099"/>
                </a:solidFill>
                <a:latin typeface="Arial" charset="0"/>
                <a:ea typeface="黑体" pitchFamily="49" charset="-122"/>
              </a:rPr>
              <a:t>网易邮件服务器</a:t>
            </a:r>
          </a:p>
          <a:p>
            <a:pPr algn="ctr" eaLnBrk="1" hangingPunct="1">
              <a:lnSpc>
                <a:spcPct val="90000"/>
              </a:lnSpc>
            </a:pPr>
            <a:r>
              <a:rPr lang="en-US" altLang="zh-CN" sz="2400" b="1">
                <a:solidFill>
                  <a:srgbClr val="000099"/>
                </a:solidFill>
                <a:latin typeface="Arial" charset="0"/>
                <a:ea typeface="黑体" pitchFamily="49" charset="-122"/>
              </a:rPr>
              <a:t>mail.163.com</a:t>
            </a:r>
          </a:p>
        </p:txBody>
      </p:sp>
      <p:sp>
        <p:nvSpPr>
          <p:cNvPr id="273425" name="Text Box 17"/>
          <p:cNvSpPr txBox="1">
            <a:spLocks noChangeArrowheads="1"/>
          </p:cNvSpPr>
          <p:nvPr/>
        </p:nvSpPr>
        <p:spPr bwMode="auto">
          <a:xfrm>
            <a:off x="5760120" y="4509120"/>
            <a:ext cx="2662908" cy="7571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lnSpc>
                <a:spcPct val="90000"/>
              </a:lnSpc>
            </a:pPr>
            <a:r>
              <a:rPr lang="zh-CN" altLang="en-US" sz="2400" b="1">
                <a:solidFill>
                  <a:srgbClr val="000099"/>
                </a:solidFill>
                <a:latin typeface="Arial" charset="0"/>
                <a:ea typeface="黑体" pitchFamily="49" charset="-122"/>
              </a:rPr>
              <a:t>新浪邮件服务器</a:t>
            </a:r>
          </a:p>
          <a:p>
            <a:pPr algn="ctr" eaLnBrk="1" hangingPunct="1">
              <a:lnSpc>
                <a:spcPct val="90000"/>
              </a:lnSpc>
            </a:pPr>
            <a:r>
              <a:rPr lang="en-US" altLang="zh-CN" sz="2400" b="1">
                <a:solidFill>
                  <a:srgbClr val="000099"/>
                </a:solidFill>
                <a:latin typeface="Arial" charset="0"/>
                <a:ea typeface="黑体" pitchFamily="49" charset="-122"/>
              </a:rPr>
              <a:t>mail.sina.com.cn</a:t>
            </a:r>
          </a:p>
        </p:txBody>
      </p:sp>
      <p:sp>
        <p:nvSpPr>
          <p:cNvPr id="2" name="矩形 1"/>
          <p:cNvSpPr/>
          <p:nvPr/>
        </p:nvSpPr>
        <p:spPr>
          <a:xfrm>
            <a:off x="920551" y="2924944"/>
            <a:ext cx="8194357" cy="1384995"/>
          </a:xfrm>
          <a:prstGeom prst="rect">
            <a:avLst/>
          </a:prstGeom>
          <a:solidFill>
            <a:srgbClr val="FFFF66"/>
          </a:solidFill>
          <a:ln>
            <a:solidFill>
              <a:srgbClr val="000066"/>
            </a:solidFill>
          </a:ln>
        </p:spPr>
        <p:txBody>
          <a:bodyPr wrap="square">
            <a:spAutoFit/>
          </a:bodyPr>
          <a:lstStyle/>
          <a:p>
            <a:r>
              <a:rPr lang="zh-CN" altLang="zh-CN" sz="2800" b="1" dirty="0">
                <a:solidFill>
                  <a:srgbClr val="FF0000"/>
                </a:solidFill>
                <a:latin typeface="+mn-lt"/>
                <a:ea typeface="+mn-ea"/>
              </a:rPr>
              <a:t>万维网电子邮件的</a:t>
            </a:r>
            <a:r>
              <a:rPr lang="zh-CN" altLang="zh-CN" sz="2800" b="1" dirty="0" smtClean="0">
                <a:solidFill>
                  <a:srgbClr val="FF0000"/>
                </a:solidFill>
                <a:latin typeface="+mn-lt"/>
                <a:ea typeface="+mn-ea"/>
              </a:rPr>
              <a:t>好处：</a:t>
            </a:r>
            <a:r>
              <a:rPr lang="zh-CN" altLang="zh-CN" sz="2800" b="1" dirty="0">
                <a:solidFill>
                  <a:srgbClr val="000066"/>
                </a:solidFill>
                <a:latin typeface="+mn-lt"/>
                <a:ea typeface="+mn-ea"/>
              </a:rPr>
              <a:t>只要能够找到上网的计算机，打开任何一种浏览器就可以非常方便地收发电子邮件。</a:t>
            </a:r>
            <a:endParaRPr lang="zh-CN" altLang="en-US" sz="2800" b="1" dirty="0">
              <a:solidFill>
                <a:srgbClr val="000066"/>
              </a:solidFill>
              <a:latin typeface="+mn-lt"/>
              <a:ea typeface="+mn-ea"/>
            </a:endParaRPr>
          </a:p>
        </p:txBody>
      </p:sp>
    </p:spTree>
    <p:extLst>
      <p:ext uri="{BB962C8B-B14F-4D97-AF65-F5344CB8AC3E}">
        <p14:creationId xmlns:p14="http://schemas.microsoft.com/office/powerpoint/2010/main" val="237340924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2"/>
          <p:cNvSpPr>
            <a:spLocks noGrp="1" noChangeArrowheads="1"/>
          </p:cNvSpPr>
          <p:nvPr>
            <p:ph type="title"/>
          </p:nvPr>
        </p:nvSpPr>
        <p:spPr/>
        <p:txBody>
          <a:bodyPr/>
          <a:lstStyle/>
          <a:p>
            <a:pPr eaLnBrk="1" hangingPunct="1"/>
            <a:r>
              <a:rPr lang="en-US" altLang="zh-CN" dirty="0" smtClean="0">
                <a:ea typeface="黑体" pitchFamily="49" charset="-122"/>
              </a:rPr>
              <a:t>6.5.6  </a:t>
            </a:r>
            <a:r>
              <a:rPr lang="zh-CN" altLang="en-US" dirty="0" smtClean="0">
                <a:ea typeface="黑体" pitchFamily="49" charset="-122"/>
              </a:rPr>
              <a:t>通用互联网邮件扩充 </a:t>
            </a:r>
            <a:r>
              <a:rPr lang="en-US" altLang="zh-CN" dirty="0" smtClean="0">
                <a:ea typeface="黑体" pitchFamily="49" charset="-122"/>
              </a:rPr>
              <a:t>MIME</a:t>
            </a:r>
            <a:endParaRPr lang="zh-CN" altLang="en-US" dirty="0" smtClean="0">
              <a:ea typeface="黑体" pitchFamily="49" charset="-122"/>
            </a:endParaRPr>
          </a:p>
        </p:txBody>
      </p:sp>
      <p:sp>
        <p:nvSpPr>
          <p:cNvPr id="1175555" name="Rectangle 3"/>
          <p:cNvSpPr>
            <a:spLocks noGrp="1" noChangeArrowheads="1"/>
          </p:cNvSpPr>
          <p:nvPr>
            <p:ph idx="1"/>
          </p:nvPr>
        </p:nvSpPr>
        <p:spPr/>
        <p:txBody>
          <a:bodyPr/>
          <a:lstStyle/>
          <a:p>
            <a:pPr algn="just" eaLnBrk="1" hangingPunct="1">
              <a:buFont typeface="Wingdings" panose="05000000000000000000" pitchFamily="2" charset="2"/>
              <a:buNone/>
              <a:defRPr/>
            </a:pPr>
            <a:r>
              <a:rPr lang="en-US" altLang="zh-CN" sz="3000" dirty="0" smtClean="0"/>
              <a:t>SMTP </a:t>
            </a:r>
            <a:r>
              <a:rPr lang="zh-CN" altLang="en-US" sz="3000" dirty="0" smtClean="0"/>
              <a:t>有以下</a:t>
            </a:r>
            <a:r>
              <a:rPr lang="zh-CN" altLang="en-US" sz="3000" dirty="0" smtClean="0">
                <a:solidFill>
                  <a:srgbClr val="FF0000"/>
                </a:solidFill>
              </a:rPr>
              <a:t>缺点：</a:t>
            </a:r>
          </a:p>
          <a:p>
            <a:pPr algn="just" eaLnBrk="1" hangingPunct="1">
              <a:defRPr/>
            </a:pPr>
            <a:r>
              <a:rPr lang="en-US" altLang="zh-CN" sz="3000" dirty="0" smtClean="0"/>
              <a:t>SMTP </a:t>
            </a:r>
            <a:r>
              <a:rPr lang="zh-CN" altLang="en-US" sz="3000" dirty="0" smtClean="0"/>
              <a:t>不能传送可执行文件或其他的二进制对象。</a:t>
            </a:r>
          </a:p>
          <a:p>
            <a:pPr algn="just" eaLnBrk="1" hangingPunct="1">
              <a:defRPr/>
            </a:pPr>
            <a:r>
              <a:rPr lang="en-US" altLang="zh-CN" sz="3000" dirty="0" smtClean="0"/>
              <a:t>SMTP </a:t>
            </a:r>
            <a:r>
              <a:rPr lang="zh-CN" altLang="en-US" sz="3000" dirty="0" smtClean="0"/>
              <a:t>限于传送 </a:t>
            </a:r>
            <a:r>
              <a:rPr lang="en-US" altLang="zh-CN" sz="3000" dirty="0" smtClean="0"/>
              <a:t>7 </a:t>
            </a:r>
            <a:r>
              <a:rPr lang="zh-CN" altLang="en-US" sz="3000" dirty="0" smtClean="0"/>
              <a:t>位的 </a:t>
            </a:r>
            <a:r>
              <a:rPr lang="en-US" altLang="zh-CN" sz="3000" dirty="0" smtClean="0"/>
              <a:t>ASCII </a:t>
            </a:r>
            <a:r>
              <a:rPr lang="zh-CN" altLang="en-US" sz="3000" dirty="0" smtClean="0"/>
              <a:t>码。许多其他非英语国家的文字（如中文、俄文，甚至带重音符号的法文或德文）就无法传送。</a:t>
            </a:r>
          </a:p>
          <a:p>
            <a:pPr algn="just" eaLnBrk="1" hangingPunct="1">
              <a:defRPr/>
            </a:pPr>
            <a:r>
              <a:rPr lang="en-US" altLang="zh-CN" sz="3000" dirty="0" smtClean="0"/>
              <a:t>SMTP </a:t>
            </a:r>
            <a:r>
              <a:rPr lang="zh-CN" altLang="en-US" sz="3000" dirty="0" smtClean="0"/>
              <a:t>服务器会拒绝超过一定长度的邮件。</a:t>
            </a:r>
          </a:p>
          <a:p>
            <a:pPr algn="just" eaLnBrk="1" hangingPunct="1">
              <a:defRPr/>
            </a:pPr>
            <a:r>
              <a:rPr lang="zh-CN" altLang="en-US" sz="3000" dirty="0" smtClean="0"/>
              <a:t>某些 </a:t>
            </a:r>
            <a:r>
              <a:rPr lang="en-US" altLang="zh-CN" sz="3000" dirty="0" smtClean="0"/>
              <a:t>SMTP </a:t>
            </a:r>
            <a:r>
              <a:rPr lang="zh-CN" altLang="en-US" sz="3000" dirty="0" smtClean="0"/>
              <a:t>的实现并没有完全按照</a:t>
            </a:r>
            <a:r>
              <a:rPr lang="en-US" altLang="zh-CN" sz="3000" dirty="0" smtClean="0"/>
              <a:t>[RFC 821]</a:t>
            </a:r>
            <a:r>
              <a:rPr lang="zh-CN" altLang="en-US" sz="3000" dirty="0" smtClean="0"/>
              <a:t>的 </a:t>
            </a:r>
            <a:r>
              <a:rPr lang="en-US" altLang="zh-CN" sz="3000" dirty="0" smtClean="0"/>
              <a:t>SMTP </a:t>
            </a:r>
            <a:r>
              <a:rPr lang="zh-CN" altLang="en-US" sz="3000" dirty="0" smtClean="0"/>
              <a:t>标准。  </a:t>
            </a:r>
          </a:p>
        </p:txBody>
      </p:sp>
    </p:spTree>
    <p:extLst>
      <p:ext uri="{BB962C8B-B14F-4D97-AF65-F5344CB8AC3E}">
        <p14:creationId xmlns:p14="http://schemas.microsoft.com/office/powerpoint/2010/main" val="3736949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7555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7555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75555">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7555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5555" grpId="0" build="p"/>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2"/>
          <p:cNvSpPr>
            <a:spLocks noGrp="1" noChangeArrowheads="1"/>
          </p:cNvSpPr>
          <p:nvPr>
            <p:ph type="title"/>
          </p:nvPr>
        </p:nvSpPr>
        <p:spPr>
          <a:xfrm>
            <a:off x="495300" y="188913"/>
            <a:ext cx="9066742" cy="792162"/>
          </a:xfrm>
        </p:spPr>
        <p:txBody>
          <a:bodyPr/>
          <a:lstStyle/>
          <a:p>
            <a:r>
              <a:rPr lang="en-US" altLang="zh-CN" dirty="0">
                <a:ea typeface="黑体" pitchFamily="49" charset="-122"/>
              </a:rPr>
              <a:t>1.  MIME </a:t>
            </a:r>
            <a:r>
              <a:rPr lang="zh-CN" altLang="en-US" dirty="0">
                <a:ea typeface="黑体" pitchFamily="49" charset="-122"/>
              </a:rPr>
              <a:t>概述</a:t>
            </a:r>
            <a:endParaRPr lang="zh-CN" altLang="en-US" dirty="0" smtClean="0">
              <a:ea typeface="黑体" pitchFamily="49" charset="-122"/>
            </a:endParaRPr>
          </a:p>
        </p:txBody>
      </p:sp>
      <p:sp>
        <p:nvSpPr>
          <p:cNvPr id="276483" name="Rectangle 3"/>
          <p:cNvSpPr>
            <a:spLocks noGrp="1" noChangeArrowheads="1"/>
          </p:cNvSpPr>
          <p:nvPr>
            <p:ph idx="1"/>
          </p:nvPr>
        </p:nvSpPr>
        <p:spPr>
          <a:xfrm>
            <a:off x="495300" y="1196975"/>
            <a:ext cx="9066742" cy="4933950"/>
          </a:xfrm>
        </p:spPr>
        <p:txBody>
          <a:bodyPr/>
          <a:lstStyle/>
          <a:p>
            <a:r>
              <a:rPr lang="zh-CN" altLang="zh-CN" dirty="0">
                <a:solidFill>
                  <a:srgbClr val="FF0000"/>
                </a:solidFill>
              </a:rPr>
              <a:t>通用互联网邮件</a:t>
            </a:r>
            <a:r>
              <a:rPr lang="zh-CN" altLang="zh-CN" dirty="0" smtClean="0">
                <a:solidFill>
                  <a:srgbClr val="FF0000"/>
                </a:solidFill>
              </a:rPr>
              <a:t>扩充</a:t>
            </a:r>
            <a:r>
              <a:rPr lang="en-US" altLang="zh-CN" dirty="0" smtClean="0">
                <a:solidFill>
                  <a:srgbClr val="FF0000"/>
                </a:solidFill>
              </a:rPr>
              <a:t> </a:t>
            </a:r>
            <a:r>
              <a:rPr lang="en-US" altLang="zh-CN" dirty="0" smtClean="0">
                <a:solidFill>
                  <a:srgbClr val="FF0000"/>
                </a:solidFill>
                <a:ea typeface="黑体" pitchFamily="49" charset="-122"/>
              </a:rPr>
              <a:t>MIME </a:t>
            </a:r>
            <a:r>
              <a:rPr lang="zh-CN" altLang="en-US" dirty="0" smtClean="0">
                <a:ea typeface="黑体" pitchFamily="49" charset="-122"/>
              </a:rPr>
              <a:t>并没有改动 </a:t>
            </a:r>
            <a:r>
              <a:rPr lang="en-US" altLang="zh-CN" dirty="0" smtClean="0">
                <a:ea typeface="黑体" pitchFamily="49" charset="-122"/>
              </a:rPr>
              <a:t>SMTP </a:t>
            </a:r>
            <a:r>
              <a:rPr lang="zh-CN" altLang="en-US" dirty="0" smtClean="0">
                <a:ea typeface="黑体" pitchFamily="49" charset="-122"/>
              </a:rPr>
              <a:t>或取代它。</a:t>
            </a:r>
          </a:p>
          <a:p>
            <a:pPr eaLnBrk="1" hangingPunct="1"/>
            <a:r>
              <a:rPr lang="en-US" altLang="zh-CN" dirty="0" smtClean="0">
                <a:ea typeface="黑体" pitchFamily="49" charset="-122"/>
              </a:rPr>
              <a:t>MIME </a:t>
            </a:r>
            <a:r>
              <a:rPr lang="zh-CN" altLang="en-US" dirty="0" smtClean="0">
                <a:ea typeface="黑体" pitchFamily="49" charset="-122"/>
              </a:rPr>
              <a:t>的意图是继续使用目前的 </a:t>
            </a:r>
            <a:r>
              <a:rPr lang="en-US" altLang="zh-CN" dirty="0" smtClean="0">
                <a:ea typeface="黑体" pitchFamily="49" charset="-122"/>
              </a:rPr>
              <a:t>[RFC 822] </a:t>
            </a:r>
            <a:r>
              <a:rPr lang="zh-CN" altLang="en-US" dirty="0" smtClean="0">
                <a:ea typeface="黑体" pitchFamily="49" charset="-122"/>
              </a:rPr>
              <a:t>格式，但增加了邮件主体的</a:t>
            </a:r>
            <a:r>
              <a:rPr lang="zh-CN" altLang="en-US" dirty="0" smtClean="0">
                <a:solidFill>
                  <a:srgbClr val="FF0000"/>
                </a:solidFill>
                <a:ea typeface="黑体" pitchFamily="49" charset="-122"/>
              </a:rPr>
              <a:t>结构，</a:t>
            </a:r>
            <a:r>
              <a:rPr lang="zh-CN" altLang="en-US" dirty="0" smtClean="0">
                <a:ea typeface="黑体" pitchFamily="49" charset="-122"/>
              </a:rPr>
              <a:t>并定义了传送非 </a:t>
            </a:r>
            <a:r>
              <a:rPr lang="en-US" altLang="zh-CN" dirty="0" smtClean="0">
                <a:ea typeface="黑体" pitchFamily="49" charset="-122"/>
              </a:rPr>
              <a:t>ASCII </a:t>
            </a:r>
            <a:r>
              <a:rPr lang="zh-CN" altLang="en-US" dirty="0" smtClean="0">
                <a:ea typeface="黑体" pitchFamily="49" charset="-122"/>
              </a:rPr>
              <a:t>码的</a:t>
            </a:r>
            <a:r>
              <a:rPr lang="zh-CN" altLang="en-US" dirty="0" smtClean="0">
                <a:solidFill>
                  <a:srgbClr val="FF0000"/>
                </a:solidFill>
                <a:ea typeface="黑体" pitchFamily="49" charset="-122"/>
              </a:rPr>
              <a:t>编码规则。</a:t>
            </a:r>
            <a:r>
              <a:rPr lang="zh-CN" altLang="en-US" dirty="0" smtClean="0">
                <a:ea typeface="黑体" pitchFamily="49" charset="-122"/>
              </a:rPr>
              <a:t>  </a:t>
            </a:r>
          </a:p>
        </p:txBody>
      </p:sp>
    </p:spTree>
    <p:extLst>
      <p:ext uri="{BB962C8B-B14F-4D97-AF65-F5344CB8AC3E}">
        <p14:creationId xmlns:p14="http://schemas.microsoft.com/office/powerpoint/2010/main" val="403025501"/>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2"/>
          <p:cNvSpPr>
            <a:spLocks noGrp="1" noChangeArrowheads="1"/>
          </p:cNvSpPr>
          <p:nvPr>
            <p:ph type="title"/>
          </p:nvPr>
        </p:nvSpPr>
        <p:spPr/>
        <p:txBody>
          <a:bodyPr/>
          <a:lstStyle/>
          <a:p>
            <a:pPr algn="ctr" eaLnBrk="1" hangingPunct="1"/>
            <a:r>
              <a:rPr lang="en-US" altLang="zh-CN" dirty="0" smtClean="0">
                <a:ea typeface="黑体" pitchFamily="49" charset="-122"/>
              </a:rPr>
              <a:t>MIME </a:t>
            </a:r>
            <a:r>
              <a:rPr lang="zh-CN" altLang="en-US" dirty="0" smtClean="0">
                <a:ea typeface="黑体" pitchFamily="49" charset="-122"/>
              </a:rPr>
              <a:t>和 </a:t>
            </a:r>
            <a:r>
              <a:rPr lang="en-US" altLang="zh-CN" dirty="0" smtClean="0">
                <a:ea typeface="黑体" pitchFamily="49" charset="-122"/>
              </a:rPr>
              <a:t>SMTP </a:t>
            </a:r>
            <a:r>
              <a:rPr lang="zh-CN" altLang="en-US" dirty="0" smtClean="0">
                <a:ea typeface="黑体" pitchFamily="49" charset="-122"/>
              </a:rPr>
              <a:t>的关系 </a:t>
            </a:r>
          </a:p>
        </p:txBody>
      </p:sp>
      <p:sp>
        <p:nvSpPr>
          <p:cNvPr id="278531" name="Text Box 3"/>
          <p:cNvSpPr txBox="1">
            <a:spLocks noChangeArrowheads="1"/>
          </p:cNvSpPr>
          <p:nvPr/>
        </p:nvSpPr>
        <p:spPr bwMode="auto">
          <a:xfrm>
            <a:off x="1839713" y="2430041"/>
            <a:ext cx="17826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400" b="1">
                <a:solidFill>
                  <a:srgbClr val="000099"/>
                </a:solidFill>
                <a:latin typeface="Arial" charset="0"/>
                <a:ea typeface="黑体" pitchFamily="49" charset="-122"/>
              </a:rPr>
              <a:t>非 </a:t>
            </a:r>
            <a:r>
              <a:rPr kumimoji="1" lang="en-US" altLang="zh-CN" sz="2400" b="1">
                <a:solidFill>
                  <a:srgbClr val="000099"/>
                </a:solidFill>
                <a:latin typeface="Arial" charset="0"/>
                <a:ea typeface="黑体" pitchFamily="49" charset="-122"/>
              </a:rPr>
              <a:t>ASCII </a:t>
            </a:r>
            <a:r>
              <a:rPr kumimoji="1" lang="zh-CN" altLang="en-US" sz="2400" b="1">
                <a:solidFill>
                  <a:srgbClr val="000099"/>
                </a:solidFill>
                <a:latin typeface="Arial" charset="0"/>
                <a:ea typeface="黑体" pitchFamily="49" charset="-122"/>
              </a:rPr>
              <a:t>码</a:t>
            </a:r>
          </a:p>
        </p:txBody>
      </p:sp>
      <p:sp>
        <p:nvSpPr>
          <p:cNvPr id="278532" name="Text Box 4"/>
          <p:cNvSpPr txBox="1">
            <a:spLocks noChangeArrowheads="1"/>
          </p:cNvSpPr>
          <p:nvPr/>
        </p:nvSpPr>
        <p:spPr bwMode="auto">
          <a:xfrm>
            <a:off x="1855191" y="3942928"/>
            <a:ext cx="20391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7 </a:t>
            </a:r>
            <a:r>
              <a:rPr kumimoji="1" lang="zh-CN" altLang="en-US" sz="2400" b="1">
                <a:solidFill>
                  <a:srgbClr val="000099"/>
                </a:solidFill>
                <a:latin typeface="Arial" charset="0"/>
                <a:ea typeface="黑体" pitchFamily="49" charset="-122"/>
              </a:rPr>
              <a:t>位 </a:t>
            </a:r>
            <a:r>
              <a:rPr kumimoji="1" lang="en-US" altLang="zh-CN" sz="2400" b="1">
                <a:solidFill>
                  <a:srgbClr val="000099"/>
                </a:solidFill>
                <a:latin typeface="Arial" charset="0"/>
                <a:ea typeface="黑体" pitchFamily="49" charset="-122"/>
              </a:rPr>
              <a:t>ASCII </a:t>
            </a:r>
            <a:r>
              <a:rPr kumimoji="1" lang="zh-CN" altLang="en-US" sz="2400" b="1">
                <a:solidFill>
                  <a:srgbClr val="000099"/>
                </a:solidFill>
                <a:latin typeface="Arial" charset="0"/>
                <a:ea typeface="黑体" pitchFamily="49" charset="-122"/>
              </a:rPr>
              <a:t>码</a:t>
            </a:r>
          </a:p>
        </p:txBody>
      </p:sp>
      <p:sp>
        <p:nvSpPr>
          <p:cNvPr id="278533" name="Rectangle 5"/>
          <p:cNvSpPr>
            <a:spLocks noChangeArrowheads="1"/>
          </p:cNvSpPr>
          <p:nvPr/>
        </p:nvSpPr>
        <p:spPr bwMode="auto">
          <a:xfrm>
            <a:off x="1184473" y="3007890"/>
            <a:ext cx="1281244" cy="596900"/>
          </a:xfrm>
          <a:prstGeom prst="rect">
            <a:avLst/>
          </a:prstGeom>
          <a:solidFill>
            <a:srgbClr val="FFCCFF"/>
          </a:solidFill>
          <a:ln w="9525">
            <a:solidFill>
              <a:srgbClr val="333399"/>
            </a:solidFill>
            <a:miter lim="800000"/>
            <a:headEnd/>
            <a:tailEnd/>
          </a:ln>
          <a:effectLst>
            <a:outerShdw dist="53882" dir="2700000" algn="ctr" rotWithShape="0">
              <a:schemeClr val="bg2"/>
            </a:outerShdw>
          </a:effectLst>
        </p:spPr>
        <p:txBody>
          <a:bodyPr wrap="none" anchor="ctr"/>
          <a:lstStyle/>
          <a:p>
            <a:pPr algn="ctr" eaLnBrk="1" hangingPunct="1"/>
            <a:r>
              <a:rPr kumimoji="1" lang="en-US" altLang="zh-CN" b="1">
                <a:solidFill>
                  <a:srgbClr val="000099"/>
                </a:solidFill>
                <a:latin typeface="Arial" charset="0"/>
                <a:ea typeface="黑体" pitchFamily="49" charset="-122"/>
              </a:rPr>
              <a:t>MIME</a:t>
            </a:r>
          </a:p>
        </p:txBody>
      </p:sp>
      <p:sp>
        <p:nvSpPr>
          <p:cNvPr id="278534" name="Rectangle 6"/>
          <p:cNvSpPr>
            <a:spLocks noChangeArrowheads="1"/>
          </p:cNvSpPr>
          <p:nvPr/>
        </p:nvSpPr>
        <p:spPr bwMode="auto">
          <a:xfrm>
            <a:off x="1184473" y="4679527"/>
            <a:ext cx="1281244" cy="596900"/>
          </a:xfrm>
          <a:prstGeom prst="rect">
            <a:avLst/>
          </a:prstGeom>
          <a:solidFill>
            <a:srgbClr val="CCECFF"/>
          </a:solidFill>
          <a:ln w="9525">
            <a:solidFill>
              <a:srgbClr val="333399"/>
            </a:solidFill>
            <a:miter lim="800000"/>
            <a:headEnd/>
            <a:tailEnd/>
          </a:ln>
          <a:effectLst>
            <a:outerShdw dist="45791" dir="2021404" algn="ctr" rotWithShape="0">
              <a:schemeClr val="bg2"/>
            </a:outerShdw>
          </a:effectLst>
        </p:spPr>
        <p:txBody>
          <a:bodyPr wrap="none" anchor="ctr"/>
          <a:lstStyle/>
          <a:p>
            <a:pPr algn="ctr" eaLnBrk="1" hangingPunct="1"/>
            <a:r>
              <a:rPr kumimoji="1" lang="en-US" altLang="zh-CN" b="1">
                <a:solidFill>
                  <a:srgbClr val="000099"/>
                </a:solidFill>
                <a:latin typeface="Arial" charset="0"/>
                <a:ea typeface="黑体" pitchFamily="49" charset="-122"/>
              </a:rPr>
              <a:t>SMTP</a:t>
            </a:r>
          </a:p>
        </p:txBody>
      </p:sp>
      <p:sp>
        <p:nvSpPr>
          <p:cNvPr id="278535" name="Rectangle 7"/>
          <p:cNvSpPr>
            <a:spLocks noChangeArrowheads="1"/>
          </p:cNvSpPr>
          <p:nvPr/>
        </p:nvSpPr>
        <p:spPr bwMode="auto">
          <a:xfrm>
            <a:off x="7704203" y="3007890"/>
            <a:ext cx="1281245" cy="596900"/>
          </a:xfrm>
          <a:prstGeom prst="rect">
            <a:avLst/>
          </a:prstGeom>
          <a:solidFill>
            <a:srgbClr val="FFCCFF"/>
          </a:solidFill>
          <a:ln w="9525">
            <a:solidFill>
              <a:srgbClr val="333399"/>
            </a:solidFill>
            <a:miter lim="800000"/>
            <a:headEnd/>
            <a:tailEnd/>
          </a:ln>
          <a:effectLst>
            <a:outerShdw dist="53882" dir="2700000" algn="ctr" rotWithShape="0">
              <a:schemeClr val="bg2"/>
            </a:outerShdw>
          </a:effectLst>
        </p:spPr>
        <p:txBody>
          <a:bodyPr wrap="none" anchor="ctr"/>
          <a:lstStyle/>
          <a:p>
            <a:pPr algn="ctr" eaLnBrk="1" hangingPunct="1"/>
            <a:r>
              <a:rPr kumimoji="1" lang="en-US" altLang="zh-CN" b="1">
                <a:solidFill>
                  <a:srgbClr val="000099"/>
                </a:solidFill>
                <a:latin typeface="Arial" charset="0"/>
                <a:ea typeface="黑体" pitchFamily="49" charset="-122"/>
              </a:rPr>
              <a:t>MIME</a:t>
            </a:r>
          </a:p>
        </p:txBody>
      </p:sp>
      <p:sp>
        <p:nvSpPr>
          <p:cNvPr id="278536" name="Rectangle 8"/>
          <p:cNvSpPr>
            <a:spLocks noChangeArrowheads="1"/>
          </p:cNvSpPr>
          <p:nvPr/>
        </p:nvSpPr>
        <p:spPr bwMode="auto">
          <a:xfrm>
            <a:off x="7704203" y="4679527"/>
            <a:ext cx="1281245" cy="596900"/>
          </a:xfrm>
          <a:prstGeom prst="rect">
            <a:avLst/>
          </a:prstGeom>
          <a:solidFill>
            <a:srgbClr val="CCECFF"/>
          </a:solidFill>
          <a:ln w="9525">
            <a:solidFill>
              <a:srgbClr val="333399"/>
            </a:solidFill>
            <a:miter lim="800000"/>
            <a:headEnd/>
            <a:tailEnd/>
          </a:ln>
          <a:effectLst>
            <a:outerShdw dist="45791" dir="2021404" algn="ctr" rotWithShape="0">
              <a:schemeClr val="bg2"/>
            </a:outerShdw>
          </a:effectLst>
        </p:spPr>
        <p:txBody>
          <a:bodyPr wrap="none" anchor="ctr"/>
          <a:lstStyle/>
          <a:p>
            <a:pPr algn="ctr" eaLnBrk="1" hangingPunct="1"/>
            <a:r>
              <a:rPr kumimoji="1" lang="en-US" altLang="zh-CN" b="1">
                <a:solidFill>
                  <a:srgbClr val="000099"/>
                </a:solidFill>
                <a:latin typeface="Arial" charset="0"/>
                <a:ea typeface="黑体" pitchFamily="49" charset="-122"/>
              </a:rPr>
              <a:t>SMTP</a:t>
            </a:r>
          </a:p>
        </p:txBody>
      </p:sp>
      <p:sp>
        <p:nvSpPr>
          <p:cNvPr id="278537" name="Line 9"/>
          <p:cNvSpPr>
            <a:spLocks noChangeShapeType="1"/>
          </p:cNvSpPr>
          <p:nvPr/>
        </p:nvSpPr>
        <p:spPr bwMode="auto">
          <a:xfrm>
            <a:off x="2484635" y="4977977"/>
            <a:ext cx="5240205"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800" b="1">
              <a:solidFill>
                <a:srgbClr val="000099"/>
              </a:solidFill>
            </a:endParaRPr>
          </a:p>
        </p:txBody>
      </p:sp>
      <p:sp>
        <p:nvSpPr>
          <p:cNvPr id="278538" name="Line 10"/>
          <p:cNvSpPr>
            <a:spLocks noChangeShapeType="1"/>
          </p:cNvSpPr>
          <p:nvPr/>
        </p:nvSpPr>
        <p:spPr bwMode="auto">
          <a:xfrm rot="5400000" flipH="1" flipV="1">
            <a:off x="128686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800" b="1">
              <a:solidFill>
                <a:srgbClr val="000099"/>
              </a:solidFill>
            </a:endParaRPr>
          </a:p>
        </p:txBody>
      </p:sp>
      <p:sp>
        <p:nvSpPr>
          <p:cNvPr id="278539" name="Line 11"/>
          <p:cNvSpPr>
            <a:spLocks noChangeShapeType="1"/>
          </p:cNvSpPr>
          <p:nvPr/>
        </p:nvSpPr>
        <p:spPr bwMode="auto">
          <a:xfrm rot="5400000" flipH="1" flipV="1">
            <a:off x="780831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800" b="1">
              <a:solidFill>
                <a:srgbClr val="000099"/>
              </a:solidFill>
            </a:endParaRPr>
          </a:p>
        </p:txBody>
      </p:sp>
      <p:sp>
        <p:nvSpPr>
          <p:cNvPr id="278540" name="Line 12"/>
          <p:cNvSpPr>
            <a:spLocks noChangeShapeType="1"/>
          </p:cNvSpPr>
          <p:nvPr/>
        </p:nvSpPr>
        <p:spPr bwMode="auto">
          <a:xfrm rot="16200000" flipV="1">
            <a:off x="143926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800" b="1">
              <a:solidFill>
                <a:srgbClr val="000099"/>
              </a:solidFill>
            </a:endParaRPr>
          </a:p>
        </p:txBody>
      </p:sp>
      <p:sp>
        <p:nvSpPr>
          <p:cNvPr id="278541" name="Line 13"/>
          <p:cNvSpPr>
            <a:spLocks noChangeShapeType="1"/>
          </p:cNvSpPr>
          <p:nvPr/>
        </p:nvSpPr>
        <p:spPr bwMode="auto">
          <a:xfrm rot="16200000" flipV="1">
            <a:off x="796071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2800" b="1">
              <a:solidFill>
                <a:srgbClr val="000099"/>
              </a:solidFill>
            </a:endParaRPr>
          </a:p>
        </p:txBody>
      </p:sp>
      <p:sp>
        <p:nvSpPr>
          <p:cNvPr id="278542" name="Text Box 14"/>
          <p:cNvSpPr txBox="1">
            <a:spLocks noChangeArrowheads="1"/>
          </p:cNvSpPr>
          <p:nvPr/>
        </p:nvSpPr>
        <p:spPr bwMode="auto">
          <a:xfrm>
            <a:off x="6490030" y="3914352"/>
            <a:ext cx="20391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7 </a:t>
            </a:r>
            <a:r>
              <a:rPr kumimoji="1" lang="zh-CN" altLang="en-US" sz="2400" b="1">
                <a:solidFill>
                  <a:srgbClr val="000099"/>
                </a:solidFill>
                <a:latin typeface="Arial" charset="0"/>
                <a:ea typeface="黑体" pitchFamily="49" charset="-122"/>
              </a:rPr>
              <a:t>位 </a:t>
            </a:r>
            <a:r>
              <a:rPr kumimoji="1" lang="en-US" altLang="zh-CN" sz="2400" b="1">
                <a:solidFill>
                  <a:srgbClr val="000099"/>
                </a:solidFill>
                <a:latin typeface="Arial" charset="0"/>
                <a:ea typeface="黑体" pitchFamily="49" charset="-122"/>
              </a:rPr>
              <a:t>ASCII </a:t>
            </a:r>
            <a:r>
              <a:rPr kumimoji="1" lang="zh-CN" altLang="en-US" sz="2400" b="1">
                <a:solidFill>
                  <a:srgbClr val="000099"/>
                </a:solidFill>
                <a:latin typeface="Arial" charset="0"/>
                <a:ea typeface="黑体" pitchFamily="49" charset="-122"/>
              </a:rPr>
              <a:t>码</a:t>
            </a:r>
          </a:p>
        </p:txBody>
      </p:sp>
      <p:sp>
        <p:nvSpPr>
          <p:cNvPr id="278543" name="Text Box 15"/>
          <p:cNvSpPr txBox="1">
            <a:spLocks noChangeArrowheads="1"/>
          </p:cNvSpPr>
          <p:nvPr/>
        </p:nvSpPr>
        <p:spPr bwMode="auto">
          <a:xfrm>
            <a:off x="3955057" y="4555702"/>
            <a:ext cx="20391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Arial" charset="0"/>
                <a:ea typeface="黑体" pitchFamily="49" charset="-122"/>
              </a:rPr>
              <a:t>7 </a:t>
            </a:r>
            <a:r>
              <a:rPr kumimoji="1" lang="zh-CN" altLang="en-US" sz="2400" b="1">
                <a:solidFill>
                  <a:srgbClr val="000099"/>
                </a:solidFill>
                <a:latin typeface="Arial" charset="0"/>
                <a:ea typeface="黑体" pitchFamily="49" charset="-122"/>
              </a:rPr>
              <a:t>位 </a:t>
            </a:r>
            <a:r>
              <a:rPr kumimoji="1" lang="en-US" altLang="zh-CN" sz="2400" b="1">
                <a:solidFill>
                  <a:srgbClr val="000099"/>
                </a:solidFill>
                <a:latin typeface="Arial" charset="0"/>
                <a:ea typeface="黑体" pitchFamily="49" charset="-122"/>
              </a:rPr>
              <a:t>ASCII </a:t>
            </a:r>
            <a:r>
              <a:rPr kumimoji="1" lang="zh-CN" altLang="en-US" sz="2400" b="1">
                <a:solidFill>
                  <a:srgbClr val="000099"/>
                </a:solidFill>
                <a:latin typeface="Arial" charset="0"/>
                <a:ea typeface="黑体" pitchFamily="49" charset="-122"/>
              </a:rPr>
              <a:t>码</a:t>
            </a:r>
          </a:p>
        </p:txBody>
      </p:sp>
      <p:sp>
        <p:nvSpPr>
          <p:cNvPr id="278544" name="Text Box 16"/>
          <p:cNvSpPr txBox="1">
            <a:spLocks noChangeArrowheads="1"/>
          </p:cNvSpPr>
          <p:nvPr/>
        </p:nvSpPr>
        <p:spPr bwMode="auto">
          <a:xfrm>
            <a:off x="6662009" y="2430041"/>
            <a:ext cx="17826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400" b="1">
                <a:solidFill>
                  <a:srgbClr val="000099"/>
                </a:solidFill>
                <a:latin typeface="Arial" charset="0"/>
                <a:ea typeface="黑体" pitchFamily="49" charset="-122"/>
              </a:rPr>
              <a:t>非 </a:t>
            </a:r>
            <a:r>
              <a:rPr kumimoji="1" lang="en-US" altLang="zh-CN" sz="2400" b="1">
                <a:solidFill>
                  <a:srgbClr val="000099"/>
                </a:solidFill>
                <a:latin typeface="Arial" charset="0"/>
                <a:ea typeface="黑体" pitchFamily="49" charset="-122"/>
              </a:rPr>
              <a:t>ASCII </a:t>
            </a:r>
            <a:r>
              <a:rPr kumimoji="1" lang="zh-CN" altLang="en-US" sz="2400" b="1">
                <a:solidFill>
                  <a:srgbClr val="000099"/>
                </a:solidFill>
                <a:latin typeface="Arial" charset="0"/>
                <a:ea typeface="黑体" pitchFamily="49" charset="-122"/>
              </a:rPr>
              <a:t>码</a:t>
            </a:r>
          </a:p>
        </p:txBody>
      </p:sp>
      <p:sp>
        <p:nvSpPr>
          <p:cNvPr id="278545" name="Rectangle 17"/>
          <p:cNvSpPr>
            <a:spLocks noChangeArrowheads="1"/>
          </p:cNvSpPr>
          <p:nvPr/>
        </p:nvSpPr>
        <p:spPr bwMode="auto">
          <a:xfrm>
            <a:off x="1301419" y="1772816"/>
            <a:ext cx="1047353" cy="477837"/>
          </a:xfrm>
          <a:prstGeom prst="rect">
            <a:avLst/>
          </a:prstGeom>
          <a:solidFill>
            <a:srgbClr val="FFFF99"/>
          </a:solidFill>
          <a:ln w="9525">
            <a:solidFill>
              <a:srgbClr val="333399"/>
            </a:solidFill>
            <a:miter lim="800000"/>
            <a:headEnd/>
            <a:tailEnd/>
          </a:ln>
          <a:effectLst>
            <a:outerShdw dist="45791" dir="2021404" algn="ctr" rotWithShape="0">
              <a:schemeClr val="bg2"/>
            </a:outerShdw>
          </a:effectLst>
        </p:spPr>
        <p:txBody>
          <a:bodyPr wrap="none" anchor="ctr"/>
          <a:lstStyle/>
          <a:p>
            <a:pPr algn="ctr" eaLnBrk="1" hangingPunct="1"/>
            <a:r>
              <a:rPr kumimoji="1" lang="zh-CN" altLang="en-US" b="1">
                <a:solidFill>
                  <a:srgbClr val="000099"/>
                </a:solidFill>
                <a:latin typeface="Arial" charset="0"/>
                <a:ea typeface="黑体" pitchFamily="49" charset="-122"/>
              </a:rPr>
              <a:t>用户</a:t>
            </a:r>
          </a:p>
        </p:txBody>
      </p:sp>
      <p:sp>
        <p:nvSpPr>
          <p:cNvPr id="278546" name="Rectangle 18"/>
          <p:cNvSpPr>
            <a:spLocks noChangeArrowheads="1"/>
          </p:cNvSpPr>
          <p:nvPr/>
        </p:nvSpPr>
        <p:spPr bwMode="auto">
          <a:xfrm>
            <a:off x="7821148" y="1772816"/>
            <a:ext cx="1047354" cy="477837"/>
          </a:xfrm>
          <a:prstGeom prst="rect">
            <a:avLst/>
          </a:prstGeom>
          <a:solidFill>
            <a:srgbClr val="FFFF99"/>
          </a:solidFill>
          <a:ln w="9525">
            <a:solidFill>
              <a:srgbClr val="333399"/>
            </a:solidFill>
            <a:miter lim="800000"/>
            <a:headEnd/>
            <a:tailEnd/>
          </a:ln>
          <a:effectLst>
            <a:outerShdw dist="45791" dir="2021404" algn="ctr" rotWithShape="0">
              <a:schemeClr val="bg2"/>
            </a:outerShdw>
          </a:effectLst>
        </p:spPr>
        <p:txBody>
          <a:bodyPr wrap="none" anchor="ctr"/>
          <a:lstStyle/>
          <a:p>
            <a:pPr algn="ctr" eaLnBrk="1" hangingPunct="1"/>
            <a:r>
              <a:rPr kumimoji="1" lang="zh-CN" altLang="en-US" b="1">
                <a:solidFill>
                  <a:srgbClr val="000099"/>
                </a:solidFill>
                <a:latin typeface="Arial" charset="0"/>
                <a:ea typeface="黑体" pitchFamily="49" charset="-122"/>
              </a:rPr>
              <a:t>用户</a:t>
            </a:r>
          </a:p>
        </p:txBody>
      </p:sp>
    </p:spTree>
    <p:extLst>
      <p:ext uri="{BB962C8B-B14F-4D97-AF65-F5344CB8AC3E}">
        <p14:creationId xmlns:p14="http://schemas.microsoft.com/office/powerpoint/2010/main" val="1377635419"/>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2"/>
          <p:cNvSpPr>
            <a:spLocks noGrp="1" noChangeArrowheads="1"/>
          </p:cNvSpPr>
          <p:nvPr>
            <p:ph type="title"/>
          </p:nvPr>
        </p:nvSpPr>
        <p:spPr/>
        <p:txBody>
          <a:bodyPr/>
          <a:lstStyle/>
          <a:p>
            <a:pPr algn="ctr" eaLnBrk="1" hangingPunct="1"/>
            <a:r>
              <a:rPr lang="en-US" altLang="zh-CN" sz="4800" smtClean="0">
                <a:ea typeface="黑体" pitchFamily="49" charset="-122"/>
              </a:rPr>
              <a:t>MIME </a:t>
            </a:r>
            <a:r>
              <a:rPr lang="zh-CN" altLang="en-US" sz="4800" smtClean="0">
                <a:ea typeface="黑体" pitchFamily="49" charset="-122"/>
              </a:rPr>
              <a:t>主要包括三个部分 </a:t>
            </a:r>
          </a:p>
        </p:txBody>
      </p:sp>
      <p:sp>
        <p:nvSpPr>
          <p:cNvPr id="1181699"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dirty="0">
                <a:ea typeface="黑体" pitchFamily="49" charset="-122"/>
              </a:rPr>
              <a:t>5 </a:t>
            </a:r>
            <a:r>
              <a:rPr lang="zh-CN" altLang="en-US" dirty="0">
                <a:ea typeface="黑体" pitchFamily="49" charset="-122"/>
              </a:rPr>
              <a:t>个新的邮件</a:t>
            </a:r>
            <a:r>
              <a:rPr lang="zh-CN" altLang="en-US" dirty="0">
                <a:solidFill>
                  <a:srgbClr val="FF0000"/>
                </a:solidFill>
                <a:ea typeface="黑体" pitchFamily="49" charset="-122"/>
              </a:rPr>
              <a:t>首部字段，</a:t>
            </a:r>
            <a:r>
              <a:rPr lang="zh-CN" altLang="en-US" dirty="0">
                <a:ea typeface="黑体" pitchFamily="49" charset="-122"/>
              </a:rPr>
              <a:t>它们可包含</a:t>
            </a:r>
            <a:r>
              <a:rPr lang="zh-CN" altLang="en-US" dirty="0" smtClean="0">
                <a:ea typeface="黑体" pitchFamily="49" charset="-122"/>
              </a:rPr>
              <a:t>在 </a:t>
            </a:r>
            <a:r>
              <a:rPr lang="en-US" altLang="zh-CN" dirty="0" smtClean="0">
                <a:ea typeface="黑体" pitchFamily="49" charset="-122"/>
              </a:rPr>
              <a:t>[</a:t>
            </a:r>
            <a:r>
              <a:rPr lang="en-US" altLang="zh-CN" dirty="0">
                <a:ea typeface="黑体" pitchFamily="49" charset="-122"/>
              </a:rPr>
              <a:t>RFC 822</a:t>
            </a:r>
            <a:r>
              <a:rPr lang="en-US" altLang="zh-CN" dirty="0" smtClean="0">
                <a:ea typeface="黑体" pitchFamily="49" charset="-122"/>
              </a:rPr>
              <a:t>] </a:t>
            </a:r>
            <a:r>
              <a:rPr lang="zh-CN" altLang="en-US" dirty="0" smtClean="0">
                <a:ea typeface="黑体" pitchFamily="49" charset="-122"/>
              </a:rPr>
              <a:t>首部</a:t>
            </a:r>
            <a:r>
              <a:rPr lang="zh-CN" altLang="en-US" dirty="0">
                <a:ea typeface="黑体" pitchFamily="49" charset="-122"/>
              </a:rPr>
              <a:t>中。这些字段提供了有关邮件主体的信息。</a:t>
            </a:r>
          </a:p>
          <a:p>
            <a:r>
              <a:rPr lang="zh-CN" altLang="en-US" dirty="0">
                <a:ea typeface="黑体" pitchFamily="49" charset="-122"/>
              </a:rPr>
              <a:t>定义了许多邮件内容的</a:t>
            </a:r>
            <a:r>
              <a:rPr lang="zh-CN" altLang="en-US" dirty="0">
                <a:solidFill>
                  <a:srgbClr val="FF0000"/>
                </a:solidFill>
                <a:ea typeface="黑体" pitchFamily="49" charset="-122"/>
              </a:rPr>
              <a:t>格式，</a:t>
            </a:r>
            <a:r>
              <a:rPr lang="zh-CN" altLang="en-US" dirty="0">
                <a:ea typeface="黑体" pitchFamily="49" charset="-122"/>
              </a:rPr>
              <a:t>对多媒体电子邮件的表示方法进行了标准化。</a:t>
            </a:r>
          </a:p>
          <a:p>
            <a:r>
              <a:rPr lang="zh-CN" altLang="en-US" dirty="0">
                <a:ea typeface="黑体" pitchFamily="49" charset="-122"/>
              </a:rPr>
              <a:t>定义了</a:t>
            </a:r>
            <a:r>
              <a:rPr lang="zh-CN" altLang="en-US" dirty="0">
                <a:solidFill>
                  <a:srgbClr val="FF0000"/>
                </a:solidFill>
                <a:ea typeface="黑体" pitchFamily="49" charset="-122"/>
              </a:rPr>
              <a:t>传送编码，</a:t>
            </a:r>
            <a:r>
              <a:rPr lang="zh-CN" altLang="en-US" dirty="0">
                <a:ea typeface="黑体" pitchFamily="49" charset="-122"/>
              </a:rPr>
              <a:t>可对任何内容格式进行转换，而不会被邮件系统改变。</a:t>
            </a:r>
          </a:p>
        </p:txBody>
      </p:sp>
    </p:spTree>
    <p:extLst>
      <p:ext uri="{BB962C8B-B14F-4D97-AF65-F5344CB8AC3E}">
        <p14:creationId xmlns:p14="http://schemas.microsoft.com/office/powerpoint/2010/main" val="30805072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18169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8169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2"/>
          <p:cNvSpPr>
            <a:spLocks noChangeArrowheads="1"/>
          </p:cNvSpPr>
          <p:nvPr/>
        </p:nvSpPr>
        <p:spPr bwMode="auto">
          <a:xfrm>
            <a:off x="0" y="-230832"/>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2627" name="Rectangle 3"/>
          <p:cNvSpPr>
            <a:spLocks noChangeArrowheads="1"/>
          </p:cNvSpPr>
          <p:nvPr/>
        </p:nvSpPr>
        <p:spPr bwMode="auto">
          <a:xfrm>
            <a:off x="0" y="3007668"/>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2628" name="Rectangle 4"/>
          <p:cNvSpPr>
            <a:spLocks noChangeArrowheads="1"/>
          </p:cNvSpPr>
          <p:nvPr/>
        </p:nvSpPr>
        <p:spPr bwMode="auto">
          <a:xfrm>
            <a:off x="0" y="-230832"/>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2629" name="Rectangle 5"/>
          <p:cNvSpPr>
            <a:spLocks noChangeArrowheads="1"/>
          </p:cNvSpPr>
          <p:nvPr/>
        </p:nvSpPr>
        <p:spPr bwMode="auto">
          <a:xfrm>
            <a:off x="0" y="3012431"/>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2630" name="Rectangle 6"/>
          <p:cNvSpPr>
            <a:spLocks noGrp="1" noChangeArrowheads="1"/>
          </p:cNvSpPr>
          <p:nvPr>
            <p:ph type="title"/>
          </p:nvPr>
        </p:nvSpPr>
        <p:spPr/>
        <p:txBody>
          <a:bodyPr/>
          <a:lstStyle/>
          <a:p>
            <a:pPr algn="ctr" eaLnBrk="1" hangingPunct="1"/>
            <a:r>
              <a:rPr lang="en-US" altLang="zh-CN" dirty="0" smtClean="0">
                <a:ea typeface="黑体" pitchFamily="49" charset="-122"/>
              </a:rPr>
              <a:t>MIME </a:t>
            </a:r>
            <a:r>
              <a:rPr lang="zh-CN" altLang="en-US" dirty="0" smtClean="0">
                <a:ea typeface="黑体" pitchFamily="49" charset="-122"/>
              </a:rPr>
              <a:t>增加 </a:t>
            </a:r>
            <a:r>
              <a:rPr lang="en-US" altLang="zh-CN" dirty="0" smtClean="0">
                <a:ea typeface="黑体" pitchFamily="49" charset="-122"/>
              </a:rPr>
              <a:t>5 </a:t>
            </a:r>
            <a:r>
              <a:rPr lang="zh-CN" altLang="en-US" dirty="0" smtClean="0">
                <a:ea typeface="黑体" pitchFamily="49" charset="-122"/>
              </a:rPr>
              <a:t>个新的邮件首部 </a:t>
            </a:r>
          </a:p>
        </p:txBody>
      </p:sp>
      <p:sp>
        <p:nvSpPr>
          <p:cNvPr id="282631" name="Rectangle 7"/>
          <p:cNvSpPr>
            <a:spLocks noGrp="1" noChangeArrowheads="1"/>
          </p:cNvSpPr>
          <p:nvPr>
            <p:ph idx="1"/>
          </p:nvPr>
        </p:nvSpPr>
        <p:spPr/>
        <p:txBody>
          <a:bodyPr/>
          <a:lstStyle/>
          <a:p>
            <a:pPr algn="just" eaLnBrk="1" hangingPunct="1"/>
            <a:r>
              <a:rPr lang="en-US" altLang="zh-CN" dirty="0" smtClean="0">
                <a:solidFill>
                  <a:srgbClr val="FF0000"/>
                </a:solidFill>
                <a:ea typeface="黑体" pitchFamily="49" charset="-122"/>
              </a:rPr>
              <a:t>MIME-Version</a:t>
            </a:r>
            <a:r>
              <a:rPr lang="zh-CN" altLang="en-US" dirty="0" smtClean="0">
                <a:solidFill>
                  <a:srgbClr val="FF0000"/>
                </a:solidFill>
                <a:ea typeface="黑体" pitchFamily="49" charset="-122"/>
              </a:rPr>
              <a:t>：</a:t>
            </a:r>
            <a:r>
              <a:rPr lang="zh-CN" altLang="en-US" dirty="0" smtClean="0">
                <a:ea typeface="黑体" pitchFamily="49" charset="-122"/>
              </a:rPr>
              <a:t>标志 </a:t>
            </a:r>
            <a:r>
              <a:rPr lang="en-US" altLang="zh-CN" dirty="0" smtClean="0">
                <a:ea typeface="黑体" pitchFamily="49" charset="-122"/>
              </a:rPr>
              <a:t>MIME </a:t>
            </a:r>
            <a:r>
              <a:rPr lang="zh-CN" altLang="en-US" dirty="0" smtClean="0">
                <a:ea typeface="黑体" pitchFamily="49" charset="-122"/>
              </a:rPr>
              <a:t>的版本。现在的版本号是 </a:t>
            </a:r>
            <a:r>
              <a:rPr lang="en-US" altLang="zh-CN" dirty="0" smtClean="0">
                <a:ea typeface="黑体" pitchFamily="49" charset="-122"/>
              </a:rPr>
              <a:t>1.0</a:t>
            </a:r>
            <a:r>
              <a:rPr lang="zh-CN" altLang="en-US" dirty="0" smtClean="0">
                <a:ea typeface="黑体" pitchFamily="49" charset="-122"/>
              </a:rPr>
              <a:t>。若无此行，则为英文文本。</a:t>
            </a:r>
          </a:p>
          <a:p>
            <a:pPr algn="just" eaLnBrk="1" hangingPunct="1"/>
            <a:r>
              <a:rPr lang="en-US" altLang="zh-CN" dirty="0" smtClean="0">
                <a:solidFill>
                  <a:srgbClr val="FF0000"/>
                </a:solidFill>
                <a:ea typeface="黑体" pitchFamily="49" charset="-122"/>
              </a:rPr>
              <a:t>Content-Description</a:t>
            </a:r>
            <a:r>
              <a:rPr lang="zh-CN" altLang="en-US" dirty="0" smtClean="0">
                <a:solidFill>
                  <a:srgbClr val="FF0000"/>
                </a:solidFill>
                <a:ea typeface="黑体" pitchFamily="49" charset="-122"/>
              </a:rPr>
              <a:t>：</a:t>
            </a:r>
            <a:r>
              <a:rPr lang="zh-CN" altLang="en-US" dirty="0" smtClean="0">
                <a:ea typeface="黑体" pitchFamily="49" charset="-122"/>
              </a:rPr>
              <a:t>这是可读字符串，说明此邮件是什么。和邮件的主题差不多。</a:t>
            </a:r>
          </a:p>
          <a:p>
            <a:pPr algn="just" eaLnBrk="1" hangingPunct="1"/>
            <a:r>
              <a:rPr lang="en-US" altLang="zh-CN" dirty="0" smtClean="0">
                <a:solidFill>
                  <a:srgbClr val="FF0000"/>
                </a:solidFill>
                <a:ea typeface="黑体" pitchFamily="49" charset="-122"/>
              </a:rPr>
              <a:t>Content-Id</a:t>
            </a:r>
            <a:r>
              <a:rPr lang="zh-CN" altLang="en-US" dirty="0" smtClean="0">
                <a:solidFill>
                  <a:srgbClr val="FF0000"/>
                </a:solidFill>
                <a:ea typeface="黑体" pitchFamily="49" charset="-122"/>
              </a:rPr>
              <a:t>：</a:t>
            </a:r>
            <a:r>
              <a:rPr lang="zh-CN" altLang="en-US" dirty="0" smtClean="0">
                <a:ea typeface="黑体" pitchFamily="49" charset="-122"/>
              </a:rPr>
              <a:t>邮件的唯一标识符。 </a:t>
            </a:r>
          </a:p>
          <a:p>
            <a:pPr eaLnBrk="1" hangingPunct="1"/>
            <a:r>
              <a:rPr lang="en-US" altLang="zh-CN" dirty="0" smtClean="0">
                <a:solidFill>
                  <a:srgbClr val="FF0000"/>
                </a:solidFill>
                <a:ea typeface="黑体" pitchFamily="49" charset="-122"/>
              </a:rPr>
              <a:t>Content-Transfer-Encoding</a:t>
            </a:r>
            <a:r>
              <a:rPr lang="zh-CN" altLang="en-US" dirty="0" smtClean="0">
                <a:solidFill>
                  <a:srgbClr val="FF0000"/>
                </a:solidFill>
                <a:ea typeface="黑体" pitchFamily="49" charset="-122"/>
              </a:rPr>
              <a:t>：</a:t>
            </a:r>
            <a:r>
              <a:rPr lang="zh-CN" altLang="en-US" dirty="0" smtClean="0">
                <a:ea typeface="黑体" pitchFamily="49" charset="-122"/>
              </a:rPr>
              <a:t>在传送时邮件的主体是如何编码的。</a:t>
            </a:r>
          </a:p>
          <a:p>
            <a:pPr eaLnBrk="1" hangingPunct="1"/>
            <a:r>
              <a:rPr lang="en-US" altLang="zh-CN" dirty="0" smtClean="0">
                <a:solidFill>
                  <a:srgbClr val="FF0000"/>
                </a:solidFill>
                <a:ea typeface="黑体" pitchFamily="49" charset="-122"/>
              </a:rPr>
              <a:t>Content-Type</a:t>
            </a:r>
            <a:r>
              <a:rPr lang="zh-CN" altLang="en-US" dirty="0" smtClean="0">
                <a:solidFill>
                  <a:srgbClr val="FF0000"/>
                </a:solidFill>
                <a:ea typeface="黑体" pitchFamily="49" charset="-122"/>
              </a:rPr>
              <a:t>：</a:t>
            </a:r>
            <a:r>
              <a:rPr lang="zh-CN" altLang="en-US" dirty="0" smtClean="0">
                <a:ea typeface="黑体" pitchFamily="49" charset="-122"/>
              </a:rPr>
              <a:t>说明邮件的性质。 </a:t>
            </a:r>
          </a:p>
        </p:txBody>
      </p:sp>
      <p:sp>
        <p:nvSpPr>
          <p:cNvPr id="282632" name="Rectangle 8"/>
          <p:cNvSpPr>
            <a:spLocks noChangeArrowheads="1"/>
          </p:cNvSpPr>
          <p:nvPr/>
        </p:nvSpPr>
        <p:spPr bwMode="auto">
          <a:xfrm>
            <a:off x="0" y="3031481"/>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2633" name="Rectangle 9"/>
          <p:cNvSpPr>
            <a:spLocks noChangeArrowheads="1"/>
          </p:cNvSpPr>
          <p:nvPr/>
        </p:nvSpPr>
        <p:spPr bwMode="auto">
          <a:xfrm>
            <a:off x="0" y="-230832"/>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Tree>
    <p:extLst>
      <p:ext uri="{BB962C8B-B14F-4D97-AF65-F5344CB8AC3E}">
        <p14:creationId xmlns:p14="http://schemas.microsoft.com/office/powerpoint/2010/main" val="2422536354"/>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2"/>
          <p:cNvSpPr>
            <a:spLocks noChangeArrowheads="1"/>
          </p:cNvSpPr>
          <p:nvPr/>
        </p:nvSpPr>
        <p:spPr bwMode="auto">
          <a:xfrm>
            <a:off x="0" y="-230832"/>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4675" name="Rectangle 3"/>
          <p:cNvSpPr>
            <a:spLocks noChangeArrowheads="1"/>
          </p:cNvSpPr>
          <p:nvPr/>
        </p:nvSpPr>
        <p:spPr bwMode="auto">
          <a:xfrm>
            <a:off x="0" y="3007668"/>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4676" name="Rectangle 4"/>
          <p:cNvSpPr>
            <a:spLocks noChangeArrowheads="1"/>
          </p:cNvSpPr>
          <p:nvPr/>
        </p:nvSpPr>
        <p:spPr bwMode="auto">
          <a:xfrm>
            <a:off x="0" y="-230832"/>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4677" name="Rectangle 5"/>
          <p:cNvSpPr>
            <a:spLocks noChangeArrowheads="1"/>
          </p:cNvSpPr>
          <p:nvPr/>
        </p:nvSpPr>
        <p:spPr bwMode="auto">
          <a:xfrm>
            <a:off x="0" y="3012431"/>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4678" name="Rectangle 6"/>
          <p:cNvSpPr>
            <a:spLocks noGrp="1" noChangeArrowheads="1"/>
          </p:cNvSpPr>
          <p:nvPr>
            <p:ph type="title"/>
          </p:nvPr>
        </p:nvSpPr>
        <p:spPr>
          <a:xfrm>
            <a:off x="496800" y="188640"/>
            <a:ext cx="9064800" cy="1512168"/>
          </a:xfrm>
        </p:spPr>
        <p:txBody>
          <a:bodyPr/>
          <a:lstStyle/>
          <a:p>
            <a:pPr eaLnBrk="1" hangingPunct="1"/>
            <a:r>
              <a:rPr lang="en-US" altLang="zh-CN" dirty="0" smtClean="0">
                <a:ea typeface="黑体" pitchFamily="49" charset="-122"/>
              </a:rPr>
              <a:t>2.  </a:t>
            </a:r>
            <a:r>
              <a:rPr lang="zh-CN" altLang="en-US" dirty="0" smtClean="0">
                <a:ea typeface="黑体" pitchFamily="49" charset="-122"/>
              </a:rPr>
              <a:t>内容传送编码</a:t>
            </a:r>
            <a:br>
              <a:rPr lang="zh-CN" altLang="en-US" dirty="0" smtClean="0">
                <a:ea typeface="黑体" pitchFamily="49" charset="-122"/>
              </a:rPr>
            </a:br>
            <a:r>
              <a:rPr lang="en-US" altLang="zh-CN" dirty="0" smtClean="0">
                <a:ea typeface="黑体" pitchFamily="49" charset="-122"/>
              </a:rPr>
              <a:t>(Content-Transfer-Encoding) </a:t>
            </a:r>
          </a:p>
        </p:txBody>
      </p:sp>
      <p:sp>
        <p:nvSpPr>
          <p:cNvPr id="1185799" name="Rectangle 7"/>
          <p:cNvSpPr>
            <a:spLocks noGrp="1" noChangeArrowheads="1"/>
          </p:cNvSpPr>
          <p:nvPr>
            <p:ph idx="1"/>
          </p:nvPr>
        </p:nvSpPr>
        <p:spPr>
          <a:xfrm>
            <a:off x="496800" y="1772816"/>
            <a:ext cx="9064800" cy="4357984"/>
          </a:xfrm>
        </p:spPr>
        <p:txBody>
          <a:bodyPr/>
          <a:lstStyle/>
          <a:p>
            <a:pPr algn="just" eaLnBrk="1" hangingPunct="1">
              <a:defRPr/>
            </a:pPr>
            <a:r>
              <a:rPr lang="zh-CN" altLang="en-US" dirty="0" smtClean="0"/>
              <a:t>最简单的编码就是 </a:t>
            </a:r>
            <a:r>
              <a:rPr lang="en-US" altLang="zh-CN" dirty="0" smtClean="0"/>
              <a:t>7 </a:t>
            </a:r>
            <a:r>
              <a:rPr lang="zh-CN" altLang="en-US" dirty="0" smtClean="0"/>
              <a:t>位 </a:t>
            </a:r>
            <a:r>
              <a:rPr lang="en-US" altLang="zh-CN" dirty="0" smtClean="0"/>
              <a:t>ASCII </a:t>
            </a:r>
            <a:r>
              <a:rPr lang="zh-CN" altLang="en-US" dirty="0" smtClean="0"/>
              <a:t>码，而每行不能超过 </a:t>
            </a:r>
            <a:r>
              <a:rPr lang="en-US" altLang="zh-CN" dirty="0" smtClean="0"/>
              <a:t>1000 </a:t>
            </a:r>
            <a:r>
              <a:rPr lang="zh-CN" altLang="en-US" dirty="0" smtClean="0"/>
              <a:t>个字符。</a:t>
            </a:r>
            <a:r>
              <a:rPr lang="en-US" altLang="zh-CN" dirty="0" smtClean="0"/>
              <a:t>MIME </a:t>
            </a:r>
            <a:r>
              <a:rPr lang="zh-CN" altLang="en-US" dirty="0" smtClean="0"/>
              <a:t>对这种由 </a:t>
            </a:r>
            <a:r>
              <a:rPr lang="en-US" altLang="zh-CN" dirty="0" smtClean="0"/>
              <a:t>ASCII </a:t>
            </a:r>
            <a:r>
              <a:rPr lang="zh-CN" altLang="en-US" dirty="0" smtClean="0"/>
              <a:t>码构成的邮件主体不进行任何转换。 </a:t>
            </a:r>
          </a:p>
          <a:p>
            <a:pPr algn="just" eaLnBrk="1" hangingPunct="1">
              <a:defRPr/>
            </a:pPr>
            <a:r>
              <a:rPr lang="zh-CN" altLang="en-US" dirty="0" smtClean="0"/>
              <a:t>另一种编码称为 </a:t>
            </a:r>
            <a:r>
              <a:rPr lang="en-US" altLang="zh-CN" dirty="0" smtClean="0"/>
              <a:t>quoted-printable</a:t>
            </a:r>
            <a:r>
              <a:rPr lang="zh-CN" altLang="en-US" dirty="0" smtClean="0"/>
              <a:t>，这种编码方法适用于当所传送的数据中只有少量的非 </a:t>
            </a:r>
            <a:r>
              <a:rPr lang="en-US" altLang="zh-CN" dirty="0" smtClean="0"/>
              <a:t>ASCII </a:t>
            </a:r>
            <a:r>
              <a:rPr lang="zh-CN" altLang="en-US" dirty="0" smtClean="0"/>
              <a:t>码。</a:t>
            </a:r>
          </a:p>
          <a:p>
            <a:pPr algn="just" eaLnBrk="1" hangingPunct="1">
              <a:defRPr/>
            </a:pPr>
            <a:r>
              <a:rPr lang="zh-CN" altLang="en-US" dirty="0" smtClean="0"/>
              <a:t>对于任意的二进制文件，可用 </a:t>
            </a:r>
            <a:r>
              <a:rPr lang="en-US" altLang="zh-CN" dirty="0" smtClean="0"/>
              <a:t>base64 </a:t>
            </a:r>
            <a:r>
              <a:rPr lang="zh-CN" altLang="en-US" dirty="0" smtClean="0"/>
              <a:t>编码。  </a:t>
            </a:r>
          </a:p>
        </p:txBody>
      </p:sp>
      <p:sp>
        <p:nvSpPr>
          <p:cNvPr id="284680" name="Rectangle 8"/>
          <p:cNvSpPr>
            <a:spLocks noChangeArrowheads="1"/>
          </p:cNvSpPr>
          <p:nvPr/>
        </p:nvSpPr>
        <p:spPr bwMode="auto">
          <a:xfrm>
            <a:off x="0" y="3031481"/>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
        <p:nvSpPr>
          <p:cNvPr id="284681" name="Rectangle 9"/>
          <p:cNvSpPr>
            <a:spLocks noChangeArrowheads="1"/>
          </p:cNvSpPr>
          <p:nvPr/>
        </p:nvSpPr>
        <p:spPr bwMode="auto">
          <a:xfrm>
            <a:off x="0" y="-230832"/>
            <a:ext cx="1847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eaLnBrk="1" hangingPunct="1"/>
            <a:endParaRPr lang="zh-CN" altLang="en-US"/>
          </a:p>
        </p:txBody>
      </p:sp>
    </p:spTree>
    <p:extLst>
      <p:ext uri="{BB962C8B-B14F-4D97-AF65-F5344CB8AC3E}">
        <p14:creationId xmlns:p14="http://schemas.microsoft.com/office/powerpoint/2010/main" val="25575542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185799">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8579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2"/>
          <p:cNvSpPr>
            <a:spLocks noGrp="1" noChangeArrowheads="1"/>
          </p:cNvSpPr>
          <p:nvPr>
            <p:ph type="title"/>
          </p:nvPr>
        </p:nvSpPr>
        <p:spPr/>
        <p:txBody>
          <a:bodyPr/>
          <a:lstStyle/>
          <a:p>
            <a:pPr eaLnBrk="1" hangingPunct="1"/>
            <a:r>
              <a:rPr lang="en-US" altLang="zh-CN" dirty="0" smtClean="0">
                <a:ea typeface="黑体" pitchFamily="49" charset="-122"/>
              </a:rPr>
              <a:t>3.  </a:t>
            </a:r>
            <a:r>
              <a:rPr lang="zh-CN" altLang="en-US" dirty="0" smtClean="0">
                <a:ea typeface="黑体" pitchFamily="49" charset="-122"/>
              </a:rPr>
              <a:t>内容类型 </a:t>
            </a:r>
          </a:p>
        </p:txBody>
      </p:sp>
      <p:sp>
        <p:nvSpPr>
          <p:cNvPr id="1187843" name="Rectangle 3"/>
          <p:cNvSpPr>
            <a:spLocks noGrp="1" noChangeArrowheads="1"/>
          </p:cNvSpPr>
          <p:nvPr>
            <p:ph idx="1"/>
          </p:nvPr>
        </p:nvSpPr>
        <p:spPr/>
        <p:txBody>
          <a:bodyPr/>
          <a:lstStyle/>
          <a:p>
            <a:pPr algn="just" eaLnBrk="1" hangingPunct="1"/>
            <a:r>
              <a:rPr lang="en-US" altLang="zh-CN" dirty="0" smtClean="0">
                <a:ea typeface="黑体" pitchFamily="49" charset="-122"/>
              </a:rPr>
              <a:t>MIME </a:t>
            </a:r>
            <a:r>
              <a:rPr lang="zh-CN" altLang="en-US" dirty="0" smtClean="0">
                <a:ea typeface="黑体" pitchFamily="49" charset="-122"/>
              </a:rPr>
              <a:t>着标准规定 </a:t>
            </a:r>
            <a:r>
              <a:rPr lang="en-US" altLang="zh-CN" dirty="0" smtClean="0">
                <a:ea typeface="黑体" pitchFamily="49" charset="-122"/>
              </a:rPr>
              <a:t>Content-Type </a:t>
            </a:r>
            <a:r>
              <a:rPr lang="zh-CN" altLang="en-US" dirty="0" smtClean="0">
                <a:ea typeface="黑体" pitchFamily="49" charset="-122"/>
              </a:rPr>
              <a:t>说明必须含有两个标识符，即内容类型</a:t>
            </a:r>
            <a:r>
              <a:rPr lang="en-US" altLang="zh-CN" dirty="0" smtClean="0">
                <a:ea typeface="黑体" pitchFamily="49" charset="-122"/>
              </a:rPr>
              <a:t>(type)</a:t>
            </a:r>
            <a:r>
              <a:rPr lang="zh-CN" altLang="en-US" dirty="0" smtClean="0">
                <a:ea typeface="黑体" pitchFamily="49" charset="-122"/>
              </a:rPr>
              <a:t>和子类型</a:t>
            </a:r>
            <a:r>
              <a:rPr lang="en-US" altLang="zh-CN" dirty="0" smtClean="0">
                <a:ea typeface="黑体" pitchFamily="49" charset="-122"/>
              </a:rPr>
              <a:t>(subtype)</a:t>
            </a:r>
            <a:r>
              <a:rPr lang="zh-CN" altLang="en-US" dirty="0" smtClean="0">
                <a:ea typeface="黑体" pitchFamily="49" charset="-122"/>
              </a:rPr>
              <a:t>，中间用“</a:t>
            </a:r>
            <a:r>
              <a:rPr lang="en-US" altLang="zh-CN" dirty="0" smtClean="0">
                <a:ea typeface="黑体" pitchFamily="49" charset="-122"/>
              </a:rPr>
              <a:t>/”</a:t>
            </a:r>
            <a:r>
              <a:rPr lang="zh-CN" altLang="en-US" dirty="0" smtClean="0">
                <a:ea typeface="黑体" pitchFamily="49" charset="-122"/>
              </a:rPr>
              <a:t>分开。 </a:t>
            </a:r>
          </a:p>
          <a:p>
            <a:pPr algn="just" eaLnBrk="1" hangingPunct="1"/>
            <a:r>
              <a:rPr lang="en-US" altLang="zh-CN" dirty="0" smtClean="0">
                <a:ea typeface="黑体" pitchFamily="49" charset="-122"/>
              </a:rPr>
              <a:t>MIME </a:t>
            </a:r>
            <a:r>
              <a:rPr lang="zh-CN" altLang="en-US" dirty="0" smtClean="0">
                <a:ea typeface="黑体" pitchFamily="49" charset="-122"/>
              </a:rPr>
              <a:t>标准定义了 </a:t>
            </a:r>
            <a:r>
              <a:rPr lang="en-US" altLang="zh-CN" dirty="0" smtClean="0">
                <a:ea typeface="黑体" pitchFamily="49" charset="-122"/>
              </a:rPr>
              <a:t>7 </a:t>
            </a:r>
            <a:r>
              <a:rPr lang="zh-CN" altLang="en-US" dirty="0" smtClean="0">
                <a:ea typeface="黑体" pitchFamily="49" charset="-122"/>
              </a:rPr>
              <a:t>个基本内容类型和 </a:t>
            </a:r>
            <a:r>
              <a:rPr lang="en-US" altLang="zh-CN" dirty="0" smtClean="0">
                <a:ea typeface="黑体" pitchFamily="49" charset="-122"/>
              </a:rPr>
              <a:t>15 </a:t>
            </a:r>
            <a:r>
              <a:rPr lang="zh-CN" altLang="en-US" dirty="0" smtClean="0">
                <a:ea typeface="黑体" pitchFamily="49" charset="-122"/>
              </a:rPr>
              <a:t>种子类型。 </a:t>
            </a:r>
          </a:p>
        </p:txBody>
      </p:sp>
    </p:spTree>
    <p:extLst>
      <p:ext uri="{BB962C8B-B14F-4D97-AF65-F5344CB8AC3E}">
        <p14:creationId xmlns:p14="http://schemas.microsoft.com/office/powerpoint/2010/main" val="27813589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18784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96800" y="188640"/>
            <a:ext cx="8632664" cy="792000"/>
          </a:xfrm>
        </p:spPr>
        <p:txBody>
          <a:bodyPr/>
          <a:lstStyle/>
          <a:p>
            <a:pPr algn="ctr"/>
            <a:r>
              <a:rPr lang="en-US" altLang="zh-CN" sz="3200" dirty="0"/>
              <a:t>MIME </a:t>
            </a:r>
            <a:r>
              <a:rPr lang="en-US" altLang="zh-CN" sz="3200" dirty="0" smtClean="0"/>
              <a:t>Content-Type </a:t>
            </a:r>
            <a:r>
              <a:rPr lang="zh-CN" altLang="zh-CN" sz="3200" dirty="0" smtClean="0"/>
              <a:t>说明</a:t>
            </a:r>
            <a:r>
              <a:rPr lang="zh-CN" altLang="zh-CN" sz="3200" dirty="0"/>
              <a:t>中的类型及子类型</a:t>
            </a:r>
            <a:endParaRPr lang="zh-CN" altLang="en-US" sz="3200" dirty="0"/>
          </a:p>
        </p:txBody>
      </p:sp>
      <p:graphicFrame>
        <p:nvGraphicFramePr>
          <p:cNvPr id="5" name="内容占位符 4"/>
          <p:cNvGraphicFramePr>
            <a:graphicFrameLocks noGrp="1"/>
          </p:cNvGraphicFramePr>
          <p:nvPr>
            <p:ph idx="1"/>
            <p:extLst>
              <p:ext uri="{D42A27DB-BD31-4B8C-83A1-F6EECF244321}">
                <p14:modId xmlns:p14="http://schemas.microsoft.com/office/powerpoint/2010/main" val="3489786870"/>
              </p:ext>
            </p:extLst>
          </p:nvPr>
        </p:nvGraphicFramePr>
        <p:xfrm>
          <a:off x="496889" y="1412778"/>
          <a:ext cx="9294759" cy="4094272"/>
        </p:xfrm>
        <a:graphic>
          <a:graphicData uri="http://schemas.openxmlformats.org/drawingml/2006/table">
            <a:tbl>
              <a:tblPr firstRow="1" firstCol="1" bandRow="1" bandCol="1"/>
              <a:tblGrid>
                <a:gridCol w="2688105"/>
                <a:gridCol w="3345869"/>
                <a:gridCol w="3260785"/>
              </a:tblGrid>
              <a:tr h="576062">
                <a:tc>
                  <a:txBody>
                    <a:bodyPr/>
                    <a:lstStyle/>
                    <a:p>
                      <a:pPr algn="ctr" hangingPunct="0">
                        <a:lnSpc>
                          <a:spcPct val="100000"/>
                        </a:lnSpc>
                        <a:spcAft>
                          <a:spcPts val="0"/>
                        </a:spcAft>
                      </a:pPr>
                      <a:r>
                        <a:rPr lang="zh-CN" sz="2200" b="1" dirty="0">
                          <a:effectLst/>
                          <a:latin typeface="+mn-lt"/>
                          <a:ea typeface="+mn-ea"/>
                        </a:rPr>
                        <a:t>内容类型</a:t>
                      </a:r>
                    </a:p>
                  </a:txBody>
                  <a:tcPr marL="31190" marR="3119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hangingPunct="0">
                        <a:lnSpc>
                          <a:spcPct val="100000"/>
                        </a:lnSpc>
                        <a:spcAft>
                          <a:spcPts val="0"/>
                        </a:spcAft>
                      </a:pPr>
                      <a:r>
                        <a:rPr lang="zh-CN" sz="2200" b="1" dirty="0">
                          <a:effectLst/>
                          <a:latin typeface="+mn-lt"/>
                          <a:ea typeface="+mn-ea"/>
                        </a:rPr>
                        <a:t>子类型举例</a:t>
                      </a: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hangingPunct="0">
                        <a:lnSpc>
                          <a:spcPct val="100000"/>
                        </a:lnSpc>
                        <a:spcAft>
                          <a:spcPts val="0"/>
                        </a:spcAft>
                      </a:pPr>
                      <a:r>
                        <a:rPr lang="zh-CN" sz="2200" b="1" dirty="0">
                          <a:effectLst/>
                          <a:latin typeface="+mn-lt"/>
                          <a:ea typeface="+mn-ea"/>
                        </a:rPr>
                        <a:t>说明</a:t>
                      </a:r>
                    </a:p>
                  </a:txBody>
                  <a:tcPr marL="31190" marR="3119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r>
              <a:tr h="351821">
                <a:tc>
                  <a:txBody>
                    <a:bodyPr/>
                    <a:lstStyle/>
                    <a:p>
                      <a:pPr algn="ctr" hangingPunct="0">
                        <a:lnSpc>
                          <a:spcPct val="100000"/>
                        </a:lnSpc>
                        <a:spcAft>
                          <a:spcPts val="0"/>
                        </a:spcAft>
                      </a:pPr>
                      <a:r>
                        <a:rPr lang="en-US" sz="2200" b="1">
                          <a:effectLst/>
                          <a:latin typeface="+mn-lt"/>
                          <a:ea typeface="+mn-ea"/>
                        </a:rPr>
                        <a:t>text</a:t>
                      </a:r>
                      <a:r>
                        <a:rPr lang="zh-CN" sz="2200" b="1">
                          <a:effectLst/>
                          <a:latin typeface="+mn-lt"/>
                          <a:ea typeface="+mn-ea"/>
                        </a:rPr>
                        <a:t>（文本）</a:t>
                      </a:r>
                    </a:p>
                  </a:txBody>
                  <a:tcPr marL="31190" marR="3119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dirty="0">
                          <a:effectLst/>
                          <a:latin typeface="+mn-lt"/>
                          <a:ea typeface="+mn-ea"/>
                        </a:rPr>
                        <a:t>plain, html, xml, </a:t>
                      </a:r>
                      <a:r>
                        <a:rPr lang="en-US" sz="2200" b="1" dirty="0" err="1">
                          <a:effectLst/>
                          <a:latin typeface="+mn-lt"/>
                          <a:ea typeface="+mn-ea"/>
                        </a:rPr>
                        <a:t>css</a:t>
                      </a:r>
                      <a:endParaRPr lang="zh-CN" sz="2200" b="1" dirty="0">
                        <a:effectLst/>
                        <a:latin typeface="+mn-lt"/>
                        <a:ea typeface="+mn-ea"/>
                      </a:endParaRPr>
                    </a:p>
                  </a:txBody>
                  <a:tcPr marL="31190" marR="3119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2200" b="1">
                          <a:effectLst/>
                          <a:latin typeface="+mn-lt"/>
                          <a:ea typeface="+mn-ea"/>
                        </a:rPr>
                        <a:t>不同格式的文本</a:t>
                      </a:r>
                    </a:p>
                  </a:txBody>
                  <a:tcPr marL="31190" marR="3119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51821">
                <a:tc>
                  <a:txBody>
                    <a:bodyPr/>
                    <a:lstStyle/>
                    <a:p>
                      <a:pPr algn="ctr" hangingPunct="0">
                        <a:lnSpc>
                          <a:spcPct val="100000"/>
                        </a:lnSpc>
                        <a:spcAft>
                          <a:spcPts val="0"/>
                        </a:spcAft>
                      </a:pPr>
                      <a:r>
                        <a:rPr lang="en-US" sz="2200" b="1">
                          <a:effectLst/>
                          <a:latin typeface="+mn-lt"/>
                          <a:ea typeface="+mn-ea"/>
                        </a:rPr>
                        <a:t>image</a:t>
                      </a:r>
                      <a:r>
                        <a:rPr lang="zh-CN" sz="2200" b="1">
                          <a:effectLst/>
                          <a:latin typeface="+mn-lt"/>
                          <a:ea typeface="+mn-ea"/>
                        </a:rPr>
                        <a:t>（图像）</a:t>
                      </a:r>
                    </a:p>
                  </a:txBody>
                  <a:tcPr marL="31190" marR="3119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a:effectLst/>
                          <a:latin typeface="+mn-lt"/>
                          <a:ea typeface="+mn-ea"/>
                        </a:rPr>
                        <a:t>gif, jpeg, tiff</a:t>
                      </a:r>
                      <a:endParaRPr lang="zh-CN" sz="2200" b="1">
                        <a:effectLst/>
                        <a:latin typeface="+mn-lt"/>
                        <a:ea typeface="+mn-ea"/>
                      </a:endParaRPr>
                    </a:p>
                  </a:txBody>
                  <a:tcPr marL="31190" marR="3119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2200" b="1">
                          <a:effectLst/>
                          <a:latin typeface="+mn-lt"/>
                          <a:ea typeface="+mn-ea"/>
                        </a:rPr>
                        <a:t>不同格式的静止图像</a:t>
                      </a:r>
                    </a:p>
                  </a:txBody>
                  <a:tcPr marL="31190" marR="3119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51821">
                <a:tc>
                  <a:txBody>
                    <a:bodyPr/>
                    <a:lstStyle/>
                    <a:p>
                      <a:pPr algn="ctr" hangingPunct="0">
                        <a:lnSpc>
                          <a:spcPct val="100000"/>
                        </a:lnSpc>
                        <a:spcAft>
                          <a:spcPts val="0"/>
                        </a:spcAft>
                      </a:pPr>
                      <a:r>
                        <a:rPr lang="en-US" sz="2200" b="1">
                          <a:effectLst/>
                          <a:latin typeface="+mn-lt"/>
                          <a:ea typeface="+mn-ea"/>
                        </a:rPr>
                        <a:t>audio</a:t>
                      </a:r>
                      <a:r>
                        <a:rPr lang="zh-CN" sz="2200" b="1">
                          <a:effectLst/>
                          <a:latin typeface="+mn-lt"/>
                          <a:ea typeface="+mn-ea"/>
                        </a:rPr>
                        <a:t>（音频）</a:t>
                      </a:r>
                    </a:p>
                  </a:txBody>
                  <a:tcPr marL="31190" marR="3119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a:effectLst/>
                          <a:latin typeface="+mn-lt"/>
                          <a:ea typeface="+mn-ea"/>
                        </a:rPr>
                        <a:t>basic, mpeg, mp4</a:t>
                      </a:r>
                      <a:endParaRPr lang="zh-CN" sz="2200" b="1">
                        <a:effectLst/>
                        <a:latin typeface="+mn-lt"/>
                        <a:ea typeface="+mn-ea"/>
                      </a:endParaRPr>
                    </a:p>
                  </a:txBody>
                  <a:tcPr marL="31190" marR="3119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2200" b="1">
                          <a:effectLst/>
                          <a:latin typeface="+mn-lt"/>
                          <a:ea typeface="+mn-ea"/>
                        </a:rPr>
                        <a:t>可听见的声音</a:t>
                      </a:r>
                    </a:p>
                  </a:txBody>
                  <a:tcPr marL="31190" marR="3119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51821">
                <a:tc>
                  <a:txBody>
                    <a:bodyPr/>
                    <a:lstStyle/>
                    <a:p>
                      <a:pPr algn="ctr" hangingPunct="0">
                        <a:lnSpc>
                          <a:spcPct val="100000"/>
                        </a:lnSpc>
                        <a:spcAft>
                          <a:spcPts val="0"/>
                        </a:spcAft>
                      </a:pPr>
                      <a:r>
                        <a:rPr lang="en-US" sz="2200" b="1">
                          <a:effectLst/>
                          <a:latin typeface="+mn-lt"/>
                          <a:ea typeface="+mn-ea"/>
                        </a:rPr>
                        <a:t>video</a:t>
                      </a:r>
                      <a:r>
                        <a:rPr lang="zh-CN" sz="2200" b="1">
                          <a:effectLst/>
                          <a:latin typeface="+mn-lt"/>
                          <a:ea typeface="+mn-ea"/>
                        </a:rPr>
                        <a:t>（视频）</a:t>
                      </a:r>
                    </a:p>
                  </a:txBody>
                  <a:tcPr marL="31190" marR="3119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a:effectLst/>
                          <a:latin typeface="+mn-lt"/>
                          <a:ea typeface="+mn-ea"/>
                        </a:rPr>
                        <a:t>mpeg, mp4, quicktime</a:t>
                      </a:r>
                      <a:endParaRPr lang="zh-CN" sz="2200" b="1">
                        <a:effectLst/>
                        <a:latin typeface="+mn-lt"/>
                        <a:ea typeface="+mn-ea"/>
                      </a:endParaRPr>
                    </a:p>
                  </a:txBody>
                  <a:tcPr marL="31190" marR="3119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2200" b="1" dirty="0">
                          <a:effectLst/>
                          <a:latin typeface="+mn-lt"/>
                          <a:ea typeface="+mn-ea"/>
                        </a:rPr>
                        <a:t>不同格式的影片</a:t>
                      </a:r>
                    </a:p>
                  </a:txBody>
                  <a:tcPr marL="31190" marR="3119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51821">
                <a:tc>
                  <a:txBody>
                    <a:bodyPr/>
                    <a:lstStyle/>
                    <a:p>
                      <a:pPr algn="ctr" hangingPunct="0">
                        <a:lnSpc>
                          <a:spcPct val="100000"/>
                        </a:lnSpc>
                        <a:spcAft>
                          <a:spcPts val="0"/>
                        </a:spcAft>
                      </a:pPr>
                      <a:r>
                        <a:rPr lang="en-US" sz="2200" b="1">
                          <a:effectLst/>
                          <a:latin typeface="+mn-lt"/>
                          <a:ea typeface="+mn-ea"/>
                        </a:rPr>
                        <a:t>model</a:t>
                      </a:r>
                      <a:r>
                        <a:rPr lang="zh-CN" sz="2200" b="1">
                          <a:effectLst/>
                          <a:latin typeface="+mn-lt"/>
                          <a:ea typeface="+mn-ea"/>
                        </a:rPr>
                        <a:t>（模型）</a:t>
                      </a:r>
                    </a:p>
                  </a:txBody>
                  <a:tcPr marL="31190" marR="3119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a:effectLst/>
                          <a:latin typeface="+mn-lt"/>
                          <a:ea typeface="+mn-ea"/>
                        </a:rPr>
                        <a:t>vrml</a:t>
                      </a:r>
                      <a:endParaRPr lang="zh-CN" sz="2200" b="1">
                        <a:effectLst/>
                        <a:latin typeface="+mn-lt"/>
                        <a:ea typeface="+mn-ea"/>
                      </a:endParaRPr>
                    </a:p>
                  </a:txBody>
                  <a:tcPr marL="31190" marR="3119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a:effectLst/>
                          <a:latin typeface="+mn-lt"/>
                          <a:ea typeface="+mn-ea"/>
                        </a:rPr>
                        <a:t>3D</a:t>
                      </a:r>
                      <a:r>
                        <a:rPr lang="zh-CN" sz="2200" b="1">
                          <a:effectLst/>
                          <a:latin typeface="+mn-lt"/>
                          <a:ea typeface="+mn-ea"/>
                        </a:rPr>
                        <a:t>模型</a:t>
                      </a:r>
                    </a:p>
                  </a:txBody>
                  <a:tcPr marL="31190" marR="3119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703642">
                <a:tc>
                  <a:txBody>
                    <a:bodyPr/>
                    <a:lstStyle/>
                    <a:p>
                      <a:pPr algn="ctr" hangingPunct="0">
                        <a:lnSpc>
                          <a:spcPct val="100000"/>
                        </a:lnSpc>
                        <a:spcAft>
                          <a:spcPts val="0"/>
                        </a:spcAft>
                      </a:pPr>
                      <a:r>
                        <a:rPr lang="en-US" sz="2200" b="1">
                          <a:effectLst/>
                          <a:latin typeface="+mn-lt"/>
                          <a:ea typeface="+mn-ea"/>
                        </a:rPr>
                        <a:t>application</a:t>
                      </a:r>
                      <a:r>
                        <a:rPr lang="zh-CN" sz="2200" b="1">
                          <a:effectLst/>
                          <a:latin typeface="+mn-lt"/>
                          <a:ea typeface="+mn-ea"/>
                        </a:rPr>
                        <a:t>（应用）</a:t>
                      </a:r>
                    </a:p>
                  </a:txBody>
                  <a:tcPr marL="31190" marR="31190" marT="0" marB="0">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dirty="0">
                          <a:effectLst/>
                          <a:latin typeface="+mn-lt"/>
                          <a:ea typeface="+mn-ea"/>
                        </a:rPr>
                        <a:t>octet-stream, </a:t>
                      </a:r>
                      <a:r>
                        <a:rPr lang="en-US" sz="2200" b="1" dirty="0" err="1">
                          <a:effectLst/>
                          <a:latin typeface="+mn-lt"/>
                          <a:ea typeface="+mn-ea"/>
                        </a:rPr>
                        <a:t>pdf</a:t>
                      </a:r>
                      <a:r>
                        <a:rPr lang="en-US" sz="2200" b="1" dirty="0">
                          <a:effectLst/>
                          <a:latin typeface="+mn-lt"/>
                          <a:ea typeface="+mn-ea"/>
                        </a:rPr>
                        <a:t>, </a:t>
                      </a:r>
                      <a:r>
                        <a:rPr lang="en-US" sz="2200" b="1" dirty="0" err="1">
                          <a:effectLst/>
                          <a:latin typeface="+mn-lt"/>
                          <a:ea typeface="+mn-ea"/>
                        </a:rPr>
                        <a:t>javascript</a:t>
                      </a:r>
                      <a:r>
                        <a:rPr lang="en-US" sz="2200" b="1" dirty="0">
                          <a:effectLst/>
                          <a:latin typeface="+mn-lt"/>
                          <a:ea typeface="+mn-ea"/>
                        </a:rPr>
                        <a:t>, zip</a:t>
                      </a:r>
                      <a:endParaRPr lang="zh-CN" sz="2200" b="1" dirty="0">
                        <a:effectLst/>
                        <a:latin typeface="+mn-lt"/>
                        <a:ea typeface="+mn-ea"/>
                      </a:endParaRPr>
                    </a:p>
                  </a:txBody>
                  <a:tcPr marL="31190" marR="3119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2200" b="1">
                          <a:effectLst/>
                          <a:latin typeface="+mn-lt"/>
                          <a:ea typeface="+mn-ea"/>
                        </a:rPr>
                        <a:t>不同应用程序产生的数据</a:t>
                      </a:r>
                    </a:p>
                  </a:txBody>
                  <a:tcPr marL="31190" marR="3119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351821">
                <a:tc>
                  <a:txBody>
                    <a:bodyPr/>
                    <a:lstStyle/>
                    <a:p>
                      <a:pPr algn="ctr" hangingPunct="0">
                        <a:lnSpc>
                          <a:spcPct val="100000"/>
                        </a:lnSpc>
                        <a:spcAft>
                          <a:spcPts val="0"/>
                        </a:spcAft>
                      </a:pPr>
                      <a:r>
                        <a:rPr lang="en-US" sz="2200" b="1">
                          <a:effectLst/>
                          <a:latin typeface="+mn-lt"/>
                          <a:ea typeface="+mn-ea"/>
                        </a:rPr>
                        <a:t>message</a:t>
                      </a:r>
                      <a:r>
                        <a:rPr lang="zh-CN" sz="2200" b="1">
                          <a:effectLst/>
                          <a:latin typeface="+mn-lt"/>
                          <a:ea typeface="+mn-ea"/>
                        </a:rPr>
                        <a:t>（报文）</a:t>
                      </a:r>
                    </a:p>
                  </a:txBody>
                  <a:tcPr marL="31190" marR="3119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dirty="0">
                          <a:effectLst/>
                          <a:latin typeface="+mn-lt"/>
                          <a:ea typeface="+mn-ea"/>
                        </a:rPr>
                        <a:t>http, rfc822</a:t>
                      </a:r>
                      <a:endParaRPr lang="zh-CN" sz="2200" b="1" dirty="0">
                        <a:effectLst/>
                        <a:latin typeface="+mn-lt"/>
                        <a:ea typeface="+mn-ea"/>
                      </a:endParaRPr>
                    </a:p>
                  </a:txBody>
                  <a:tcPr marL="31190" marR="3119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2200" b="1">
                          <a:effectLst/>
                          <a:latin typeface="+mn-lt"/>
                          <a:ea typeface="+mn-ea"/>
                        </a:rPr>
                        <a:t>封装的报文</a:t>
                      </a:r>
                    </a:p>
                  </a:txBody>
                  <a:tcPr marL="31190" marR="3119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703642">
                <a:tc>
                  <a:txBody>
                    <a:bodyPr/>
                    <a:lstStyle/>
                    <a:p>
                      <a:pPr algn="ctr" hangingPunct="0">
                        <a:lnSpc>
                          <a:spcPct val="100000"/>
                        </a:lnSpc>
                        <a:spcAft>
                          <a:spcPts val="0"/>
                        </a:spcAft>
                      </a:pPr>
                      <a:r>
                        <a:rPr lang="en-US" sz="2200" b="1">
                          <a:effectLst/>
                          <a:latin typeface="+mn-lt"/>
                          <a:ea typeface="+mn-ea"/>
                        </a:rPr>
                        <a:t>multipart</a:t>
                      </a:r>
                      <a:r>
                        <a:rPr lang="zh-CN" sz="2200" b="1">
                          <a:effectLst/>
                          <a:latin typeface="+mn-lt"/>
                          <a:ea typeface="+mn-ea"/>
                        </a:rPr>
                        <a:t>（多部分）</a:t>
                      </a:r>
                    </a:p>
                  </a:txBody>
                  <a:tcPr marL="31190" marR="3119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200" b="1" dirty="0">
                          <a:effectLst/>
                          <a:latin typeface="+mn-lt"/>
                          <a:ea typeface="+mn-ea"/>
                        </a:rPr>
                        <a:t>mixed, alternative, parallel, digest</a:t>
                      </a:r>
                      <a:endParaRPr lang="zh-CN" sz="2200" b="1" dirty="0">
                        <a:effectLst/>
                        <a:latin typeface="+mn-lt"/>
                        <a:ea typeface="+mn-ea"/>
                      </a:endParaRPr>
                    </a:p>
                  </a:txBody>
                  <a:tcPr marL="31190" marR="3119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2200" b="1" dirty="0">
                          <a:effectLst/>
                          <a:latin typeface="+mn-lt"/>
                          <a:ea typeface="+mn-ea"/>
                        </a:rPr>
                        <a:t>多种类型的组合</a:t>
                      </a:r>
                    </a:p>
                  </a:txBody>
                  <a:tcPr marL="31190" marR="31190" marT="0" marB="0">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4013466155"/>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p:cNvSpPr>
            <a:spLocks noGrp="1" noChangeArrowheads="1"/>
          </p:cNvSpPr>
          <p:nvPr>
            <p:ph type="title"/>
          </p:nvPr>
        </p:nvSpPr>
        <p:spPr/>
        <p:txBody>
          <a:bodyPr/>
          <a:lstStyle/>
          <a:p>
            <a:pPr eaLnBrk="1" hangingPunct="1"/>
            <a:r>
              <a:rPr lang="en-US" altLang="zh-CN" dirty="0" smtClean="0">
                <a:ea typeface="黑体" pitchFamily="49" charset="-122"/>
              </a:rPr>
              <a:t>6.6  </a:t>
            </a:r>
            <a:r>
              <a:rPr lang="zh-CN" altLang="en-US" dirty="0" smtClean="0">
                <a:ea typeface="黑体" pitchFamily="49" charset="-122"/>
              </a:rPr>
              <a:t>动态主机配置协议 </a:t>
            </a:r>
            <a:r>
              <a:rPr lang="en-US" altLang="zh-CN" dirty="0" smtClean="0">
                <a:ea typeface="黑体" pitchFamily="49" charset="-122"/>
              </a:rPr>
              <a:t>DHCP</a:t>
            </a:r>
          </a:p>
        </p:txBody>
      </p:sp>
      <p:sp>
        <p:nvSpPr>
          <p:cNvPr id="715779" name="Rectangle 3"/>
          <p:cNvSpPr>
            <a:spLocks noGrp="1" noChangeArrowheads="1"/>
          </p:cNvSpPr>
          <p:nvPr>
            <p:ph idx="1"/>
          </p:nvPr>
        </p:nvSpPr>
        <p:spPr/>
        <p:txBody>
          <a:bodyPr/>
          <a:lstStyle/>
          <a:p>
            <a:pPr eaLnBrk="1" hangingPunct="1">
              <a:defRPr/>
            </a:pPr>
            <a:r>
              <a:rPr lang="zh-CN" altLang="en-US" dirty="0" smtClean="0"/>
              <a:t>为了将软件协议做成通用的和便于移植，协议软件的编写者把协议软件参数化。这就使得在很多台计算机上使用同一个经过编译的二进制代码成为可能。</a:t>
            </a:r>
          </a:p>
          <a:p>
            <a:pPr eaLnBrk="1" hangingPunct="1">
              <a:defRPr/>
            </a:pPr>
            <a:r>
              <a:rPr lang="zh-CN" altLang="en-US" dirty="0" smtClean="0"/>
              <a:t>一台计算机和另一台计算机的区别，都可通过一些不同的参数来体现。</a:t>
            </a:r>
          </a:p>
          <a:p>
            <a:pPr eaLnBrk="1" hangingPunct="1">
              <a:defRPr/>
            </a:pPr>
            <a:r>
              <a:rPr lang="zh-CN" altLang="en-US" dirty="0" smtClean="0"/>
              <a:t>在软件协议运行之前，必须给每一个参数赋值。 </a:t>
            </a:r>
          </a:p>
        </p:txBody>
      </p:sp>
    </p:spTree>
    <p:extLst>
      <p:ext uri="{BB962C8B-B14F-4D97-AF65-F5344CB8AC3E}">
        <p14:creationId xmlns:p14="http://schemas.microsoft.com/office/powerpoint/2010/main" val="243490237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1577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15779">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71577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Grp="1" noChangeArrowheads="1"/>
          </p:cNvSpPr>
          <p:nvPr>
            <p:ph type="title"/>
          </p:nvPr>
        </p:nvSpPr>
        <p:spPr/>
        <p:txBody>
          <a:bodyPr/>
          <a:lstStyle/>
          <a:p>
            <a:pPr algn="ctr" eaLnBrk="1" hangingPunct="1"/>
            <a:r>
              <a:rPr lang="zh-CN" altLang="en-US" dirty="0" smtClean="0">
                <a:ea typeface="黑体" pitchFamily="49" charset="-122"/>
              </a:rPr>
              <a:t>协议配置</a:t>
            </a:r>
          </a:p>
        </p:txBody>
      </p:sp>
      <p:sp>
        <p:nvSpPr>
          <p:cNvPr id="716803" name="Rectangle 3"/>
          <p:cNvSpPr>
            <a:spLocks noGrp="1" noChangeArrowheads="1"/>
          </p:cNvSpPr>
          <p:nvPr>
            <p:ph idx="1"/>
          </p:nvPr>
        </p:nvSpPr>
        <p:spPr/>
        <p:txBody>
          <a:bodyPr/>
          <a:lstStyle/>
          <a:p>
            <a:pPr eaLnBrk="1" hangingPunct="1">
              <a:defRPr/>
            </a:pPr>
            <a:r>
              <a:rPr lang="zh-CN" altLang="en-US" dirty="0" smtClean="0"/>
              <a:t>在协议软件中给这些参数赋值的动作叫做</a:t>
            </a:r>
            <a:r>
              <a:rPr lang="zh-CN" altLang="en-US" dirty="0" smtClean="0">
                <a:solidFill>
                  <a:srgbClr val="FF0000"/>
                </a:solidFill>
              </a:rPr>
              <a:t>协议配置</a:t>
            </a:r>
            <a:r>
              <a:rPr lang="zh-CN" altLang="en-US" dirty="0" smtClean="0"/>
              <a:t>。</a:t>
            </a:r>
          </a:p>
          <a:p>
            <a:pPr eaLnBrk="1" hangingPunct="1">
              <a:defRPr/>
            </a:pPr>
            <a:r>
              <a:rPr lang="zh-CN" altLang="en-US" dirty="0" smtClean="0"/>
              <a:t>一个软件协议在使用之前必须是已正确配置的。</a:t>
            </a:r>
          </a:p>
          <a:p>
            <a:pPr eaLnBrk="1" hangingPunct="1">
              <a:defRPr/>
            </a:pPr>
            <a:r>
              <a:rPr lang="zh-CN" altLang="en-US" dirty="0" smtClean="0"/>
              <a:t>具体的配置信息有哪些则取决于协议栈。 </a:t>
            </a:r>
          </a:p>
        </p:txBody>
      </p:sp>
    </p:spTree>
    <p:extLst>
      <p:ext uri="{BB962C8B-B14F-4D97-AF65-F5344CB8AC3E}">
        <p14:creationId xmlns:p14="http://schemas.microsoft.com/office/powerpoint/2010/main" val="19908143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168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1680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ChangeArrowheads="1"/>
          </p:cNvSpPr>
          <p:nvPr>
            <p:ph type="title"/>
          </p:nvPr>
        </p:nvSpPr>
        <p:spPr/>
        <p:txBody>
          <a:bodyPr/>
          <a:lstStyle/>
          <a:p>
            <a:pPr algn="ctr" eaLnBrk="1" hangingPunct="1"/>
            <a:r>
              <a:rPr lang="zh-CN" altLang="en-US" dirty="0" smtClean="0">
                <a:ea typeface="黑体" pitchFamily="49" charset="-122"/>
              </a:rPr>
              <a:t>协议配置（续）</a:t>
            </a:r>
          </a:p>
        </p:txBody>
      </p:sp>
      <p:sp>
        <p:nvSpPr>
          <p:cNvPr id="282628"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a:t>需要配置的项目</a:t>
            </a:r>
          </a:p>
          <a:p>
            <a:pPr marL="352425" indent="-352425">
              <a:buNone/>
              <a:tabLst>
                <a:tab pos="352425" algn="l"/>
                <a:tab pos="449263" algn="l"/>
              </a:tabLst>
            </a:pPr>
            <a:r>
              <a:rPr lang="en-US" altLang="zh-CN" dirty="0" smtClean="0"/>
              <a:t>	(</a:t>
            </a:r>
            <a:r>
              <a:rPr lang="en-US" altLang="zh-CN" dirty="0"/>
              <a:t>1) IP </a:t>
            </a:r>
            <a:r>
              <a:rPr lang="zh-CN" altLang="en-US" dirty="0"/>
              <a:t>地址</a:t>
            </a:r>
          </a:p>
          <a:p>
            <a:pPr marL="352425" indent="-352425">
              <a:buNone/>
              <a:tabLst>
                <a:tab pos="352425" algn="l"/>
                <a:tab pos="449263" algn="l"/>
              </a:tabLst>
            </a:pPr>
            <a:r>
              <a:rPr lang="en-US" altLang="zh-CN" dirty="0" smtClean="0"/>
              <a:t>	(</a:t>
            </a:r>
            <a:r>
              <a:rPr lang="en-US" altLang="zh-CN" dirty="0"/>
              <a:t>2) </a:t>
            </a:r>
            <a:r>
              <a:rPr lang="zh-CN" altLang="en-US" dirty="0"/>
              <a:t>子网掩码</a:t>
            </a:r>
          </a:p>
          <a:p>
            <a:pPr marL="352425" indent="-352425">
              <a:buNone/>
              <a:tabLst>
                <a:tab pos="352425" algn="l"/>
                <a:tab pos="449263" algn="l"/>
              </a:tabLst>
            </a:pPr>
            <a:r>
              <a:rPr lang="en-US" altLang="zh-CN" dirty="0" smtClean="0"/>
              <a:t>	(</a:t>
            </a:r>
            <a:r>
              <a:rPr lang="en-US" altLang="zh-CN" dirty="0"/>
              <a:t>3) </a:t>
            </a:r>
            <a:r>
              <a:rPr lang="zh-CN" altLang="en-US" dirty="0"/>
              <a:t>默认路由器的 </a:t>
            </a:r>
            <a:r>
              <a:rPr lang="en-US" altLang="zh-CN" dirty="0"/>
              <a:t>IP </a:t>
            </a:r>
            <a:r>
              <a:rPr lang="zh-CN" altLang="en-US" dirty="0"/>
              <a:t>地址</a:t>
            </a:r>
          </a:p>
          <a:p>
            <a:pPr marL="352425" indent="-352425">
              <a:buNone/>
              <a:tabLst>
                <a:tab pos="352425" algn="l"/>
                <a:tab pos="449263" algn="l"/>
              </a:tabLst>
            </a:pPr>
            <a:r>
              <a:rPr lang="en-US" altLang="zh-CN" dirty="0" smtClean="0"/>
              <a:t>	(</a:t>
            </a:r>
            <a:r>
              <a:rPr lang="en-US" altLang="zh-CN" dirty="0"/>
              <a:t>4) </a:t>
            </a:r>
            <a:r>
              <a:rPr lang="zh-CN" altLang="en-US" dirty="0"/>
              <a:t>域名服务器的 </a:t>
            </a:r>
            <a:r>
              <a:rPr lang="en-US" altLang="zh-CN" dirty="0"/>
              <a:t>IP </a:t>
            </a:r>
            <a:r>
              <a:rPr lang="zh-CN" altLang="en-US" dirty="0"/>
              <a:t>地址</a:t>
            </a:r>
          </a:p>
          <a:p>
            <a:r>
              <a:rPr lang="zh-CN" altLang="en-US" dirty="0"/>
              <a:t>这些信息通常存储在一个配置文件中，计算机在引导过程中可以对这个文件进行存取。 </a:t>
            </a:r>
          </a:p>
        </p:txBody>
      </p:sp>
    </p:spTree>
    <p:extLst>
      <p:ext uri="{BB962C8B-B14F-4D97-AF65-F5344CB8AC3E}">
        <p14:creationId xmlns:p14="http://schemas.microsoft.com/office/powerpoint/2010/main" val="2542010164"/>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2"/>
          <p:cNvSpPr>
            <a:spLocks noGrp="1" noChangeArrowheads="1"/>
          </p:cNvSpPr>
          <p:nvPr>
            <p:ph type="title"/>
          </p:nvPr>
        </p:nvSpPr>
        <p:spPr/>
        <p:txBody>
          <a:bodyPr/>
          <a:lstStyle/>
          <a:p>
            <a:pPr algn="ctr" eaLnBrk="1" hangingPunct="1"/>
            <a:r>
              <a:rPr lang="zh-CN" altLang="en-US" dirty="0" smtClean="0">
                <a:ea typeface="黑体" pitchFamily="49" charset="-122"/>
              </a:rPr>
              <a:t>动态主机配置协议 </a:t>
            </a:r>
            <a:r>
              <a:rPr lang="en-US" altLang="zh-CN" dirty="0" smtClean="0">
                <a:ea typeface="黑体" pitchFamily="49" charset="-122"/>
              </a:rPr>
              <a:t>DHCP</a:t>
            </a:r>
          </a:p>
        </p:txBody>
      </p:sp>
      <p:sp>
        <p:nvSpPr>
          <p:cNvPr id="720899" name="Rectangle 3"/>
          <p:cNvSpPr>
            <a:spLocks noGrp="1" noChangeArrowheads="1"/>
          </p:cNvSpPr>
          <p:nvPr>
            <p:ph idx="1"/>
          </p:nvPr>
        </p:nvSpPr>
        <p:spPr/>
        <p:txBody>
          <a:bodyPr/>
          <a:lstStyle/>
          <a:p>
            <a:pPr>
              <a:defRPr/>
            </a:pPr>
            <a:r>
              <a:rPr lang="zh-CN" altLang="en-US" dirty="0" smtClean="0">
                <a:solidFill>
                  <a:schemeClr val="tx1"/>
                </a:solidFill>
              </a:rPr>
              <a:t>互联网广泛使用的</a:t>
            </a:r>
            <a:r>
              <a:rPr lang="zh-CN" altLang="en-US" dirty="0" smtClean="0">
                <a:solidFill>
                  <a:srgbClr val="FF0000"/>
                </a:solidFill>
              </a:rPr>
              <a:t>动态主机配置协议</a:t>
            </a:r>
            <a:r>
              <a:rPr lang="zh-CN" altLang="en-US" dirty="0" smtClean="0"/>
              <a:t> </a:t>
            </a:r>
            <a:r>
              <a:rPr lang="en-US" altLang="zh-CN" dirty="0" smtClean="0"/>
              <a:t>DHCP </a:t>
            </a:r>
            <a:r>
              <a:rPr lang="en-US" altLang="zh-CN" dirty="0">
                <a:ea typeface="黑体" pitchFamily="49" charset="-122"/>
              </a:rPr>
              <a:t>(Dynamic Host Configuration Protocol) </a:t>
            </a:r>
            <a:r>
              <a:rPr lang="zh-CN" altLang="en-US" dirty="0" smtClean="0"/>
              <a:t>提供了</a:t>
            </a:r>
            <a:r>
              <a:rPr lang="zh-CN" altLang="en-US" dirty="0" smtClean="0">
                <a:solidFill>
                  <a:srgbClr val="FF0000"/>
                </a:solidFill>
              </a:rPr>
              <a:t>即插即用连网 </a:t>
            </a:r>
            <a:r>
              <a:rPr lang="en-US" altLang="zh-CN" dirty="0" smtClean="0"/>
              <a:t>(plug-and-play networking) </a:t>
            </a:r>
            <a:r>
              <a:rPr lang="zh-CN" altLang="en-US" dirty="0" smtClean="0"/>
              <a:t>的机制。</a:t>
            </a:r>
          </a:p>
          <a:p>
            <a:pPr eaLnBrk="1" hangingPunct="1">
              <a:defRPr/>
            </a:pPr>
            <a:r>
              <a:rPr lang="zh-CN" altLang="en-US" dirty="0" smtClean="0"/>
              <a:t>这种机制允许一台计算机加入新的网络和获取</a:t>
            </a:r>
            <a:r>
              <a:rPr lang="en-US" altLang="zh-CN" dirty="0" smtClean="0"/>
              <a:t>IP </a:t>
            </a:r>
            <a:r>
              <a:rPr lang="zh-CN" altLang="en-US" dirty="0" smtClean="0"/>
              <a:t>地址而不用手工参与。</a:t>
            </a:r>
          </a:p>
        </p:txBody>
      </p:sp>
    </p:spTree>
    <p:extLst>
      <p:ext uri="{BB962C8B-B14F-4D97-AF65-F5344CB8AC3E}">
        <p14:creationId xmlns:p14="http://schemas.microsoft.com/office/powerpoint/2010/main" val="378850721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20899">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2"/>
          <p:cNvSpPr>
            <a:spLocks noGrp="1" noChangeArrowheads="1"/>
          </p:cNvSpPr>
          <p:nvPr>
            <p:ph type="title"/>
          </p:nvPr>
        </p:nvSpPr>
        <p:spPr/>
        <p:txBody>
          <a:bodyPr/>
          <a:lstStyle/>
          <a:p>
            <a:pPr algn="ctr" eaLnBrk="1" hangingPunct="1"/>
            <a:r>
              <a:rPr lang="en-US" altLang="zh-CN" smtClean="0">
                <a:ea typeface="黑体" pitchFamily="49" charset="-122"/>
              </a:rPr>
              <a:t>DHCP </a:t>
            </a:r>
            <a:r>
              <a:rPr lang="zh-CN" altLang="en-US" smtClean="0">
                <a:ea typeface="黑体" pitchFamily="49" charset="-122"/>
              </a:rPr>
              <a:t>使用客户</a:t>
            </a:r>
            <a:r>
              <a:rPr lang="zh-CN" altLang="en-US" smtClean="0">
                <a:ea typeface="黑体" pitchFamily="49" charset="-122"/>
                <a:sym typeface="Symbol" pitchFamily="18" charset="2"/>
              </a:rPr>
              <a:t></a:t>
            </a:r>
            <a:r>
              <a:rPr lang="zh-CN" altLang="en-US" smtClean="0">
                <a:ea typeface="黑体" pitchFamily="49" charset="-122"/>
              </a:rPr>
              <a:t>服务器方式</a:t>
            </a:r>
          </a:p>
        </p:txBody>
      </p:sp>
      <p:sp>
        <p:nvSpPr>
          <p:cNvPr id="721923" name="Rectangle 3"/>
          <p:cNvSpPr>
            <a:spLocks noGrp="1" noChangeArrowheads="1"/>
          </p:cNvSpPr>
          <p:nvPr>
            <p:ph idx="1"/>
          </p:nvPr>
        </p:nvSpPr>
        <p:spPr/>
        <p:txBody>
          <a:bodyPr/>
          <a:lstStyle/>
          <a:p>
            <a:pPr eaLnBrk="1" hangingPunct="1"/>
            <a:r>
              <a:rPr lang="zh-CN" altLang="en-US" sz="2800" dirty="0" smtClean="0">
                <a:ea typeface="黑体" pitchFamily="49" charset="-122"/>
              </a:rPr>
              <a:t>需要 </a:t>
            </a:r>
            <a:r>
              <a:rPr lang="en-US" altLang="zh-CN" sz="2800" dirty="0" smtClean="0">
                <a:ea typeface="黑体" pitchFamily="49" charset="-122"/>
              </a:rPr>
              <a:t>IP </a:t>
            </a:r>
            <a:r>
              <a:rPr lang="zh-CN" altLang="en-US" sz="2800" dirty="0" smtClean="0">
                <a:ea typeface="黑体" pitchFamily="49" charset="-122"/>
              </a:rPr>
              <a:t>地址的主机在启动时就向 </a:t>
            </a:r>
            <a:r>
              <a:rPr lang="en-US" altLang="zh-CN" sz="2800" dirty="0" smtClean="0">
                <a:ea typeface="黑体" pitchFamily="49" charset="-122"/>
              </a:rPr>
              <a:t>DHCP </a:t>
            </a:r>
            <a:r>
              <a:rPr lang="zh-CN" altLang="en-US" sz="2800" dirty="0" smtClean="0">
                <a:ea typeface="黑体" pitchFamily="49" charset="-122"/>
              </a:rPr>
              <a:t>服务器</a:t>
            </a:r>
            <a:r>
              <a:rPr lang="zh-CN" altLang="en-US" sz="2800" dirty="0" smtClean="0">
                <a:solidFill>
                  <a:srgbClr val="FF0000"/>
                </a:solidFill>
                <a:ea typeface="黑体" pitchFamily="49" charset="-122"/>
              </a:rPr>
              <a:t>广播发送</a:t>
            </a:r>
            <a:r>
              <a:rPr lang="zh-CN" altLang="en-US" sz="2800" dirty="0" smtClean="0">
                <a:ea typeface="黑体" pitchFamily="49" charset="-122"/>
              </a:rPr>
              <a:t>发现报文（</a:t>
            </a:r>
            <a:r>
              <a:rPr lang="en-US" altLang="zh-CN" sz="2800" dirty="0" smtClean="0">
                <a:ea typeface="黑体" pitchFamily="49" charset="-122"/>
              </a:rPr>
              <a:t>DHCPDISCOVER</a:t>
            </a:r>
            <a:r>
              <a:rPr lang="zh-CN" altLang="en-US" sz="2800" dirty="0" smtClean="0">
                <a:ea typeface="黑体" pitchFamily="49" charset="-122"/>
              </a:rPr>
              <a:t>），这时该主机就成为 </a:t>
            </a:r>
            <a:r>
              <a:rPr lang="en-US" altLang="zh-CN" sz="2800" dirty="0" smtClean="0">
                <a:ea typeface="黑体" pitchFamily="49" charset="-122"/>
              </a:rPr>
              <a:t>DHCP </a:t>
            </a:r>
            <a:r>
              <a:rPr lang="zh-CN" altLang="en-US" sz="2800" dirty="0" smtClean="0">
                <a:ea typeface="黑体" pitchFamily="49" charset="-122"/>
              </a:rPr>
              <a:t>客户。</a:t>
            </a:r>
          </a:p>
          <a:p>
            <a:pPr eaLnBrk="1" hangingPunct="1"/>
            <a:r>
              <a:rPr lang="zh-CN" altLang="en-US" sz="2800" dirty="0" smtClean="0">
                <a:ea typeface="黑体" pitchFamily="49" charset="-122"/>
              </a:rPr>
              <a:t>本地网络上所有主机都能收到此广播报文，但只有 </a:t>
            </a:r>
            <a:r>
              <a:rPr lang="en-US" altLang="zh-CN" sz="2800" dirty="0" smtClean="0">
                <a:ea typeface="黑体" pitchFamily="49" charset="-122"/>
              </a:rPr>
              <a:t>DHCP </a:t>
            </a:r>
            <a:r>
              <a:rPr lang="zh-CN" altLang="en-US" sz="2800" dirty="0" smtClean="0">
                <a:ea typeface="黑体" pitchFamily="49" charset="-122"/>
              </a:rPr>
              <a:t>服务器才回答此广播报文。</a:t>
            </a:r>
          </a:p>
          <a:p>
            <a:pPr eaLnBrk="1" hangingPunct="1"/>
            <a:r>
              <a:rPr lang="en-US" altLang="zh-CN" sz="2800" dirty="0" smtClean="0">
                <a:ea typeface="黑体" pitchFamily="49" charset="-122"/>
              </a:rPr>
              <a:t>DHCP </a:t>
            </a:r>
            <a:r>
              <a:rPr lang="zh-CN" altLang="en-US" sz="2800" dirty="0" smtClean="0">
                <a:ea typeface="黑体" pitchFamily="49" charset="-122"/>
              </a:rPr>
              <a:t>服务器先在其数据库中查找该计算机的配置信息。若找到，则返回找到的信息。若找不到，则从服务器的 </a:t>
            </a:r>
            <a:r>
              <a:rPr lang="en-US" altLang="zh-CN" sz="2800" dirty="0" smtClean="0">
                <a:ea typeface="黑体" pitchFamily="49" charset="-122"/>
              </a:rPr>
              <a:t>IP </a:t>
            </a:r>
            <a:r>
              <a:rPr lang="zh-CN" altLang="en-US" sz="2800" dirty="0" smtClean="0">
                <a:ea typeface="黑体" pitchFamily="49" charset="-122"/>
              </a:rPr>
              <a:t>地址池</a:t>
            </a:r>
            <a:r>
              <a:rPr lang="en-US" altLang="zh-CN" sz="2800" dirty="0" smtClean="0">
                <a:ea typeface="黑体" pitchFamily="49" charset="-122"/>
              </a:rPr>
              <a:t>(address pool)</a:t>
            </a:r>
            <a:r>
              <a:rPr lang="zh-CN" altLang="en-US" sz="2800" dirty="0" smtClean="0">
                <a:ea typeface="黑体" pitchFamily="49" charset="-122"/>
              </a:rPr>
              <a:t>中取一个地址分配给该计算机。</a:t>
            </a:r>
            <a:r>
              <a:rPr lang="en-US" altLang="zh-CN" sz="2800" dirty="0" smtClean="0">
                <a:ea typeface="黑体" pitchFamily="49" charset="-122"/>
              </a:rPr>
              <a:t>DHCP </a:t>
            </a:r>
            <a:r>
              <a:rPr lang="zh-CN" altLang="en-US" sz="2800" dirty="0" smtClean="0">
                <a:ea typeface="黑体" pitchFamily="49" charset="-122"/>
              </a:rPr>
              <a:t>服务器的回答报文叫做提供报文（</a:t>
            </a:r>
            <a:r>
              <a:rPr lang="en-US" altLang="zh-CN" sz="2800" dirty="0" smtClean="0">
                <a:ea typeface="黑体" pitchFamily="49" charset="-122"/>
              </a:rPr>
              <a:t>DHCPOFFER</a:t>
            </a:r>
            <a:r>
              <a:rPr lang="zh-CN" altLang="en-US" sz="2800" dirty="0" smtClean="0">
                <a:ea typeface="黑体" pitchFamily="49" charset="-122"/>
              </a:rPr>
              <a:t>）。 </a:t>
            </a:r>
          </a:p>
        </p:txBody>
      </p:sp>
    </p:spTree>
    <p:extLst>
      <p:ext uri="{BB962C8B-B14F-4D97-AF65-F5344CB8AC3E}">
        <p14:creationId xmlns:p14="http://schemas.microsoft.com/office/powerpoint/2010/main" val="369613061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2192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2192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2"/>
          <p:cNvSpPr>
            <a:spLocks noGrp="1" noChangeArrowheads="1"/>
          </p:cNvSpPr>
          <p:nvPr>
            <p:ph type="title"/>
          </p:nvPr>
        </p:nvSpPr>
        <p:spPr/>
        <p:txBody>
          <a:bodyPr/>
          <a:lstStyle/>
          <a:p>
            <a:pPr algn="ctr" eaLnBrk="1" hangingPunct="1"/>
            <a:r>
              <a:rPr lang="en-US" altLang="zh-CN" smtClean="0">
                <a:ea typeface="黑体" pitchFamily="49" charset="-122"/>
              </a:rPr>
              <a:t>DHCP </a:t>
            </a:r>
            <a:r>
              <a:rPr lang="zh-CN" altLang="en-US" smtClean="0">
                <a:ea typeface="黑体" pitchFamily="49" charset="-122"/>
              </a:rPr>
              <a:t>中继代理</a:t>
            </a:r>
            <a:r>
              <a:rPr lang="en-US" altLang="zh-CN" smtClean="0">
                <a:ea typeface="黑体" pitchFamily="49" charset="-122"/>
              </a:rPr>
              <a:t>(relay agent) </a:t>
            </a:r>
          </a:p>
        </p:txBody>
      </p:sp>
      <p:sp>
        <p:nvSpPr>
          <p:cNvPr id="722947" name="Rectangle 3"/>
          <p:cNvSpPr>
            <a:spLocks noGrp="1" noChangeArrowheads="1"/>
          </p:cNvSpPr>
          <p:nvPr>
            <p:ph idx="1"/>
          </p:nvPr>
        </p:nvSpPr>
        <p:spPr/>
        <p:txBody>
          <a:bodyPr/>
          <a:lstStyle/>
          <a:p>
            <a:pPr eaLnBrk="1" hangingPunct="1"/>
            <a:r>
              <a:rPr lang="zh-CN" altLang="en-US" dirty="0" smtClean="0">
                <a:ea typeface="黑体" pitchFamily="49" charset="-122"/>
              </a:rPr>
              <a:t>并不是每个网络上都有 </a:t>
            </a:r>
            <a:r>
              <a:rPr lang="en-US" altLang="zh-CN" dirty="0" smtClean="0">
                <a:ea typeface="黑体" pitchFamily="49" charset="-122"/>
              </a:rPr>
              <a:t>DHCP </a:t>
            </a:r>
            <a:r>
              <a:rPr lang="zh-CN" altLang="en-US" dirty="0" smtClean="0">
                <a:ea typeface="黑体" pitchFamily="49" charset="-122"/>
              </a:rPr>
              <a:t>服务器，这样会使 </a:t>
            </a:r>
            <a:r>
              <a:rPr lang="en-US" altLang="zh-CN" dirty="0" smtClean="0">
                <a:ea typeface="黑体" pitchFamily="49" charset="-122"/>
              </a:rPr>
              <a:t>DHCP </a:t>
            </a:r>
            <a:r>
              <a:rPr lang="zh-CN" altLang="en-US" dirty="0" smtClean="0">
                <a:ea typeface="黑体" pitchFamily="49" charset="-122"/>
              </a:rPr>
              <a:t>服务器的数量太多。现在是每一个网络至少有一个 </a:t>
            </a:r>
            <a:r>
              <a:rPr lang="en-US" altLang="zh-CN" dirty="0" smtClean="0">
                <a:ea typeface="黑体" pitchFamily="49" charset="-122"/>
              </a:rPr>
              <a:t>DHCP </a:t>
            </a:r>
            <a:r>
              <a:rPr lang="zh-CN" altLang="en-US" dirty="0" smtClean="0">
                <a:solidFill>
                  <a:srgbClr val="FF0000"/>
                </a:solidFill>
                <a:ea typeface="黑体" pitchFamily="49" charset="-122"/>
              </a:rPr>
              <a:t>中继代理</a:t>
            </a:r>
            <a:r>
              <a:rPr lang="zh-CN" altLang="en-US" dirty="0" smtClean="0">
                <a:ea typeface="黑体" pitchFamily="49" charset="-122"/>
              </a:rPr>
              <a:t>，它配置了 </a:t>
            </a:r>
            <a:r>
              <a:rPr lang="en-US" altLang="zh-CN" dirty="0" smtClean="0">
                <a:ea typeface="黑体" pitchFamily="49" charset="-122"/>
              </a:rPr>
              <a:t>DHCP </a:t>
            </a:r>
            <a:r>
              <a:rPr lang="zh-CN" altLang="en-US" dirty="0" smtClean="0">
                <a:ea typeface="黑体" pitchFamily="49" charset="-122"/>
              </a:rPr>
              <a:t>服务器的 </a:t>
            </a:r>
            <a:r>
              <a:rPr lang="en-US" altLang="zh-CN" dirty="0" smtClean="0">
                <a:ea typeface="黑体" pitchFamily="49" charset="-122"/>
              </a:rPr>
              <a:t>IP </a:t>
            </a:r>
            <a:r>
              <a:rPr lang="zh-CN" altLang="en-US" dirty="0" smtClean="0">
                <a:ea typeface="黑体" pitchFamily="49" charset="-122"/>
              </a:rPr>
              <a:t>地址信息。</a:t>
            </a:r>
          </a:p>
          <a:p>
            <a:pPr eaLnBrk="1" hangingPunct="1"/>
            <a:r>
              <a:rPr lang="zh-CN" altLang="en-US" dirty="0" smtClean="0">
                <a:ea typeface="黑体" pitchFamily="49" charset="-122"/>
              </a:rPr>
              <a:t>当 </a:t>
            </a:r>
            <a:r>
              <a:rPr lang="en-US" altLang="zh-CN" dirty="0" smtClean="0">
                <a:ea typeface="黑体" pitchFamily="49" charset="-122"/>
              </a:rPr>
              <a:t>DHCP </a:t>
            </a:r>
            <a:r>
              <a:rPr lang="zh-CN" altLang="en-US" dirty="0" smtClean="0">
                <a:ea typeface="黑体" pitchFamily="49" charset="-122"/>
              </a:rPr>
              <a:t>中继代理收到主机发送的发现报文后，就以单播方式向 </a:t>
            </a:r>
            <a:r>
              <a:rPr lang="en-US" altLang="zh-CN" dirty="0" smtClean="0">
                <a:ea typeface="黑体" pitchFamily="49" charset="-122"/>
              </a:rPr>
              <a:t>DHCP </a:t>
            </a:r>
            <a:r>
              <a:rPr lang="zh-CN" altLang="en-US" dirty="0" smtClean="0">
                <a:ea typeface="黑体" pitchFamily="49" charset="-122"/>
              </a:rPr>
              <a:t>服务器转发此报文，并等待其回答。收到 </a:t>
            </a:r>
            <a:r>
              <a:rPr lang="en-US" altLang="zh-CN" dirty="0" smtClean="0">
                <a:ea typeface="黑体" pitchFamily="49" charset="-122"/>
              </a:rPr>
              <a:t>DHCP </a:t>
            </a:r>
            <a:r>
              <a:rPr lang="zh-CN" altLang="en-US" dirty="0" smtClean="0">
                <a:ea typeface="黑体" pitchFamily="49" charset="-122"/>
              </a:rPr>
              <a:t>服务器回答的提供报文后，</a:t>
            </a:r>
            <a:r>
              <a:rPr lang="en-US" altLang="zh-CN" dirty="0" smtClean="0">
                <a:ea typeface="黑体" pitchFamily="49" charset="-122"/>
              </a:rPr>
              <a:t>DHCP </a:t>
            </a:r>
            <a:r>
              <a:rPr lang="zh-CN" altLang="en-US" dirty="0" smtClean="0">
                <a:ea typeface="黑体" pitchFamily="49" charset="-122"/>
              </a:rPr>
              <a:t>中继代理再将此提供报文发回给主机。</a:t>
            </a:r>
          </a:p>
        </p:txBody>
      </p:sp>
    </p:spTree>
    <p:extLst>
      <p:ext uri="{BB962C8B-B14F-4D97-AF65-F5344CB8AC3E}">
        <p14:creationId xmlns:p14="http://schemas.microsoft.com/office/powerpoint/2010/main" val="34509303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2294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4"/>
          <p:cNvSpPr>
            <a:spLocks noGrp="1" noChangeArrowheads="1"/>
          </p:cNvSpPr>
          <p:nvPr>
            <p:ph type="title" idx="4294967295"/>
          </p:nvPr>
        </p:nvSpPr>
        <p:spPr>
          <a:xfrm>
            <a:off x="368746" y="671984"/>
            <a:ext cx="9048750" cy="812800"/>
          </a:xfrm>
        </p:spPr>
        <p:txBody>
          <a:bodyPr/>
          <a:lstStyle/>
          <a:p>
            <a:pPr algn="ctr" eaLnBrk="1" hangingPunct="1">
              <a:defRPr/>
            </a:pPr>
            <a:r>
              <a:rPr lang="en-US" altLang="zh-CN" sz="4062" dirty="0"/>
              <a:t>DHCP </a:t>
            </a:r>
            <a:r>
              <a:rPr sz="4062" dirty="0"/>
              <a:t>中继代理</a:t>
            </a:r>
            <a:br>
              <a:rPr sz="4062" dirty="0"/>
            </a:br>
            <a:r>
              <a:rPr sz="4062" dirty="0"/>
              <a:t>以单播方式转发发现报文 </a:t>
            </a:r>
          </a:p>
        </p:txBody>
      </p:sp>
      <p:sp>
        <p:nvSpPr>
          <p:cNvPr id="301059" name="Line 5"/>
          <p:cNvSpPr>
            <a:spLocks noChangeShapeType="1"/>
          </p:cNvSpPr>
          <p:nvPr/>
        </p:nvSpPr>
        <p:spPr bwMode="auto">
          <a:xfrm>
            <a:off x="1391385" y="3203723"/>
            <a:ext cx="0" cy="4222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1060" name="Line 6"/>
          <p:cNvSpPr>
            <a:spLocks noChangeShapeType="1"/>
          </p:cNvSpPr>
          <p:nvPr/>
        </p:nvSpPr>
        <p:spPr bwMode="auto">
          <a:xfrm flipV="1">
            <a:off x="3873046" y="4048273"/>
            <a:ext cx="5271161"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pic>
        <p:nvPicPr>
          <p:cNvPr id="301061" name="Picture 7"/>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77387" y="2887811"/>
            <a:ext cx="944165" cy="1592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1062" name="Text Box 8"/>
          <p:cNvSpPr txBox="1">
            <a:spLocks noChangeArrowheads="1"/>
          </p:cNvSpPr>
          <p:nvPr/>
        </p:nvSpPr>
        <p:spPr bwMode="auto">
          <a:xfrm>
            <a:off x="63706" y="1844824"/>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主机</a:t>
            </a:r>
          </a:p>
        </p:txBody>
      </p:sp>
      <p:sp>
        <p:nvSpPr>
          <p:cNvPr id="301063" name="Text Box 9"/>
          <p:cNvSpPr txBox="1">
            <a:spLocks noChangeArrowheads="1"/>
          </p:cNvSpPr>
          <p:nvPr/>
        </p:nvSpPr>
        <p:spPr bwMode="auto">
          <a:xfrm>
            <a:off x="8942319" y="2260749"/>
            <a:ext cx="95410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2000" b="1">
                <a:solidFill>
                  <a:srgbClr val="000099"/>
                </a:solidFill>
                <a:latin typeface="Arial" charset="0"/>
                <a:ea typeface="黑体" pitchFamily="49" charset="-122"/>
              </a:rPr>
              <a:t>DHCP</a:t>
            </a:r>
          </a:p>
          <a:p>
            <a:pPr algn="ctr" eaLnBrk="1" hangingPunct="1"/>
            <a:r>
              <a:rPr kumimoji="1" lang="zh-CN" altLang="en-US" sz="2000" b="1">
                <a:solidFill>
                  <a:srgbClr val="000099"/>
                </a:solidFill>
                <a:latin typeface="Arial" charset="0"/>
                <a:ea typeface="黑体" pitchFamily="49" charset="-122"/>
              </a:rPr>
              <a:t>服务器</a:t>
            </a:r>
          </a:p>
        </p:txBody>
      </p:sp>
      <p:grpSp>
        <p:nvGrpSpPr>
          <p:cNvPr id="301064" name="Group 10"/>
          <p:cNvGrpSpPr>
            <a:grpSpLocks/>
          </p:cNvGrpSpPr>
          <p:nvPr/>
        </p:nvGrpSpPr>
        <p:grpSpPr bwMode="auto">
          <a:xfrm>
            <a:off x="6870642" y="3308498"/>
            <a:ext cx="1587368" cy="1411288"/>
            <a:chOff x="3204" y="2684"/>
            <a:chExt cx="1080" cy="854"/>
          </a:xfrm>
        </p:grpSpPr>
        <p:sp>
          <p:nvSpPr>
            <p:cNvPr id="301084" name="Oval 11"/>
            <p:cNvSpPr>
              <a:spLocks noChangeArrowheads="1"/>
            </p:cNvSpPr>
            <p:nvPr/>
          </p:nvSpPr>
          <p:spPr bwMode="auto">
            <a:xfrm>
              <a:off x="3457" y="2684"/>
              <a:ext cx="464" cy="228"/>
            </a:xfrm>
            <a:prstGeom prst="ellipse">
              <a:avLst/>
            </a:prstGeom>
            <a:solidFill>
              <a:srgbClr val="EAEAEA"/>
            </a:solidFill>
            <a:ln w="12700">
              <a:solidFill>
                <a:srgbClr val="000000"/>
              </a:solidFill>
              <a:round/>
              <a:headEnd/>
              <a:tailEnd/>
            </a:ln>
          </p:spPr>
          <p:txBody>
            <a:bodyPr/>
            <a:lstStyle/>
            <a:p>
              <a:pPr eaLnBrk="1" hangingPunct="1"/>
              <a:endParaRPr lang="zh-CN" altLang="en-US" b="1">
                <a:solidFill>
                  <a:srgbClr val="000099"/>
                </a:solidFill>
              </a:endParaRPr>
            </a:p>
          </p:txBody>
        </p:sp>
        <p:sp>
          <p:nvSpPr>
            <p:cNvPr id="301085" name="Freeform 12"/>
            <p:cNvSpPr>
              <a:spLocks/>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solidFill>
              <a:srgbClr val="EAEAEA"/>
            </a:solidFill>
            <a:ln w="12700">
              <a:solidFill>
                <a:srgbClr val="000000"/>
              </a:solidFill>
              <a:prstDash val="solid"/>
              <a:round/>
              <a:headEnd/>
              <a:tailEnd/>
            </a:ln>
          </p:spPr>
          <p:txBody>
            <a:bodyPr/>
            <a:lstStyle/>
            <a:p>
              <a:endParaRPr lang="zh-CN" altLang="en-US" b="1">
                <a:solidFill>
                  <a:srgbClr val="000099"/>
                </a:solidFill>
              </a:endParaRPr>
            </a:p>
          </p:txBody>
        </p:sp>
        <p:sp>
          <p:nvSpPr>
            <p:cNvPr id="301086" name="Freeform 13"/>
            <p:cNvSpPr>
              <a:spLocks/>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solidFill>
              <a:srgbClr val="EAEAEA"/>
            </a:solidFill>
            <a:ln w="12700">
              <a:solidFill>
                <a:srgbClr val="000000"/>
              </a:solidFill>
              <a:prstDash val="solid"/>
              <a:round/>
              <a:headEnd/>
              <a:tailEnd/>
            </a:ln>
          </p:spPr>
          <p:txBody>
            <a:bodyPr/>
            <a:lstStyle/>
            <a:p>
              <a:endParaRPr lang="zh-CN" altLang="en-US" b="1">
                <a:solidFill>
                  <a:srgbClr val="000099"/>
                </a:solidFill>
              </a:endParaRPr>
            </a:p>
          </p:txBody>
        </p:sp>
        <p:sp>
          <p:nvSpPr>
            <p:cNvPr id="301087" name="Freeform 14"/>
            <p:cNvSpPr>
              <a:spLocks/>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solidFill>
              <a:srgbClr val="EAEAEA"/>
            </a:solidFill>
            <a:ln w="12700">
              <a:solidFill>
                <a:srgbClr val="000000"/>
              </a:solidFill>
              <a:prstDash val="solid"/>
              <a:round/>
              <a:headEnd/>
              <a:tailEnd/>
            </a:ln>
          </p:spPr>
          <p:txBody>
            <a:bodyPr/>
            <a:lstStyle/>
            <a:p>
              <a:endParaRPr lang="zh-CN" altLang="en-US" b="1">
                <a:solidFill>
                  <a:srgbClr val="000099"/>
                </a:solidFill>
              </a:endParaRPr>
            </a:p>
          </p:txBody>
        </p:sp>
        <p:sp>
          <p:nvSpPr>
            <p:cNvPr id="301088" name="Oval 15"/>
            <p:cNvSpPr>
              <a:spLocks noChangeArrowheads="1"/>
            </p:cNvSpPr>
            <p:nvPr/>
          </p:nvSpPr>
          <p:spPr bwMode="auto">
            <a:xfrm>
              <a:off x="3514" y="3201"/>
              <a:ext cx="538" cy="337"/>
            </a:xfrm>
            <a:prstGeom prst="ellipse">
              <a:avLst/>
            </a:prstGeom>
            <a:solidFill>
              <a:srgbClr val="EAEAEA"/>
            </a:solidFill>
            <a:ln w="12700">
              <a:solidFill>
                <a:srgbClr val="000000"/>
              </a:solidFill>
              <a:round/>
              <a:headEnd/>
              <a:tailEnd/>
            </a:ln>
          </p:spPr>
          <p:txBody>
            <a:bodyPr/>
            <a:lstStyle/>
            <a:p>
              <a:pPr eaLnBrk="1" hangingPunct="1"/>
              <a:endParaRPr lang="zh-CN" altLang="en-US" b="1">
                <a:solidFill>
                  <a:srgbClr val="000099"/>
                </a:solidFill>
              </a:endParaRPr>
            </a:p>
          </p:txBody>
        </p:sp>
        <p:sp>
          <p:nvSpPr>
            <p:cNvPr id="301089" name="Freeform 16"/>
            <p:cNvSpPr>
              <a:spLocks/>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solidFill>
              <a:srgbClr val="EAEAEA"/>
            </a:solidFill>
            <a:ln w="12700">
              <a:solidFill>
                <a:srgbClr val="000000"/>
              </a:solidFill>
              <a:prstDash val="solid"/>
              <a:round/>
              <a:headEnd/>
              <a:tailEnd/>
            </a:ln>
          </p:spPr>
          <p:txBody>
            <a:bodyPr/>
            <a:lstStyle/>
            <a:p>
              <a:endParaRPr lang="zh-CN" altLang="en-US" b="1">
                <a:solidFill>
                  <a:srgbClr val="000099"/>
                </a:solidFill>
              </a:endParaRPr>
            </a:p>
          </p:txBody>
        </p:sp>
        <p:sp>
          <p:nvSpPr>
            <p:cNvPr id="301090" name="Oval 17"/>
            <p:cNvSpPr>
              <a:spLocks noChangeArrowheads="1"/>
            </p:cNvSpPr>
            <p:nvPr/>
          </p:nvSpPr>
          <p:spPr bwMode="auto">
            <a:xfrm>
              <a:off x="3204" y="3023"/>
              <a:ext cx="245" cy="219"/>
            </a:xfrm>
            <a:prstGeom prst="ellipse">
              <a:avLst/>
            </a:prstGeom>
            <a:solidFill>
              <a:srgbClr val="EAEAEA"/>
            </a:solidFill>
            <a:ln w="12700">
              <a:solidFill>
                <a:srgbClr val="000000"/>
              </a:solidFill>
              <a:round/>
              <a:headEnd/>
              <a:tailEnd/>
            </a:ln>
          </p:spPr>
          <p:txBody>
            <a:bodyPr/>
            <a:lstStyle/>
            <a:p>
              <a:pPr eaLnBrk="1" hangingPunct="1"/>
              <a:endParaRPr lang="zh-CN" altLang="en-US" b="1">
                <a:solidFill>
                  <a:srgbClr val="000099"/>
                </a:solidFill>
              </a:endParaRPr>
            </a:p>
          </p:txBody>
        </p:sp>
        <p:sp>
          <p:nvSpPr>
            <p:cNvPr id="301091" name="Freeform 18"/>
            <p:cNvSpPr>
              <a:spLocks/>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solidFill>
              <a:srgbClr val="EAEAEA"/>
            </a:solidFill>
            <a:ln w="12700">
              <a:solidFill>
                <a:srgbClr val="000000"/>
              </a:solidFill>
              <a:prstDash val="solid"/>
              <a:round/>
              <a:headEnd/>
              <a:tailEnd/>
            </a:ln>
          </p:spPr>
          <p:txBody>
            <a:bodyPr/>
            <a:lstStyle/>
            <a:p>
              <a:endParaRPr lang="zh-CN" altLang="en-US" b="1">
                <a:solidFill>
                  <a:srgbClr val="000099"/>
                </a:solidFill>
              </a:endParaRPr>
            </a:p>
          </p:txBody>
        </p:sp>
        <p:sp>
          <p:nvSpPr>
            <p:cNvPr id="301092" name="Freeform 19"/>
            <p:cNvSpPr>
              <a:spLocks/>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01093" name="Freeform 20"/>
            <p:cNvSpPr>
              <a:spLocks/>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01094" name="Freeform 21"/>
            <p:cNvSpPr>
              <a:spLocks/>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301065" name="Line 22"/>
          <p:cNvSpPr>
            <a:spLocks noChangeShapeType="1"/>
          </p:cNvSpPr>
          <p:nvPr/>
        </p:nvSpPr>
        <p:spPr bwMode="auto">
          <a:xfrm>
            <a:off x="209889" y="3181499"/>
            <a:ext cx="3867811" cy="2222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1066" name="Line 23"/>
          <p:cNvSpPr>
            <a:spLocks noChangeShapeType="1"/>
          </p:cNvSpPr>
          <p:nvPr/>
        </p:nvSpPr>
        <p:spPr bwMode="auto">
          <a:xfrm>
            <a:off x="460978" y="2779861"/>
            <a:ext cx="0" cy="423862"/>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1067" name="Line 24"/>
          <p:cNvSpPr>
            <a:spLocks noChangeShapeType="1"/>
          </p:cNvSpPr>
          <p:nvPr/>
        </p:nvSpPr>
        <p:spPr bwMode="auto">
          <a:xfrm>
            <a:off x="3664950" y="3203723"/>
            <a:ext cx="0" cy="422275"/>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pic>
        <p:nvPicPr>
          <p:cNvPr id="301068" name="Picture 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23899" y="2284561"/>
            <a:ext cx="672438" cy="690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1069" name="Text Box 26"/>
          <p:cNvSpPr txBox="1">
            <a:spLocks noChangeArrowheads="1"/>
          </p:cNvSpPr>
          <p:nvPr/>
        </p:nvSpPr>
        <p:spPr bwMode="auto">
          <a:xfrm>
            <a:off x="7292295" y="3586311"/>
            <a:ext cx="69762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000099"/>
                </a:solidFill>
                <a:latin typeface="Arial" charset="0"/>
                <a:ea typeface="黑体" pitchFamily="49" charset="-122"/>
              </a:rPr>
              <a:t>其他</a:t>
            </a:r>
          </a:p>
          <a:p>
            <a:pPr algn="ctr" eaLnBrk="1" hangingPunct="1"/>
            <a:r>
              <a:rPr kumimoji="1" lang="zh-CN" altLang="en-US" sz="2000" b="1">
                <a:solidFill>
                  <a:srgbClr val="000099"/>
                </a:solidFill>
                <a:latin typeface="Arial" charset="0"/>
                <a:ea typeface="黑体" pitchFamily="49" charset="-122"/>
              </a:rPr>
              <a:t>网络</a:t>
            </a:r>
          </a:p>
        </p:txBody>
      </p:sp>
      <p:sp>
        <p:nvSpPr>
          <p:cNvPr id="301070" name="Text Box 27"/>
          <p:cNvSpPr txBox="1">
            <a:spLocks noChangeArrowheads="1"/>
          </p:cNvSpPr>
          <p:nvPr/>
        </p:nvSpPr>
        <p:spPr bwMode="auto">
          <a:xfrm>
            <a:off x="3100930" y="4189562"/>
            <a:ext cx="121058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2000" b="1" dirty="0">
                <a:solidFill>
                  <a:srgbClr val="660033"/>
                </a:solidFill>
                <a:latin typeface="Arial" charset="0"/>
                <a:ea typeface="黑体" pitchFamily="49" charset="-122"/>
              </a:rPr>
              <a:t>DHCP</a:t>
            </a:r>
          </a:p>
          <a:p>
            <a:pPr algn="ctr" eaLnBrk="1" hangingPunct="1"/>
            <a:r>
              <a:rPr kumimoji="1" lang="zh-CN" altLang="en-US" sz="2000" b="1" dirty="0">
                <a:solidFill>
                  <a:srgbClr val="660033"/>
                </a:solidFill>
                <a:latin typeface="Arial" charset="0"/>
                <a:ea typeface="黑体" pitchFamily="49" charset="-122"/>
              </a:rPr>
              <a:t>中继代理</a:t>
            </a:r>
          </a:p>
        </p:txBody>
      </p:sp>
      <p:grpSp>
        <p:nvGrpSpPr>
          <p:cNvPr id="724009" name="Group 41"/>
          <p:cNvGrpSpPr>
            <a:grpSpLocks/>
          </p:cNvGrpSpPr>
          <p:nvPr/>
        </p:nvGrpSpPr>
        <p:grpSpPr bwMode="auto">
          <a:xfrm>
            <a:off x="1045708" y="2133748"/>
            <a:ext cx="2791221" cy="858838"/>
            <a:chOff x="571" y="1480"/>
            <a:chExt cx="1623" cy="541"/>
          </a:xfrm>
        </p:grpSpPr>
        <p:grpSp>
          <p:nvGrpSpPr>
            <p:cNvPr id="301080" name="Group 31"/>
            <p:cNvGrpSpPr>
              <a:grpSpLocks/>
            </p:cNvGrpSpPr>
            <p:nvPr/>
          </p:nvGrpSpPr>
          <p:grpSpPr bwMode="auto">
            <a:xfrm>
              <a:off x="571" y="1754"/>
              <a:ext cx="1623" cy="267"/>
              <a:chOff x="1008" y="2400"/>
              <a:chExt cx="1296" cy="192"/>
            </a:xfrm>
          </p:grpSpPr>
          <p:sp>
            <p:nvSpPr>
              <p:cNvPr id="301082" name="AutoShape 32"/>
              <p:cNvSpPr>
                <a:spLocks noChangeArrowheads="1"/>
              </p:cNvSpPr>
              <p:nvPr/>
            </p:nvSpPr>
            <p:spPr bwMode="auto">
              <a:xfrm>
                <a:off x="2064" y="2448"/>
                <a:ext cx="240" cy="96"/>
              </a:xfrm>
              <a:prstGeom prst="rightArrow">
                <a:avLst>
                  <a:gd name="adj1" fmla="val 50000"/>
                  <a:gd name="adj2" fmla="val 62500"/>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01083" name="Rectangle 33"/>
              <p:cNvSpPr>
                <a:spLocks noChangeArrowheads="1"/>
              </p:cNvSpPr>
              <p:nvPr/>
            </p:nvSpPr>
            <p:spPr bwMode="auto">
              <a:xfrm>
                <a:off x="1008" y="2400"/>
                <a:ext cx="1056" cy="192"/>
              </a:xfrm>
              <a:prstGeom prst="rect">
                <a:avLst/>
              </a:prstGeom>
              <a:solidFill>
                <a:srgbClr val="CCECFF"/>
              </a:solidFill>
              <a:ln w="9525">
                <a:solidFill>
                  <a:schemeClr val="folHlink"/>
                </a:solidFill>
                <a:miter lim="800000"/>
                <a:headEnd/>
                <a:tailEnd/>
              </a:ln>
              <a:effectLst>
                <a:outerShdw dist="35921" dir="2700000" algn="ctr" rotWithShape="0">
                  <a:schemeClr val="bg2"/>
                </a:outerShdw>
              </a:effec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grpSp>
        <p:sp>
          <p:nvSpPr>
            <p:cNvPr id="301081" name="Text Box 34"/>
            <p:cNvSpPr txBox="1">
              <a:spLocks noChangeArrowheads="1"/>
            </p:cNvSpPr>
            <p:nvPr/>
          </p:nvSpPr>
          <p:spPr bwMode="auto">
            <a:xfrm>
              <a:off x="967" y="1480"/>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dirty="0">
                  <a:solidFill>
                    <a:srgbClr val="FF0000"/>
                  </a:solidFill>
                  <a:latin typeface="Arial" charset="0"/>
                  <a:ea typeface="黑体" pitchFamily="49" charset="-122"/>
                </a:rPr>
                <a:t>广播</a:t>
              </a:r>
            </a:p>
          </p:txBody>
        </p:sp>
      </p:grpSp>
      <p:grpSp>
        <p:nvGrpSpPr>
          <p:cNvPr id="724010" name="Group 42"/>
          <p:cNvGrpSpPr>
            <a:grpSpLocks/>
          </p:cNvGrpSpPr>
          <p:nvPr/>
        </p:nvGrpSpPr>
        <p:grpSpPr bwMode="auto">
          <a:xfrm>
            <a:off x="4077700" y="2998936"/>
            <a:ext cx="2792942" cy="838200"/>
            <a:chOff x="2334" y="2025"/>
            <a:chExt cx="1624" cy="528"/>
          </a:xfrm>
        </p:grpSpPr>
        <p:grpSp>
          <p:nvGrpSpPr>
            <p:cNvPr id="301076" name="Group 28"/>
            <p:cNvGrpSpPr>
              <a:grpSpLocks/>
            </p:cNvGrpSpPr>
            <p:nvPr/>
          </p:nvGrpSpPr>
          <p:grpSpPr bwMode="auto">
            <a:xfrm>
              <a:off x="2334" y="2287"/>
              <a:ext cx="1624" cy="266"/>
              <a:chOff x="1008" y="2400"/>
              <a:chExt cx="1296" cy="192"/>
            </a:xfrm>
          </p:grpSpPr>
          <p:sp>
            <p:nvSpPr>
              <p:cNvPr id="301078" name="AutoShape 29"/>
              <p:cNvSpPr>
                <a:spLocks noChangeArrowheads="1"/>
              </p:cNvSpPr>
              <p:nvPr/>
            </p:nvSpPr>
            <p:spPr bwMode="auto">
              <a:xfrm>
                <a:off x="2064" y="2448"/>
                <a:ext cx="240" cy="96"/>
              </a:xfrm>
              <a:prstGeom prst="rightArrow">
                <a:avLst>
                  <a:gd name="adj1" fmla="val 50000"/>
                  <a:gd name="adj2" fmla="val 62500"/>
                </a:avLst>
              </a:prstGeom>
              <a:solidFill>
                <a:srgbClr val="FFCCFF"/>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01079" name="Rectangle 30"/>
              <p:cNvSpPr>
                <a:spLocks noChangeArrowheads="1"/>
              </p:cNvSpPr>
              <p:nvPr/>
            </p:nvSpPr>
            <p:spPr bwMode="auto">
              <a:xfrm>
                <a:off x="1008" y="2400"/>
                <a:ext cx="1056" cy="192"/>
              </a:xfrm>
              <a:prstGeom prst="rect">
                <a:avLst/>
              </a:prstGeom>
              <a:solidFill>
                <a:srgbClr val="FFCCFF"/>
              </a:solidFill>
              <a:ln w="9525">
                <a:solidFill>
                  <a:schemeClr val="folHlink"/>
                </a:solidFill>
                <a:miter lim="800000"/>
                <a:headEnd/>
                <a:tailEnd/>
              </a:ln>
              <a:effectLst>
                <a:outerShdw dist="35921" dir="2700000" algn="ctr" rotWithShape="0">
                  <a:schemeClr val="bg2"/>
                </a:outerShdw>
              </a:effec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grpSp>
        <p:sp>
          <p:nvSpPr>
            <p:cNvPr id="301077" name="Text Box 35"/>
            <p:cNvSpPr txBox="1">
              <a:spLocks noChangeArrowheads="1"/>
            </p:cNvSpPr>
            <p:nvPr/>
          </p:nvSpPr>
          <p:spPr bwMode="auto">
            <a:xfrm>
              <a:off x="2764" y="2025"/>
              <a:ext cx="406"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dirty="0">
                  <a:solidFill>
                    <a:srgbClr val="FF0000"/>
                  </a:solidFill>
                  <a:latin typeface="Arial" charset="0"/>
                  <a:ea typeface="黑体" pitchFamily="49" charset="-122"/>
                </a:rPr>
                <a:t>单播</a:t>
              </a:r>
            </a:p>
          </p:txBody>
        </p:sp>
      </p:grpSp>
      <p:pic>
        <p:nvPicPr>
          <p:cNvPr id="301073" name="Picture 36"/>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3988" y="3510111"/>
            <a:ext cx="672439" cy="690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1074" name="Picture 37"/>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27871" y="3546623"/>
            <a:ext cx="674158" cy="692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24008" name="Text Box 40"/>
          <p:cNvSpPr txBox="1">
            <a:spLocks noChangeArrowheads="1"/>
          </p:cNvSpPr>
          <p:nvPr/>
        </p:nvSpPr>
        <p:spPr bwMode="auto">
          <a:xfrm>
            <a:off x="450660" y="5197623"/>
            <a:ext cx="9254868" cy="523220"/>
          </a:xfrm>
          <a:prstGeom prst="rect">
            <a:avLst/>
          </a:prstGeom>
          <a:solidFill>
            <a:srgbClr val="FFFF66"/>
          </a:solidFill>
          <a:ln w="9525">
            <a:solidFill>
              <a:srgbClr val="333399"/>
            </a:solidFill>
            <a:miter lim="800000"/>
            <a:headEnd/>
            <a:tailEnd/>
          </a:ln>
          <a:effectLst/>
        </p:spPr>
        <p:txBody>
          <a:bodyPr wrap="squar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2800" b="1">
                <a:solidFill>
                  <a:srgbClr val="000099"/>
                </a:solidFill>
                <a:latin typeface="Arial" charset="0"/>
                <a:ea typeface="黑体" pitchFamily="49" charset="-122"/>
              </a:rPr>
              <a:t>注意：</a:t>
            </a:r>
            <a:r>
              <a:rPr lang="en-US" altLang="zh-CN" sz="2800" b="1">
                <a:solidFill>
                  <a:srgbClr val="000099"/>
                </a:solidFill>
                <a:latin typeface="Arial" charset="0"/>
                <a:ea typeface="黑体" pitchFamily="49" charset="-122"/>
              </a:rPr>
              <a:t>DHCP </a:t>
            </a:r>
            <a:r>
              <a:rPr lang="zh-CN" altLang="en-US" sz="2800" b="1">
                <a:solidFill>
                  <a:srgbClr val="000099"/>
                </a:solidFill>
                <a:latin typeface="Arial" charset="0"/>
                <a:ea typeface="黑体" pitchFamily="49" charset="-122"/>
              </a:rPr>
              <a:t>报文只是 </a:t>
            </a:r>
            <a:r>
              <a:rPr lang="en-US" altLang="zh-CN" sz="2800" b="1">
                <a:solidFill>
                  <a:srgbClr val="000099"/>
                </a:solidFill>
                <a:latin typeface="Arial" charset="0"/>
                <a:ea typeface="黑体" pitchFamily="49" charset="-122"/>
              </a:rPr>
              <a:t>UDP </a:t>
            </a:r>
            <a:r>
              <a:rPr lang="zh-CN" altLang="en-US" sz="2800" b="1">
                <a:solidFill>
                  <a:srgbClr val="000099"/>
                </a:solidFill>
                <a:latin typeface="Arial" charset="0"/>
                <a:ea typeface="黑体" pitchFamily="49" charset="-122"/>
              </a:rPr>
              <a:t>用户数据报中的数据。 </a:t>
            </a:r>
          </a:p>
        </p:txBody>
      </p:sp>
    </p:spTree>
    <p:extLst>
      <p:ext uri="{BB962C8B-B14F-4D97-AF65-F5344CB8AC3E}">
        <p14:creationId xmlns:p14="http://schemas.microsoft.com/office/powerpoint/2010/main" val="36543619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500"/>
                                  </p:stCondLst>
                                  <p:childTnLst>
                                    <p:set>
                                      <p:cBhvr>
                                        <p:cTn id="6" dur="1" fill="hold">
                                          <p:stCondLst>
                                            <p:cond delay="0"/>
                                          </p:stCondLst>
                                        </p:cTn>
                                        <p:tgtEl>
                                          <p:spTgt spid="724009"/>
                                        </p:tgtEl>
                                        <p:attrNameLst>
                                          <p:attrName>style.visibility</p:attrName>
                                        </p:attrNameLst>
                                      </p:cBhvr>
                                      <p:to>
                                        <p:strVal val="visible"/>
                                      </p:to>
                                    </p:set>
                                    <p:animEffect transition="in" filter="wipe(left)">
                                      <p:cBhvr>
                                        <p:cTn id="7" dur="1000"/>
                                        <p:tgtEl>
                                          <p:spTgt spid="724009"/>
                                        </p:tgtEl>
                                      </p:cBhvr>
                                    </p:animEffect>
                                  </p:childTnLst>
                                </p:cTn>
                              </p:par>
                            </p:childTnLst>
                          </p:cTn>
                        </p:par>
                        <p:par>
                          <p:cTn id="8" fill="hold" nodeType="afterGroup">
                            <p:stCondLst>
                              <p:cond delay="1500"/>
                            </p:stCondLst>
                            <p:childTnLst>
                              <p:par>
                                <p:cTn id="9" presetID="22" presetClass="entr" presetSubtype="8" fill="hold" nodeType="afterEffect">
                                  <p:stCondLst>
                                    <p:cond delay="500"/>
                                  </p:stCondLst>
                                  <p:childTnLst>
                                    <p:set>
                                      <p:cBhvr>
                                        <p:cTn id="10" dur="1" fill="hold">
                                          <p:stCondLst>
                                            <p:cond delay="0"/>
                                          </p:stCondLst>
                                        </p:cTn>
                                        <p:tgtEl>
                                          <p:spTgt spid="724010"/>
                                        </p:tgtEl>
                                        <p:attrNameLst>
                                          <p:attrName>style.visibility</p:attrName>
                                        </p:attrNameLst>
                                      </p:cBhvr>
                                      <p:to>
                                        <p:strVal val="visible"/>
                                      </p:to>
                                    </p:set>
                                    <p:animEffect transition="in" filter="wipe(left)">
                                      <p:cBhvr>
                                        <p:cTn id="11" dur="1000"/>
                                        <p:tgtEl>
                                          <p:spTgt spid="724010"/>
                                        </p:tgtEl>
                                      </p:cBhvr>
                                    </p:animEffect>
                                  </p:childTnLst>
                                </p:cTn>
                              </p:par>
                            </p:childTnLst>
                          </p:cTn>
                        </p:par>
                        <p:par>
                          <p:cTn id="12" fill="hold" nodeType="afterGroup">
                            <p:stCondLst>
                              <p:cond delay="3000"/>
                            </p:stCondLst>
                            <p:childTnLst>
                              <p:par>
                                <p:cTn id="13" presetID="1" presetClass="entr" presetSubtype="0" fill="hold" grpId="0" nodeType="afterEffect">
                                  <p:stCondLst>
                                    <p:cond delay="0"/>
                                  </p:stCondLst>
                                  <p:childTnLst>
                                    <p:set>
                                      <p:cBhvr>
                                        <p:cTn id="14" dur="1" fill="hold">
                                          <p:stCondLst>
                                            <p:cond delay="0"/>
                                          </p:stCondLst>
                                        </p:cTn>
                                        <p:tgtEl>
                                          <p:spTgt spid="7240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4008"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2"/>
          <p:cNvSpPr>
            <a:spLocks noGrp="1" noChangeArrowheads="1"/>
          </p:cNvSpPr>
          <p:nvPr>
            <p:ph type="title"/>
          </p:nvPr>
        </p:nvSpPr>
        <p:spPr/>
        <p:txBody>
          <a:bodyPr/>
          <a:lstStyle/>
          <a:p>
            <a:pPr algn="ctr" eaLnBrk="1" hangingPunct="1"/>
            <a:r>
              <a:rPr lang="zh-CN" altLang="en-US" dirty="0" smtClean="0">
                <a:ea typeface="黑体" pitchFamily="49" charset="-122"/>
              </a:rPr>
              <a:t>租用期 </a:t>
            </a:r>
            <a:r>
              <a:rPr lang="en-US" altLang="zh-CN" dirty="0" smtClean="0">
                <a:ea typeface="黑体" pitchFamily="49" charset="-122"/>
              </a:rPr>
              <a:t>(lease period) </a:t>
            </a:r>
          </a:p>
        </p:txBody>
      </p:sp>
      <p:sp>
        <p:nvSpPr>
          <p:cNvPr id="303107" name="Rectangle 3"/>
          <p:cNvSpPr>
            <a:spLocks noGrp="1" noChangeArrowheads="1"/>
          </p:cNvSpPr>
          <p:nvPr>
            <p:ph idx="1"/>
          </p:nvPr>
        </p:nvSpPr>
        <p:spPr/>
        <p:txBody>
          <a:bodyPr/>
          <a:lstStyle/>
          <a:p>
            <a:pPr eaLnBrk="1" hangingPunct="1"/>
            <a:r>
              <a:rPr lang="en-US" altLang="zh-CN" dirty="0" smtClean="0">
                <a:ea typeface="黑体" pitchFamily="49" charset="-122"/>
              </a:rPr>
              <a:t>DHCP </a:t>
            </a:r>
            <a:r>
              <a:rPr lang="zh-CN" altLang="en-US" dirty="0" smtClean="0">
                <a:ea typeface="黑体" pitchFamily="49" charset="-122"/>
              </a:rPr>
              <a:t>服务器分配给 </a:t>
            </a:r>
            <a:r>
              <a:rPr lang="en-US" altLang="zh-CN" dirty="0" smtClean="0">
                <a:ea typeface="黑体" pitchFamily="49" charset="-122"/>
              </a:rPr>
              <a:t>DHCP </a:t>
            </a:r>
            <a:r>
              <a:rPr lang="zh-CN" altLang="en-US" dirty="0" smtClean="0">
                <a:ea typeface="黑体" pitchFamily="49" charset="-122"/>
              </a:rPr>
              <a:t>客户的 </a:t>
            </a:r>
            <a:r>
              <a:rPr lang="en-US" altLang="zh-CN" dirty="0" smtClean="0">
                <a:ea typeface="黑体" pitchFamily="49" charset="-122"/>
              </a:rPr>
              <a:t>IP </a:t>
            </a:r>
            <a:r>
              <a:rPr lang="zh-CN" altLang="en-US" dirty="0" smtClean="0">
                <a:ea typeface="黑体" pitchFamily="49" charset="-122"/>
              </a:rPr>
              <a:t>地址的</a:t>
            </a:r>
            <a:r>
              <a:rPr lang="zh-CN" altLang="en-US" dirty="0" smtClean="0">
                <a:solidFill>
                  <a:srgbClr val="FF0000"/>
                </a:solidFill>
                <a:ea typeface="黑体" pitchFamily="49" charset="-122"/>
              </a:rPr>
              <a:t>临时的，</a:t>
            </a:r>
            <a:r>
              <a:rPr lang="zh-CN" altLang="en-US" dirty="0" smtClean="0">
                <a:ea typeface="黑体" pitchFamily="49" charset="-122"/>
              </a:rPr>
              <a:t>因此 </a:t>
            </a:r>
            <a:r>
              <a:rPr lang="en-US" altLang="zh-CN" dirty="0" smtClean="0">
                <a:ea typeface="黑体" pitchFamily="49" charset="-122"/>
              </a:rPr>
              <a:t>DHCP </a:t>
            </a:r>
            <a:r>
              <a:rPr lang="zh-CN" altLang="en-US" dirty="0" smtClean="0">
                <a:ea typeface="黑体" pitchFamily="49" charset="-122"/>
              </a:rPr>
              <a:t>客户只能在一段有限的时间内使用这个分配到的 </a:t>
            </a:r>
            <a:r>
              <a:rPr lang="en-US" altLang="zh-CN" dirty="0" smtClean="0">
                <a:ea typeface="黑体" pitchFamily="49" charset="-122"/>
              </a:rPr>
              <a:t>IP </a:t>
            </a:r>
            <a:r>
              <a:rPr lang="zh-CN" altLang="en-US" dirty="0" smtClean="0">
                <a:ea typeface="黑体" pitchFamily="49" charset="-122"/>
              </a:rPr>
              <a:t>地址。</a:t>
            </a:r>
            <a:r>
              <a:rPr lang="en-US" altLang="zh-CN" dirty="0" smtClean="0">
                <a:ea typeface="黑体" pitchFamily="49" charset="-122"/>
              </a:rPr>
              <a:t>DHCP </a:t>
            </a:r>
            <a:r>
              <a:rPr lang="zh-CN" altLang="en-US" dirty="0" smtClean="0">
                <a:ea typeface="黑体" pitchFamily="49" charset="-122"/>
              </a:rPr>
              <a:t>协议称这段时间为</a:t>
            </a:r>
            <a:r>
              <a:rPr lang="zh-CN" altLang="en-US" dirty="0" smtClean="0">
                <a:solidFill>
                  <a:srgbClr val="FF0000"/>
                </a:solidFill>
                <a:ea typeface="黑体" pitchFamily="49" charset="-122"/>
              </a:rPr>
              <a:t>租用期</a:t>
            </a:r>
            <a:r>
              <a:rPr lang="zh-CN" altLang="en-US" dirty="0" smtClean="0">
                <a:ea typeface="黑体" pitchFamily="49" charset="-122"/>
              </a:rPr>
              <a:t>。 </a:t>
            </a:r>
          </a:p>
          <a:p>
            <a:pPr eaLnBrk="1" hangingPunct="1"/>
            <a:r>
              <a:rPr lang="zh-CN" altLang="en-US" dirty="0" smtClean="0">
                <a:ea typeface="黑体" pitchFamily="49" charset="-122"/>
              </a:rPr>
              <a:t>租用期的数值应由 </a:t>
            </a:r>
            <a:r>
              <a:rPr lang="en-US" altLang="zh-CN" dirty="0" smtClean="0">
                <a:ea typeface="黑体" pitchFamily="49" charset="-122"/>
              </a:rPr>
              <a:t>DHCP </a:t>
            </a:r>
            <a:r>
              <a:rPr lang="zh-CN" altLang="en-US" dirty="0" smtClean="0">
                <a:ea typeface="黑体" pitchFamily="49" charset="-122"/>
              </a:rPr>
              <a:t>服务器自己决定。</a:t>
            </a:r>
          </a:p>
          <a:p>
            <a:pPr eaLnBrk="1" hangingPunct="1"/>
            <a:r>
              <a:rPr lang="en-US" altLang="zh-CN" dirty="0" smtClean="0">
                <a:ea typeface="黑体" pitchFamily="49" charset="-122"/>
              </a:rPr>
              <a:t>DHCP </a:t>
            </a:r>
            <a:r>
              <a:rPr lang="zh-CN" altLang="en-US" dirty="0" smtClean="0">
                <a:ea typeface="黑体" pitchFamily="49" charset="-122"/>
              </a:rPr>
              <a:t>客户也可在自己发送的报文中（例如，发现报文）提出对租用期的要求。  </a:t>
            </a:r>
          </a:p>
        </p:txBody>
      </p:sp>
    </p:spTree>
    <p:extLst>
      <p:ext uri="{BB962C8B-B14F-4D97-AF65-F5344CB8AC3E}">
        <p14:creationId xmlns:p14="http://schemas.microsoft.com/office/powerpoint/2010/main" val="825973652"/>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ChangeArrowheads="1"/>
          </p:cNvSpPr>
          <p:nvPr>
            <p:ph type="title" idx="4294967295"/>
          </p:nvPr>
        </p:nvSpPr>
        <p:spPr>
          <a:xfrm>
            <a:off x="704528" y="188913"/>
            <a:ext cx="8442325" cy="539750"/>
          </a:xfrm>
        </p:spPr>
        <p:txBody>
          <a:bodyPr/>
          <a:lstStyle/>
          <a:p>
            <a:pPr algn="ctr" eaLnBrk="1" hangingPunct="1">
              <a:defRPr/>
            </a:pPr>
            <a:r>
              <a:rPr lang="en-US" altLang="zh-CN" dirty="0"/>
              <a:t>DHCP </a:t>
            </a:r>
            <a:r>
              <a:rPr dirty="0"/>
              <a:t>协议的工作过程 </a:t>
            </a:r>
          </a:p>
        </p:txBody>
      </p:sp>
      <p:sp>
        <p:nvSpPr>
          <p:cNvPr id="305155" name="Line 4"/>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156" name="Line 6"/>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157" name="Rectangle 7"/>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5158" name="Rectangle 8"/>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05159" name="Rectangle 9"/>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160" name="Rectangle 10"/>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161"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5162" name="Text Box 12"/>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63" name="Text Box 13"/>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64" name="Line 14"/>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165" name="Rectangle 15"/>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5166" name="Rectangle 16"/>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05167" name="Rectangle 17"/>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168" name="Rectangle 18"/>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169"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5170" name="Text Box 20"/>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71" name="Text Box 21"/>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72" name="Line 23"/>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173" name="Rectangle 24"/>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5174" name="Rectangle 25"/>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05175" name="Rectangle 26"/>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176" name="Rectangle 27"/>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177"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5178" name="Text Box 29"/>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79" name="Text Box 30"/>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80" name="Line 31"/>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181" name="Rectangle 32"/>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5182" name="Rectangle 33"/>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05183" name="Rectangle 34"/>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184" name="Rectangle 35"/>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185"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5186" name="Text Box 37"/>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87" name="Text Box 38"/>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88" name="Line 40"/>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189" name="Rectangle 41"/>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5190" name="Rectangle 42"/>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05191" name="Rectangle 43"/>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192" name="Rectangle 44"/>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193"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5194" name="Text Box 46"/>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95" name="Text Box 47"/>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196" name="Line 48"/>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197" name="Rectangle 49"/>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5198" name="Rectangle 50"/>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05199" name="Rectangle 51"/>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200" name="Rectangle 52"/>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201"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5202" name="Text Box 54"/>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203" name="Text Box 55"/>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204" name="Line 56"/>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205" name="Rectangle 57"/>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5206" name="Rectangle 58"/>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05207" name="Rectangle 59"/>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208" name="Rectangle 60"/>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209" name="Rectangle 61"/>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5210" name="Text Box 62"/>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211" name="Text Box 63"/>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212" name="Line 65"/>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5213" name="Rectangle 66"/>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5214" name="Rectangle 67"/>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05215" name="Rectangle 68"/>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216" name="Rectangle 69"/>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217"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5218" name="Text Box 71"/>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219" name="Text Box 72"/>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220" name="Rectangle 73"/>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5221" name="Rectangle 74"/>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5222" name="Text Box 75"/>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5223" name="Text Box 76"/>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被动打开</a:t>
            </a:r>
          </a:p>
        </p:txBody>
      </p:sp>
      <p:sp>
        <p:nvSpPr>
          <p:cNvPr id="305224" name="Text Box 77"/>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5225" name="Text Box 78"/>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5226" name="Text Box 79"/>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5227" name="Text Box 80"/>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5228" name="Text Box 81"/>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5229" name="Text Box 82"/>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5230" name="Text Box 83"/>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5231" name="Text Box 84"/>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5232" name="Text Box 85"/>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05233" name="Text Box 86"/>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grpSp>
        <p:nvGrpSpPr>
          <p:cNvPr id="727131" name="Group 91"/>
          <p:cNvGrpSpPr>
            <a:grpSpLocks/>
          </p:cNvGrpSpPr>
          <p:nvPr/>
        </p:nvGrpSpPr>
        <p:grpSpPr bwMode="auto">
          <a:xfrm>
            <a:off x="0" y="4622800"/>
            <a:ext cx="9906000" cy="2235200"/>
            <a:chOff x="0" y="2840"/>
            <a:chExt cx="5760" cy="1480"/>
          </a:xfrm>
        </p:grpSpPr>
        <p:sp>
          <p:nvSpPr>
            <p:cNvPr id="305235" name="Rectangle 88"/>
            <p:cNvSpPr>
              <a:spLocks noChangeArrowheads="1"/>
            </p:cNvSpPr>
            <p:nvPr/>
          </p:nvSpPr>
          <p:spPr bwMode="auto">
            <a:xfrm>
              <a:off x="0" y="2840"/>
              <a:ext cx="5760" cy="148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05236" name="Text Box 90"/>
            <p:cNvSpPr txBox="1">
              <a:spLocks noChangeArrowheads="1"/>
            </p:cNvSpPr>
            <p:nvPr/>
          </p:nvSpPr>
          <p:spPr bwMode="auto">
            <a:xfrm>
              <a:off x="781" y="3176"/>
              <a:ext cx="4133" cy="713"/>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b="1">
                  <a:solidFill>
                    <a:srgbClr val="000099"/>
                  </a:solidFill>
                  <a:latin typeface="Arial" charset="0"/>
                  <a:ea typeface="黑体" pitchFamily="49" charset="-122"/>
                  <a:sym typeface="Wingdings" pitchFamily="2" charset="2"/>
                </a:rPr>
                <a:t></a:t>
              </a:r>
              <a:r>
                <a:rPr lang="zh-CN" altLang="en-US" sz="2800" b="1">
                  <a:solidFill>
                    <a:srgbClr val="000099"/>
                  </a:solidFill>
                  <a:latin typeface="Arial" charset="0"/>
                  <a:ea typeface="黑体" pitchFamily="49" charset="-122"/>
                </a:rPr>
                <a:t>：</a:t>
              </a:r>
              <a:r>
                <a:rPr lang="en-US" altLang="zh-CN" sz="2800" b="1">
                  <a:solidFill>
                    <a:srgbClr val="000099"/>
                  </a:solidFill>
                  <a:latin typeface="Arial" charset="0"/>
                  <a:ea typeface="黑体" pitchFamily="49" charset="-122"/>
                </a:rPr>
                <a:t>DHCP </a:t>
              </a:r>
              <a:r>
                <a:rPr lang="zh-CN" altLang="en-US" sz="2800" b="1">
                  <a:solidFill>
                    <a:srgbClr val="000099"/>
                  </a:solidFill>
                  <a:latin typeface="Arial" charset="0"/>
                  <a:ea typeface="黑体" pitchFamily="49" charset="-122"/>
                </a:rPr>
                <a:t>服务器被动打开 </a:t>
              </a:r>
              <a:r>
                <a:rPr lang="en-US" altLang="zh-CN" sz="2800" b="1">
                  <a:solidFill>
                    <a:srgbClr val="000099"/>
                  </a:solidFill>
                  <a:latin typeface="Arial" charset="0"/>
                  <a:ea typeface="黑体" pitchFamily="49" charset="-122"/>
                </a:rPr>
                <a:t>UDP </a:t>
              </a:r>
              <a:r>
                <a:rPr lang="zh-CN" altLang="en-US" sz="2800" b="1">
                  <a:solidFill>
                    <a:srgbClr val="000099"/>
                  </a:solidFill>
                  <a:latin typeface="Arial" charset="0"/>
                  <a:ea typeface="黑体" pitchFamily="49" charset="-122"/>
                </a:rPr>
                <a:t>端口 </a:t>
              </a:r>
              <a:r>
                <a:rPr lang="en-US" altLang="zh-CN" sz="2800" b="1">
                  <a:solidFill>
                    <a:srgbClr val="000099"/>
                  </a:solidFill>
                  <a:latin typeface="Arial" charset="0"/>
                  <a:ea typeface="黑体" pitchFamily="49" charset="-122"/>
                </a:rPr>
                <a:t>67</a:t>
              </a:r>
              <a:r>
                <a:rPr lang="zh-CN" altLang="en-US" sz="2800" b="1">
                  <a:solidFill>
                    <a:srgbClr val="000099"/>
                  </a:solidFill>
                  <a:latin typeface="Arial" charset="0"/>
                  <a:ea typeface="黑体" pitchFamily="49" charset="-122"/>
                </a:rPr>
                <a:t>，</a:t>
              </a:r>
            </a:p>
            <a:p>
              <a:pPr eaLnBrk="1" hangingPunct="1"/>
              <a:r>
                <a:rPr lang="zh-CN" altLang="en-US" sz="2800" b="1">
                  <a:solidFill>
                    <a:srgbClr val="000099"/>
                  </a:solidFill>
                  <a:latin typeface="Arial" charset="0"/>
                  <a:ea typeface="黑体" pitchFamily="49" charset="-122"/>
                </a:rPr>
                <a:t>        等待客户端发来的报文。</a:t>
              </a:r>
            </a:p>
          </p:txBody>
        </p:sp>
      </p:grpSp>
    </p:spTree>
    <p:extLst>
      <p:ext uri="{BB962C8B-B14F-4D97-AF65-F5344CB8AC3E}">
        <p14:creationId xmlns:p14="http://schemas.microsoft.com/office/powerpoint/2010/main" val="373410947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271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页脚占位符 4"/>
          <p:cNvSpPr>
            <a:spLocks noGrp="1"/>
          </p:cNvSpPr>
          <p:nvPr>
            <p:ph type="ftr" sz="quarter" idx="3"/>
          </p:nvPr>
        </p:nvSpPr>
        <p:spPr>
          <a:prstGeom prst="rect">
            <a:avLst/>
          </a:prstGeom>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400" b="1" smtClean="0">
                <a:solidFill>
                  <a:srgbClr val="000099"/>
                </a:solidFill>
              </a:rPr>
              <a:t>课件制作人：谢希仁</a:t>
            </a:r>
          </a:p>
        </p:txBody>
      </p:sp>
      <p:sp>
        <p:nvSpPr>
          <p:cNvPr id="294915" name="Rectangle 2"/>
          <p:cNvSpPr>
            <a:spLocks noGrp="1" noChangeArrowheads="1"/>
          </p:cNvSpPr>
          <p:nvPr>
            <p:ph type="title" idx="4294967295"/>
          </p:nvPr>
        </p:nvSpPr>
        <p:spPr>
          <a:xfrm>
            <a:off x="591256" y="188913"/>
            <a:ext cx="8466200" cy="539750"/>
          </a:xfrm>
        </p:spPr>
        <p:txBody>
          <a:bodyPr/>
          <a:lstStyle/>
          <a:p>
            <a:pPr algn="ctr" eaLnBrk="1" hangingPunct="1">
              <a:defRPr/>
            </a:pPr>
            <a:r>
              <a:rPr lang="en-US" altLang="zh-CN" sz="4062" dirty="0"/>
              <a:t>DHCP </a:t>
            </a:r>
            <a:r>
              <a:rPr dirty="0"/>
              <a:t>协议的工作过程</a:t>
            </a:r>
            <a:r>
              <a:rPr sz="4062" dirty="0"/>
              <a:t> </a:t>
            </a:r>
          </a:p>
        </p:txBody>
      </p:sp>
      <p:sp>
        <p:nvSpPr>
          <p:cNvPr id="307204"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07205"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7206"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7207"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07208"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7209"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7210"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7211"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12"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13"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7214"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7215"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07216"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7217"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7218"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7219"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20"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21"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7222"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7223"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07224"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7225"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7226"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7227"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28"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29"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7230"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7231"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07232"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7233"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7234"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7235"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36"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37"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7238"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7239"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07240"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7241"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7242"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7243"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44"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45"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7246"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7247"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07248"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7249"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7250"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7251"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52"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53"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7254"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7255"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07256"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7257"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7258"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7259"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60"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61"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7262"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7263"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07264"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7265"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7266"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7267"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68"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07269"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a:solidFill>
                  <a:srgbClr val="333399"/>
                </a:solidFill>
                <a:latin typeface="Arial" charset="0"/>
                <a:ea typeface="黑体" pitchFamily="49" charset="-122"/>
              </a:rPr>
              <a:t>服务器</a:t>
            </a:r>
          </a:p>
        </p:txBody>
      </p:sp>
      <p:sp>
        <p:nvSpPr>
          <p:cNvPr id="307270"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a:solidFill>
                  <a:srgbClr val="333399"/>
                </a:solidFill>
                <a:latin typeface="Arial" charset="0"/>
                <a:ea typeface="黑体" pitchFamily="49" charset="-122"/>
              </a:rPr>
              <a:t>67</a:t>
            </a:r>
          </a:p>
        </p:txBody>
      </p:sp>
      <p:sp>
        <p:nvSpPr>
          <p:cNvPr id="307271"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dirty="0">
                <a:solidFill>
                  <a:srgbClr val="333399"/>
                </a:solidFill>
                <a:latin typeface="Arial" charset="0"/>
                <a:ea typeface="黑体" pitchFamily="49" charset="-122"/>
              </a:rPr>
              <a:t>UDP</a:t>
            </a:r>
          </a:p>
        </p:txBody>
      </p:sp>
      <p:sp>
        <p:nvSpPr>
          <p:cNvPr id="307272"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a:solidFill>
                  <a:srgbClr val="333399"/>
                </a:solidFill>
                <a:latin typeface="Arial" charset="0"/>
                <a:ea typeface="黑体" pitchFamily="49" charset="-122"/>
              </a:rPr>
              <a:t>被动打开</a:t>
            </a:r>
          </a:p>
        </p:txBody>
      </p:sp>
      <p:sp>
        <p:nvSpPr>
          <p:cNvPr id="307273"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a:solidFill>
                  <a:srgbClr val="333399"/>
                </a:solidFill>
                <a:latin typeface="Arial" charset="0"/>
                <a:ea typeface="黑体" pitchFamily="49" charset="-122"/>
                <a:sym typeface="Wingdings" pitchFamily="2" charset="2"/>
              </a:rPr>
              <a:t></a:t>
            </a:r>
          </a:p>
        </p:txBody>
      </p:sp>
      <p:sp>
        <p:nvSpPr>
          <p:cNvPr id="307274"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7275"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7276"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7277"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7278"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7279"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7280"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7281"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07282"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07283" name="Rectangle 83"/>
          <p:cNvSpPr>
            <a:spLocks noChangeArrowheads="1"/>
          </p:cNvSpPr>
          <p:nvPr/>
        </p:nvSpPr>
        <p:spPr bwMode="auto">
          <a:xfrm>
            <a:off x="0" y="4622800"/>
            <a:ext cx="9906000" cy="22352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07284" name="Text Box 85"/>
          <p:cNvSpPr txBox="1">
            <a:spLocks noChangeArrowheads="1"/>
          </p:cNvSpPr>
          <p:nvPr/>
        </p:nvSpPr>
        <p:spPr bwMode="auto">
          <a:xfrm>
            <a:off x="1343158" y="5138738"/>
            <a:ext cx="6261761" cy="1077912"/>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en-US" altLang="zh-CN" b="1">
                <a:solidFill>
                  <a:srgbClr val="000099"/>
                </a:solidFill>
                <a:sym typeface="Wingdings" pitchFamily="2" charset="2"/>
              </a:rPr>
              <a:t></a:t>
            </a:r>
            <a:r>
              <a:rPr lang="zh-CN" altLang="en-US" sz="2800" b="1">
                <a:solidFill>
                  <a:srgbClr val="000099"/>
                </a:solidFill>
              </a:rPr>
              <a:t>：</a:t>
            </a:r>
            <a:r>
              <a:rPr lang="en-US" altLang="zh-CN" sz="2800" b="1">
                <a:solidFill>
                  <a:srgbClr val="000099"/>
                </a:solidFill>
              </a:rPr>
              <a:t>DHCP </a:t>
            </a:r>
            <a:r>
              <a:rPr lang="zh-CN" altLang="en-US" sz="2800" b="1">
                <a:solidFill>
                  <a:srgbClr val="000099"/>
                </a:solidFill>
              </a:rPr>
              <a:t>客户从 </a:t>
            </a:r>
            <a:r>
              <a:rPr lang="en-US" altLang="zh-CN" sz="2800" b="1">
                <a:solidFill>
                  <a:srgbClr val="000099"/>
                </a:solidFill>
              </a:rPr>
              <a:t>UDP </a:t>
            </a:r>
            <a:r>
              <a:rPr lang="zh-CN" altLang="en-US" sz="2800" b="1">
                <a:solidFill>
                  <a:srgbClr val="000099"/>
                </a:solidFill>
              </a:rPr>
              <a:t>端口 </a:t>
            </a:r>
            <a:r>
              <a:rPr lang="en-US" altLang="zh-CN" sz="2800" b="1">
                <a:solidFill>
                  <a:srgbClr val="000099"/>
                </a:solidFill>
              </a:rPr>
              <a:t>68</a:t>
            </a:r>
          </a:p>
          <a:p>
            <a:pPr eaLnBrk="1" hangingPunct="1"/>
            <a:r>
              <a:rPr lang="en-US" altLang="zh-CN" sz="2800" b="1">
                <a:solidFill>
                  <a:srgbClr val="000099"/>
                </a:solidFill>
              </a:rPr>
              <a:t>      </a:t>
            </a:r>
            <a:r>
              <a:rPr lang="zh-CN" altLang="en-US" sz="2800" b="1">
                <a:solidFill>
                  <a:srgbClr val="000099"/>
                </a:solidFill>
              </a:rPr>
              <a:t>发送 </a:t>
            </a:r>
            <a:r>
              <a:rPr lang="en-US" altLang="zh-CN" sz="2800" b="1">
                <a:solidFill>
                  <a:srgbClr val="000099"/>
                </a:solidFill>
              </a:rPr>
              <a:t>DHCP </a:t>
            </a:r>
            <a:r>
              <a:rPr lang="zh-CN" altLang="en-US" sz="2800" b="1">
                <a:solidFill>
                  <a:srgbClr val="000099"/>
                </a:solidFill>
              </a:rPr>
              <a:t>发现报文。</a:t>
            </a:r>
          </a:p>
        </p:txBody>
      </p:sp>
    </p:spTree>
    <p:extLst>
      <p:ext uri="{BB962C8B-B14F-4D97-AF65-F5344CB8AC3E}">
        <p14:creationId xmlns:p14="http://schemas.microsoft.com/office/powerpoint/2010/main" val="2592104765"/>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页脚占位符 4"/>
          <p:cNvSpPr>
            <a:spLocks noGrp="1"/>
          </p:cNvSpPr>
          <p:nvPr>
            <p:ph type="ftr" sz="quarter" idx="4294967295"/>
          </p:nvPr>
        </p:nvSpPr>
        <p:spPr>
          <a:xfrm>
            <a:off x="3384550" y="6356350"/>
            <a:ext cx="3136900" cy="457200"/>
          </a:xfrm>
          <a:prstGeom prst="rect">
            <a:avLst/>
          </a:prstGeom>
          <a:noFill/>
        </p:spPr>
        <p:txBody>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r>
              <a:rPr lang="zh-CN" altLang="en-US" sz="1400" smtClean="0">
                <a:solidFill>
                  <a:srgbClr val="000099"/>
                </a:solidFill>
                <a:latin typeface="Tahoma" pitchFamily="34" charset="0"/>
                <a:ea typeface="宋体" charset="-122"/>
              </a:rPr>
              <a:t>课件制作人：谢希仁</a:t>
            </a:r>
          </a:p>
        </p:txBody>
      </p:sp>
      <p:sp>
        <p:nvSpPr>
          <p:cNvPr id="309251" name="Rectangle 2"/>
          <p:cNvSpPr>
            <a:spLocks noGrp="1" noChangeArrowheads="1"/>
          </p:cNvSpPr>
          <p:nvPr>
            <p:ph type="title" idx="4294967295"/>
          </p:nvPr>
        </p:nvSpPr>
        <p:spPr>
          <a:xfrm>
            <a:off x="428229" y="188913"/>
            <a:ext cx="9047823" cy="571500"/>
          </a:xfrm>
          <a:noFill/>
        </p:spPr>
        <p:txBody>
          <a:bodyPr/>
          <a:lstStyle/>
          <a:p>
            <a:pPr algn="ctr" eaLnBrk="1" hangingPunct="1"/>
            <a:r>
              <a:rPr lang="en-US" altLang="zh-CN" dirty="0" smtClean="0">
                <a:solidFill>
                  <a:srgbClr val="000099"/>
                </a:solidFill>
              </a:rPr>
              <a:t>DHCP </a:t>
            </a:r>
            <a:r>
              <a:rPr dirty="0" smtClean="0">
                <a:solidFill>
                  <a:srgbClr val="000099"/>
                </a:solidFill>
              </a:rPr>
              <a:t>协议的工作过程 </a:t>
            </a:r>
          </a:p>
        </p:txBody>
      </p:sp>
      <p:sp>
        <p:nvSpPr>
          <p:cNvPr id="309252"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253"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254"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9255"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09256"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257"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258"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9259"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60"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61"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262"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9263"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09264"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265"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266"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9267"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68"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69"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270"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9271"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09272"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273"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274"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9275"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76"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77"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278"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9279"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09280"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281"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282"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9283"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84"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85"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286"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9287"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09288"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289"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290"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9291"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92"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293"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294"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9295"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09296"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297"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298"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9299"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300"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301"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302"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9303"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09304"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305"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306"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9307"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308"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309"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09310"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09311"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09312"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313"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314"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09315"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316"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317"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09318"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09319"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000">
                <a:solidFill>
                  <a:srgbClr val="000099"/>
                </a:solidFill>
              </a:rPr>
              <a:t>UDP</a:t>
            </a:r>
          </a:p>
        </p:txBody>
      </p:sp>
      <p:sp>
        <p:nvSpPr>
          <p:cNvPr id="309320"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zh-CN" altLang="en-US" sz="2000">
                <a:solidFill>
                  <a:srgbClr val="000099"/>
                </a:solidFill>
              </a:rPr>
              <a:t>被动打开</a:t>
            </a:r>
          </a:p>
        </p:txBody>
      </p:sp>
      <p:sp>
        <p:nvSpPr>
          <p:cNvPr id="309321"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22"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23"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24"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25"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26"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27"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28"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29"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3600">
                <a:solidFill>
                  <a:srgbClr val="000099"/>
                </a:solidFill>
              </a:rPr>
              <a:t>…</a:t>
            </a:r>
          </a:p>
        </p:txBody>
      </p:sp>
      <p:sp>
        <p:nvSpPr>
          <p:cNvPr id="309330"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eaLnBrk="1" hangingPunct="1"/>
            <a:r>
              <a:rPr kumimoji="1" lang="en-US" altLang="zh-CN" sz="2800">
                <a:solidFill>
                  <a:srgbClr val="000099"/>
                </a:solidFill>
                <a:sym typeface="Wingdings" pitchFamily="2" charset="2"/>
              </a:rPr>
              <a:t></a:t>
            </a:r>
          </a:p>
        </p:txBody>
      </p:sp>
      <p:sp>
        <p:nvSpPr>
          <p:cNvPr id="309331" name="Rectangle 83"/>
          <p:cNvSpPr>
            <a:spLocks noChangeArrowheads="1"/>
          </p:cNvSpPr>
          <p:nvPr/>
        </p:nvSpPr>
        <p:spPr bwMode="auto">
          <a:xfrm>
            <a:off x="0" y="4622800"/>
            <a:ext cx="9906000" cy="22352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09332" name="Text Box 85"/>
          <p:cNvSpPr txBox="1">
            <a:spLocks noChangeArrowheads="1"/>
          </p:cNvSpPr>
          <p:nvPr/>
        </p:nvSpPr>
        <p:spPr bwMode="auto">
          <a:xfrm>
            <a:off x="818621" y="5013325"/>
            <a:ext cx="8580041" cy="1504950"/>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900" b="1">
                <a:solidFill>
                  <a:srgbClr val="000000"/>
                </a:solidFill>
                <a:latin typeface="Arial" charset="0"/>
                <a:ea typeface="黑体" pitchFamily="49" charset="-122"/>
              </a:defRPr>
            </a:lvl1pPr>
            <a:lvl2pPr marL="742950" indent="-285750">
              <a:defRPr sz="2500" b="1">
                <a:solidFill>
                  <a:srgbClr val="000000"/>
                </a:solidFill>
                <a:latin typeface="Arial" charset="0"/>
                <a:ea typeface="黑体" pitchFamily="49" charset="-122"/>
              </a:defRPr>
            </a:lvl2pPr>
            <a:lvl3pPr marL="1143000" indent="-228600">
              <a:defRPr sz="2200" b="1">
                <a:solidFill>
                  <a:srgbClr val="000000"/>
                </a:solidFill>
                <a:latin typeface="Arial" charset="0"/>
                <a:ea typeface="黑体" pitchFamily="49" charset="-122"/>
              </a:defRPr>
            </a:lvl3pPr>
            <a:lvl4pPr marL="1600200" indent="-228600">
              <a:defRPr b="1">
                <a:solidFill>
                  <a:srgbClr val="000000"/>
                </a:solidFill>
                <a:latin typeface="Arial" charset="0"/>
                <a:ea typeface="黑体" pitchFamily="49" charset="-122"/>
              </a:defRPr>
            </a:lvl4pPr>
            <a:lvl5pPr marL="2057400" indent="-228600">
              <a:defRPr b="1">
                <a:solidFill>
                  <a:srgbClr val="000000"/>
                </a:solidFill>
                <a:latin typeface="Arial" charset="0"/>
                <a:ea typeface="黑体" pitchFamily="49" charset="-122"/>
              </a:defRPr>
            </a:lvl5pPr>
            <a:lvl6pPr marL="25146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6pPr>
            <a:lvl7pPr marL="29718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7pPr>
            <a:lvl8pPr marL="34290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8pPr>
            <a:lvl9pPr marL="3886200" indent="-228600" eaLnBrk="0" hangingPunct="0">
              <a:lnSpc>
                <a:spcPct val="110000"/>
              </a:lnSpc>
              <a:spcBef>
                <a:spcPts val="550"/>
              </a:spcBef>
              <a:buClr>
                <a:srgbClr val="333399"/>
              </a:buClr>
              <a:buSzPct val="60000"/>
              <a:defRPr b="1">
                <a:solidFill>
                  <a:srgbClr val="000000"/>
                </a:solidFill>
                <a:latin typeface="Arial" charset="0"/>
                <a:ea typeface="黑体" pitchFamily="49" charset="-122"/>
              </a:defRPr>
            </a:lvl9pPr>
          </a:lstStyle>
          <a:p>
            <a:pPr algn="just" eaLnBrk="1" hangingPunct="1"/>
            <a:r>
              <a:rPr lang="en-US" altLang="zh-CN" sz="3600">
                <a:solidFill>
                  <a:srgbClr val="000099"/>
                </a:solidFill>
                <a:sym typeface="Wingdings" pitchFamily="2" charset="2"/>
              </a:rPr>
              <a:t></a:t>
            </a:r>
            <a:r>
              <a:rPr lang="zh-CN" altLang="en-US" sz="2800">
                <a:solidFill>
                  <a:srgbClr val="000099"/>
                </a:solidFill>
              </a:rPr>
              <a:t>：凡收到 </a:t>
            </a:r>
            <a:r>
              <a:rPr lang="en-US" altLang="zh-CN" sz="2800">
                <a:solidFill>
                  <a:srgbClr val="000099"/>
                </a:solidFill>
              </a:rPr>
              <a:t>DHCP </a:t>
            </a:r>
            <a:r>
              <a:rPr lang="zh-CN" altLang="en-US" sz="2800">
                <a:solidFill>
                  <a:srgbClr val="000099"/>
                </a:solidFill>
              </a:rPr>
              <a:t>发现报文的 </a:t>
            </a:r>
            <a:r>
              <a:rPr lang="en-US" altLang="zh-CN" sz="2800">
                <a:solidFill>
                  <a:srgbClr val="000099"/>
                </a:solidFill>
              </a:rPr>
              <a:t>DHCP </a:t>
            </a:r>
            <a:r>
              <a:rPr lang="zh-CN" altLang="en-US" sz="2800">
                <a:solidFill>
                  <a:srgbClr val="000099"/>
                </a:solidFill>
              </a:rPr>
              <a:t>服务器</a:t>
            </a:r>
          </a:p>
          <a:p>
            <a:pPr algn="just" eaLnBrk="1" hangingPunct="1"/>
            <a:r>
              <a:rPr lang="zh-CN" altLang="en-US" sz="2800">
                <a:solidFill>
                  <a:srgbClr val="000099"/>
                </a:solidFill>
              </a:rPr>
              <a:t>       都发出 </a:t>
            </a:r>
            <a:r>
              <a:rPr lang="en-US" altLang="zh-CN" sz="2800">
                <a:solidFill>
                  <a:srgbClr val="000099"/>
                </a:solidFill>
              </a:rPr>
              <a:t>DHCP </a:t>
            </a:r>
            <a:r>
              <a:rPr lang="zh-CN" altLang="en-US" sz="2800">
                <a:solidFill>
                  <a:srgbClr val="000099"/>
                </a:solidFill>
              </a:rPr>
              <a:t>提供报文，因此 </a:t>
            </a:r>
            <a:r>
              <a:rPr lang="en-US" altLang="zh-CN" sz="2800">
                <a:solidFill>
                  <a:srgbClr val="000099"/>
                </a:solidFill>
              </a:rPr>
              <a:t>DHCP </a:t>
            </a:r>
            <a:r>
              <a:rPr lang="zh-CN" altLang="en-US" sz="2800">
                <a:solidFill>
                  <a:srgbClr val="000099"/>
                </a:solidFill>
              </a:rPr>
              <a:t>客户</a:t>
            </a:r>
          </a:p>
          <a:p>
            <a:pPr algn="just" eaLnBrk="1" hangingPunct="1"/>
            <a:r>
              <a:rPr lang="zh-CN" altLang="en-US" sz="2800">
                <a:solidFill>
                  <a:srgbClr val="000099"/>
                </a:solidFill>
              </a:rPr>
              <a:t>       可能收到多个 </a:t>
            </a:r>
            <a:r>
              <a:rPr lang="en-US" altLang="zh-CN" sz="2800">
                <a:solidFill>
                  <a:srgbClr val="000099"/>
                </a:solidFill>
              </a:rPr>
              <a:t>DHCP </a:t>
            </a:r>
            <a:r>
              <a:rPr lang="zh-CN" altLang="en-US" sz="2800">
                <a:solidFill>
                  <a:srgbClr val="000099"/>
                </a:solidFill>
              </a:rPr>
              <a:t>提供报文。</a:t>
            </a:r>
          </a:p>
        </p:txBody>
      </p:sp>
    </p:spTree>
    <p:extLst>
      <p:ext uri="{BB962C8B-B14F-4D97-AF65-F5344CB8AC3E}">
        <p14:creationId xmlns:p14="http://schemas.microsoft.com/office/powerpoint/2010/main" val="1194998156"/>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页脚占位符 4"/>
          <p:cNvSpPr>
            <a:spLocks noGrp="1"/>
          </p:cNvSpPr>
          <p:nvPr>
            <p:ph type="ftr" sz="quarter" idx="4294967295"/>
          </p:nvPr>
        </p:nvSpPr>
        <p:spPr>
          <a:xfrm>
            <a:off x="3384550" y="6356350"/>
            <a:ext cx="3136900" cy="457200"/>
          </a:xfrm>
          <a:prstGeom prst="rect">
            <a:avLst/>
          </a:prstGeom>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400" smtClean="0"/>
              <a:t>课件制作人：谢希仁</a:t>
            </a:r>
          </a:p>
        </p:txBody>
      </p:sp>
      <p:sp>
        <p:nvSpPr>
          <p:cNvPr id="311299" name="Rectangle 2"/>
          <p:cNvSpPr>
            <a:spLocks noGrp="1" noChangeArrowheads="1"/>
          </p:cNvSpPr>
          <p:nvPr>
            <p:ph type="title" idx="4294967295"/>
          </p:nvPr>
        </p:nvSpPr>
        <p:spPr>
          <a:xfrm>
            <a:off x="632520" y="188913"/>
            <a:ext cx="8442457" cy="539750"/>
          </a:xfrm>
          <a:noFill/>
        </p:spPr>
        <p:txBody>
          <a:bodyPr/>
          <a:lstStyle/>
          <a:p>
            <a:pPr algn="ctr" eaLnBrk="1" hangingPunct="1"/>
            <a:r>
              <a:rPr lang="en-US" altLang="zh-CN" dirty="0" smtClean="0"/>
              <a:t>DHCP </a:t>
            </a:r>
            <a:r>
              <a:rPr dirty="0" smtClean="0"/>
              <a:t>协议的工作过程 </a:t>
            </a:r>
          </a:p>
        </p:txBody>
      </p:sp>
      <p:sp>
        <p:nvSpPr>
          <p:cNvPr id="311300"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01"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02"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1303"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11304"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05"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06"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1307"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08"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09"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10"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1311"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11312"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13"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14"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1315"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16"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17"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18"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1319"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11320"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21"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22"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1323"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24"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25"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26"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1327"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11328"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29"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30"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1331"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32"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33"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34"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1335"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11336"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37"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38"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1339"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40"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41"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42"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1343"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11344"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45"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46"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1347"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48"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49"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50"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1351"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11352"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53"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54"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1355"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56"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57"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1358"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1359"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11360"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61"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62"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1363"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a:solidFill>
                  <a:srgbClr val="333399"/>
                </a:solidFill>
                <a:latin typeface="Arial" charset="0"/>
                <a:ea typeface="黑体" pitchFamily="49" charset="-122"/>
              </a:rPr>
              <a:t>UDP</a:t>
            </a:r>
          </a:p>
        </p:txBody>
      </p:sp>
      <p:sp>
        <p:nvSpPr>
          <p:cNvPr id="311364"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a:solidFill>
                  <a:srgbClr val="333399"/>
                </a:solidFill>
                <a:latin typeface="Arial" charset="0"/>
                <a:ea typeface="黑体" pitchFamily="49" charset="-122"/>
              </a:rPr>
              <a:t>UDP</a:t>
            </a:r>
          </a:p>
        </p:txBody>
      </p:sp>
      <p:sp>
        <p:nvSpPr>
          <p:cNvPr id="311365"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1366"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1367"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1368"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被动打开</a:t>
            </a:r>
          </a:p>
        </p:txBody>
      </p:sp>
      <p:sp>
        <p:nvSpPr>
          <p:cNvPr id="311369"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0"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1"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2"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3"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4"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5"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6"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7"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11378"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1379" name="Rectangle 83"/>
          <p:cNvSpPr>
            <a:spLocks noChangeArrowheads="1"/>
          </p:cNvSpPr>
          <p:nvPr/>
        </p:nvSpPr>
        <p:spPr bwMode="auto">
          <a:xfrm>
            <a:off x="0" y="4622800"/>
            <a:ext cx="9906000" cy="22352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a:p>
        </p:txBody>
      </p:sp>
      <p:sp>
        <p:nvSpPr>
          <p:cNvPr id="311380" name="Text Box 85"/>
          <p:cNvSpPr txBox="1">
            <a:spLocks noChangeArrowheads="1"/>
          </p:cNvSpPr>
          <p:nvPr/>
        </p:nvSpPr>
        <p:spPr bwMode="auto">
          <a:xfrm>
            <a:off x="818621" y="5013325"/>
            <a:ext cx="8268758" cy="1504950"/>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lang="en-US" altLang="zh-CN" b="1">
                <a:solidFill>
                  <a:srgbClr val="000099"/>
                </a:solidFill>
                <a:latin typeface="Arial" charset="0"/>
                <a:ea typeface="黑体" pitchFamily="49" charset="-122"/>
                <a:sym typeface="Wingdings" pitchFamily="2" charset="2"/>
              </a:rPr>
              <a:t></a:t>
            </a:r>
            <a:r>
              <a:rPr lang="zh-CN" altLang="en-US" sz="2800" b="1">
                <a:solidFill>
                  <a:srgbClr val="000099"/>
                </a:solidFill>
                <a:latin typeface="Arial" charset="0"/>
                <a:ea typeface="黑体" pitchFamily="49" charset="-122"/>
              </a:rPr>
              <a:t>：</a:t>
            </a:r>
            <a:r>
              <a:rPr lang="en-US" altLang="zh-CN" sz="2800" b="1">
                <a:solidFill>
                  <a:srgbClr val="000099"/>
                </a:solidFill>
                <a:latin typeface="Arial" charset="0"/>
                <a:ea typeface="黑体" pitchFamily="49" charset="-122"/>
              </a:rPr>
              <a:t>DHCP </a:t>
            </a:r>
            <a:r>
              <a:rPr lang="zh-CN" altLang="en-US" sz="2800" b="1">
                <a:solidFill>
                  <a:srgbClr val="000099"/>
                </a:solidFill>
                <a:latin typeface="Arial" charset="0"/>
                <a:ea typeface="黑体" pitchFamily="49" charset="-122"/>
              </a:rPr>
              <a:t>客户从几个 </a:t>
            </a:r>
            <a:r>
              <a:rPr lang="en-US" altLang="zh-CN" sz="2800" b="1">
                <a:solidFill>
                  <a:srgbClr val="000099"/>
                </a:solidFill>
                <a:latin typeface="Arial" charset="0"/>
                <a:ea typeface="黑体" pitchFamily="49" charset="-122"/>
              </a:rPr>
              <a:t>DHCP </a:t>
            </a:r>
            <a:r>
              <a:rPr lang="zh-CN" altLang="en-US" sz="2800" b="1">
                <a:solidFill>
                  <a:srgbClr val="000099"/>
                </a:solidFill>
                <a:latin typeface="Arial" charset="0"/>
                <a:ea typeface="黑体" pitchFamily="49" charset="-122"/>
              </a:rPr>
              <a:t>服务器中选择</a:t>
            </a:r>
          </a:p>
          <a:p>
            <a:pPr algn="just" eaLnBrk="1" hangingPunct="1"/>
            <a:r>
              <a:rPr lang="zh-CN" altLang="en-US" sz="2800" b="1">
                <a:solidFill>
                  <a:srgbClr val="000099"/>
                </a:solidFill>
                <a:latin typeface="Arial" charset="0"/>
                <a:ea typeface="黑体" pitchFamily="49" charset="-122"/>
              </a:rPr>
              <a:t>       其中的一个，并向所选择的 </a:t>
            </a:r>
            <a:r>
              <a:rPr lang="en-US" altLang="zh-CN" sz="2800" b="1">
                <a:solidFill>
                  <a:srgbClr val="000099"/>
                </a:solidFill>
                <a:latin typeface="Arial" charset="0"/>
                <a:ea typeface="黑体" pitchFamily="49" charset="-122"/>
              </a:rPr>
              <a:t>DHCP </a:t>
            </a:r>
            <a:r>
              <a:rPr lang="zh-CN" altLang="en-US" sz="2800" b="1">
                <a:solidFill>
                  <a:srgbClr val="000099"/>
                </a:solidFill>
                <a:latin typeface="Arial" charset="0"/>
                <a:ea typeface="黑体" pitchFamily="49" charset="-122"/>
              </a:rPr>
              <a:t>服务</a:t>
            </a:r>
          </a:p>
          <a:p>
            <a:pPr algn="just" eaLnBrk="1" hangingPunct="1"/>
            <a:r>
              <a:rPr lang="zh-CN" altLang="en-US" sz="2800" b="1">
                <a:solidFill>
                  <a:srgbClr val="000099"/>
                </a:solidFill>
                <a:latin typeface="Arial" charset="0"/>
                <a:ea typeface="黑体" pitchFamily="49" charset="-122"/>
              </a:rPr>
              <a:t>        器发送 </a:t>
            </a:r>
            <a:r>
              <a:rPr lang="en-US" altLang="zh-CN" sz="2800" b="1">
                <a:solidFill>
                  <a:srgbClr val="000099"/>
                </a:solidFill>
                <a:latin typeface="Arial" charset="0"/>
                <a:ea typeface="黑体" pitchFamily="49" charset="-122"/>
              </a:rPr>
              <a:t>DHCP </a:t>
            </a:r>
            <a:r>
              <a:rPr lang="zh-CN" altLang="en-US" sz="2800" b="1">
                <a:solidFill>
                  <a:srgbClr val="000099"/>
                </a:solidFill>
                <a:latin typeface="Arial" charset="0"/>
                <a:ea typeface="黑体" pitchFamily="49" charset="-122"/>
              </a:rPr>
              <a:t>请求报文。</a:t>
            </a:r>
          </a:p>
        </p:txBody>
      </p:sp>
    </p:spTree>
    <p:extLst>
      <p:ext uri="{BB962C8B-B14F-4D97-AF65-F5344CB8AC3E}">
        <p14:creationId xmlns:p14="http://schemas.microsoft.com/office/powerpoint/2010/main" val="4106832930"/>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页脚占位符 4"/>
          <p:cNvSpPr>
            <a:spLocks noGrp="1"/>
          </p:cNvSpPr>
          <p:nvPr>
            <p:ph type="ftr" sz="quarter" idx="4294967295"/>
          </p:nvPr>
        </p:nvSpPr>
        <p:spPr>
          <a:xfrm>
            <a:off x="3384550" y="6356350"/>
            <a:ext cx="3136900" cy="457200"/>
          </a:xfrm>
          <a:prstGeom prst="rect">
            <a:avLst/>
          </a:prstGeom>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400" b="1" smtClean="0">
                <a:solidFill>
                  <a:srgbClr val="000099"/>
                </a:solidFill>
              </a:rPr>
              <a:t>课件制作人：谢希仁</a:t>
            </a:r>
          </a:p>
        </p:txBody>
      </p:sp>
      <p:sp>
        <p:nvSpPr>
          <p:cNvPr id="313347" name="Rectangle 2"/>
          <p:cNvSpPr>
            <a:spLocks noGrp="1" noChangeArrowheads="1"/>
          </p:cNvSpPr>
          <p:nvPr>
            <p:ph type="title" idx="4294967295"/>
          </p:nvPr>
        </p:nvSpPr>
        <p:spPr>
          <a:xfrm>
            <a:off x="507340" y="188913"/>
            <a:ext cx="8442457" cy="539750"/>
          </a:xfrm>
          <a:noFill/>
        </p:spPr>
        <p:txBody>
          <a:bodyPr/>
          <a:lstStyle/>
          <a:p>
            <a:pPr algn="ctr" eaLnBrk="1" hangingPunct="1"/>
            <a:r>
              <a:rPr lang="en-US" altLang="zh-CN" dirty="0" smtClean="0"/>
              <a:t>DHCP </a:t>
            </a:r>
            <a:r>
              <a:rPr dirty="0" smtClean="0"/>
              <a:t>协议的工作过程 </a:t>
            </a:r>
          </a:p>
        </p:txBody>
      </p:sp>
      <p:sp>
        <p:nvSpPr>
          <p:cNvPr id="313348"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349"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350"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3351"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13352"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353"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354"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3355"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56"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57"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358"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3359"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13360"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361"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362"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3363"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64"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65"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366"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3367"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13368"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369"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370"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3371"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72"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73"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374"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3375"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13376"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377"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378"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3379"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80"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81"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382"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3383"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13384"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385"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386"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3387"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88"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89"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390"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3391"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13392"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393"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394"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3395"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96"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397"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398"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3399"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13400"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401"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402"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3403"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404"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405"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3406"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3407"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13408"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409"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410"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3411"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412"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413"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3414"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3415"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3416"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被动打开</a:t>
            </a:r>
          </a:p>
        </p:txBody>
      </p:sp>
      <p:sp>
        <p:nvSpPr>
          <p:cNvPr id="313417"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18"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19"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20"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21"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22"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23"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24"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25"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13426"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3427" name="Rectangle 83"/>
          <p:cNvSpPr>
            <a:spLocks noChangeArrowheads="1"/>
          </p:cNvSpPr>
          <p:nvPr/>
        </p:nvSpPr>
        <p:spPr bwMode="auto">
          <a:xfrm>
            <a:off x="0" y="4622800"/>
            <a:ext cx="9906000" cy="22352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13428" name="Text Box 85"/>
          <p:cNvSpPr txBox="1">
            <a:spLocks noChangeArrowheads="1"/>
          </p:cNvSpPr>
          <p:nvPr/>
        </p:nvSpPr>
        <p:spPr bwMode="auto">
          <a:xfrm>
            <a:off x="897731" y="4941888"/>
            <a:ext cx="8346150" cy="1504950"/>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lang="en-US" altLang="zh-CN" b="1">
                <a:solidFill>
                  <a:srgbClr val="000099"/>
                </a:solidFill>
                <a:latin typeface="Arial" charset="0"/>
                <a:ea typeface="黑体" pitchFamily="49" charset="-122"/>
                <a:sym typeface="Wingdings" pitchFamily="2" charset="2"/>
              </a:rPr>
              <a:t></a:t>
            </a:r>
            <a:r>
              <a:rPr lang="zh-CN" altLang="en-US" sz="2800" b="1">
                <a:solidFill>
                  <a:srgbClr val="000099"/>
                </a:solidFill>
                <a:latin typeface="Arial" charset="0"/>
                <a:ea typeface="黑体" pitchFamily="49" charset="-122"/>
              </a:rPr>
              <a:t>：被选择的 </a:t>
            </a:r>
            <a:r>
              <a:rPr lang="en-US" altLang="zh-CN" sz="2800" b="1">
                <a:solidFill>
                  <a:srgbClr val="000099"/>
                </a:solidFill>
                <a:latin typeface="Arial" charset="0"/>
                <a:ea typeface="黑体" pitchFamily="49" charset="-122"/>
              </a:rPr>
              <a:t>DHCP </a:t>
            </a:r>
            <a:r>
              <a:rPr lang="zh-CN" altLang="en-US" sz="2800" b="1">
                <a:solidFill>
                  <a:srgbClr val="000099"/>
                </a:solidFill>
                <a:latin typeface="Arial" charset="0"/>
                <a:ea typeface="黑体" pitchFamily="49" charset="-122"/>
              </a:rPr>
              <a:t>服务器发送确认报文</a:t>
            </a:r>
          </a:p>
          <a:p>
            <a:pPr algn="just" eaLnBrk="1" hangingPunct="1"/>
            <a:r>
              <a:rPr lang="zh-CN" altLang="en-US" sz="2800" b="1">
                <a:solidFill>
                  <a:srgbClr val="000099"/>
                </a:solidFill>
                <a:latin typeface="Arial" charset="0"/>
                <a:ea typeface="黑体" pitchFamily="49" charset="-122"/>
              </a:rPr>
              <a:t>       </a:t>
            </a:r>
            <a:r>
              <a:rPr lang="en-US" altLang="zh-CN" sz="2800" b="1">
                <a:solidFill>
                  <a:srgbClr val="000099"/>
                </a:solidFill>
                <a:latin typeface="Arial" charset="0"/>
                <a:ea typeface="黑体" pitchFamily="49" charset="-122"/>
              </a:rPr>
              <a:t>DHCPACK</a:t>
            </a:r>
            <a:r>
              <a:rPr lang="zh-CN" altLang="en-US" sz="2800" b="1">
                <a:solidFill>
                  <a:srgbClr val="000099"/>
                </a:solidFill>
                <a:latin typeface="Arial" charset="0"/>
                <a:ea typeface="黑体" pitchFamily="49" charset="-122"/>
              </a:rPr>
              <a:t>，进入已绑定状态，并可</a:t>
            </a:r>
          </a:p>
          <a:p>
            <a:pPr algn="just" eaLnBrk="1" hangingPunct="1"/>
            <a:r>
              <a:rPr lang="zh-CN" altLang="en-US" sz="2800" b="1">
                <a:solidFill>
                  <a:srgbClr val="000099"/>
                </a:solidFill>
                <a:latin typeface="Arial" charset="0"/>
                <a:ea typeface="黑体" pitchFamily="49" charset="-122"/>
              </a:rPr>
              <a:t>       开始使用得到的临时 </a:t>
            </a:r>
            <a:r>
              <a:rPr lang="en-US" altLang="zh-CN" sz="2800" b="1">
                <a:solidFill>
                  <a:srgbClr val="000099"/>
                </a:solidFill>
                <a:latin typeface="Arial" charset="0"/>
                <a:ea typeface="黑体" pitchFamily="49" charset="-122"/>
              </a:rPr>
              <a:t>IP </a:t>
            </a:r>
            <a:r>
              <a:rPr lang="zh-CN" altLang="en-US" sz="2800" b="1">
                <a:solidFill>
                  <a:srgbClr val="000099"/>
                </a:solidFill>
                <a:latin typeface="Arial" charset="0"/>
                <a:ea typeface="黑体" pitchFamily="49" charset="-122"/>
              </a:rPr>
              <a:t>地址了。</a:t>
            </a:r>
          </a:p>
        </p:txBody>
      </p:sp>
    </p:spTree>
    <p:extLst>
      <p:ext uri="{BB962C8B-B14F-4D97-AF65-F5344CB8AC3E}">
        <p14:creationId xmlns:p14="http://schemas.microsoft.com/office/powerpoint/2010/main" val="1818860804"/>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页脚占位符 4"/>
          <p:cNvSpPr>
            <a:spLocks noGrp="1"/>
          </p:cNvSpPr>
          <p:nvPr>
            <p:ph type="ftr" sz="quarter" idx="4294967295"/>
          </p:nvPr>
        </p:nvSpPr>
        <p:spPr>
          <a:xfrm>
            <a:off x="3384550" y="6356350"/>
            <a:ext cx="3136900" cy="457200"/>
          </a:xfrm>
          <a:prstGeom prst="rect">
            <a:avLst/>
          </a:prstGeom>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400" b="1" smtClean="0">
                <a:solidFill>
                  <a:srgbClr val="000099"/>
                </a:solidFill>
              </a:rPr>
              <a:t>课件制作人：谢希仁</a:t>
            </a:r>
          </a:p>
        </p:txBody>
      </p:sp>
      <p:sp>
        <p:nvSpPr>
          <p:cNvPr id="315395" name="Rectangle 2"/>
          <p:cNvSpPr>
            <a:spLocks noGrp="1" noChangeArrowheads="1"/>
          </p:cNvSpPr>
          <p:nvPr>
            <p:ph type="title" idx="4294967295"/>
          </p:nvPr>
        </p:nvSpPr>
        <p:spPr>
          <a:xfrm>
            <a:off x="584729" y="188913"/>
            <a:ext cx="8442458" cy="539750"/>
          </a:xfrm>
          <a:noFill/>
        </p:spPr>
        <p:txBody>
          <a:bodyPr/>
          <a:lstStyle/>
          <a:p>
            <a:pPr algn="ctr" eaLnBrk="1" hangingPunct="1"/>
            <a:r>
              <a:rPr lang="en-US" altLang="zh-CN" smtClean="0"/>
              <a:t>DHCP </a:t>
            </a:r>
            <a:r>
              <a:rPr smtClean="0"/>
              <a:t>协议的工作过程 </a:t>
            </a:r>
          </a:p>
        </p:txBody>
      </p:sp>
      <p:sp>
        <p:nvSpPr>
          <p:cNvPr id="315396"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397"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398"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5399"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15400"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01"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02"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5403"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04"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05"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406"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5407"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15408"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09"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10"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5411"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12"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13"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414"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5415"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15416"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17"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18"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5419"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20"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21"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422"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5423"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15424"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25"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26"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5427"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28"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29"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430"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5431"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15432"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33"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34"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5435"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36"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37"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438"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5439"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15440"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41"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42"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5443"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44"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45"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446"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5447"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15448"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49"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50"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5451"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52"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53"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5454"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5455"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15456"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57"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58"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5459"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60"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61"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5462"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5463"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5464"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被动打开</a:t>
            </a:r>
          </a:p>
        </p:txBody>
      </p:sp>
      <p:sp>
        <p:nvSpPr>
          <p:cNvPr id="315465"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66"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67"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68"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69"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70"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71"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72"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73"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15474"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5475" name="Rectangle 83"/>
          <p:cNvSpPr>
            <a:spLocks noChangeArrowheads="1"/>
          </p:cNvSpPr>
          <p:nvPr/>
        </p:nvSpPr>
        <p:spPr bwMode="auto">
          <a:xfrm>
            <a:off x="0" y="4622800"/>
            <a:ext cx="9906000" cy="22352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15476" name="Text Box 85"/>
          <p:cNvSpPr txBox="1">
            <a:spLocks noChangeArrowheads="1"/>
          </p:cNvSpPr>
          <p:nvPr/>
        </p:nvSpPr>
        <p:spPr bwMode="auto">
          <a:xfrm>
            <a:off x="507339" y="4941888"/>
            <a:ext cx="9126934" cy="1382712"/>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lang="en-US" altLang="zh-CN" sz="2800" b="1">
                <a:solidFill>
                  <a:srgbClr val="000099"/>
                </a:solidFill>
                <a:latin typeface="Arial" charset="0"/>
                <a:ea typeface="黑体" pitchFamily="49" charset="-122"/>
              </a:rPr>
              <a:t>DHCP</a:t>
            </a:r>
            <a:r>
              <a:rPr lang="en-US" altLang="zh-CN" sz="2000" b="1">
                <a:solidFill>
                  <a:srgbClr val="000099"/>
                </a:solidFill>
                <a:latin typeface="Arial" charset="0"/>
                <a:ea typeface="黑体" pitchFamily="49" charset="-122"/>
              </a:rPr>
              <a:t> </a:t>
            </a:r>
            <a:r>
              <a:rPr lang="zh-CN" altLang="en-US" sz="2800" b="1">
                <a:solidFill>
                  <a:srgbClr val="000099"/>
                </a:solidFill>
                <a:latin typeface="Arial" charset="0"/>
                <a:ea typeface="黑体" pitchFamily="49" charset="-122"/>
              </a:rPr>
              <a:t>客户现在要根据服务器提供的租用期</a:t>
            </a:r>
            <a:r>
              <a:rPr lang="zh-CN" altLang="en-US" sz="1600" b="1">
                <a:solidFill>
                  <a:srgbClr val="000099"/>
                </a:solidFill>
                <a:latin typeface="Arial" charset="0"/>
                <a:ea typeface="黑体" pitchFamily="49" charset="-122"/>
              </a:rPr>
              <a:t> </a:t>
            </a:r>
            <a:r>
              <a:rPr lang="en-US" altLang="zh-CN" sz="2800" b="1">
                <a:solidFill>
                  <a:srgbClr val="000099"/>
                </a:solidFill>
                <a:latin typeface="Arial" charset="0"/>
                <a:ea typeface="黑体" pitchFamily="49" charset="-122"/>
              </a:rPr>
              <a:t>T</a:t>
            </a:r>
            <a:r>
              <a:rPr lang="en-US" altLang="zh-CN" sz="1600" b="1">
                <a:solidFill>
                  <a:srgbClr val="000099"/>
                </a:solidFill>
                <a:latin typeface="Arial" charset="0"/>
                <a:ea typeface="黑体" pitchFamily="49" charset="-122"/>
              </a:rPr>
              <a:t> </a:t>
            </a:r>
            <a:r>
              <a:rPr lang="zh-CN" altLang="en-US" sz="2800" b="1">
                <a:solidFill>
                  <a:srgbClr val="000099"/>
                </a:solidFill>
                <a:latin typeface="Arial" charset="0"/>
                <a:ea typeface="黑体" pitchFamily="49" charset="-122"/>
              </a:rPr>
              <a:t>设置两个计时器</a:t>
            </a:r>
            <a:r>
              <a:rPr lang="zh-CN" altLang="en-US" sz="1600" b="1">
                <a:solidFill>
                  <a:srgbClr val="000099"/>
                </a:solidFill>
                <a:latin typeface="Arial" charset="0"/>
                <a:ea typeface="黑体" pitchFamily="49" charset="-122"/>
              </a:rPr>
              <a:t> </a:t>
            </a:r>
            <a:r>
              <a:rPr lang="en-US" altLang="zh-CN" sz="2800" b="1">
                <a:solidFill>
                  <a:srgbClr val="000099"/>
                </a:solidFill>
                <a:latin typeface="Arial" charset="0"/>
                <a:ea typeface="黑体" pitchFamily="49" charset="-122"/>
              </a:rPr>
              <a:t>T</a:t>
            </a:r>
            <a:r>
              <a:rPr lang="en-US" altLang="zh-CN" sz="2800" b="1" baseline="-25000">
                <a:solidFill>
                  <a:srgbClr val="000099"/>
                </a:solidFill>
                <a:latin typeface="Arial" charset="0"/>
                <a:ea typeface="黑体" pitchFamily="49" charset="-122"/>
              </a:rPr>
              <a:t>1</a:t>
            </a:r>
            <a:r>
              <a:rPr lang="en-US" altLang="zh-CN" sz="1600" b="1">
                <a:solidFill>
                  <a:srgbClr val="000099"/>
                </a:solidFill>
                <a:latin typeface="Arial" charset="0"/>
                <a:ea typeface="黑体" pitchFamily="49" charset="-122"/>
              </a:rPr>
              <a:t> </a:t>
            </a:r>
            <a:r>
              <a:rPr lang="zh-CN" altLang="en-US" sz="2800" b="1">
                <a:solidFill>
                  <a:srgbClr val="000099"/>
                </a:solidFill>
                <a:latin typeface="Arial" charset="0"/>
                <a:ea typeface="黑体" pitchFamily="49" charset="-122"/>
              </a:rPr>
              <a:t>和</a:t>
            </a:r>
            <a:r>
              <a:rPr lang="zh-CN" altLang="en-US" sz="700" b="1">
                <a:solidFill>
                  <a:srgbClr val="000099"/>
                </a:solidFill>
                <a:latin typeface="Arial" charset="0"/>
                <a:ea typeface="黑体" pitchFamily="49" charset="-122"/>
              </a:rPr>
              <a:t> </a:t>
            </a:r>
            <a:r>
              <a:rPr lang="en-US" altLang="zh-CN" sz="2800" b="1">
                <a:solidFill>
                  <a:srgbClr val="000099"/>
                </a:solidFill>
                <a:latin typeface="Arial" charset="0"/>
                <a:ea typeface="黑体" pitchFamily="49" charset="-122"/>
              </a:rPr>
              <a:t>T</a:t>
            </a:r>
            <a:r>
              <a:rPr lang="en-US" altLang="zh-CN" sz="2800" b="1" baseline="-25000">
                <a:solidFill>
                  <a:srgbClr val="000099"/>
                </a:solidFill>
                <a:latin typeface="Arial" charset="0"/>
                <a:ea typeface="黑体" pitchFamily="49" charset="-122"/>
              </a:rPr>
              <a:t>2</a:t>
            </a:r>
            <a:r>
              <a:rPr lang="zh-CN" altLang="en-US" sz="2800" b="1">
                <a:solidFill>
                  <a:srgbClr val="000099"/>
                </a:solidFill>
                <a:latin typeface="Arial" charset="0"/>
                <a:ea typeface="黑体" pitchFamily="49" charset="-122"/>
              </a:rPr>
              <a:t>，它们的超时时间分别是</a:t>
            </a:r>
            <a:r>
              <a:rPr lang="zh-CN" altLang="en-US" sz="1400" b="1">
                <a:solidFill>
                  <a:srgbClr val="000099"/>
                </a:solidFill>
                <a:latin typeface="Arial" charset="0"/>
                <a:ea typeface="黑体" pitchFamily="49" charset="-122"/>
              </a:rPr>
              <a:t> </a:t>
            </a:r>
            <a:r>
              <a:rPr lang="en-US" altLang="zh-CN" sz="2800" b="1">
                <a:solidFill>
                  <a:srgbClr val="000099"/>
                </a:solidFill>
                <a:latin typeface="Arial" charset="0"/>
                <a:ea typeface="黑体" pitchFamily="49" charset="-122"/>
              </a:rPr>
              <a:t>0.5T </a:t>
            </a:r>
            <a:r>
              <a:rPr lang="zh-CN" altLang="en-US" sz="2800" b="1">
                <a:solidFill>
                  <a:srgbClr val="000099"/>
                </a:solidFill>
                <a:latin typeface="Arial" charset="0"/>
                <a:ea typeface="黑体" pitchFamily="49" charset="-122"/>
              </a:rPr>
              <a:t>和 </a:t>
            </a:r>
            <a:r>
              <a:rPr lang="en-US" altLang="zh-CN" sz="2800" b="1">
                <a:solidFill>
                  <a:srgbClr val="000099"/>
                </a:solidFill>
                <a:latin typeface="Arial" charset="0"/>
                <a:ea typeface="黑体" pitchFamily="49" charset="-122"/>
              </a:rPr>
              <a:t>0.875T</a:t>
            </a:r>
            <a:r>
              <a:rPr lang="zh-CN" altLang="en-US" sz="2800" b="1">
                <a:solidFill>
                  <a:srgbClr val="000099"/>
                </a:solidFill>
                <a:latin typeface="Arial" charset="0"/>
                <a:ea typeface="黑体" pitchFamily="49" charset="-122"/>
              </a:rPr>
              <a:t>。当超时时间到就要请求更新租用期。</a:t>
            </a:r>
          </a:p>
        </p:txBody>
      </p:sp>
    </p:spTree>
    <p:extLst>
      <p:ext uri="{BB962C8B-B14F-4D97-AF65-F5344CB8AC3E}">
        <p14:creationId xmlns:p14="http://schemas.microsoft.com/office/powerpoint/2010/main" val="3618145876"/>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页脚占位符 4"/>
          <p:cNvSpPr>
            <a:spLocks noGrp="1"/>
          </p:cNvSpPr>
          <p:nvPr>
            <p:ph type="ftr" sz="quarter" idx="4294967295"/>
          </p:nvPr>
        </p:nvSpPr>
        <p:spPr>
          <a:xfrm>
            <a:off x="3384550" y="6356350"/>
            <a:ext cx="3136900" cy="457200"/>
          </a:xfrm>
          <a:prstGeom prst="rect">
            <a:avLst/>
          </a:prstGeom>
          <a:noFill/>
        </p:spPr>
        <p:txBody>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lang="zh-CN" altLang="en-US" sz="1400" b="1" smtClean="0">
                <a:solidFill>
                  <a:srgbClr val="000099"/>
                </a:solidFill>
              </a:rPr>
              <a:t>课件制作人：谢希仁</a:t>
            </a:r>
          </a:p>
        </p:txBody>
      </p:sp>
      <p:sp>
        <p:nvSpPr>
          <p:cNvPr id="317443" name="Rectangle 2"/>
          <p:cNvSpPr>
            <a:spLocks noGrp="1" noChangeArrowheads="1"/>
          </p:cNvSpPr>
          <p:nvPr>
            <p:ph type="title" idx="4294967295"/>
          </p:nvPr>
        </p:nvSpPr>
        <p:spPr>
          <a:xfrm>
            <a:off x="488421" y="188913"/>
            <a:ext cx="8442458" cy="539750"/>
          </a:xfrm>
          <a:noFill/>
        </p:spPr>
        <p:txBody>
          <a:bodyPr/>
          <a:lstStyle/>
          <a:p>
            <a:pPr algn="ctr" eaLnBrk="1" hangingPunct="1"/>
            <a:r>
              <a:rPr lang="en-US" altLang="zh-CN" smtClean="0"/>
              <a:t>DHCP </a:t>
            </a:r>
            <a:r>
              <a:rPr smtClean="0"/>
              <a:t>协议的工作过程 </a:t>
            </a:r>
          </a:p>
        </p:txBody>
      </p:sp>
      <p:sp>
        <p:nvSpPr>
          <p:cNvPr id="317444"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445"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446"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7447"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17448"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449"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450"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7451"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52"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53"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454"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7455"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17456"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457"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458"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7459"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60"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61"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462"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7463"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17464"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465"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466"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7467"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68"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69"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470"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7471"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17472"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473"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474"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7475"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76"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77"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478"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7479"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17480"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481"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482"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7483"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84"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85"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486"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7487"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17488"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489"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490"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7491"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92"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493"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494"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7495"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17496"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497"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498"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7499"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500"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501"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17502"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17503"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17504"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505"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506"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17507"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508"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509"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17510"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17511"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17512"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被动打开</a:t>
            </a:r>
          </a:p>
        </p:txBody>
      </p:sp>
      <p:sp>
        <p:nvSpPr>
          <p:cNvPr id="317513"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14"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15"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16"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17"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18"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19"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20"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21"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17522"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17523" name="Rectangle 83"/>
          <p:cNvSpPr>
            <a:spLocks noChangeArrowheads="1"/>
          </p:cNvSpPr>
          <p:nvPr/>
        </p:nvSpPr>
        <p:spPr bwMode="auto">
          <a:xfrm>
            <a:off x="0" y="4622800"/>
            <a:ext cx="9906000" cy="22352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17524" name="Text Box 85"/>
          <p:cNvSpPr txBox="1">
            <a:spLocks noChangeArrowheads="1"/>
          </p:cNvSpPr>
          <p:nvPr/>
        </p:nvSpPr>
        <p:spPr bwMode="auto">
          <a:xfrm>
            <a:off x="507339" y="4941888"/>
            <a:ext cx="9126934" cy="1077912"/>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lang="en-US" altLang="zh-CN" b="1">
                <a:solidFill>
                  <a:srgbClr val="000099"/>
                </a:solidFill>
                <a:latin typeface="Arial" charset="0"/>
                <a:ea typeface="黑体" pitchFamily="49" charset="-122"/>
                <a:sym typeface="Wingdings" pitchFamily="2" charset="2"/>
              </a:rPr>
              <a:t></a:t>
            </a:r>
            <a:r>
              <a:rPr lang="zh-CN" altLang="en-US" sz="2800" b="1">
                <a:solidFill>
                  <a:srgbClr val="000099"/>
                </a:solidFill>
                <a:latin typeface="Arial" charset="0"/>
                <a:ea typeface="黑体" pitchFamily="49" charset="-122"/>
              </a:rPr>
              <a:t>：租用期过了一半（</a:t>
            </a:r>
            <a:r>
              <a:rPr lang="en-US" altLang="zh-CN" sz="2800" b="1">
                <a:solidFill>
                  <a:srgbClr val="000099"/>
                </a:solidFill>
                <a:latin typeface="Arial" charset="0"/>
                <a:ea typeface="黑体" pitchFamily="49" charset="-122"/>
              </a:rPr>
              <a:t>T1 </a:t>
            </a:r>
            <a:r>
              <a:rPr lang="zh-CN" altLang="en-US" sz="2800" b="1">
                <a:solidFill>
                  <a:srgbClr val="000099"/>
                </a:solidFill>
                <a:latin typeface="Arial" charset="0"/>
                <a:ea typeface="黑体" pitchFamily="49" charset="-122"/>
              </a:rPr>
              <a:t>时间到），</a:t>
            </a:r>
            <a:r>
              <a:rPr lang="en-US" altLang="zh-CN" sz="2800" b="1">
                <a:solidFill>
                  <a:srgbClr val="000099"/>
                </a:solidFill>
                <a:latin typeface="Arial" charset="0"/>
                <a:ea typeface="黑体" pitchFamily="49" charset="-122"/>
              </a:rPr>
              <a:t>DHCP </a:t>
            </a:r>
            <a:r>
              <a:rPr lang="zh-CN" altLang="en-US" sz="2800" b="1">
                <a:solidFill>
                  <a:srgbClr val="000099"/>
                </a:solidFill>
                <a:latin typeface="Arial" charset="0"/>
                <a:ea typeface="黑体" pitchFamily="49" charset="-122"/>
              </a:rPr>
              <a:t>发送</a:t>
            </a:r>
          </a:p>
          <a:p>
            <a:pPr algn="just" eaLnBrk="1" hangingPunct="1"/>
            <a:r>
              <a:rPr lang="zh-CN" altLang="en-US" sz="2800" b="1">
                <a:solidFill>
                  <a:srgbClr val="000099"/>
                </a:solidFill>
                <a:latin typeface="Arial" charset="0"/>
                <a:ea typeface="黑体" pitchFamily="49" charset="-122"/>
              </a:rPr>
              <a:t>       请求报文 </a:t>
            </a:r>
            <a:r>
              <a:rPr lang="en-US" altLang="zh-CN" sz="2800" b="1">
                <a:solidFill>
                  <a:srgbClr val="000099"/>
                </a:solidFill>
                <a:latin typeface="Arial" charset="0"/>
                <a:ea typeface="黑体" pitchFamily="49" charset="-122"/>
              </a:rPr>
              <a:t>DHCPREQUEST </a:t>
            </a:r>
            <a:r>
              <a:rPr lang="zh-CN" altLang="en-US" sz="2800" b="1">
                <a:solidFill>
                  <a:srgbClr val="000099"/>
                </a:solidFill>
                <a:latin typeface="Arial" charset="0"/>
                <a:ea typeface="黑体" pitchFamily="49" charset="-122"/>
              </a:rPr>
              <a:t>要求更新租用期。 </a:t>
            </a:r>
          </a:p>
        </p:txBody>
      </p:sp>
    </p:spTree>
    <p:extLst>
      <p:ext uri="{BB962C8B-B14F-4D97-AF65-F5344CB8AC3E}">
        <p14:creationId xmlns:p14="http://schemas.microsoft.com/office/powerpoint/2010/main" val="3200733309"/>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2"/>
          <p:cNvSpPr>
            <a:spLocks noGrp="1" noChangeArrowheads="1"/>
          </p:cNvSpPr>
          <p:nvPr>
            <p:ph type="title" idx="4294967295"/>
          </p:nvPr>
        </p:nvSpPr>
        <p:spPr>
          <a:xfrm>
            <a:off x="662121" y="188913"/>
            <a:ext cx="8442457" cy="539750"/>
          </a:xfrm>
          <a:noFill/>
        </p:spPr>
        <p:txBody>
          <a:bodyPr/>
          <a:lstStyle/>
          <a:p>
            <a:pPr algn="ctr" eaLnBrk="1" hangingPunct="1"/>
            <a:r>
              <a:rPr lang="en-US" altLang="zh-CN" smtClean="0"/>
              <a:t>DHCP </a:t>
            </a:r>
            <a:r>
              <a:rPr smtClean="0"/>
              <a:t>协议的工作过程 </a:t>
            </a:r>
          </a:p>
        </p:txBody>
      </p:sp>
      <p:sp>
        <p:nvSpPr>
          <p:cNvPr id="319491"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492"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493"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客户</a:t>
            </a:r>
          </a:p>
        </p:txBody>
      </p:sp>
      <p:sp>
        <p:nvSpPr>
          <p:cNvPr id="319494"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DHCPDISCOVER</a:t>
            </a:r>
          </a:p>
        </p:txBody>
      </p:sp>
      <p:sp>
        <p:nvSpPr>
          <p:cNvPr id="319495"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496"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497"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68</a:t>
            </a:r>
          </a:p>
        </p:txBody>
      </p:sp>
      <p:sp>
        <p:nvSpPr>
          <p:cNvPr id="319498"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499"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00"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501"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客户</a:t>
            </a:r>
          </a:p>
        </p:txBody>
      </p:sp>
      <p:sp>
        <p:nvSpPr>
          <p:cNvPr id="319502"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DHCPOFFER</a:t>
            </a:r>
          </a:p>
        </p:txBody>
      </p:sp>
      <p:sp>
        <p:nvSpPr>
          <p:cNvPr id="319503"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504"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505"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68</a:t>
            </a:r>
          </a:p>
        </p:txBody>
      </p:sp>
      <p:sp>
        <p:nvSpPr>
          <p:cNvPr id="319506"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07"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08"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509"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客户</a:t>
            </a:r>
          </a:p>
        </p:txBody>
      </p:sp>
      <p:sp>
        <p:nvSpPr>
          <p:cNvPr id="319510"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DHCPREQUEST</a:t>
            </a:r>
          </a:p>
        </p:txBody>
      </p:sp>
      <p:sp>
        <p:nvSpPr>
          <p:cNvPr id="319511"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512"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513"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68</a:t>
            </a:r>
          </a:p>
        </p:txBody>
      </p:sp>
      <p:sp>
        <p:nvSpPr>
          <p:cNvPr id="319514"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15"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16"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517"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客户</a:t>
            </a:r>
          </a:p>
        </p:txBody>
      </p:sp>
      <p:sp>
        <p:nvSpPr>
          <p:cNvPr id="319518"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DHCPACK</a:t>
            </a:r>
          </a:p>
        </p:txBody>
      </p:sp>
      <p:sp>
        <p:nvSpPr>
          <p:cNvPr id="319519"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520"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521"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68</a:t>
            </a:r>
          </a:p>
        </p:txBody>
      </p:sp>
      <p:sp>
        <p:nvSpPr>
          <p:cNvPr id="319522"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23"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24"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525"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客户</a:t>
            </a:r>
          </a:p>
        </p:txBody>
      </p:sp>
      <p:sp>
        <p:nvSpPr>
          <p:cNvPr id="319526"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DHCPREQUEST</a:t>
            </a:r>
          </a:p>
        </p:txBody>
      </p:sp>
      <p:sp>
        <p:nvSpPr>
          <p:cNvPr id="319527"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528"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529"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68</a:t>
            </a:r>
          </a:p>
        </p:txBody>
      </p:sp>
      <p:sp>
        <p:nvSpPr>
          <p:cNvPr id="319530"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31"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32"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533"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客户</a:t>
            </a:r>
          </a:p>
        </p:txBody>
      </p:sp>
      <p:sp>
        <p:nvSpPr>
          <p:cNvPr id="319534"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DHCPACK</a:t>
            </a:r>
          </a:p>
        </p:txBody>
      </p:sp>
      <p:sp>
        <p:nvSpPr>
          <p:cNvPr id="319535"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536"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537"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68</a:t>
            </a:r>
          </a:p>
        </p:txBody>
      </p:sp>
      <p:sp>
        <p:nvSpPr>
          <p:cNvPr id="319538"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39"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40"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541"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客户</a:t>
            </a:r>
          </a:p>
        </p:txBody>
      </p:sp>
      <p:sp>
        <p:nvSpPr>
          <p:cNvPr id="319542"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DHCPNACK</a:t>
            </a:r>
          </a:p>
        </p:txBody>
      </p:sp>
      <p:sp>
        <p:nvSpPr>
          <p:cNvPr id="319543"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544"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545"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68</a:t>
            </a:r>
          </a:p>
        </p:txBody>
      </p:sp>
      <p:sp>
        <p:nvSpPr>
          <p:cNvPr id="319546"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47"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48"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19549"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客户</a:t>
            </a:r>
          </a:p>
        </p:txBody>
      </p:sp>
      <p:sp>
        <p:nvSpPr>
          <p:cNvPr id="319550"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DHCPRELEASE</a:t>
            </a:r>
          </a:p>
        </p:txBody>
      </p:sp>
      <p:sp>
        <p:nvSpPr>
          <p:cNvPr id="319551"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552"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553"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68</a:t>
            </a:r>
          </a:p>
        </p:txBody>
      </p:sp>
      <p:sp>
        <p:nvSpPr>
          <p:cNvPr id="319554"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55"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56"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333399"/>
                </a:solidFill>
                <a:latin typeface="Arial" charset="0"/>
                <a:ea typeface="黑体" pitchFamily="49" charset="-122"/>
              </a:rPr>
              <a:t>服务器</a:t>
            </a:r>
          </a:p>
        </p:txBody>
      </p:sp>
      <p:sp>
        <p:nvSpPr>
          <p:cNvPr id="319557"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333399"/>
                </a:solidFill>
                <a:latin typeface="Arial" charset="0"/>
                <a:ea typeface="黑体" pitchFamily="49" charset="-122"/>
              </a:rPr>
              <a:t>67</a:t>
            </a:r>
          </a:p>
        </p:txBody>
      </p:sp>
      <p:sp>
        <p:nvSpPr>
          <p:cNvPr id="319558"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333399"/>
                </a:solidFill>
                <a:latin typeface="Arial" charset="0"/>
                <a:ea typeface="黑体" pitchFamily="49" charset="-122"/>
              </a:rPr>
              <a:t>UDP</a:t>
            </a:r>
          </a:p>
        </p:txBody>
      </p:sp>
      <p:sp>
        <p:nvSpPr>
          <p:cNvPr id="319559"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a:solidFill>
                  <a:srgbClr val="333399"/>
                </a:solidFill>
                <a:latin typeface="Arial" charset="0"/>
                <a:ea typeface="黑体" pitchFamily="49" charset="-122"/>
              </a:rPr>
              <a:t>被动打开</a:t>
            </a:r>
          </a:p>
        </p:txBody>
      </p:sp>
      <p:sp>
        <p:nvSpPr>
          <p:cNvPr id="319560"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a:solidFill>
                  <a:srgbClr val="333399"/>
                </a:solidFill>
                <a:latin typeface="Arial" charset="0"/>
                <a:ea typeface="黑体" pitchFamily="49" charset="-122"/>
                <a:sym typeface="Wingdings" pitchFamily="2" charset="2"/>
              </a:rPr>
              <a:t></a:t>
            </a:r>
          </a:p>
        </p:txBody>
      </p:sp>
      <p:sp>
        <p:nvSpPr>
          <p:cNvPr id="319561"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333399"/>
                </a:solidFill>
                <a:latin typeface="Arial" charset="0"/>
                <a:ea typeface="黑体" pitchFamily="49" charset="-122"/>
                <a:sym typeface="Wingdings" pitchFamily="2" charset="2"/>
              </a:rPr>
              <a:t></a:t>
            </a:r>
          </a:p>
        </p:txBody>
      </p:sp>
      <p:sp>
        <p:nvSpPr>
          <p:cNvPr id="319562"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333399"/>
                </a:solidFill>
                <a:latin typeface="Arial" charset="0"/>
                <a:ea typeface="黑体" pitchFamily="49" charset="-122"/>
                <a:sym typeface="Wingdings" pitchFamily="2" charset="2"/>
              </a:rPr>
              <a:t></a:t>
            </a:r>
          </a:p>
        </p:txBody>
      </p:sp>
      <p:sp>
        <p:nvSpPr>
          <p:cNvPr id="319563"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333399"/>
                </a:solidFill>
                <a:latin typeface="Arial" charset="0"/>
                <a:ea typeface="黑体" pitchFamily="49" charset="-122"/>
                <a:sym typeface="Wingdings" pitchFamily="2" charset="2"/>
              </a:rPr>
              <a:t></a:t>
            </a:r>
          </a:p>
        </p:txBody>
      </p:sp>
      <p:sp>
        <p:nvSpPr>
          <p:cNvPr id="319564"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333399"/>
                </a:solidFill>
                <a:latin typeface="Arial" charset="0"/>
                <a:ea typeface="黑体" pitchFamily="49" charset="-122"/>
                <a:sym typeface="Wingdings" pitchFamily="2" charset="2"/>
              </a:rPr>
              <a:t></a:t>
            </a:r>
          </a:p>
        </p:txBody>
      </p:sp>
      <p:sp>
        <p:nvSpPr>
          <p:cNvPr id="319565"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333399"/>
                </a:solidFill>
                <a:latin typeface="Arial" charset="0"/>
                <a:ea typeface="黑体" pitchFamily="49" charset="-122"/>
                <a:sym typeface="Wingdings" pitchFamily="2" charset="2"/>
              </a:rPr>
              <a:t></a:t>
            </a:r>
          </a:p>
        </p:txBody>
      </p:sp>
      <p:sp>
        <p:nvSpPr>
          <p:cNvPr id="319566"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333399"/>
                </a:solidFill>
                <a:latin typeface="Arial" charset="0"/>
                <a:ea typeface="黑体" pitchFamily="49" charset="-122"/>
                <a:sym typeface="Wingdings" pitchFamily="2" charset="2"/>
              </a:rPr>
              <a:t></a:t>
            </a:r>
          </a:p>
        </p:txBody>
      </p:sp>
      <p:sp>
        <p:nvSpPr>
          <p:cNvPr id="319567"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333399"/>
                </a:solidFill>
                <a:latin typeface="Arial" charset="0"/>
                <a:ea typeface="黑体" pitchFamily="49" charset="-122"/>
                <a:sym typeface="Wingdings" pitchFamily="2" charset="2"/>
              </a:rPr>
              <a:t></a:t>
            </a:r>
          </a:p>
        </p:txBody>
      </p:sp>
      <p:sp>
        <p:nvSpPr>
          <p:cNvPr id="319568"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333399"/>
                </a:solidFill>
                <a:latin typeface="Arial" charset="0"/>
                <a:ea typeface="黑体" pitchFamily="49" charset="-122"/>
              </a:rPr>
              <a:t>…</a:t>
            </a:r>
          </a:p>
        </p:txBody>
      </p:sp>
      <p:sp>
        <p:nvSpPr>
          <p:cNvPr id="319569"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333399"/>
                </a:solidFill>
                <a:latin typeface="Arial" charset="0"/>
                <a:ea typeface="黑体" pitchFamily="49" charset="-122"/>
                <a:sym typeface="Wingdings" pitchFamily="2" charset="2"/>
              </a:rPr>
              <a:t></a:t>
            </a:r>
          </a:p>
        </p:txBody>
      </p:sp>
      <p:sp>
        <p:nvSpPr>
          <p:cNvPr id="319570" name="Rectangle 83"/>
          <p:cNvSpPr>
            <a:spLocks noChangeArrowheads="1"/>
          </p:cNvSpPr>
          <p:nvPr/>
        </p:nvSpPr>
        <p:spPr bwMode="auto">
          <a:xfrm>
            <a:off x="0" y="765175"/>
            <a:ext cx="9906000" cy="22352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a:p>
        </p:txBody>
      </p:sp>
      <p:sp>
        <p:nvSpPr>
          <p:cNvPr id="319571" name="Text Box 85"/>
          <p:cNvSpPr txBox="1">
            <a:spLocks noChangeArrowheads="1"/>
          </p:cNvSpPr>
          <p:nvPr/>
        </p:nvSpPr>
        <p:spPr bwMode="auto">
          <a:xfrm>
            <a:off x="428229" y="1128713"/>
            <a:ext cx="9126934" cy="1504950"/>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lang="en-US" altLang="zh-CN" b="1" dirty="0">
                <a:solidFill>
                  <a:srgbClr val="333399"/>
                </a:solidFill>
                <a:latin typeface="Arial" charset="0"/>
                <a:ea typeface="黑体" pitchFamily="49" charset="-122"/>
                <a:sym typeface="Wingdings" pitchFamily="2" charset="2"/>
              </a:rPr>
              <a:t></a:t>
            </a:r>
            <a:r>
              <a:rPr lang="zh-CN" altLang="en-US" sz="2800" b="1" dirty="0">
                <a:solidFill>
                  <a:srgbClr val="333399"/>
                </a:solidFill>
                <a:latin typeface="Arial" charset="0"/>
                <a:ea typeface="黑体" pitchFamily="49" charset="-122"/>
              </a:rPr>
              <a:t>：</a:t>
            </a:r>
            <a:r>
              <a:rPr lang="en-US" altLang="zh-CN" sz="2800" b="1" dirty="0">
                <a:solidFill>
                  <a:srgbClr val="333399"/>
                </a:solidFill>
                <a:latin typeface="Arial" charset="0"/>
                <a:ea typeface="黑体" pitchFamily="49" charset="-122"/>
              </a:rPr>
              <a:t>DHCP </a:t>
            </a:r>
            <a:r>
              <a:rPr lang="zh-CN" altLang="en-US" sz="2800" b="1" dirty="0">
                <a:solidFill>
                  <a:srgbClr val="333399"/>
                </a:solidFill>
                <a:latin typeface="Arial" charset="0"/>
                <a:ea typeface="黑体" pitchFamily="49" charset="-122"/>
              </a:rPr>
              <a:t>服务器若同意，则发回确认报文</a:t>
            </a:r>
          </a:p>
          <a:p>
            <a:pPr algn="just" eaLnBrk="1" hangingPunct="1"/>
            <a:r>
              <a:rPr lang="zh-CN" altLang="en-US" sz="2800" b="1" dirty="0">
                <a:solidFill>
                  <a:srgbClr val="333399"/>
                </a:solidFill>
                <a:latin typeface="Arial" charset="0"/>
                <a:ea typeface="黑体" pitchFamily="49" charset="-122"/>
              </a:rPr>
              <a:t>        </a:t>
            </a:r>
            <a:r>
              <a:rPr lang="en-US" altLang="zh-CN" sz="2800" b="1" dirty="0">
                <a:solidFill>
                  <a:srgbClr val="333399"/>
                </a:solidFill>
                <a:latin typeface="Arial" charset="0"/>
                <a:ea typeface="黑体" pitchFamily="49" charset="-122"/>
              </a:rPr>
              <a:t>DHCPACK</a:t>
            </a:r>
            <a:r>
              <a:rPr lang="zh-CN" altLang="en-US" sz="2800" b="1" dirty="0">
                <a:solidFill>
                  <a:srgbClr val="333399"/>
                </a:solidFill>
                <a:latin typeface="Arial" charset="0"/>
                <a:ea typeface="黑体" pitchFamily="49" charset="-122"/>
              </a:rPr>
              <a:t>。</a:t>
            </a:r>
            <a:r>
              <a:rPr lang="en-US" altLang="zh-CN" sz="2800" b="1" dirty="0">
                <a:solidFill>
                  <a:srgbClr val="333399"/>
                </a:solidFill>
                <a:latin typeface="Arial" charset="0"/>
                <a:ea typeface="黑体" pitchFamily="49" charset="-122"/>
              </a:rPr>
              <a:t>DHCP </a:t>
            </a:r>
            <a:r>
              <a:rPr lang="zh-CN" altLang="en-US" sz="2800" b="1" dirty="0">
                <a:solidFill>
                  <a:srgbClr val="333399"/>
                </a:solidFill>
                <a:latin typeface="Arial" charset="0"/>
                <a:ea typeface="黑体" pitchFamily="49" charset="-122"/>
              </a:rPr>
              <a:t>客户得到了新的租</a:t>
            </a:r>
          </a:p>
          <a:p>
            <a:pPr algn="just" eaLnBrk="1" hangingPunct="1"/>
            <a:r>
              <a:rPr lang="zh-CN" altLang="en-US" sz="2800" b="1" dirty="0">
                <a:solidFill>
                  <a:srgbClr val="333399"/>
                </a:solidFill>
                <a:latin typeface="Arial" charset="0"/>
                <a:ea typeface="黑体" pitchFamily="49" charset="-122"/>
              </a:rPr>
              <a:t>        用期，重新设置计时器。</a:t>
            </a:r>
          </a:p>
        </p:txBody>
      </p:sp>
    </p:spTree>
    <p:extLst>
      <p:ext uri="{BB962C8B-B14F-4D97-AF65-F5344CB8AC3E}">
        <p14:creationId xmlns:p14="http://schemas.microsoft.com/office/powerpoint/2010/main" val="1367067250"/>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2"/>
          <p:cNvSpPr>
            <a:spLocks noGrp="1" noChangeArrowheads="1"/>
          </p:cNvSpPr>
          <p:nvPr>
            <p:ph type="title" idx="4294967295"/>
          </p:nvPr>
        </p:nvSpPr>
        <p:spPr>
          <a:xfrm>
            <a:off x="584729" y="115888"/>
            <a:ext cx="8442458" cy="539750"/>
          </a:xfrm>
          <a:noFill/>
        </p:spPr>
        <p:txBody>
          <a:bodyPr/>
          <a:lstStyle/>
          <a:p>
            <a:pPr algn="ctr" eaLnBrk="1" hangingPunct="1"/>
            <a:r>
              <a:rPr lang="en-US" altLang="zh-CN" smtClean="0"/>
              <a:t>DHCP </a:t>
            </a:r>
            <a:r>
              <a:rPr smtClean="0"/>
              <a:t>协议的工作过程 </a:t>
            </a:r>
          </a:p>
        </p:txBody>
      </p:sp>
      <p:sp>
        <p:nvSpPr>
          <p:cNvPr id="321539"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40"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41"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1542"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21543"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544"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545"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1546"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47"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48"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49"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1550"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21551"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552"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553"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1554"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55"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56"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57"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1558"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21559"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560"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561"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1562"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63"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64"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65"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1566"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21567"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568"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569"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1570"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71"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72"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73"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1574"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21575"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576"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577"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1578"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79"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80"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81"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1582"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21583"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584"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585"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1586"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87"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88"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89"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1590"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21591"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592"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593"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1594"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95"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596"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1597"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1598"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21599"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600"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601"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1602"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603"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604"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1605"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1606"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1607"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被动打开</a:t>
            </a:r>
          </a:p>
        </p:txBody>
      </p:sp>
      <p:sp>
        <p:nvSpPr>
          <p:cNvPr id="321608"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09"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10"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11"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12"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13"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14"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15"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16"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21617"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1618" name="Rectangle 82"/>
          <p:cNvSpPr>
            <a:spLocks noChangeArrowheads="1"/>
          </p:cNvSpPr>
          <p:nvPr/>
        </p:nvSpPr>
        <p:spPr bwMode="auto">
          <a:xfrm>
            <a:off x="0" y="765176"/>
            <a:ext cx="9906000" cy="244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21619" name="Text Box 84"/>
          <p:cNvSpPr txBox="1">
            <a:spLocks noChangeArrowheads="1"/>
          </p:cNvSpPr>
          <p:nvPr/>
        </p:nvSpPr>
        <p:spPr bwMode="auto">
          <a:xfrm>
            <a:off x="428229" y="908050"/>
            <a:ext cx="9126934" cy="1931988"/>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lang="en-US" altLang="zh-CN" b="1" dirty="0">
                <a:solidFill>
                  <a:srgbClr val="000099"/>
                </a:solidFill>
                <a:latin typeface="Arial" charset="0"/>
                <a:ea typeface="黑体" pitchFamily="49" charset="-122"/>
                <a:sym typeface="Wingdings" pitchFamily="2" charset="2"/>
              </a:rPr>
              <a:t></a:t>
            </a:r>
            <a:r>
              <a:rPr lang="zh-CN" altLang="en-US" sz="2800" b="1" dirty="0">
                <a:solidFill>
                  <a:srgbClr val="000099"/>
                </a:solidFill>
                <a:latin typeface="Arial" charset="0"/>
                <a:ea typeface="黑体" pitchFamily="49" charset="-122"/>
              </a:rPr>
              <a:t>：</a:t>
            </a:r>
            <a:r>
              <a:rPr lang="en-US" altLang="zh-CN" sz="2800" b="1" dirty="0">
                <a:solidFill>
                  <a:srgbClr val="000099"/>
                </a:solidFill>
                <a:latin typeface="Arial" charset="0"/>
                <a:ea typeface="黑体" pitchFamily="49" charset="-122"/>
              </a:rPr>
              <a:t>DHCP </a:t>
            </a:r>
            <a:r>
              <a:rPr lang="zh-CN" altLang="en-US" sz="2800" b="1" dirty="0">
                <a:solidFill>
                  <a:srgbClr val="000099"/>
                </a:solidFill>
                <a:latin typeface="Arial" charset="0"/>
                <a:ea typeface="黑体" pitchFamily="49" charset="-122"/>
              </a:rPr>
              <a:t>服务器若不同意，则发回否认报文</a:t>
            </a:r>
          </a:p>
          <a:p>
            <a:pPr algn="just" eaLnBrk="1" hangingPunct="1"/>
            <a:r>
              <a:rPr lang="zh-CN" altLang="en-US" sz="2800" b="1" dirty="0">
                <a:solidFill>
                  <a:srgbClr val="000099"/>
                </a:solidFill>
                <a:latin typeface="Arial" charset="0"/>
                <a:ea typeface="黑体" pitchFamily="49" charset="-122"/>
              </a:rPr>
              <a:t>       </a:t>
            </a:r>
            <a:r>
              <a:rPr lang="en-US" altLang="zh-CN" sz="2800" b="1" dirty="0">
                <a:solidFill>
                  <a:srgbClr val="000099"/>
                </a:solidFill>
                <a:latin typeface="Arial" charset="0"/>
                <a:ea typeface="黑体" pitchFamily="49" charset="-122"/>
              </a:rPr>
              <a:t>DHCPNACK</a:t>
            </a:r>
            <a:r>
              <a:rPr lang="zh-CN" altLang="en-US" sz="2800" b="1" dirty="0">
                <a:solidFill>
                  <a:srgbClr val="000099"/>
                </a:solidFill>
                <a:latin typeface="Arial" charset="0"/>
                <a:ea typeface="黑体" pitchFamily="49" charset="-122"/>
              </a:rPr>
              <a:t>。这时 </a:t>
            </a:r>
            <a:r>
              <a:rPr lang="en-US" altLang="zh-CN" sz="2800" b="1" dirty="0">
                <a:solidFill>
                  <a:srgbClr val="000099"/>
                </a:solidFill>
                <a:latin typeface="Arial" charset="0"/>
                <a:ea typeface="黑体" pitchFamily="49" charset="-122"/>
              </a:rPr>
              <a:t>DHCP </a:t>
            </a:r>
            <a:r>
              <a:rPr lang="zh-CN" altLang="en-US" sz="2800" b="1" dirty="0">
                <a:solidFill>
                  <a:srgbClr val="000099"/>
                </a:solidFill>
                <a:latin typeface="Arial" charset="0"/>
                <a:ea typeface="黑体" pitchFamily="49" charset="-122"/>
              </a:rPr>
              <a:t>客户必须立即</a:t>
            </a:r>
          </a:p>
          <a:p>
            <a:pPr algn="just" eaLnBrk="1" hangingPunct="1"/>
            <a:r>
              <a:rPr lang="zh-CN" altLang="en-US" sz="2800" b="1" dirty="0">
                <a:solidFill>
                  <a:srgbClr val="000099"/>
                </a:solidFill>
                <a:latin typeface="Arial" charset="0"/>
                <a:ea typeface="黑体" pitchFamily="49" charset="-122"/>
              </a:rPr>
              <a:t>       停止使用原来的 </a:t>
            </a:r>
            <a:r>
              <a:rPr lang="en-US" altLang="zh-CN" sz="2800" b="1" dirty="0">
                <a:solidFill>
                  <a:srgbClr val="000099"/>
                </a:solidFill>
                <a:latin typeface="Arial" charset="0"/>
                <a:ea typeface="黑体" pitchFamily="49" charset="-122"/>
              </a:rPr>
              <a:t>IP </a:t>
            </a:r>
            <a:r>
              <a:rPr lang="zh-CN" altLang="en-US" sz="2800" b="1" dirty="0">
                <a:solidFill>
                  <a:srgbClr val="000099"/>
                </a:solidFill>
                <a:latin typeface="Arial" charset="0"/>
                <a:ea typeface="黑体" pitchFamily="49" charset="-122"/>
              </a:rPr>
              <a:t>地址，而必须重新申</a:t>
            </a:r>
          </a:p>
          <a:p>
            <a:pPr algn="just" eaLnBrk="1" hangingPunct="1"/>
            <a:r>
              <a:rPr lang="zh-CN" altLang="en-US" sz="2800" b="1" dirty="0">
                <a:solidFill>
                  <a:srgbClr val="000099"/>
                </a:solidFill>
                <a:latin typeface="Arial" charset="0"/>
                <a:ea typeface="黑体" pitchFamily="49" charset="-122"/>
              </a:rPr>
              <a:t>       请 </a:t>
            </a:r>
            <a:r>
              <a:rPr lang="en-US" altLang="zh-CN" sz="2800" b="1" dirty="0">
                <a:solidFill>
                  <a:srgbClr val="000099"/>
                </a:solidFill>
                <a:latin typeface="Arial" charset="0"/>
                <a:ea typeface="黑体" pitchFamily="49" charset="-122"/>
              </a:rPr>
              <a:t>IP </a:t>
            </a:r>
            <a:r>
              <a:rPr lang="zh-CN" altLang="en-US" sz="2800" b="1" dirty="0">
                <a:solidFill>
                  <a:srgbClr val="000099"/>
                </a:solidFill>
                <a:latin typeface="Arial" charset="0"/>
                <a:ea typeface="黑体" pitchFamily="49" charset="-122"/>
              </a:rPr>
              <a:t>地址（回到</a:t>
            </a:r>
            <a:r>
              <a:rPr lang="zh-CN" altLang="en-US" sz="2800" b="1" dirty="0" smtClean="0">
                <a:solidFill>
                  <a:srgbClr val="000099"/>
                </a:solidFill>
                <a:latin typeface="Arial" charset="0"/>
                <a:ea typeface="黑体" pitchFamily="49" charset="-122"/>
              </a:rPr>
              <a:t>步骤 </a:t>
            </a:r>
            <a:r>
              <a:rPr lang="zh-CN" altLang="en-US" sz="2800" b="1" dirty="0" smtClean="0">
                <a:solidFill>
                  <a:srgbClr val="000099"/>
                </a:solidFill>
                <a:latin typeface="Arial" charset="0"/>
                <a:ea typeface="黑体" pitchFamily="49" charset="-122"/>
                <a:sym typeface="Wingdings" pitchFamily="2" charset="2"/>
              </a:rPr>
              <a:t></a:t>
            </a:r>
            <a:r>
              <a:rPr lang="zh-CN" altLang="en-US" sz="2800" b="1" dirty="0">
                <a:solidFill>
                  <a:srgbClr val="000099"/>
                </a:solidFill>
                <a:latin typeface="Arial" charset="0"/>
                <a:ea typeface="黑体" pitchFamily="49" charset="-122"/>
              </a:rPr>
              <a:t>）。</a:t>
            </a:r>
          </a:p>
        </p:txBody>
      </p:sp>
    </p:spTree>
    <p:extLst>
      <p:ext uri="{BB962C8B-B14F-4D97-AF65-F5344CB8AC3E}">
        <p14:creationId xmlns:p14="http://schemas.microsoft.com/office/powerpoint/2010/main" val="4185965023"/>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2"/>
          <p:cNvSpPr>
            <a:spLocks noGrp="1" noChangeArrowheads="1"/>
          </p:cNvSpPr>
          <p:nvPr>
            <p:ph type="title" idx="4294967295"/>
          </p:nvPr>
        </p:nvSpPr>
        <p:spPr>
          <a:xfrm>
            <a:off x="975123" y="80963"/>
            <a:ext cx="8442457" cy="539750"/>
          </a:xfrm>
          <a:noFill/>
        </p:spPr>
        <p:txBody>
          <a:bodyPr/>
          <a:lstStyle/>
          <a:p>
            <a:pPr algn="ctr" eaLnBrk="1" hangingPunct="1"/>
            <a:r>
              <a:rPr lang="en-US" altLang="zh-CN" smtClean="0"/>
              <a:t>DHCP </a:t>
            </a:r>
            <a:r>
              <a:rPr smtClean="0"/>
              <a:t>协议的工作过程 </a:t>
            </a:r>
          </a:p>
        </p:txBody>
      </p:sp>
      <p:sp>
        <p:nvSpPr>
          <p:cNvPr id="323587"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588"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589"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3590"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23591"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592"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593"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3594"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595"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596"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597"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3598"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23599"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600"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601"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3602"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03"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04"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605"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3606"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23607"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608"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609"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3610"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11"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12"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613"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3614"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23615"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616"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617"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3618"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19"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20"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621"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3622"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23623"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624"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625"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3626"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27"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28"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629"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3630"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23631"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632"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633"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3634"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35"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36"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637"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3638"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23639"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640"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641"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3642"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43"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44"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3645"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3646"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23647"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648"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649"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3650"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51"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52"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3653"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3654"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3655"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被动打开</a:t>
            </a:r>
          </a:p>
        </p:txBody>
      </p:sp>
      <p:sp>
        <p:nvSpPr>
          <p:cNvPr id="323656"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57"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58"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59"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60"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61"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62"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63"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64"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23665"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3666" name="Rectangle 82"/>
          <p:cNvSpPr>
            <a:spLocks noChangeArrowheads="1"/>
          </p:cNvSpPr>
          <p:nvPr/>
        </p:nvSpPr>
        <p:spPr bwMode="auto">
          <a:xfrm>
            <a:off x="0" y="765176"/>
            <a:ext cx="9906000" cy="244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23667" name="Text Box 84"/>
          <p:cNvSpPr txBox="1">
            <a:spLocks noChangeArrowheads="1"/>
          </p:cNvSpPr>
          <p:nvPr/>
        </p:nvSpPr>
        <p:spPr bwMode="auto">
          <a:xfrm>
            <a:off x="271728" y="1125538"/>
            <a:ext cx="9283435" cy="1809750"/>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800" b="1" dirty="0">
                <a:solidFill>
                  <a:srgbClr val="000099"/>
                </a:solidFill>
                <a:latin typeface="Arial" charset="0"/>
                <a:ea typeface="黑体" pitchFamily="49" charset="-122"/>
              </a:rPr>
              <a:t>若</a:t>
            </a:r>
            <a:r>
              <a:rPr lang="en-US" altLang="zh-CN" sz="2800" b="1" dirty="0">
                <a:solidFill>
                  <a:srgbClr val="000099"/>
                </a:solidFill>
                <a:latin typeface="Arial" charset="0"/>
                <a:ea typeface="黑体" pitchFamily="49" charset="-122"/>
              </a:rPr>
              <a:t>DHCP</a:t>
            </a:r>
            <a:r>
              <a:rPr lang="zh-CN" altLang="en-US" sz="2800" b="1" dirty="0">
                <a:solidFill>
                  <a:srgbClr val="000099"/>
                </a:solidFill>
                <a:latin typeface="Arial" charset="0"/>
                <a:ea typeface="黑体" pitchFamily="49" charset="-122"/>
              </a:rPr>
              <a:t>服务器不响应</a:t>
            </a:r>
            <a:r>
              <a:rPr lang="zh-CN" altLang="en-US" sz="2800" b="1" dirty="0" smtClean="0">
                <a:solidFill>
                  <a:srgbClr val="000099"/>
                </a:solidFill>
                <a:latin typeface="Arial" charset="0"/>
                <a:ea typeface="黑体" pitchFamily="49" charset="-122"/>
              </a:rPr>
              <a:t>步骤 </a:t>
            </a:r>
            <a:r>
              <a:rPr lang="zh-CN" altLang="en-US" sz="2800" b="1" dirty="0" smtClean="0">
                <a:solidFill>
                  <a:srgbClr val="000099"/>
                </a:solidFill>
                <a:latin typeface="Arial" charset="0"/>
                <a:ea typeface="黑体" pitchFamily="49" charset="-122"/>
                <a:sym typeface="Wingdings" pitchFamily="2" charset="2"/>
              </a:rPr>
              <a:t> </a:t>
            </a:r>
            <a:r>
              <a:rPr lang="zh-CN" altLang="en-US" sz="2800" b="1" dirty="0" smtClean="0">
                <a:solidFill>
                  <a:srgbClr val="000099"/>
                </a:solidFill>
                <a:latin typeface="Arial" charset="0"/>
                <a:ea typeface="黑体" pitchFamily="49" charset="-122"/>
              </a:rPr>
              <a:t>的</a:t>
            </a:r>
            <a:r>
              <a:rPr lang="zh-CN" altLang="en-US" sz="2800" b="1" dirty="0">
                <a:solidFill>
                  <a:srgbClr val="000099"/>
                </a:solidFill>
                <a:latin typeface="Arial" charset="0"/>
                <a:ea typeface="黑体" pitchFamily="49" charset="-122"/>
              </a:rPr>
              <a:t>请求报文</a:t>
            </a:r>
            <a:r>
              <a:rPr lang="en-US" altLang="zh-CN" sz="2800" b="1" dirty="0">
                <a:solidFill>
                  <a:srgbClr val="000099"/>
                </a:solidFill>
                <a:latin typeface="Arial" charset="0"/>
                <a:ea typeface="黑体" pitchFamily="49" charset="-122"/>
              </a:rPr>
              <a:t>DHCPREQUEST</a:t>
            </a:r>
            <a:r>
              <a:rPr lang="zh-CN" altLang="en-US" sz="2800" b="1" dirty="0">
                <a:solidFill>
                  <a:srgbClr val="000099"/>
                </a:solidFill>
                <a:latin typeface="Arial" charset="0"/>
                <a:ea typeface="黑体" pitchFamily="49" charset="-122"/>
              </a:rPr>
              <a:t>，则在租用期过了 </a:t>
            </a:r>
            <a:r>
              <a:rPr lang="en-US" altLang="zh-CN" sz="2800" b="1" dirty="0">
                <a:solidFill>
                  <a:srgbClr val="000099"/>
                </a:solidFill>
                <a:latin typeface="Arial" charset="0"/>
                <a:ea typeface="黑体" pitchFamily="49" charset="-122"/>
              </a:rPr>
              <a:t>87.5% </a:t>
            </a:r>
            <a:r>
              <a:rPr lang="zh-CN" altLang="en-US" sz="2800" b="1" dirty="0">
                <a:solidFill>
                  <a:srgbClr val="000099"/>
                </a:solidFill>
                <a:latin typeface="Arial" charset="0"/>
                <a:ea typeface="黑体" pitchFamily="49" charset="-122"/>
              </a:rPr>
              <a:t>时，</a:t>
            </a:r>
            <a:r>
              <a:rPr lang="en-US" altLang="zh-CN" sz="2800" b="1" dirty="0">
                <a:solidFill>
                  <a:srgbClr val="000099"/>
                </a:solidFill>
                <a:latin typeface="Arial" charset="0"/>
                <a:ea typeface="黑体" pitchFamily="49" charset="-122"/>
              </a:rPr>
              <a:t>DHCP </a:t>
            </a:r>
            <a:r>
              <a:rPr lang="zh-CN" altLang="en-US" sz="2800" b="1" dirty="0">
                <a:solidFill>
                  <a:srgbClr val="000099"/>
                </a:solidFill>
                <a:latin typeface="Arial" charset="0"/>
                <a:ea typeface="黑体" pitchFamily="49" charset="-122"/>
              </a:rPr>
              <a:t>客户必须重新发送请求报文 </a:t>
            </a:r>
            <a:r>
              <a:rPr lang="en-US" altLang="zh-CN" sz="2800" b="1" dirty="0">
                <a:solidFill>
                  <a:srgbClr val="000099"/>
                </a:solidFill>
                <a:latin typeface="Arial" charset="0"/>
                <a:ea typeface="黑体" pitchFamily="49" charset="-122"/>
              </a:rPr>
              <a:t>DHCPREQUEST</a:t>
            </a:r>
            <a:r>
              <a:rPr lang="zh-CN" altLang="en-US" sz="2800" b="1" dirty="0">
                <a:solidFill>
                  <a:srgbClr val="000099"/>
                </a:solidFill>
                <a:latin typeface="Arial" charset="0"/>
                <a:ea typeface="黑体" pitchFamily="49" charset="-122"/>
              </a:rPr>
              <a:t>（重复</a:t>
            </a:r>
            <a:r>
              <a:rPr lang="zh-CN" altLang="en-US" sz="2800" b="1" dirty="0" smtClean="0">
                <a:solidFill>
                  <a:srgbClr val="000099"/>
                </a:solidFill>
                <a:latin typeface="Arial" charset="0"/>
                <a:ea typeface="黑体" pitchFamily="49" charset="-122"/>
              </a:rPr>
              <a:t>步骤 </a:t>
            </a:r>
            <a:r>
              <a:rPr lang="zh-CN" altLang="en-US" sz="2800" b="1" dirty="0" smtClean="0">
                <a:solidFill>
                  <a:srgbClr val="000099"/>
                </a:solidFill>
                <a:latin typeface="Arial" charset="0"/>
                <a:ea typeface="黑体" pitchFamily="49" charset="-122"/>
                <a:sym typeface="Wingdings" pitchFamily="2" charset="2"/>
              </a:rPr>
              <a:t></a:t>
            </a:r>
            <a:r>
              <a:rPr lang="zh-CN" altLang="en-US" sz="2800" b="1" dirty="0">
                <a:solidFill>
                  <a:srgbClr val="000099"/>
                </a:solidFill>
                <a:latin typeface="Arial" charset="0"/>
                <a:ea typeface="黑体" pitchFamily="49" charset="-122"/>
              </a:rPr>
              <a:t>），然后又继续后面的步骤。 </a:t>
            </a:r>
          </a:p>
        </p:txBody>
      </p:sp>
    </p:spTree>
    <p:extLst>
      <p:ext uri="{BB962C8B-B14F-4D97-AF65-F5344CB8AC3E}">
        <p14:creationId xmlns:p14="http://schemas.microsoft.com/office/powerpoint/2010/main" val="3412327057"/>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2"/>
          <p:cNvSpPr>
            <a:spLocks noGrp="1" noChangeArrowheads="1"/>
          </p:cNvSpPr>
          <p:nvPr>
            <p:ph type="title" idx="4294967295"/>
          </p:nvPr>
        </p:nvSpPr>
        <p:spPr>
          <a:xfrm>
            <a:off x="975123" y="152400"/>
            <a:ext cx="8442457" cy="539750"/>
          </a:xfrm>
          <a:noFill/>
        </p:spPr>
        <p:txBody>
          <a:bodyPr/>
          <a:lstStyle/>
          <a:p>
            <a:pPr algn="ctr" eaLnBrk="1" hangingPunct="1"/>
            <a:r>
              <a:rPr lang="en-US" altLang="zh-CN" smtClean="0"/>
              <a:t>DHCP </a:t>
            </a:r>
            <a:r>
              <a:rPr smtClean="0"/>
              <a:t>协议的工作过程 </a:t>
            </a:r>
          </a:p>
        </p:txBody>
      </p:sp>
      <p:sp>
        <p:nvSpPr>
          <p:cNvPr id="325635" name="Line 3"/>
          <p:cNvSpPr>
            <a:spLocks noChangeShapeType="1"/>
          </p:cNvSpPr>
          <p:nvPr/>
        </p:nvSpPr>
        <p:spPr bwMode="auto">
          <a:xfrm flipH="1">
            <a:off x="6131058" y="1100138"/>
            <a:ext cx="1506538"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36" name="Line 4"/>
          <p:cNvSpPr>
            <a:spLocks noChangeShapeType="1"/>
          </p:cNvSpPr>
          <p:nvPr/>
        </p:nvSpPr>
        <p:spPr bwMode="auto">
          <a:xfrm>
            <a:off x="2454143" y="17478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37" name="Rectangle 5"/>
          <p:cNvSpPr>
            <a:spLocks noChangeArrowheads="1"/>
          </p:cNvSpPr>
          <p:nvPr/>
        </p:nvSpPr>
        <p:spPr bwMode="auto">
          <a:xfrm>
            <a:off x="624285" y="1576388"/>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5638" name="Rectangle 6"/>
          <p:cNvSpPr>
            <a:spLocks noChangeArrowheads="1"/>
          </p:cNvSpPr>
          <p:nvPr/>
        </p:nvSpPr>
        <p:spPr bwMode="auto">
          <a:xfrm>
            <a:off x="3529012" y="1617664"/>
            <a:ext cx="2904729" cy="25717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DHCPDISCOVER</a:t>
            </a:r>
          </a:p>
        </p:txBody>
      </p:sp>
      <p:sp>
        <p:nvSpPr>
          <p:cNvPr id="325639" name="Rectangle 7"/>
          <p:cNvSpPr>
            <a:spLocks noChangeArrowheads="1"/>
          </p:cNvSpPr>
          <p:nvPr/>
        </p:nvSpPr>
        <p:spPr bwMode="auto">
          <a:xfrm>
            <a:off x="8155252" y="1576388"/>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640" name="Rectangle 8"/>
          <p:cNvSpPr>
            <a:spLocks noChangeArrowheads="1"/>
          </p:cNvSpPr>
          <p:nvPr/>
        </p:nvSpPr>
        <p:spPr bwMode="auto">
          <a:xfrm>
            <a:off x="7618677" y="1617664"/>
            <a:ext cx="536575" cy="257175"/>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641" name="Rectangle 9"/>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5642" name="Text Box 10"/>
          <p:cNvSpPr txBox="1">
            <a:spLocks noChangeArrowheads="1"/>
          </p:cNvSpPr>
          <p:nvPr/>
        </p:nvSpPr>
        <p:spPr bwMode="auto">
          <a:xfrm>
            <a:off x="1697435" y="18542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43" name="Text Box 11"/>
          <p:cNvSpPr txBox="1">
            <a:spLocks noChangeArrowheads="1"/>
          </p:cNvSpPr>
          <p:nvPr/>
        </p:nvSpPr>
        <p:spPr bwMode="auto">
          <a:xfrm>
            <a:off x="7419182" y="185102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44" name="Line 12"/>
          <p:cNvSpPr>
            <a:spLocks noChangeShapeType="1"/>
          </p:cNvSpPr>
          <p:nvPr/>
        </p:nvSpPr>
        <p:spPr bwMode="auto">
          <a:xfrm flipH="1">
            <a:off x="2452423" y="2359025"/>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45" name="Rectangle 13"/>
          <p:cNvSpPr>
            <a:spLocks noChangeArrowheads="1"/>
          </p:cNvSpPr>
          <p:nvPr/>
        </p:nvSpPr>
        <p:spPr bwMode="auto">
          <a:xfrm>
            <a:off x="624286" y="2187576"/>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5646" name="Rectangle 14"/>
          <p:cNvSpPr>
            <a:spLocks noChangeArrowheads="1"/>
          </p:cNvSpPr>
          <p:nvPr/>
        </p:nvSpPr>
        <p:spPr bwMode="auto">
          <a:xfrm>
            <a:off x="3529012" y="2230439"/>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DHCPOFFER</a:t>
            </a:r>
          </a:p>
        </p:txBody>
      </p:sp>
      <p:sp>
        <p:nvSpPr>
          <p:cNvPr id="325647" name="Rectangle 15"/>
          <p:cNvSpPr>
            <a:spLocks noChangeArrowheads="1"/>
          </p:cNvSpPr>
          <p:nvPr/>
        </p:nvSpPr>
        <p:spPr bwMode="auto">
          <a:xfrm>
            <a:off x="8155252" y="2187576"/>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648" name="Rectangle 16"/>
          <p:cNvSpPr>
            <a:spLocks noChangeArrowheads="1"/>
          </p:cNvSpPr>
          <p:nvPr/>
        </p:nvSpPr>
        <p:spPr bwMode="auto">
          <a:xfrm>
            <a:off x="7618677" y="2230439"/>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649" name="Rectangle 17"/>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5650" name="Text Box 18"/>
          <p:cNvSpPr txBox="1">
            <a:spLocks noChangeArrowheads="1"/>
          </p:cNvSpPr>
          <p:nvPr/>
        </p:nvSpPr>
        <p:spPr bwMode="auto">
          <a:xfrm>
            <a:off x="1697435"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51" name="Text Box 19"/>
          <p:cNvSpPr txBox="1">
            <a:spLocks noChangeArrowheads="1"/>
          </p:cNvSpPr>
          <p:nvPr/>
        </p:nvSpPr>
        <p:spPr bwMode="auto">
          <a:xfrm>
            <a:off x="7419182" y="24622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52" name="Line 20"/>
          <p:cNvSpPr>
            <a:spLocks noChangeShapeType="1"/>
          </p:cNvSpPr>
          <p:nvPr/>
        </p:nvSpPr>
        <p:spPr bwMode="auto">
          <a:xfrm>
            <a:off x="2454143" y="29686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53" name="Rectangle 21"/>
          <p:cNvSpPr>
            <a:spLocks noChangeArrowheads="1"/>
          </p:cNvSpPr>
          <p:nvPr/>
        </p:nvSpPr>
        <p:spPr bwMode="auto">
          <a:xfrm>
            <a:off x="624285" y="2798763"/>
            <a:ext cx="1076590" cy="34131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5654" name="Rectangle 22"/>
          <p:cNvSpPr>
            <a:spLocks noChangeArrowheads="1"/>
          </p:cNvSpPr>
          <p:nvPr/>
        </p:nvSpPr>
        <p:spPr bwMode="auto">
          <a:xfrm>
            <a:off x="3529012" y="2841625"/>
            <a:ext cx="2904729" cy="2555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25655" name="Rectangle 23"/>
          <p:cNvSpPr>
            <a:spLocks noChangeArrowheads="1"/>
          </p:cNvSpPr>
          <p:nvPr/>
        </p:nvSpPr>
        <p:spPr bwMode="auto">
          <a:xfrm>
            <a:off x="8155252" y="2798763"/>
            <a:ext cx="1076590" cy="341312"/>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656" name="Rectangle 24"/>
          <p:cNvSpPr>
            <a:spLocks noChangeArrowheads="1"/>
          </p:cNvSpPr>
          <p:nvPr/>
        </p:nvSpPr>
        <p:spPr bwMode="auto">
          <a:xfrm>
            <a:off x="7618677" y="2841625"/>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657" name="Rectangle 25"/>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5658" name="Text Box 26"/>
          <p:cNvSpPr txBox="1">
            <a:spLocks noChangeArrowheads="1"/>
          </p:cNvSpPr>
          <p:nvPr/>
        </p:nvSpPr>
        <p:spPr bwMode="auto">
          <a:xfrm>
            <a:off x="1697435"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59" name="Text Box 27"/>
          <p:cNvSpPr txBox="1">
            <a:spLocks noChangeArrowheads="1"/>
          </p:cNvSpPr>
          <p:nvPr/>
        </p:nvSpPr>
        <p:spPr bwMode="auto">
          <a:xfrm>
            <a:off x="7419182" y="30749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60" name="Line 28"/>
          <p:cNvSpPr>
            <a:spLocks noChangeShapeType="1"/>
          </p:cNvSpPr>
          <p:nvPr/>
        </p:nvSpPr>
        <p:spPr bwMode="auto">
          <a:xfrm flipH="1">
            <a:off x="2452423" y="3579813"/>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61" name="Rectangle 29"/>
          <p:cNvSpPr>
            <a:spLocks noChangeArrowheads="1"/>
          </p:cNvSpPr>
          <p:nvPr/>
        </p:nvSpPr>
        <p:spPr bwMode="auto">
          <a:xfrm>
            <a:off x="624286" y="3409950"/>
            <a:ext cx="1074869" cy="33972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5662" name="Rectangle 30"/>
          <p:cNvSpPr>
            <a:spLocks noChangeArrowheads="1"/>
          </p:cNvSpPr>
          <p:nvPr/>
        </p:nvSpPr>
        <p:spPr bwMode="auto">
          <a:xfrm>
            <a:off x="3529012" y="3452813"/>
            <a:ext cx="2904729" cy="2540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25663" name="Rectangle 31"/>
          <p:cNvSpPr>
            <a:spLocks noChangeArrowheads="1"/>
          </p:cNvSpPr>
          <p:nvPr/>
        </p:nvSpPr>
        <p:spPr bwMode="auto">
          <a:xfrm>
            <a:off x="8155252" y="3409950"/>
            <a:ext cx="1076590" cy="33972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664" name="Rectangle 32"/>
          <p:cNvSpPr>
            <a:spLocks noChangeArrowheads="1"/>
          </p:cNvSpPr>
          <p:nvPr/>
        </p:nvSpPr>
        <p:spPr bwMode="auto">
          <a:xfrm>
            <a:off x="7618677" y="3452813"/>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665" name="Rectangle 33"/>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5666" name="Text Box 34"/>
          <p:cNvSpPr txBox="1">
            <a:spLocks noChangeArrowheads="1"/>
          </p:cNvSpPr>
          <p:nvPr/>
        </p:nvSpPr>
        <p:spPr bwMode="auto">
          <a:xfrm>
            <a:off x="1697435"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67" name="Text Box 35"/>
          <p:cNvSpPr txBox="1">
            <a:spLocks noChangeArrowheads="1"/>
          </p:cNvSpPr>
          <p:nvPr/>
        </p:nvSpPr>
        <p:spPr bwMode="auto">
          <a:xfrm>
            <a:off x="7419182" y="36845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68" name="Line 36"/>
          <p:cNvSpPr>
            <a:spLocks noChangeShapeType="1"/>
          </p:cNvSpPr>
          <p:nvPr/>
        </p:nvSpPr>
        <p:spPr bwMode="auto">
          <a:xfrm>
            <a:off x="2454143" y="4187825"/>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69" name="Rectangle 37"/>
          <p:cNvSpPr>
            <a:spLocks noChangeArrowheads="1"/>
          </p:cNvSpPr>
          <p:nvPr/>
        </p:nvSpPr>
        <p:spPr bwMode="auto">
          <a:xfrm>
            <a:off x="624285" y="4017964"/>
            <a:ext cx="1076590"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5670" name="Rectangle 38"/>
          <p:cNvSpPr>
            <a:spLocks noChangeArrowheads="1"/>
          </p:cNvSpPr>
          <p:nvPr/>
        </p:nvSpPr>
        <p:spPr bwMode="auto">
          <a:xfrm>
            <a:off x="3529012" y="4060825"/>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DHCPREQUEST</a:t>
            </a:r>
          </a:p>
        </p:txBody>
      </p:sp>
      <p:sp>
        <p:nvSpPr>
          <p:cNvPr id="325671" name="Rectangle 39"/>
          <p:cNvSpPr>
            <a:spLocks noChangeArrowheads="1"/>
          </p:cNvSpPr>
          <p:nvPr/>
        </p:nvSpPr>
        <p:spPr bwMode="auto">
          <a:xfrm>
            <a:off x="8155252" y="4017964"/>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672" name="Rectangle 40"/>
          <p:cNvSpPr>
            <a:spLocks noChangeArrowheads="1"/>
          </p:cNvSpPr>
          <p:nvPr/>
        </p:nvSpPr>
        <p:spPr bwMode="auto">
          <a:xfrm>
            <a:off x="7618677" y="4060825"/>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673" name="Rectangle 41"/>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5674" name="Text Box 42"/>
          <p:cNvSpPr txBox="1">
            <a:spLocks noChangeArrowheads="1"/>
          </p:cNvSpPr>
          <p:nvPr/>
        </p:nvSpPr>
        <p:spPr bwMode="auto">
          <a:xfrm>
            <a:off x="1697435"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75" name="Text Box 43"/>
          <p:cNvSpPr txBox="1">
            <a:spLocks noChangeArrowheads="1"/>
          </p:cNvSpPr>
          <p:nvPr/>
        </p:nvSpPr>
        <p:spPr bwMode="auto">
          <a:xfrm>
            <a:off x="7419182" y="4292601"/>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76" name="Line 44"/>
          <p:cNvSpPr>
            <a:spLocks noChangeShapeType="1"/>
          </p:cNvSpPr>
          <p:nvPr/>
        </p:nvSpPr>
        <p:spPr bwMode="auto">
          <a:xfrm flipH="1">
            <a:off x="2452423" y="4800600"/>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77" name="Rectangle 45"/>
          <p:cNvSpPr>
            <a:spLocks noChangeArrowheads="1"/>
          </p:cNvSpPr>
          <p:nvPr/>
        </p:nvSpPr>
        <p:spPr bwMode="auto">
          <a:xfrm>
            <a:off x="624286" y="4629150"/>
            <a:ext cx="1074869"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5678" name="Rectangle 46"/>
          <p:cNvSpPr>
            <a:spLocks noChangeArrowheads="1"/>
          </p:cNvSpPr>
          <p:nvPr/>
        </p:nvSpPr>
        <p:spPr bwMode="auto">
          <a:xfrm>
            <a:off x="3529012" y="4672014"/>
            <a:ext cx="2904729" cy="25558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DHCPACK</a:t>
            </a:r>
          </a:p>
        </p:txBody>
      </p:sp>
      <p:sp>
        <p:nvSpPr>
          <p:cNvPr id="325679" name="Rectangle 47"/>
          <p:cNvSpPr>
            <a:spLocks noChangeArrowheads="1"/>
          </p:cNvSpPr>
          <p:nvPr/>
        </p:nvSpPr>
        <p:spPr bwMode="auto">
          <a:xfrm>
            <a:off x="8155252" y="4629150"/>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680" name="Rectangle 48"/>
          <p:cNvSpPr>
            <a:spLocks noChangeArrowheads="1"/>
          </p:cNvSpPr>
          <p:nvPr/>
        </p:nvSpPr>
        <p:spPr bwMode="auto">
          <a:xfrm>
            <a:off x="7618677" y="4672014"/>
            <a:ext cx="536575" cy="255587"/>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681" name="Rectangle 49"/>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5682" name="Text Box 50"/>
          <p:cNvSpPr txBox="1">
            <a:spLocks noChangeArrowheads="1"/>
          </p:cNvSpPr>
          <p:nvPr/>
        </p:nvSpPr>
        <p:spPr bwMode="auto">
          <a:xfrm>
            <a:off x="1697435"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83" name="Text Box 51"/>
          <p:cNvSpPr txBox="1">
            <a:spLocks noChangeArrowheads="1"/>
          </p:cNvSpPr>
          <p:nvPr/>
        </p:nvSpPr>
        <p:spPr bwMode="auto">
          <a:xfrm>
            <a:off x="7419182" y="4903789"/>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84" name="Line 52"/>
          <p:cNvSpPr>
            <a:spLocks noChangeShapeType="1"/>
          </p:cNvSpPr>
          <p:nvPr/>
        </p:nvSpPr>
        <p:spPr bwMode="auto">
          <a:xfrm flipH="1">
            <a:off x="2452423" y="5411788"/>
            <a:ext cx="5166254" cy="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85" name="Rectangle 53"/>
          <p:cNvSpPr>
            <a:spLocks noChangeArrowheads="1"/>
          </p:cNvSpPr>
          <p:nvPr/>
        </p:nvSpPr>
        <p:spPr bwMode="auto">
          <a:xfrm>
            <a:off x="624286" y="5240339"/>
            <a:ext cx="1074869" cy="33813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5686" name="Rectangle 54"/>
          <p:cNvSpPr>
            <a:spLocks noChangeArrowheads="1"/>
          </p:cNvSpPr>
          <p:nvPr/>
        </p:nvSpPr>
        <p:spPr bwMode="auto">
          <a:xfrm>
            <a:off x="3529012" y="5283200"/>
            <a:ext cx="2904729" cy="25558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DHCPNACK</a:t>
            </a:r>
          </a:p>
        </p:txBody>
      </p:sp>
      <p:sp>
        <p:nvSpPr>
          <p:cNvPr id="325687" name="Rectangle 55"/>
          <p:cNvSpPr>
            <a:spLocks noChangeArrowheads="1"/>
          </p:cNvSpPr>
          <p:nvPr/>
        </p:nvSpPr>
        <p:spPr bwMode="auto">
          <a:xfrm>
            <a:off x="8155252" y="5240339"/>
            <a:ext cx="1076590" cy="338137"/>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688" name="Rectangle 56"/>
          <p:cNvSpPr>
            <a:spLocks noChangeArrowheads="1"/>
          </p:cNvSpPr>
          <p:nvPr/>
        </p:nvSpPr>
        <p:spPr bwMode="auto">
          <a:xfrm>
            <a:off x="7618677" y="5283200"/>
            <a:ext cx="536575" cy="255588"/>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689" name="Rectangle 57"/>
          <p:cNvSpPr>
            <a:spLocks noChangeArrowheads="1"/>
          </p:cNvSpPr>
          <p:nvPr/>
        </p:nvSpPr>
        <p:spPr bwMode="auto">
          <a:xfrm>
            <a:off x="1699155" y="5283200"/>
            <a:ext cx="753269" cy="255588"/>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5690" name="Text Box 58"/>
          <p:cNvSpPr txBox="1">
            <a:spLocks noChangeArrowheads="1"/>
          </p:cNvSpPr>
          <p:nvPr/>
        </p:nvSpPr>
        <p:spPr bwMode="auto">
          <a:xfrm>
            <a:off x="1697435"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91" name="Text Box 59"/>
          <p:cNvSpPr txBox="1">
            <a:spLocks noChangeArrowheads="1"/>
          </p:cNvSpPr>
          <p:nvPr/>
        </p:nvSpPr>
        <p:spPr bwMode="auto">
          <a:xfrm>
            <a:off x="7419182" y="55149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92" name="Line 60"/>
          <p:cNvSpPr>
            <a:spLocks noChangeShapeType="1"/>
          </p:cNvSpPr>
          <p:nvPr/>
        </p:nvSpPr>
        <p:spPr bwMode="auto">
          <a:xfrm>
            <a:off x="2454143" y="6256338"/>
            <a:ext cx="5164534" cy="0"/>
          </a:xfrm>
          <a:prstGeom prst="line">
            <a:avLst/>
          </a:prstGeom>
          <a:noFill/>
          <a:ln w="57150">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25693" name="Rectangle 61"/>
          <p:cNvSpPr>
            <a:spLocks noChangeArrowheads="1"/>
          </p:cNvSpPr>
          <p:nvPr/>
        </p:nvSpPr>
        <p:spPr bwMode="auto">
          <a:xfrm>
            <a:off x="624285" y="6086475"/>
            <a:ext cx="1076590" cy="3381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客户</a:t>
            </a:r>
          </a:p>
        </p:txBody>
      </p:sp>
      <p:sp>
        <p:nvSpPr>
          <p:cNvPr id="325694" name="Rectangle 62"/>
          <p:cNvSpPr>
            <a:spLocks noChangeArrowheads="1"/>
          </p:cNvSpPr>
          <p:nvPr/>
        </p:nvSpPr>
        <p:spPr bwMode="auto">
          <a:xfrm>
            <a:off x="3529012" y="6129338"/>
            <a:ext cx="2904729" cy="254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DHCPRELEASE</a:t>
            </a:r>
          </a:p>
        </p:txBody>
      </p:sp>
      <p:sp>
        <p:nvSpPr>
          <p:cNvPr id="325695" name="Rectangle 63"/>
          <p:cNvSpPr>
            <a:spLocks noChangeArrowheads="1"/>
          </p:cNvSpPr>
          <p:nvPr/>
        </p:nvSpPr>
        <p:spPr bwMode="auto">
          <a:xfrm>
            <a:off x="8155252" y="608647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696" name="Rectangle 64"/>
          <p:cNvSpPr>
            <a:spLocks noChangeArrowheads="1"/>
          </p:cNvSpPr>
          <p:nvPr/>
        </p:nvSpPr>
        <p:spPr bwMode="auto">
          <a:xfrm>
            <a:off x="7618677" y="6129338"/>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697" name="Rectangle 65"/>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68</a:t>
            </a:r>
          </a:p>
        </p:txBody>
      </p:sp>
      <p:sp>
        <p:nvSpPr>
          <p:cNvPr id="325698" name="Text Box 66"/>
          <p:cNvSpPr txBox="1">
            <a:spLocks noChangeArrowheads="1"/>
          </p:cNvSpPr>
          <p:nvPr/>
        </p:nvSpPr>
        <p:spPr bwMode="auto">
          <a:xfrm>
            <a:off x="1697435"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699" name="Text Box 67"/>
          <p:cNvSpPr txBox="1">
            <a:spLocks noChangeArrowheads="1"/>
          </p:cNvSpPr>
          <p:nvPr/>
        </p:nvSpPr>
        <p:spPr bwMode="auto">
          <a:xfrm>
            <a:off x="7419182" y="6361114"/>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700" name="Rectangle 68"/>
          <p:cNvSpPr>
            <a:spLocks noChangeArrowheads="1"/>
          </p:cNvSpPr>
          <p:nvPr/>
        </p:nvSpPr>
        <p:spPr bwMode="auto">
          <a:xfrm>
            <a:off x="8155252" y="936625"/>
            <a:ext cx="1076590" cy="338138"/>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服务器</a:t>
            </a:r>
          </a:p>
        </p:txBody>
      </p:sp>
      <p:sp>
        <p:nvSpPr>
          <p:cNvPr id="325701" name="Rectangle 69"/>
          <p:cNvSpPr>
            <a:spLocks noChangeArrowheads="1"/>
          </p:cNvSpPr>
          <p:nvPr/>
        </p:nvSpPr>
        <p:spPr bwMode="auto">
          <a:xfrm>
            <a:off x="7618677" y="977900"/>
            <a:ext cx="536575" cy="254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67</a:t>
            </a:r>
          </a:p>
        </p:txBody>
      </p:sp>
      <p:sp>
        <p:nvSpPr>
          <p:cNvPr id="325702" name="Text Box 70"/>
          <p:cNvSpPr txBox="1">
            <a:spLocks noChangeArrowheads="1"/>
          </p:cNvSpPr>
          <p:nvPr/>
        </p:nvSpPr>
        <p:spPr bwMode="auto">
          <a:xfrm>
            <a:off x="7419182" y="1209676"/>
            <a:ext cx="7280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UDP</a:t>
            </a:r>
          </a:p>
        </p:txBody>
      </p:sp>
      <p:sp>
        <p:nvSpPr>
          <p:cNvPr id="325703" name="Text Box 71"/>
          <p:cNvSpPr txBox="1">
            <a:spLocks noChangeArrowheads="1"/>
          </p:cNvSpPr>
          <p:nvPr/>
        </p:nvSpPr>
        <p:spPr bwMode="auto">
          <a:xfrm>
            <a:off x="6218766" y="692151"/>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被动打开</a:t>
            </a:r>
          </a:p>
        </p:txBody>
      </p:sp>
      <p:sp>
        <p:nvSpPr>
          <p:cNvPr id="325704" name="Text Box 72"/>
          <p:cNvSpPr txBox="1">
            <a:spLocks noChangeArrowheads="1"/>
          </p:cNvSpPr>
          <p:nvPr/>
        </p:nvSpPr>
        <p:spPr bwMode="auto">
          <a:xfrm>
            <a:off x="9237002" y="82073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05" name="Text Box 73"/>
          <p:cNvSpPr txBox="1">
            <a:spLocks noChangeArrowheads="1"/>
          </p:cNvSpPr>
          <p:nvPr/>
        </p:nvSpPr>
        <p:spPr bwMode="auto">
          <a:xfrm>
            <a:off x="85990" y="14351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06" name="Text Box 74"/>
          <p:cNvSpPr txBox="1">
            <a:spLocks noChangeArrowheads="1"/>
          </p:cNvSpPr>
          <p:nvPr/>
        </p:nvSpPr>
        <p:spPr bwMode="auto">
          <a:xfrm>
            <a:off x="9237002" y="20574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07" name="Text Box 75"/>
          <p:cNvSpPr txBox="1">
            <a:spLocks noChangeArrowheads="1"/>
          </p:cNvSpPr>
          <p:nvPr/>
        </p:nvSpPr>
        <p:spPr bwMode="auto">
          <a:xfrm>
            <a:off x="85990" y="26543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08" name="Text Box 76"/>
          <p:cNvSpPr txBox="1">
            <a:spLocks noChangeArrowheads="1"/>
          </p:cNvSpPr>
          <p:nvPr/>
        </p:nvSpPr>
        <p:spPr bwMode="auto">
          <a:xfrm>
            <a:off x="9231842" y="3278188"/>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09" name="Text Box 77"/>
          <p:cNvSpPr txBox="1">
            <a:spLocks noChangeArrowheads="1"/>
          </p:cNvSpPr>
          <p:nvPr/>
        </p:nvSpPr>
        <p:spPr bwMode="auto">
          <a:xfrm>
            <a:off x="85990" y="39020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10" name="Text Box 78"/>
          <p:cNvSpPr txBox="1">
            <a:spLocks noChangeArrowheads="1"/>
          </p:cNvSpPr>
          <p:nvPr/>
        </p:nvSpPr>
        <p:spPr bwMode="auto">
          <a:xfrm>
            <a:off x="9231842" y="4486276"/>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11" name="Text Box 79"/>
          <p:cNvSpPr txBox="1">
            <a:spLocks noChangeArrowheads="1"/>
          </p:cNvSpPr>
          <p:nvPr/>
        </p:nvSpPr>
        <p:spPr bwMode="auto">
          <a:xfrm>
            <a:off x="9231842" y="5110163"/>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12" name="Text Box 80"/>
          <p:cNvSpPr txBox="1">
            <a:spLocks noChangeArrowheads="1"/>
          </p:cNvSpPr>
          <p:nvPr/>
        </p:nvSpPr>
        <p:spPr bwMode="auto">
          <a:xfrm rot="-5400000">
            <a:off x="4385625" y="5480734"/>
            <a:ext cx="6463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b="1">
                <a:solidFill>
                  <a:srgbClr val="000099"/>
                </a:solidFill>
                <a:latin typeface="Arial" charset="0"/>
                <a:ea typeface="黑体" pitchFamily="49" charset="-122"/>
              </a:rPr>
              <a:t>…</a:t>
            </a:r>
          </a:p>
        </p:txBody>
      </p:sp>
      <p:sp>
        <p:nvSpPr>
          <p:cNvPr id="325713" name="Text Box 81"/>
          <p:cNvSpPr txBox="1">
            <a:spLocks noChangeArrowheads="1"/>
          </p:cNvSpPr>
          <p:nvPr/>
        </p:nvSpPr>
        <p:spPr bwMode="auto">
          <a:xfrm>
            <a:off x="85990" y="5892801"/>
            <a:ext cx="50526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800" b="1">
                <a:solidFill>
                  <a:srgbClr val="000099"/>
                </a:solidFill>
                <a:latin typeface="Arial" charset="0"/>
                <a:ea typeface="黑体" pitchFamily="49" charset="-122"/>
                <a:sym typeface="Wingdings" pitchFamily="2" charset="2"/>
              </a:rPr>
              <a:t></a:t>
            </a:r>
          </a:p>
        </p:txBody>
      </p:sp>
      <p:sp>
        <p:nvSpPr>
          <p:cNvPr id="325714" name="Rectangle 82"/>
          <p:cNvSpPr>
            <a:spLocks noChangeArrowheads="1"/>
          </p:cNvSpPr>
          <p:nvPr/>
        </p:nvSpPr>
        <p:spPr bwMode="auto">
          <a:xfrm>
            <a:off x="0" y="765176"/>
            <a:ext cx="9906000" cy="24479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zh-CN" sz="2800" b="1">
              <a:solidFill>
                <a:srgbClr val="000099"/>
              </a:solidFill>
            </a:endParaRPr>
          </a:p>
        </p:txBody>
      </p:sp>
      <p:sp>
        <p:nvSpPr>
          <p:cNvPr id="325715" name="Text Box 84"/>
          <p:cNvSpPr txBox="1">
            <a:spLocks noChangeArrowheads="1"/>
          </p:cNvSpPr>
          <p:nvPr/>
        </p:nvSpPr>
        <p:spPr bwMode="auto">
          <a:xfrm>
            <a:off x="584729" y="1258888"/>
            <a:ext cx="8736542" cy="1508105"/>
          </a:xfrm>
          <a:prstGeom prst="rect">
            <a:avLst/>
          </a:prstGeom>
          <a:solidFill>
            <a:srgbClr val="FFFF99"/>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just" eaLnBrk="1" hangingPunct="1"/>
            <a:r>
              <a:rPr lang="en-US" altLang="zh-CN" b="1" dirty="0">
                <a:solidFill>
                  <a:srgbClr val="000099"/>
                </a:solidFill>
                <a:latin typeface="Arial" charset="0"/>
                <a:ea typeface="黑体" pitchFamily="49" charset="-122"/>
                <a:sym typeface="Wingdings" pitchFamily="2" charset="2"/>
              </a:rPr>
              <a:t></a:t>
            </a:r>
            <a:r>
              <a:rPr lang="zh-CN" altLang="en-US" sz="2800" b="1" dirty="0">
                <a:solidFill>
                  <a:srgbClr val="000099"/>
                </a:solidFill>
                <a:latin typeface="Arial" charset="0"/>
                <a:ea typeface="黑体" pitchFamily="49" charset="-122"/>
              </a:rPr>
              <a:t>：</a:t>
            </a:r>
            <a:r>
              <a:rPr lang="en-US" altLang="zh-CN" sz="2800" b="1" dirty="0">
                <a:solidFill>
                  <a:srgbClr val="000099"/>
                </a:solidFill>
                <a:latin typeface="Arial" charset="0"/>
                <a:ea typeface="黑体" pitchFamily="49" charset="-122"/>
              </a:rPr>
              <a:t>DHCP </a:t>
            </a:r>
            <a:r>
              <a:rPr lang="zh-CN" altLang="en-US" sz="2800" b="1" dirty="0">
                <a:solidFill>
                  <a:srgbClr val="000099"/>
                </a:solidFill>
                <a:latin typeface="Arial" charset="0"/>
                <a:ea typeface="黑体" pitchFamily="49" charset="-122"/>
              </a:rPr>
              <a:t>客户可随时提前终止服务器所提供的</a:t>
            </a:r>
          </a:p>
          <a:p>
            <a:pPr algn="just" eaLnBrk="1" hangingPunct="1"/>
            <a:r>
              <a:rPr lang="zh-CN" altLang="en-US" sz="2800" b="1" dirty="0">
                <a:solidFill>
                  <a:srgbClr val="000099"/>
                </a:solidFill>
                <a:latin typeface="Arial" charset="0"/>
                <a:ea typeface="黑体" pitchFamily="49" charset="-122"/>
              </a:rPr>
              <a:t>        租用期，这时只需向 </a:t>
            </a:r>
            <a:r>
              <a:rPr lang="en-US" altLang="zh-CN" sz="2800" b="1" dirty="0">
                <a:solidFill>
                  <a:srgbClr val="000099"/>
                </a:solidFill>
                <a:latin typeface="Arial" charset="0"/>
                <a:ea typeface="黑体" pitchFamily="49" charset="-122"/>
              </a:rPr>
              <a:t>DHCP </a:t>
            </a:r>
            <a:r>
              <a:rPr lang="zh-CN" altLang="en-US" sz="2800" b="1" dirty="0">
                <a:solidFill>
                  <a:srgbClr val="000099"/>
                </a:solidFill>
                <a:latin typeface="Arial" charset="0"/>
                <a:ea typeface="黑体" pitchFamily="49" charset="-122"/>
              </a:rPr>
              <a:t>服务器发送释</a:t>
            </a:r>
          </a:p>
          <a:p>
            <a:pPr algn="just" eaLnBrk="1" hangingPunct="1"/>
            <a:r>
              <a:rPr lang="zh-CN" altLang="en-US" sz="2800" b="1" dirty="0">
                <a:solidFill>
                  <a:srgbClr val="000099"/>
                </a:solidFill>
                <a:latin typeface="Arial" charset="0"/>
                <a:ea typeface="黑体" pitchFamily="49" charset="-122"/>
              </a:rPr>
              <a:t>        放报文 </a:t>
            </a:r>
            <a:r>
              <a:rPr lang="en-US" altLang="zh-CN" sz="2800" b="1" dirty="0">
                <a:solidFill>
                  <a:srgbClr val="000099"/>
                </a:solidFill>
                <a:latin typeface="Arial" charset="0"/>
                <a:ea typeface="黑体" pitchFamily="49" charset="-122"/>
              </a:rPr>
              <a:t>DHCPRELEASE </a:t>
            </a:r>
            <a:r>
              <a:rPr lang="zh-CN" altLang="en-US" sz="2800" b="1" dirty="0">
                <a:solidFill>
                  <a:srgbClr val="000099"/>
                </a:solidFill>
                <a:latin typeface="Arial" charset="0"/>
                <a:ea typeface="黑体" pitchFamily="49" charset="-122"/>
              </a:rPr>
              <a:t>即可。</a:t>
            </a:r>
          </a:p>
        </p:txBody>
      </p:sp>
    </p:spTree>
    <p:extLst>
      <p:ext uri="{BB962C8B-B14F-4D97-AF65-F5344CB8AC3E}">
        <p14:creationId xmlns:p14="http://schemas.microsoft.com/office/powerpoint/2010/main" val="124526924"/>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标题 1"/>
          <p:cNvSpPr>
            <a:spLocks noGrp="1"/>
          </p:cNvSpPr>
          <p:nvPr>
            <p:ph type="title"/>
          </p:nvPr>
        </p:nvSpPr>
        <p:spPr>
          <a:xfrm>
            <a:off x="495300" y="188913"/>
            <a:ext cx="9066742" cy="792162"/>
          </a:xfrm>
        </p:spPr>
        <p:txBody>
          <a:bodyPr/>
          <a:lstStyle/>
          <a:p>
            <a:pPr eaLnBrk="1" hangingPunct="1"/>
            <a:r>
              <a:rPr lang="en-US" altLang="zh-CN" smtClean="0">
                <a:ea typeface="黑体" pitchFamily="49" charset="-122"/>
              </a:rPr>
              <a:t>6.7  </a:t>
            </a:r>
            <a:r>
              <a:rPr lang="zh-CN" altLang="en-US" smtClean="0">
                <a:ea typeface="黑体" pitchFamily="49" charset="-122"/>
              </a:rPr>
              <a:t>简单网络管理协议 </a:t>
            </a:r>
            <a:r>
              <a:rPr lang="en-US" altLang="zh-CN" smtClean="0">
                <a:ea typeface="黑体" pitchFamily="49" charset="-122"/>
              </a:rPr>
              <a:t>SNMP</a:t>
            </a:r>
            <a:endParaRPr lang="zh-CN" altLang="en-US" smtClean="0">
              <a:ea typeface="黑体" pitchFamily="49" charset="-122"/>
            </a:endParaRPr>
          </a:p>
        </p:txBody>
      </p:sp>
      <p:sp>
        <p:nvSpPr>
          <p:cNvPr id="3" name="内容占位符 2"/>
          <p:cNvSpPr>
            <a:spLocks noGrp="1"/>
          </p:cNvSpPr>
          <p:nvPr>
            <p:ph idx="1"/>
          </p:nvPr>
        </p:nvSpPr>
        <p:spPr>
          <a:xfrm>
            <a:off x="495300" y="1196975"/>
            <a:ext cx="9066742" cy="4933950"/>
          </a:xfrm>
        </p:spPr>
        <p:txBody>
          <a:bodyPr/>
          <a:lstStyle/>
          <a:p>
            <a:pPr eaLnBrk="1" hangingPunct="1">
              <a:defRPr/>
            </a:pPr>
            <a:r>
              <a:rPr lang="en-US" altLang="zh-CN" sz="3200" dirty="0">
                <a:ea typeface="黑体" panose="02010609060101010101" pitchFamily="49" charset="-122"/>
              </a:rPr>
              <a:t>6.7.1  </a:t>
            </a:r>
            <a:r>
              <a:rPr lang="zh-CN" altLang="en-US" sz="3200" dirty="0">
                <a:ea typeface="黑体" panose="02010609060101010101" pitchFamily="49" charset="-122"/>
              </a:rPr>
              <a:t>网络管理的基本</a:t>
            </a:r>
            <a:r>
              <a:rPr lang="zh-CN" altLang="en-US" sz="3200" dirty="0" smtClean="0">
                <a:ea typeface="黑体" panose="02010609060101010101" pitchFamily="49" charset="-122"/>
              </a:rPr>
              <a:t>概念</a:t>
            </a:r>
            <a:endParaRPr lang="en-US" altLang="zh-CN" sz="3200" dirty="0" smtClean="0">
              <a:ea typeface="黑体" panose="02010609060101010101" pitchFamily="49" charset="-122"/>
            </a:endParaRPr>
          </a:p>
          <a:p>
            <a:pPr eaLnBrk="1" hangingPunct="1">
              <a:defRPr/>
            </a:pPr>
            <a:r>
              <a:rPr lang="en-US" altLang="zh-CN" sz="3200" dirty="0">
                <a:ea typeface="黑体" panose="02010609060101010101" pitchFamily="49" charset="-122"/>
              </a:rPr>
              <a:t>6.7.2  </a:t>
            </a:r>
            <a:r>
              <a:rPr lang="zh-CN" altLang="en-US" sz="3200" dirty="0">
                <a:ea typeface="黑体" panose="02010609060101010101" pitchFamily="49" charset="-122"/>
              </a:rPr>
              <a:t>管理信息结构 </a:t>
            </a:r>
            <a:r>
              <a:rPr lang="en-US" altLang="zh-CN" sz="3200" dirty="0" smtClean="0">
                <a:ea typeface="黑体" panose="02010609060101010101" pitchFamily="49" charset="-122"/>
              </a:rPr>
              <a:t>SMI</a:t>
            </a:r>
          </a:p>
          <a:p>
            <a:pPr eaLnBrk="1" hangingPunct="1">
              <a:defRPr/>
            </a:pPr>
            <a:r>
              <a:rPr lang="en-US" altLang="zh-CN" sz="3200" dirty="0">
                <a:ea typeface="黑体" panose="02010609060101010101" pitchFamily="49" charset="-122"/>
              </a:rPr>
              <a:t>6.7.3  </a:t>
            </a:r>
            <a:r>
              <a:rPr lang="zh-CN" altLang="en-US" sz="3200" dirty="0">
                <a:ea typeface="黑体" panose="02010609060101010101" pitchFamily="49" charset="-122"/>
              </a:rPr>
              <a:t>管理信息库 </a:t>
            </a:r>
            <a:r>
              <a:rPr lang="en-US" altLang="zh-CN" sz="3200" dirty="0" smtClean="0">
                <a:ea typeface="黑体" panose="02010609060101010101" pitchFamily="49" charset="-122"/>
              </a:rPr>
              <a:t>MIB</a:t>
            </a:r>
          </a:p>
          <a:p>
            <a:pPr eaLnBrk="1" hangingPunct="1">
              <a:defRPr/>
            </a:pPr>
            <a:r>
              <a:rPr lang="en-US" altLang="zh-CN" sz="3200" dirty="0">
                <a:ea typeface="黑体" panose="02010609060101010101" pitchFamily="49" charset="-122"/>
              </a:rPr>
              <a:t>6.7.4  SNMP </a:t>
            </a:r>
            <a:r>
              <a:rPr lang="zh-CN" altLang="en-US" sz="3200" dirty="0">
                <a:ea typeface="黑体" panose="02010609060101010101" pitchFamily="49" charset="-122"/>
              </a:rPr>
              <a:t>的协议数据单元和报文</a:t>
            </a:r>
            <a:endParaRPr lang="zh-CN" altLang="en-US" dirty="0"/>
          </a:p>
        </p:txBody>
      </p:sp>
    </p:spTree>
    <p:extLst>
      <p:ext uri="{BB962C8B-B14F-4D97-AF65-F5344CB8AC3E}">
        <p14:creationId xmlns:p14="http://schemas.microsoft.com/office/powerpoint/2010/main" val="3424071046"/>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2"/>
          <p:cNvSpPr>
            <a:spLocks noGrp="1" noChangeArrowheads="1"/>
          </p:cNvSpPr>
          <p:nvPr>
            <p:ph type="title"/>
          </p:nvPr>
        </p:nvSpPr>
        <p:spPr/>
        <p:txBody>
          <a:bodyPr/>
          <a:lstStyle/>
          <a:p>
            <a:pPr eaLnBrk="1" hangingPunct="1"/>
            <a:r>
              <a:rPr lang="en-US" altLang="zh-CN" dirty="0" smtClean="0">
                <a:ea typeface="黑体" pitchFamily="49" charset="-122"/>
              </a:rPr>
              <a:t>6.7.1  </a:t>
            </a:r>
            <a:r>
              <a:rPr lang="zh-CN" altLang="en-US" dirty="0" smtClean="0">
                <a:ea typeface="黑体" pitchFamily="49" charset="-122"/>
              </a:rPr>
              <a:t>网络管理的基本概念</a:t>
            </a:r>
          </a:p>
        </p:txBody>
      </p:sp>
      <p:sp>
        <p:nvSpPr>
          <p:cNvPr id="317444" name="Rectangle 3"/>
          <p:cNvSpPr>
            <a:spLocks noGrp="1" noChangeArrowheads="1"/>
          </p:cNvSpPr>
          <p:nvPr>
            <p:ph idx="1"/>
          </p:nvPr>
        </p:nvSpPr>
        <p:spPr/>
        <p:txBody>
          <a:bodyPr/>
          <a:lstStyle/>
          <a:p>
            <a:pPr eaLnBrk="1" hangingPunct="1">
              <a:defRPr/>
            </a:pPr>
            <a:r>
              <a:rPr lang="zh-CN" altLang="en-US" dirty="0" smtClean="0">
                <a:solidFill>
                  <a:srgbClr val="FF0000"/>
                </a:solidFill>
              </a:rPr>
              <a:t>网络管理</a:t>
            </a:r>
            <a:r>
              <a:rPr lang="zh-CN" altLang="en-US" dirty="0" smtClean="0"/>
              <a:t>包括对硬件、软件和人力的使用、综合与协调，以便对网络资源进行监视、测试、配置、分析、评价和控制，这样就能以合理的价格满足网络的一些需求，如实时运行性能，服务质量等。网络管理常简称为</a:t>
            </a:r>
            <a:r>
              <a:rPr lang="zh-CN" altLang="en-US" dirty="0" smtClean="0">
                <a:solidFill>
                  <a:srgbClr val="FF0000"/>
                </a:solidFill>
              </a:rPr>
              <a:t>网管</a:t>
            </a:r>
            <a:r>
              <a:rPr lang="zh-CN" altLang="en-US" dirty="0" smtClean="0"/>
              <a:t>。</a:t>
            </a:r>
          </a:p>
          <a:p>
            <a:pPr eaLnBrk="1" hangingPunct="1">
              <a:defRPr/>
            </a:pPr>
            <a:r>
              <a:rPr lang="zh-CN" altLang="en-US" dirty="0" smtClean="0"/>
              <a:t>网络管理并不是指对网络进行行政上的管理。</a:t>
            </a:r>
          </a:p>
        </p:txBody>
      </p:sp>
    </p:spTree>
    <p:extLst>
      <p:ext uri="{BB962C8B-B14F-4D97-AF65-F5344CB8AC3E}">
        <p14:creationId xmlns:p14="http://schemas.microsoft.com/office/powerpoint/2010/main" val="1499342489"/>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4"/>
          <p:cNvSpPr>
            <a:spLocks noGrp="1" noChangeArrowheads="1"/>
          </p:cNvSpPr>
          <p:nvPr>
            <p:ph type="title"/>
          </p:nvPr>
        </p:nvSpPr>
        <p:spPr/>
        <p:txBody>
          <a:bodyPr/>
          <a:lstStyle/>
          <a:p>
            <a:pPr algn="ctr" eaLnBrk="1" hangingPunct="1"/>
            <a:r>
              <a:rPr lang="zh-CN" altLang="en-US" smtClean="0">
                <a:ea typeface="黑体" pitchFamily="49" charset="-122"/>
              </a:rPr>
              <a:t>网络管理的一般模型 </a:t>
            </a:r>
          </a:p>
        </p:txBody>
      </p:sp>
      <p:grpSp>
        <p:nvGrpSpPr>
          <p:cNvPr id="330755" name="Group 5"/>
          <p:cNvGrpSpPr>
            <a:grpSpLocks/>
          </p:cNvGrpSpPr>
          <p:nvPr/>
        </p:nvGrpSpPr>
        <p:grpSpPr bwMode="auto">
          <a:xfrm>
            <a:off x="5947039" y="3779416"/>
            <a:ext cx="1707754" cy="2006600"/>
            <a:chOff x="3072" y="2208"/>
            <a:chExt cx="1056" cy="1056"/>
          </a:xfrm>
        </p:grpSpPr>
        <p:grpSp>
          <p:nvGrpSpPr>
            <p:cNvPr id="330796" name="Group 6"/>
            <p:cNvGrpSpPr>
              <a:grpSpLocks/>
            </p:cNvGrpSpPr>
            <p:nvPr/>
          </p:nvGrpSpPr>
          <p:grpSpPr bwMode="auto">
            <a:xfrm flipH="1">
              <a:off x="3072" y="2543"/>
              <a:ext cx="888" cy="721"/>
              <a:chOff x="2565" y="2202"/>
              <a:chExt cx="355" cy="297"/>
            </a:xfrm>
          </p:grpSpPr>
          <p:sp>
            <p:nvSpPr>
              <p:cNvPr id="330936" name="Freeform 7"/>
              <p:cNvSpPr>
                <a:spLocks/>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b="1">
                  <a:solidFill>
                    <a:srgbClr val="000099"/>
                  </a:solidFill>
                </a:endParaRPr>
              </a:p>
            </p:txBody>
          </p:sp>
          <p:grpSp>
            <p:nvGrpSpPr>
              <p:cNvPr id="330937" name="Group 8"/>
              <p:cNvGrpSpPr>
                <a:grpSpLocks/>
              </p:cNvGrpSpPr>
              <p:nvPr/>
            </p:nvGrpSpPr>
            <p:grpSpPr bwMode="auto">
              <a:xfrm>
                <a:off x="2565" y="2202"/>
                <a:ext cx="351" cy="78"/>
                <a:chOff x="2565" y="2202"/>
                <a:chExt cx="351" cy="78"/>
              </a:xfrm>
            </p:grpSpPr>
            <p:sp>
              <p:nvSpPr>
                <p:cNvPr id="330939" name="Freeform 9"/>
                <p:cNvSpPr>
                  <a:spLocks/>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headEnd/>
                  <a:tailEnd/>
                </a:ln>
              </p:spPr>
              <p:txBody>
                <a:bodyPr/>
                <a:lstStyle/>
                <a:p>
                  <a:endParaRPr lang="zh-CN" altLang="en-US" b="1">
                    <a:solidFill>
                      <a:srgbClr val="000099"/>
                    </a:solidFill>
                  </a:endParaRPr>
                </a:p>
              </p:txBody>
            </p:sp>
            <p:sp>
              <p:nvSpPr>
                <p:cNvPr id="330940" name="Freeform 10"/>
                <p:cNvSpPr>
                  <a:spLocks/>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headEnd/>
                  <a:tailEnd/>
                </a:ln>
              </p:spPr>
              <p:txBody>
                <a:bodyPr/>
                <a:lstStyle/>
                <a:p>
                  <a:endParaRPr lang="zh-CN" altLang="en-US" b="1">
                    <a:solidFill>
                      <a:srgbClr val="000099"/>
                    </a:solidFill>
                  </a:endParaRPr>
                </a:p>
              </p:txBody>
            </p:sp>
            <p:sp>
              <p:nvSpPr>
                <p:cNvPr id="330941" name="Freeform 11"/>
                <p:cNvSpPr>
                  <a:spLocks/>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headEnd/>
                  <a:tailEnd/>
                </a:ln>
              </p:spPr>
              <p:txBody>
                <a:bodyPr/>
                <a:lstStyle/>
                <a:p>
                  <a:endParaRPr lang="zh-CN" altLang="en-US" b="1">
                    <a:solidFill>
                      <a:srgbClr val="000099"/>
                    </a:solidFill>
                  </a:endParaRPr>
                </a:p>
              </p:txBody>
            </p:sp>
          </p:grpSp>
          <p:sp>
            <p:nvSpPr>
              <p:cNvPr id="330938" name="Freeform 12"/>
              <p:cNvSpPr>
                <a:spLocks/>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b="1">
                  <a:solidFill>
                    <a:srgbClr val="000099"/>
                  </a:solidFill>
                </a:endParaRPr>
              </a:p>
            </p:txBody>
          </p:sp>
        </p:grpSp>
        <p:grpSp>
          <p:nvGrpSpPr>
            <p:cNvPr id="330797" name="Group 13"/>
            <p:cNvGrpSpPr>
              <a:grpSpLocks/>
            </p:cNvGrpSpPr>
            <p:nvPr/>
          </p:nvGrpSpPr>
          <p:grpSpPr bwMode="auto">
            <a:xfrm flipH="1">
              <a:off x="3225" y="2269"/>
              <a:ext cx="610" cy="417"/>
              <a:chOff x="2615" y="2089"/>
              <a:chExt cx="244" cy="172"/>
            </a:xfrm>
          </p:grpSpPr>
          <p:grpSp>
            <p:nvGrpSpPr>
              <p:cNvPr id="330885" name="Group 14"/>
              <p:cNvGrpSpPr>
                <a:grpSpLocks/>
              </p:cNvGrpSpPr>
              <p:nvPr/>
            </p:nvGrpSpPr>
            <p:grpSpPr bwMode="auto">
              <a:xfrm>
                <a:off x="2671" y="2089"/>
                <a:ext cx="188" cy="156"/>
                <a:chOff x="2671" y="2089"/>
                <a:chExt cx="188" cy="156"/>
              </a:xfrm>
            </p:grpSpPr>
            <p:grpSp>
              <p:nvGrpSpPr>
                <p:cNvPr id="330918" name="Group 15"/>
                <p:cNvGrpSpPr>
                  <a:grpSpLocks/>
                </p:cNvGrpSpPr>
                <p:nvPr/>
              </p:nvGrpSpPr>
              <p:grpSpPr bwMode="auto">
                <a:xfrm>
                  <a:off x="2671" y="2089"/>
                  <a:ext cx="188" cy="156"/>
                  <a:chOff x="2671" y="2089"/>
                  <a:chExt cx="188" cy="156"/>
                </a:xfrm>
              </p:grpSpPr>
              <p:grpSp>
                <p:nvGrpSpPr>
                  <p:cNvPr id="330927" name="Group 16"/>
                  <p:cNvGrpSpPr>
                    <a:grpSpLocks/>
                  </p:cNvGrpSpPr>
                  <p:nvPr/>
                </p:nvGrpSpPr>
                <p:grpSpPr bwMode="auto">
                  <a:xfrm>
                    <a:off x="2671" y="2177"/>
                    <a:ext cx="188" cy="68"/>
                    <a:chOff x="2671" y="2177"/>
                    <a:chExt cx="188" cy="68"/>
                  </a:xfrm>
                </p:grpSpPr>
                <p:sp>
                  <p:nvSpPr>
                    <p:cNvPr id="330933" name="Freeform 17"/>
                    <p:cNvSpPr>
                      <a:spLocks/>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headEnd/>
                      <a:tailEnd/>
                    </a:ln>
                  </p:spPr>
                  <p:txBody>
                    <a:bodyPr/>
                    <a:lstStyle/>
                    <a:p>
                      <a:endParaRPr lang="zh-CN" altLang="en-US" b="1">
                        <a:solidFill>
                          <a:srgbClr val="000099"/>
                        </a:solidFill>
                      </a:endParaRPr>
                    </a:p>
                  </p:txBody>
                </p:sp>
                <p:sp>
                  <p:nvSpPr>
                    <p:cNvPr id="330934" name="Freeform 18"/>
                    <p:cNvSpPr>
                      <a:spLocks/>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headEnd/>
                      <a:tailEnd/>
                    </a:ln>
                  </p:spPr>
                  <p:txBody>
                    <a:bodyPr/>
                    <a:lstStyle/>
                    <a:p>
                      <a:endParaRPr lang="zh-CN" altLang="en-US" b="1">
                        <a:solidFill>
                          <a:srgbClr val="000099"/>
                        </a:solidFill>
                      </a:endParaRPr>
                    </a:p>
                  </p:txBody>
                </p:sp>
                <p:sp>
                  <p:nvSpPr>
                    <p:cNvPr id="330935" name="Freeform 19"/>
                    <p:cNvSpPr>
                      <a:spLocks/>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headEnd/>
                      <a:tailEnd/>
                    </a:ln>
                  </p:spPr>
                  <p:txBody>
                    <a:bodyPr/>
                    <a:lstStyle/>
                    <a:p>
                      <a:endParaRPr lang="zh-CN" altLang="en-US" b="1">
                        <a:solidFill>
                          <a:srgbClr val="000099"/>
                        </a:solidFill>
                      </a:endParaRPr>
                    </a:p>
                  </p:txBody>
                </p:sp>
              </p:grpSp>
              <p:sp>
                <p:nvSpPr>
                  <p:cNvPr id="330928" name="Freeform 20"/>
                  <p:cNvSpPr>
                    <a:spLocks/>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grpSp>
                <p:nvGrpSpPr>
                  <p:cNvPr id="330929" name="Group 21"/>
                  <p:cNvGrpSpPr>
                    <a:grpSpLocks/>
                  </p:cNvGrpSpPr>
                  <p:nvPr/>
                </p:nvGrpSpPr>
                <p:grpSpPr bwMode="auto">
                  <a:xfrm>
                    <a:off x="2692" y="2089"/>
                    <a:ext cx="153" cy="97"/>
                    <a:chOff x="2692" y="2089"/>
                    <a:chExt cx="153" cy="97"/>
                  </a:xfrm>
                </p:grpSpPr>
                <p:sp>
                  <p:nvSpPr>
                    <p:cNvPr id="330930" name="Freeform 22"/>
                    <p:cNvSpPr>
                      <a:spLocks/>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headEnd/>
                      <a:tailEnd/>
                    </a:ln>
                  </p:spPr>
                  <p:txBody>
                    <a:bodyPr/>
                    <a:lstStyle/>
                    <a:p>
                      <a:endParaRPr lang="zh-CN" altLang="en-US" b="1">
                        <a:solidFill>
                          <a:srgbClr val="000099"/>
                        </a:solidFill>
                      </a:endParaRPr>
                    </a:p>
                  </p:txBody>
                </p:sp>
                <p:sp>
                  <p:nvSpPr>
                    <p:cNvPr id="330931" name="Freeform 23"/>
                    <p:cNvSpPr>
                      <a:spLocks/>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headEnd/>
                      <a:tailEnd/>
                    </a:ln>
                  </p:spPr>
                  <p:txBody>
                    <a:bodyPr/>
                    <a:lstStyle/>
                    <a:p>
                      <a:endParaRPr lang="zh-CN" altLang="en-US" b="1">
                        <a:solidFill>
                          <a:srgbClr val="000099"/>
                        </a:solidFill>
                      </a:endParaRPr>
                    </a:p>
                  </p:txBody>
                </p:sp>
                <p:sp>
                  <p:nvSpPr>
                    <p:cNvPr id="330932" name="Freeform 24"/>
                    <p:cNvSpPr>
                      <a:spLocks/>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headEnd/>
                      <a:tailEnd/>
                    </a:ln>
                  </p:spPr>
                  <p:txBody>
                    <a:bodyPr/>
                    <a:lstStyle/>
                    <a:p>
                      <a:endParaRPr lang="zh-CN" altLang="en-US" b="1">
                        <a:solidFill>
                          <a:srgbClr val="000099"/>
                        </a:solidFill>
                      </a:endParaRPr>
                    </a:p>
                  </p:txBody>
                </p:sp>
              </p:grpSp>
            </p:grpSp>
            <p:grpSp>
              <p:nvGrpSpPr>
                <p:cNvPr id="330919" name="Group 25"/>
                <p:cNvGrpSpPr>
                  <a:grpSpLocks/>
                </p:cNvGrpSpPr>
                <p:nvPr/>
              </p:nvGrpSpPr>
              <p:grpSpPr bwMode="auto">
                <a:xfrm>
                  <a:off x="2678" y="2184"/>
                  <a:ext cx="62" cy="44"/>
                  <a:chOff x="2678" y="2184"/>
                  <a:chExt cx="62" cy="44"/>
                </a:xfrm>
              </p:grpSpPr>
              <p:sp>
                <p:nvSpPr>
                  <p:cNvPr id="330920" name="Freeform 26"/>
                  <p:cNvSpPr>
                    <a:spLocks/>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sp>
                <p:nvSpPr>
                  <p:cNvPr id="330921" name="Line 27"/>
                  <p:cNvSpPr>
                    <a:spLocks noChangeShapeType="1"/>
                  </p:cNvSpPr>
                  <p:nvPr/>
                </p:nvSpPr>
                <p:spPr bwMode="auto">
                  <a:xfrm flipH="1" flipV="1">
                    <a:off x="2684" y="2196"/>
                    <a:ext cx="17" cy="3"/>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22" name="Line 28"/>
                  <p:cNvSpPr>
                    <a:spLocks noChangeShapeType="1"/>
                  </p:cNvSpPr>
                  <p:nvPr/>
                </p:nvSpPr>
                <p:spPr bwMode="auto">
                  <a:xfrm>
                    <a:off x="2709" y="2201"/>
                    <a:ext cx="22" cy="5"/>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23" name="Line 29"/>
                  <p:cNvSpPr>
                    <a:spLocks noChangeShapeType="1"/>
                  </p:cNvSpPr>
                  <p:nvPr/>
                </p:nvSpPr>
                <p:spPr bwMode="auto">
                  <a:xfrm>
                    <a:off x="2704" y="2189"/>
                    <a:ext cx="1" cy="2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24" name="Line 30"/>
                  <p:cNvSpPr>
                    <a:spLocks noChangeShapeType="1"/>
                  </p:cNvSpPr>
                  <p:nvPr/>
                </p:nvSpPr>
                <p:spPr bwMode="auto">
                  <a:xfrm>
                    <a:off x="2734" y="2196"/>
                    <a:ext cx="1" cy="3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25" name="Line 31"/>
                  <p:cNvSpPr>
                    <a:spLocks noChangeShapeType="1"/>
                  </p:cNvSpPr>
                  <p:nvPr/>
                </p:nvSpPr>
                <p:spPr bwMode="auto">
                  <a:xfrm>
                    <a:off x="2679" y="2195"/>
                    <a:ext cx="56" cy="1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26" name="Line 32"/>
                  <p:cNvSpPr>
                    <a:spLocks noChangeShapeType="1"/>
                  </p:cNvSpPr>
                  <p:nvPr/>
                </p:nvSpPr>
                <p:spPr bwMode="auto">
                  <a:xfrm flipH="1" flipV="1">
                    <a:off x="2678" y="2191"/>
                    <a:ext cx="57" cy="1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nvGrpSpPr>
              <p:cNvPr id="330886" name="Group 33"/>
              <p:cNvGrpSpPr>
                <a:grpSpLocks/>
              </p:cNvGrpSpPr>
              <p:nvPr/>
            </p:nvGrpSpPr>
            <p:grpSpPr bwMode="auto">
              <a:xfrm>
                <a:off x="2615" y="2185"/>
                <a:ext cx="147" cy="76"/>
                <a:chOff x="2615" y="2185"/>
                <a:chExt cx="147" cy="76"/>
              </a:xfrm>
            </p:grpSpPr>
            <p:grpSp>
              <p:nvGrpSpPr>
                <p:cNvPr id="330887" name="Group 34"/>
                <p:cNvGrpSpPr>
                  <a:grpSpLocks/>
                </p:cNvGrpSpPr>
                <p:nvPr/>
              </p:nvGrpSpPr>
              <p:grpSpPr bwMode="auto">
                <a:xfrm>
                  <a:off x="2729" y="2226"/>
                  <a:ext cx="24" cy="18"/>
                  <a:chOff x="2729" y="2226"/>
                  <a:chExt cx="24" cy="18"/>
                </a:xfrm>
              </p:grpSpPr>
              <p:sp>
                <p:nvSpPr>
                  <p:cNvPr id="330916" name="Freeform 35"/>
                  <p:cNvSpPr>
                    <a:spLocks/>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330917" name="Freeform 36"/>
                  <p:cNvSpPr>
                    <a:spLocks/>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grpSp>
            <p:grpSp>
              <p:nvGrpSpPr>
                <p:cNvPr id="330888" name="Group 37"/>
                <p:cNvGrpSpPr>
                  <a:grpSpLocks/>
                </p:cNvGrpSpPr>
                <p:nvPr/>
              </p:nvGrpSpPr>
              <p:grpSpPr bwMode="auto">
                <a:xfrm>
                  <a:off x="2615" y="2185"/>
                  <a:ext cx="147" cy="76"/>
                  <a:chOff x="2615" y="2185"/>
                  <a:chExt cx="147" cy="76"/>
                </a:xfrm>
              </p:grpSpPr>
              <p:sp>
                <p:nvSpPr>
                  <p:cNvPr id="330889" name="Freeform 38"/>
                  <p:cNvSpPr>
                    <a:spLocks/>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headEnd/>
                    <a:tailEnd/>
                  </a:ln>
                </p:spPr>
                <p:txBody>
                  <a:bodyPr/>
                  <a:lstStyle/>
                  <a:p>
                    <a:endParaRPr lang="zh-CN" altLang="en-US" b="1">
                      <a:solidFill>
                        <a:srgbClr val="000099"/>
                      </a:solidFill>
                    </a:endParaRPr>
                  </a:p>
                </p:txBody>
              </p:sp>
              <p:sp>
                <p:nvSpPr>
                  <p:cNvPr id="330890" name="Freeform 39"/>
                  <p:cNvSpPr>
                    <a:spLocks/>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330891" name="Freeform 40"/>
                  <p:cNvSpPr>
                    <a:spLocks/>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sp>
                <p:nvSpPr>
                  <p:cNvPr id="330892" name="Freeform 41"/>
                  <p:cNvSpPr>
                    <a:spLocks/>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93" name="Freeform 42"/>
                  <p:cNvSpPr>
                    <a:spLocks/>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94" name="Freeform 43"/>
                  <p:cNvSpPr>
                    <a:spLocks/>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95" name="Line 44"/>
                  <p:cNvSpPr>
                    <a:spLocks noChangeShapeType="1"/>
                  </p:cNvSpPr>
                  <p:nvPr/>
                </p:nvSpPr>
                <p:spPr bwMode="auto">
                  <a:xfrm flipH="1" flipV="1">
                    <a:off x="2670" y="2189"/>
                    <a:ext cx="81" cy="2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896" name="Line 45"/>
                  <p:cNvSpPr>
                    <a:spLocks noChangeShapeType="1"/>
                  </p:cNvSpPr>
                  <p:nvPr/>
                </p:nvSpPr>
                <p:spPr bwMode="auto">
                  <a:xfrm flipH="1" flipV="1">
                    <a:off x="2665" y="2191"/>
                    <a:ext cx="80" cy="2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897" name="Line 46"/>
                  <p:cNvSpPr>
                    <a:spLocks noChangeShapeType="1"/>
                  </p:cNvSpPr>
                  <p:nvPr/>
                </p:nvSpPr>
                <p:spPr bwMode="auto">
                  <a:xfrm flipH="1" flipV="1">
                    <a:off x="2662" y="2193"/>
                    <a:ext cx="78"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898" name="Line 47"/>
                  <p:cNvSpPr>
                    <a:spLocks noChangeShapeType="1"/>
                  </p:cNvSpPr>
                  <p:nvPr/>
                </p:nvSpPr>
                <p:spPr bwMode="auto">
                  <a:xfrm flipH="1" flipV="1">
                    <a:off x="2652" y="2198"/>
                    <a:ext cx="76"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899" name="Line 48"/>
                  <p:cNvSpPr>
                    <a:spLocks noChangeShapeType="1"/>
                  </p:cNvSpPr>
                  <p:nvPr/>
                </p:nvSpPr>
                <p:spPr bwMode="auto">
                  <a:xfrm flipH="1" flipV="1">
                    <a:off x="2647" y="2202"/>
                    <a:ext cx="75" cy="3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0" name="Line 49"/>
                  <p:cNvSpPr>
                    <a:spLocks noChangeShapeType="1"/>
                  </p:cNvSpPr>
                  <p:nvPr/>
                </p:nvSpPr>
                <p:spPr bwMode="auto">
                  <a:xfrm flipH="1" flipV="1">
                    <a:off x="2641" y="2204"/>
                    <a:ext cx="75"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1" name="Line 50"/>
                  <p:cNvSpPr>
                    <a:spLocks noChangeShapeType="1"/>
                  </p:cNvSpPr>
                  <p:nvPr/>
                </p:nvSpPr>
                <p:spPr bwMode="auto">
                  <a:xfrm flipH="1" flipV="1">
                    <a:off x="2636" y="2208"/>
                    <a:ext cx="73" cy="3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2" name="Line 51"/>
                  <p:cNvSpPr>
                    <a:spLocks noChangeShapeType="1"/>
                  </p:cNvSpPr>
                  <p:nvPr/>
                </p:nvSpPr>
                <p:spPr bwMode="auto">
                  <a:xfrm flipH="1" flipV="1">
                    <a:off x="2629" y="2210"/>
                    <a:ext cx="73" cy="33"/>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3" name="Line 52"/>
                  <p:cNvSpPr>
                    <a:spLocks noChangeShapeType="1"/>
                  </p:cNvSpPr>
                  <p:nvPr/>
                </p:nvSpPr>
                <p:spPr bwMode="auto">
                  <a:xfrm flipH="1">
                    <a:off x="2687" y="2222"/>
                    <a:ext cx="38" cy="22"/>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4" name="Line 53"/>
                  <p:cNvSpPr>
                    <a:spLocks noChangeShapeType="1"/>
                  </p:cNvSpPr>
                  <p:nvPr/>
                </p:nvSpPr>
                <p:spPr bwMode="auto">
                  <a:xfrm flipH="1">
                    <a:off x="2679" y="2219"/>
                    <a:ext cx="38" cy="21"/>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5" name="Line 54"/>
                  <p:cNvSpPr>
                    <a:spLocks noChangeShapeType="1"/>
                  </p:cNvSpPr>
                  <p:nvPr/>
                </p:nvSpPr>
                <p:spPr bwMode="auto">
                  <a:xfrm flipH="1">
                    <a:off x="2663" y="2212"/>
                    <a:ext cx="37" cy="2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6" name="Line 55"/>
                  <p:cNvSpPr>
                    <a:spLocks noChangeShapeType="1"/>
                  </p:cNvSpPr>
                  <p:nvPr/>
                </p:nvSpPr>
                <p:spPr bwMode="auto">
                  <a:xfrm flipH="1">
                    <a:off x="2655" y="2209"/>
                    <a:ext cx="36" cy="1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7" name="Line 56"/>
                  <p:cNvSpPr>
                    <a:spLocks noChangeShapeType="1"/>
                  </p:cNvSpPr>
                  <p:nvPr/>
                </p:nvSpPr>
                <p:spPr bwMode="auto">
                  <a:xfrm flipH="1">
                    <a:off x="2647" y="2206"/>
                    <a:ext cx="34"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8" name="Line 57"/>
                  <p:cNvSpPr>
                    <a:spLocks noChangeShapeType="1"/>
                  </p:cNvSpPr>
                  <p:nvPr/>
                </p:nvSpPr>
                <p:spPr bwMode="auto">
                  <a:xfrm flipH="1">
                    <a:off x="2640" y="2203"/>
                    <a:ext cx="33"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09" name="Line 58"/>
                  <p:cNvSpPr>
                    <a:spLocks noChangeShapeType="1"/>
                  </p:cNvSpPr>
                  <p:nvPr/>
                </p:nvSpPr>
                <p:spPr bwMode="auto">
                  <a:xfrm flipH="1">
                    <a:off x="2632" y="2199"/>
                    <a:ext cx="35" cy="18"/>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10" name="Line 59"/>
                  <p:cNvSpPr>
                    <a:spLocks noChangeShapeType="1"/>
                  </p:cNvSpPr>
                  <p:nvPr/>
                </p:nvSpPr>
                <p:spPr bwMode="auto">
                  <a:xfrm flipH="1">
                    <a:off x="2723" y="2210"/>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11" name="Line 60"/>
                  <p:cNvSpPr>
                    <a:spLocks noChangeShapeType="1"/>
                  </p:cNvSpPr>
                  <p:nvPr/>
                </p:nvSpPr>
                <p:spPr bwMode="auto">
                  <a:xfrm flipH="1">
                    <a:off x="2712" y="2205"/>
                    <a:ext cx="18" cy="10"/>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12" name="Line 61"/>
                  <p:cNvSpPr>
                    <a:spLocks noChangeShapeType="1"/>
                  </p:cNvSpPr>
                  <p:nvPr/>
                </p:nvSpPr>
                <p:spPr bwMode="auto">
                  <a:xfrm flipH="1">
                    <a:off x="2701" y="2202"/>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13" name="Line 62"/>
                  <p:cNvSpPr>
                    <a:spLocks noChangeShapeType="1"/>
                  </p:cNvSpPr>
                  <p:nvPr/>
                </p:nvSpPr>
                <p:spPr bwMode="auto">
                  <a:xfrm flipH="1">
                    <a:off x="2690" y="2198"/>
                    <a:ext cx="18"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14" name="Line 63"/>
                  <p:cNvSpPr>
                    <a:spLocks noChangeShapeType="1"/>
                  </p:cNvSpPr>
                  <p:nvPr/>
                </p:nvSpPr>
                <p:spPr bwMode="auto">
                  <a:xfrm flipH="1">
                    <a:off x="2680" y="2194"/>
                    <a:ext cx="17"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330915" name="Line 64"/>
                  <p:cNvSpPr>
                    <a:spLocks noChangeShapeType="1"/>
                  </p:cNvSpPr>
                  <p:nvPr/>
                </p:nvSpPr>
                <p:spPr bwMode="auto">
                  <a:xfrm flipH="1">
                    <a:off x="2668" y="2190"/>
                    <a:ext cx="16" cy="9"/>
                  </a:xfrm>
                  <a:prstGeom prst="line">
                    <a:avLst/>
                  </a:prstGeom>
                  <a:noFill/>
                  <a:ln w="3175">
                    <a:solidFill>
                      <a:srgbClr val="80808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grpSp>
        </p:grpSp>
        <p:grpSp>
          <p:nvGrpSpPr>
            <p:cNvPr id="330798" name="Group 65"/>
            <p:cNvGrpSpPr>
              <a:grpSpLocks/>
            </p:cNvGrpSpPr>
            <p:nvPr/>
          </p:nvGrpSpPr>
          <p:grpSpPr bwMode="auto">
            <a:xfrm flipH="1">
              <a:off x="3808" y="2431"/>
              <a:ext cx="87" cy="168"/>
              <a:chOff x="2591" y="2156"/>
              <a:chExt cx="35" cy="69"/>
            </a:xfrm>
          </p:grpSpPr>
          <p:sp>
            <p:nvSpPr>
              <p:cNvPr id="330883" name="Freeform 66"/>
              <p:cNvSpPr>
                <a:spLocks/>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headEnd/>
                <a:tailEnd/>
              </a:ln>
            </p:spPr>
            <p:txBody>
              <a:bodyPr/>
              <a:lstStyle/>
              <a:p>
                <a:endParaRPr lang="zh-CN" altLang="en-US" b="1">
                  <a:solidFill>
                    <a:srgbClr val="000099"/>
                  </a:solidFill>
                </a:endParaRPr>
              </a:p>
            </p:txBody>
          </p:sp>
          <p:sp>
            <p:nvSpPr>
              <p:cNvPr id="330884" name="Freeform 67"/>
              <p:cNvSpPr>
                <a:spLocks/>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330799" name="Group 68"/>
            <p:cNvGrpSpPr>
              <a:grpSpLocks/>
            </p:cNvGrpSpPr>
            <p:nvPr/>
          </p:nvGrpSpPr>
          <p:grpSpPr bwMode="auto">
            <a:xfrm flipH="1">
              <a:off x="3798" y="2334"/>
              <a:ext cx="112" cy="119"/>
              <a:chOff x="2585" y="2116"/>
              <a:chExt cx="45" cy="49"/>
            </a:xfrm>
          </p:grpSpPr>
          <p:sp>
            <p:nvSpPr>
              <p:cNvPr id="330868" name="Freeform 69"/>
              <p:cNvSpPr>
                <a:spLocks/>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headEnd/>
                <a:tailEnd/>
              </a:ln>
            </p:spPr>
            <p:txBody>
              <a:bodyPr/>
              <a:lstStyle/>
              <a:p>
                <a:endParaRPr lang="zh-CN" altLang="en-US" b="1">
                  <a:solidFill>
                    <a:srgbClr val="000099"/>
                  </a:solidFill>
                </a:endParaRPr>
              </a:p>
            </p:txBody>
          </p:sp>
          <p:sp>
            <p:nvSpPr>
              <p:cNvPr id="330869" name="Freeform 70"/>
              <p:cNvSpPr>
                <a:spLocks/>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70" name="Freeform 71"/>
              <p:cNvSpPr>
                <a:spLocks/>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71" name="Freeform 72"/>
              <p:cNvSpPr>
                <a:spLocks/>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72" name="Freeform 73"/>
              <p:cNvSpPr>
                <a:spLocks/>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73" name="Freeform 74"/>
              <p:cNvSpPr>
                <a:spLocks/>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74" name="Freeform 75"/>
              <p:cNvSpPr>
                <a:spLocks/>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75" name="Freeform 76"/>
              <p:cNvSpPr>
                <a:spLocks/>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76" name="Freeform 77"/>
              <p:cNvSpPr>
                <a:spLocks/>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77" name="Freeform 78"/>
              <p:cNvSpPr>
                <a:spLocks/>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headEnd/>
                <a:tailEnd/>
              </a:ln>
            </p:spPr>
            <p:txBody>
              <a:bodyPr/>
              <a:lstStyle/>
              <a:p>
                <a:endParaRPr lang="zh-CN" altLang="en-US" b="1">
                  <a:solidFill>
                    <a:srgbClr val="000099"/>
                  </a:solidFill>
                </a:endParaRPr>
              </a:p>
            </p:txBody>
          </p:sp>
          <p:sp>
            <p:nvSpPr>
              <p:cNvPr id="330878" name="Oval 79"/>
              <p:cNvSpPr>
                <a:spLocks noChangeArrowheads="1"/>
              </p:cNvSpPr>
              <p:nvPr/>
            </p:nvSpPr>
            <p:spPr bwMode="auto">
              <a:xfrm>
                <a:off x="2601" y="2125"/>
                <a:ext cx="6" cy="7"/>
              </a:xfrm>
              <a:prstGeom prst="ellipse">
                <a:avLst/>
              </a:prstGeom>
              <a:solidFill>
                <a:srgbClr val="FFFFFF"/>
              </a:solidFill>
              <a:ln w="1588">
                <a:solidFill>
                  <a:srgbClr val="000000"/>
                </a:solidFill>
                <a:round/>
                <a:headEnd/>
                <a:tailEnd/>
              </a:ln>
            </p:spPr>
            <p:txBody>
              <a:bodyPr/>
              <a:lstStyle/>
              <a:p>
                <a:pPr eaLnBrk="1" hangingPunct="1"/>
                <a:endParaRPr lang="zh-CN" altLang="en-US" b="1">
                  <a:solidFill>
                    <a:srgbClr val="000099"/>
                  </a:solidFill>
                </a:endParaRPr>
              </a:p>
            </p:txBody>
          </p:sp>
          <p:sp>
            <p:nvSpPr>
              <p:cNvPr id="330879" name="Freeform 80"/>
              <p:cNvSpPr>
                <a:spLocks/>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headEnd/>
                <a:tailEnd/>
              </a:ln>
            </p:spPr>
            <p:txBody>
              <a:bodyPr/>
              <a:lstStyle/>
              <a:p>
                <a:endParaRPr lang="zh-CN" altLang="en-US" b="1">
                  <a:solidFill>
                    <a:srgbClr val="000099"/>
                  </a:solidFill>
                </a:endParaRPr>
              </a:p>
            </p:txBody>
          </p:sp>
          <p:sp>
            <p:nvSpPr>
              <p:cNvPr id="330880" name="Freeform 81"/>
              <p:cNvSpPr>
                <a:spLocks/>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81" name="Freeform 82"/>
              <p:cNvSpPr>
                <a:spLocks/>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headEnd/>
                <a:tailEnd/>
              </a:ln>
            </p:spPr>
            <p:txBody>
              <a:bodyPr/>
              <a:lstStyle/>
              <a:p>
                <a:endParaRPr lang="zh-CN" altLang="en-US" b="1">
                  <a:solidFill>
                    <a:srgbClr val="000099"/>
                  </a:solidFill>
                </a:endParaRPr>
              </a:p>
            </p:txBody>
          </p:sp>
          <p:sp>
            <p:nvSpPr>
              <p:cNvPr id="330882" name="Freeform 83"/>
              <p:cNvSpPr>
                <a:spLocks/>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330800" name="Group 84"/>
            <p:cNvGrpSpPr>
              <a:grpSpLocks/>
            </p:cNvGrpSpPr>
            <p:nvPr/>
          </p:nvGrpSpPr>
          <p:grpSpPr bwMode="auto">
            <a:xfrm flipH="1">
              <a:off x="3535" y="3121"/>
              <a:ext cx="220" cy="111"/>
              <a:chOff x="2647" y="2440"/>
              <a:chExt cx="88" cy="46"/>
            </a:xfrm>
          </p:grpSpPr>
          <p:sp>
            <p:nvSpPr>
              <p:cNvPr id="330863" name="Freeform 85"/>
              <p:cNvSpPr>
                <a:spLocks/>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330864" name="Freeform 86"/>
              <p:cNvSpPr>
                <a:spLocks/>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65" name="Freeform 87"/>
              <p:cNvSpPr>
                <a:spLocks/>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66" name="Freeform 88"/>
              <p:cNvSpPr>
                <a:spLocks/>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67" name="Freeform 89"/>
              <p:cNvSpPr>
                <a:spLocks/>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330801" name="Group 90"/>
            <p:cNvGrpSpPr>
              <a:grpSpLocks/>
            </p:cNvGrpSpPr>
            <p:nvPr/>
          </p:nvGrpSpPr>
          <p:grpSpPr bwMode="auto">
            <a:xfrm flipH="1">
              <a:off x="3658" y="2929"/>
              <a:ext cx="92" cy="221"/>
              <a:chOff x="2649" y="2361"/>
              <a:chExt cx="37" cy="91"/>
            </a:xfrm>
          </p:grpSpPr>
          <p:sp>
            <p:nvSpPr>
              <p:cNvPr id="330861" name="Freeform 91"/>
              <p:cNvSpPr>
                <a:spLocks/>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330862" name="Freeform 92"/>
              <p:cNvSpPr>
                <a:spLocks/>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330802" name="Group 93"/>
            <p:cNvGrpSpPr>
              <a:grpSpLocks/>
            </p:cNvGrpSpPr>
            <p:nvPr/>
          </p:nvGrpSpPr>
          <p:grpSpPr bwMode="auto">
            <a:xfrm flipH="1">
              <a:off x="3477" y="3152"/>
              <a:ext cx="226" cy="112"/>
              <a:chOff x="2668" y="2453"/>
              <a:chExt cx="90" cy="46"/>
            </a:xfrm>
          </p:grpSpPr>
          <p:sp>
            <p:nvSpPr>
              <p:cNvPr id="330856" name="Freeform 94"/>
              <p:cNvSpPr>
                <a:spLocks/>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330857" name="Freeform 95"/>
              <p:cNvSpPr>
                <a:spLocks/>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58" name="Freeform 96"/>
              <p:cNvSpPr>
                <a:spLocks/>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59" name="Freeform 97"/>
              <p:cNvSpPr>
                <a:spLocks/>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60" name="Freeform 98"/>
              <p:cNvSpPr>
                <a:spLocks/>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33080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headEnd/>
              <a:tailEnd/>
            </a:ln>
          </p:spPr>
          <p:txBody>
            <a:bodyPr/>
            <a:lstStyle/>
            <a:p>
              <a:pPr eaLnBrk="1" hangingPunct="1"/>
              <a:endParaRPr lang="zh-CN" altLang="en-US" b="1">
                <a:solidFill>
                  <a:srgbClr val="000099"/>
                </a:solidFill>
              </a:endParaRPr>
            </a:p>
          </p:txBody>
        </p:sp>
        <p:grpSp>
          <p:nvGrpSpPr>
            <p:cNvPr id="330804" name="Group 100"/>
            <p:cNvGrpSpPr>
              <a:grpSpLocks/>
            </p:cNvGrpSpPr>
            <p:nvPr/>
          </p:nvGrpSpPr>
          <p:grpSpPr bwMode="auto">
            <a:xfrm flipH="1">
              <a:off x="3710" y="2866"/>
              <a:ext cx="353" cy="121"/>
              <a:chOff x="2524" y="2335"/>
              <a:chExt cx="141" cy="50"/>
            </a:xfrm>
          </p:grpSpPr>
          <p:sp>
            <p:nvSpPr>
              <p:cNvPr id="330854" name="Freeform 101"/>
              <p:cNvSpPr>
                <a:spLocks/>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sp>
            <p:nvSpPr>
              <p:cNvPr id="330855" name="Freeform 102"/>
              <p:cNvSpPr>
                <a:spLocks/>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330805" name="Freeform 103"/>
            <p:cNvSpPr>
              <a:spLocks/>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headEnd/>
              <a:tailEnd/>
            </a:ln>
          </p:spPr>
          <p:txBody>
            <a:bodyPr/>
            <a:lstStyle/>
            <a:p>
              <a:endParaRPr lang="zh-CN" altLang="en-US" b="1">
                <a:solidFill>
                  <a:srgbClr val="000099"/>
                </a:solidFill>
              </a:endParaRPr>
            </a:p>
          </p:txBody>
        </p:sp>
        <p:sp>
          <p:nvSpPr>
            <p:cNvPr id="330806" name="Freeform 104"/>
            <p:cNvSpPr>
              <a:spLocks/>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07" name="Freeform 105"/>
            <p:cNvSpPr>
              <a:spLocks/>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08" name="Freeform 106"/>
            <p:cNvSpPr>
              <a:spLocks/>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09" name="Freeform 107"/>
            <p:cNvSpPr>
              <a:spLocks/>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0" name="Freeform 108"/>
            <p:cNvSpPr>
              <a:spLocks/>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1" name="Freeform 109"/>
            <p:cNvSpPr>
              <a:spLocks/>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headEnd/>
              <a:tailEnd/>
            </a:ln>
          </p:spPr>
          <p:txBody>
            <a:bodyPr/>
            <a:lstStyle/>
            <a:p>
              <a:endParaRPr lang="zh-CN" altLang="en-US" b="1">
                <a:solidFill>
                  <a:srgbClr val="000099"/>
                </a:solidFill>
              </a:endParaRPr>
            </a:p>
          </p:txBody>
        </p:sp>
        <p:sp>
          <p:nvSpPr>
            <p:cNvPr id="330812" name="Freeform 110"/>
            <p:cNvSpPr>
              <a:spLocks/>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3" name="Freeform 111"/>
            <p:cNvSpPr>
              <a:spLocks/>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4" name="Freeform 112"/>
            <p:cNvSpPr>
              <a:spLocks/>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5" name="Freeform 113"/>
            <p:cNvSpPr>
              <a:spLocks/>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6" name="Freeform 114"/>
            <p:cNvSpPr>
              <a:spLocks/>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7" name="Freeform 115"/>
            <p:cNvSpPr>
              <a:spLocks/>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8" name="Freeform 116"/>
            <p:cNvSpPr>
              <a:spLocks/>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19" name="Freeform 117"/>
            <p:cNvSpPr>
              <a:spLocks/>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20" name="Freeform 118"/>
            <p:cNvSpPr>
              <a:spLocks/>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21" name="Freeform 119"/>
            <p:cNvSpPr>
              <a:spLocks/>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330822" name="Group 120"/>
            <p:cNvGrpSpPr>
              <a:grpSpLocks/>
            </p:cNvGrpSpPr>
            <p:nvPr/>
          </p:nvGrpSpPr>
          <p:grpSpPr bwMode="auto">
            <a:xfrm flipH="1">
              <a:off x="3595" y="2572"/>
              <a:ext cx="158" cy="95"/>
              <a:chOff x="2648" y="2214"/>
              <a:chExt cx="63" cy="39"/>
            </a:xfrm>
          </p:grpSpPr>
          <p:sp>
            <p:nvSpPr>
              <p:cNvPr id="330844" name="Freeform 121"/>
              <p:cNvSpPr>
                <a:spLocks/>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headEnd/>
                <a:tailEnd/>
              </a:ln>
            </p:spPr>
            <p:txBody>
              <a:bodyPr/>
              <a:lstStyle/>
              <a:p>
                <a:endParaRPr lang="zh-CN" altLang="en-US" b="1">
                  <a:solidFill>
                    <a:srgbClr val="000099"/>
                  </a:solidFill>
                </a:endParaRPr>
              </a:p>
            </p:txBody>
          </p:sp>
          <p:sp>
            <p:nvSpPr>
              <p:cNvPr id="330845" name="Freeform 122"/>
              <p:cNvSpPr>
                <a:spLocks/>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46" name="Freeform 123"/>
              <p:cNvSpPr>
                <a:spLocks/>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47" name="Freeform 124"/>
              <p:cNvSpPr>
                <a:spLocks/>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48" name="Freeform 125"/>
              <p:cNvSpPr>
                <a:spLocks/>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49" name="Freeform 126"/>
              <p:cNvSpPr>
                <a:spLocks/>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50" name="Freeform 127"/>
              <p:cNvSpPr>
                <a:spLocks/>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51" name="Freeform 128"/>
              <p:cNvSpPr>
                <a:spLocks/>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52" name="Freeform 129"/>
              <p:cNvSpPr>
                <a:spLocks/>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53" name="Freeform 130"/>
              <p:cNvSpPr>
                <a:spLocks/>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330823" name="Group 131"/>
            <p:cNvGrpSpPr>
              <a:grpSpLocks/>
            </p:cNvGrpSpPr>
            <p:nvPr/>
          </p:nvGrpSpPr>
          <p:grpSpPr bwMode="auto">
            <a:xfrm flipH="1">
              <a:off x="3730" y="2363"/>
              <a:ext cx="365" cy="408"/>
              <a:chOff x="2511" y="2128"/>
              <a:chExt cx="146" cy="168"/>
            </a:xfrm>
          </p:grpSpPr>
          <p:sp>
            <p:nvSpPr>
              <p:cNvPr id="330830" name="Freeform 132"/>
              <p:cNvSpPr>
                <a:spLocks/>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31" name="Freeform 133"/>
              <p:cNvSpPr>
                <a:spLocks/>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32" name="Freeform 134"/>
              <p:cNvSpPr>
                <a:spLocks/>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headEnd/>
                <a:tailEnd/>
              </a:ln>
            </p:spPr>
            <p:txBody>
              <a:bodyPr/>
              <a:lstStyle/>
              <a:p>
                <a:endParaRPr lang="zh-CN" altLang="en-US" b="1">
                  <a:solidFill>
                    <a:srgbClr val="000099"/>
                  </a:solidFill>
                </a:endParaRPr>
              </a:p>
            </p:txBody>
          </p:sp>
          <p:sp>
            <p:nvSpPr>
              <p:cNvPr id="330833" name="Freeform 135"/>
              <p:cNvSpPr>
                <a:spLocks/>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headEnd/>
                <a:tailEnd/>
              </a:ln>
            </p:spPr>
            <p:txBody>
              <a:bodyPr/>
              <a:lstStyle/>
              <a:p>
                <a:endParaRPr lang="zh-CN" altLang="en-US" b="1">
                  <a:solidFill>
                    <a:srgbClr val="000099"/>
                  </a:solidFill>
                </a:endParaRPr>
              </a:p>
            </p:txBody>
          </p:sp>
          <p:sp>
            <p:nvSpPr>
              <p:cNvPr id="330834" name="Freeform 136"/>
              <p:cNvSpPr>
                <a:spLocks/>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35" name="Freeform 137"/>
              <p:cNvSpPr>
                <a:spLocks/>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36" name="Freeform 138"/>
              <p:cNvSpPr>
                <a:spLocks/>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37" name="Freeform 139"/>
              <p:cNvSpPr>
                <a:spLocks/>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38" name="Freeform 140"/>
              <p:cNvSpPr>
                <a:spLocks/>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39" name="Freeform 141"/>
              <p:cNvSpPr>
                <a:spLocks/>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40" name="Freeform 142"/>
              <p:cNvSpPr>
                <a:spLocks/>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41" name="Freeform 143"/>
              <p:cNvSpPr>
                <a:spLocks/>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42" name="Freeform 144"/>
              <p:cNvSpPr>
                <a:spLocks/>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43" name="Freeform 145"/>
              <p:cNvSpPr>
                <a:spLocks/>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330824" name="Group 146"/>
            <p:cNvGrpSpPr>
              <a:grpSpLocks/>
            </p:cNvGrpSpPr>
            <p:nvPr/>
          </p:nvGrpSpPr>
          <p:grpSpPr bwMode="auto">
            <a:xfrm flipH="1">
              <a:off x="3933" y="2647"/>
              <a:ext cx="195" cy="260"/>
              <a:chOff x="2498" y="2245"/>
              <a:chExt cx="78" cy="107"/>
            </a:xfrm>
          </p:grpSpPr>
          <p:sp>
            <p:nvSpPr>
              <p:cNvPr id="330828" name="Freeform 147"/>
              <p:cNvSpPr>
                <a:spLocks/>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headEnd/>
                <a:tailEnd/>
              </a:ln>
            </p:spPr>
            <p:txBody>
              <a:bodyPr/>
              <a:lstStyle/>
              <a:p>
                <a:endParaRPr lang="zh-CN" altLang="en-US" b="1">
                  <a:solidFill>
                    <a:srgbClr val="000099"/>
                  </a:solidFill>
                </a:endParaRPr>
              </a:p>
            </p:txBody>
          </p:sp>
          <p:sp>
            <p:nvSpPr>
              <p:cNvPr id="330829" name="Freeform 148"/>
              <p:cNvSpPr>
                <a:spLocks/>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330825" name="Freeform 149"/>
            <p:cNvSpPr>
              <a:spLocks/>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26" name="Freeform 150"/>
            <p:cNvSpPr>
              <a:spLocks/>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30827" name="Freeform 151"/>
            <p:cNvSpPr>
              <a:spLocks/>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b="1">
                <a:solidFill>
                  <a:srgbClr val="000099"/>
                </a:solidFill>
              </a:endParaRPr>
            </a:p>
          </p:txBody>
        </p:sp>
      </p:grpSp>
      <p:sp>
        <p:nvSpPr>
          <p:cNvPr id="330756" name="Line 152"/>
          <p:cNvSpPr>
            <a:spLocks noChangeShapeType="1"/>
          </p:cNvSpPr>
          <p:nvPr/>
        </p:nvSpPr>
        <p:spPr bwMode="auto">
          <a:xfrm rot="10800000" flipV="1">
            <a:off x="7654793" y="2776116"/>
            <a:ext cx="1422267"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57" name="Line 153"/>
          <p:cNvSpPr>
            <a:spLocks noChangeShapeType="1"/>
          </p:cNvSpPr>
          <p:nvPr/>
        </p:nvSpPr>
        <p:spPr bwMode="auto">
          <a:xfrm rot="5400000">
            <a:off x="6322881" y="3829422"/>
            <a:ext cx="703262"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58" name="Text Box 154"/>
          <p:cNvSpPr txBox="1">
            <a:spLocks noChangeArrowheads="1"/>
          </p:cNvSpPr>
          <p:nvPr/>
        </p:nvSpPr>
        <p:spPr bwMode="auto">
          <a:xfrm>
            <a:off x="5252244" y="4095329"/>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管理站</a:t>
            </a:r>
          </a:p>
        </p:txBody>
      </p:sp>
      <p:sp>
        <p:nvSpPr>
          <p:cNvPr id="330759" name="Line 155"/>
          <p:cNvSpPr>
            <a:spLocks noChangeShapeType="1"/>
          </p:cNvSpPr>
          <p:nvPr/>
        </p:nvSpPr>
        <p:spPr bwMode="auto">
          <a:xfrm rot="10800000">
            <a:off x="2247768" y="2476078"/>
            <a:ext cx="1422267" cy="300038"/>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pic>
        <p:nvPicPr>
          <p:cNvPr id="330760" name="Picture 15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0912" y="1772816"/>
            <a:ext cx="1836738" cy="1179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0761" name="Picture 15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11608" y="3679403"/>
            <a:ext cx="799703" cy="1303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0762" name="Line 158"/>
          <p:cNvSpPr>
            <a:spLocks noChangeShapeType="1"/>
          </p:cNvSpPr>
          <p:nvPr/>
        </p:nvSpPr>
        <p:spPr bwMode="auto">
          <a:xfrm rot="5400000">
            <a:off x="7259373" y="3176960"/>
            <a:ext cx="601663"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63" name="Line 159"/>
          <p:cNvSpPr>
            <a:spLocks noChangeShapeType="1"/>
          </p:cNvSpPr>
          <p:nvPr/>
        </p:nvSpPr>
        <p:spPr bwMode="auto">
          <a:xfrm rot="5400000">
            <a:off x="3682206" y="3176960"/>
            <a:ext cx="601663"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64" name="Line 160"/>
          <p:cNvSpPr>
            <a:spLocks noChangeShapeType="1"/>
          </p:cNvSpPr>
          <p:nvPr/>
        </p:nvSpPr>
        <p:spPr bwMode="auto">
          <a:xfrm rot="5400000">
            <a:off x="5551620" y="3176960"/>
            <a:ext cx="601663"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65" name="Line 161"/>
          <p:cNvSpPr>
            <a:spLocks noChangeShapeType="1"/>
          </p:cNvSpPr>
          <p:nvPr/>
        </p:nvSpPr>
        <p:spPr bwMode="auto">
          <a:xfrm rot="5400000">
            <a:off x="3121819" y="3647654"/>
            <a:ext cx="339725"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66" name="Text Box 162"/>
          <p:cNvSpPr txBox="1">
            <a:spLocks noChangeArrowheads="1"/>
          </p:cNvSpPr>
          <p:nvPr/>
        </p:nvSpPr>
        <p:spPr bwMode="auto">
          <a:xfrm>
            <a:off x="1203854" y="2080792"/>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互联网</a:t>
            </a:r>
          </a:p>
        </p:txBody>
      </p:sp>
      <p:sp>
        <p:nvSpPr>
          <p:cNvPr id="330767" name="Line 163"/>
          <p:cNvSpPr>
            <a:spLocks noChangeShapeType="1"/>
          </p:cNvSpPr>
          <p:nvPr/>
        </p:nvSpPr>
        <p:spPr bwMode="auto">
          <a:xfrm>
            <a:off x="2562490" y="3461916"/>
            <a:ext cx="6607440" cy="0"/>
          </a:xfrm>
          <a:prstGeom prst="line">
            <a:avLst/>
          </a:prstGeom>
          <a:noFill/>
          <a:ln w="28575">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68" name="Rectangle 164"/>
          <p:cNvSpPr>
            <a:spLocks noChangeArrowheads="1"/>
          </p:cNvSpPr>
          <p:nvPr/>
        </p:nvSpPr>
        <p:spPr bwMode="auto">
          <a:xfrm>
            <a:off x="2490259" y="3414292"/>
            <a:ext cx="92869" cy="98425"/>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30769" name="Rectangle 165"/>
          <p:cNvSpPr>
            <a:spLocks noChangeArrowheads="1"/>
          </p:cNvSpPr>
          <p:nvPr/>
        </p:nvSpPr>
        <p:spPr bwMode="auto">
          <a:xfrm>
            <a:off x="9137254" y="3412703"/>
            <a:ext cx="92869" cy="100013"/>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30770" name="Text Box 166"/>
          <p:cNvSpPr txBox="1">
            <a:spLocks noChangeArrowheads="1"/>
          </p:cNvSpPr>
          <p:nvPr/>
        </p:nvSpPr>
        <p:spPr bwMode="auto">
          <a:xfrm>
            <a:off x="7654794" y="3963567"/>
            <a:ext cx="1042194"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000099"/>
                </a:solidFill>
                <a:latin typeface="Arial" charset="0"/>
                <a:ea typeface="黑体" pitchFamily="49" charset="-122"/>
              </a:rPr>
              <a:t>网络</a:t>
            </a:r>
          </a:p>
          <a:p>
            <a:pPr algn="ctr" eaLnBrk="1" hangingPunct="1"/>
            <a:r>
              <a:rPr kumimoji="1" lang="zh-CN" altLang="en-US" sz="2000" b="1">
                <a:solidFill>
                  <a:srgbClr val="000099"/>
                </a:solidFill>
                <a:latin typeface="Arial" charset="0"/>
                <a:ea typeface="黑体" pitchFamily="49" charset="-122"/>
              </a:rPr>
              <a:t>管理员      </a:t>
            </a:r>
          </a:p>
        </p:txBody>
      </p:sp>
      <p:sp>
        <p:nvSpPr>
          <p:cNvPr id="330771" name="Text Box 167"/>
          <p:cNvSpPr txBox="1">
            <a:spLocks noChangeArrowheads="1"/>
          </p:cNvSpPr>
          <p:nvPr/>
        </p:nvSpPr>
        <p:spPr bwMode="auto">
          <a:xfrm>
            <a:off x="1678517" y="3930229"/>
            <a:ext cx="12811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被管设备</a:t>
            </a:r>
          </a:p>
        </p:txBody>
      </p:sp>
      <p:sp>
        <p:nvSpPr>
          <p:cNvPr id="330772" name="Text Box 168"/>
          <p:cNvSpPr txBox="1">
            <a:spLocks noChangeArrowheads="1"/>
          </p:cNvSpPr>
          <p:nvPr/>
        </p:nvSpPr>
        <p:spPr bwMode="auto">
          <a:xfrm>
            <a:off x="825501" y="4849392"/>
            <a:ext cx="47245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管理程序（运行 </a:t>
            </a:r>
            <a:r>
              <a:rPr kumimoji="1" lang="en-US" altLang="zh-CN" sz="2000" b="1">
                <a:solidFill>
                  <a:srgbClr val="000099"/>
                </a:solidFill>
                <a:latin typeface="Arial" charset="0"/>
                <a:ea typeface="黑体" pitchFamily="49" charset="-122"/>
              </a:rPr>
              <a:t>SNMP </a:t>
            </a:r>
            <a:r>
              <a:rPr kumimoji="1" lang="zh-CN" altLang="en-US" sz="2000" b="1">
                <a:solidFill>
                  <a:srgbClr val="000099"/>
                </a:solidFill>
                <a:latin typeface="Arial" charset="0"/>
                <a:ea typeface="黑体" pitchFamily="49" charset="-122"/>
              </a:rPr>
              <a:t>客户程序）</a:t>
            </a:r>
          </a:p>
        </p:txBody>
      </p:sp>
      <p:sp>
        <p:nvSpPr>
          <p:cNvPr id="330773" name="Text Box 169"/>
          <p:cNvSpPr txBox="1">
            <a:spLocks noChangeArrowheads="1"/>
          </p:cNvSpPr>
          <p:nvPr/>
        </p:nvSpPr>
        <p:spPr bwMode="auto">
          <a:xfrm>
            <a:off x="825501" y="5335167"/>
            <a:ext cx="49810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代理程序（运行 </a:t>
            </a:r>
            <a:r>
              <a:rPr kumimoji="1" lang="en-US" altLang="zh-CN" sz="2000" b="1">
                <a:solidFill>
                  <a:srgbClr val="000099"/>
                </a:solidFill>
                <a:latin typeface="Arial" charset="0"/>
                <a:ea typeface="黑体" pitchFamily="49" charset="-122"/>
              </a:rPr>
              <a:t>SNMP </a:t>
            </a:r>
            <a:r>
              <a:rPr kumimoji="1" lang="zh-CN" altLang="en-US" sz="2000" b="1">
                <a:solidFill>
                  <a:srgbClr val="000099"/>
                </a:solidFill>
                <a:latin typeface="Arial" charset="0"/>
                <a:ea typeface="黑体" pitchFamily="49" charset="-122"/>
              </a:rPr>
              <a:t>服务器程序）</a:t>
            </a:r>
          </a:p>
        </p:txBody>
      </p:sp>
      <p:pic>
        <p:nvPicPr>
          <p:cNvPr id="330774" name="Picture 170"/>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5480977" y="2309392"/>
            <a:ext cx="749829" cy="803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0775" name="Picture 171"/>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5448" y="2576091"/>
            <a:ext cx="834098" cy="468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30776" name="Oval 172"/>
          <p:cNvSpPr>
            <a:spLocks noChangeArrowheads="1"/>
          </p:cNvSpPr>
          <p:nvPr/>
        </p:nvSpPr>
        <p:spPr bwMode="auto">
          <a:xfrm>
            <a:off x="3955522" y="2720553"/>
            <a:ext cx="409310" cy="255588"/>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A</a:t>
            </a:r>
          </a:p>
        </p:txBody>
      </p:sp>
      <p:sp>
        <p:nvSpPr>
          <p:cNvPr id="330777" name="Oval 173"/>
          <p:cNvSpPr>
            <a:spLocks noChangeArrowheads="1"/>
          </p:cNvSpPr>
          <p:nvPr/>
        </p:nvSpPr>
        <p:spPr bwMode="auto">
          <a:xfrm>
            <a:off x="3166138" y="4325517"/>
            <a:ext cx="409310" cy="257175"/>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A</a:t>
            </a:r>
          </a:p>
        </p:txBody>
      </p:sp>
      <p:pic>
        <p:nvPicPr>
          <p:cNvPr id="330778" name="Picture 17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4461" y="2576091"/>
            <a:ext cx="834098" cy="468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330779" name="Oval 176"/>
          <p:cNvSpPr>
            <a:spLocks noChangeArrowheads="1"/>
          </p:cNvSpPr>
          <p:nvPr/>
        </p:nvSpPr>
        <p:spPr bwMode="auto">
          <a:xfrm>
            <a:off x="7199049" y="2720554"/>
            <a:ext cx="409310" cy="257175"/>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A</a:t>
            </a:r>
          </a:p>
        </p:txBody>
      </p:sp>
      <p:sp>
        <p:nvSpPr>
          <p:cNvPr id="330780" name="Oval 177"/>
          <p:cNvSpPr>
            <a:spLocks noChangeArrowheads="1"/>
          </p:cNvSpPr>
          <p:nvPr/>
        </p:nvSpPr>
        <p:spPr bwMode="auto">
          <a:xfrm>
            <a:off x="5663275" y="2776117"/>
            <a:ext cx="407590" cy="257175"/>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A</a:t>
            </a:r>
          </a:p>
        </p:txBody>
      </p:sp>
      <p:sp>
        <p:nvSpPr>
          <p:cNvPr id="330781" name="Oval 178"/>
          <p:cNvSpPr>
            <a:spLocks noChangeArrowheads="1"/>
          </p:cNvSpPr>
          <p:nvPr/>
        </p:nvSpPr>
        <p:spPr bwMode="auto">
          <a:xfrm>
            <a:off x="6327114" y="3879429"/>
            <a:ext cx="472942" cy="30162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M</a:t>
            </a:r>
          </a:p>
        </p:txBody>
      </p:sp>
      <p:pic>
        <p:nvPicPr>
          <p:cNvPr id="330782" name="Picture 179"/>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8887883" y="2174453"/>
            <a:ext cx="749829" cy="801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0783" name="Text Box 180"/>
          <p:cNvSpPr txBox="1">
            <a:spLocks noChangeArrowheads="1"/>
          </p:cNvSpPr>
          <p:nvPr/>
        </p:nvSpPr>
        <p:spPr bwMode="auto">
          <a:xfrm>
            <a:off x="3338116" y="2187154"/>
            <a:ext cx="12811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被管设备</a:t>
            </a:r>
          </a:p>
        </p:txBody>
      </p:sp>
      <p:sp>
        <p:nvSpPr>
          <p:cNvPr id="330784" name="Text Box 181"/>
          <p:cNvSpPr txBox="1">
            <a:spLocks noChangeArrowheads="1"/>
          </p:cNvSpPr>
          <p:nvPr/>
        </p:nvSpPr>
        <p:spPr bwMode="auto">
          <a:xfrm>
            <a:off x="5188612" y="1936329"/>
            <a:ext cx="12811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被管设备</a:t>
            </a:r>
          </a:p>
        </p:txBody>
      </p:sp>
      <p:sp>
        <p:nvSpPr>
          <p:cNvPr id="330785" name="Text Box 182"/>
          <p:cNvSpPr txBox="1">
            <a:spLocks noChangeArrowheads="1"/>
          </p:cNvSpPr>
          <p:nvPr/>
        </p:nvSpPr>
        <p:spPr bwMode="auto">
          <a:xfrm>
            <a:off x="6877448" y="2220492"/>
            <a:ext cx="12811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被管设备</a:t>
            </a:r>
          </a:p>
        </p:txBody>
      </p:sp>
      <p:sp>
        <p:nvSpPr>
          <p:cNvPr id="330786" name="Oval 183"/>
          <p:cNvSpPr>
            <a:spLocks noChangeArrowheads="1"/>
          </p:cNvSpPr>
          <p:nvPr/>
        </p:nvSpPr>
        <p:spPr bwMode="auto">
          <a:xfrm>
            <a:off x="350837" y="4889079"/>
            <a:ext cx="474663" cy="301625"/>
          </a:xfrm>
          <a:prstGeom prst="ellipse">
            <a:avLst/>
          </a:pr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M</a:t>
            </a:r>
          </a:p>
        </p:txBody>
      </p:sp>
      <p:sp>
        <p:nvSpPr>
          <p:cNvPr id="330787" name="Oval 184"/>
          <p:cNvSpPr>
            <a:spLocks noChangeArrowheads="1"/>
          </p:cNvSpPr>
          <p:nvPr/>
        </p:nvSpPr>
        <p:spPr bwMode="auto">
          <a:xfrm>
            <a:off x="350837" y="5339929"/>
            <a:ext cx="474663" cy="301625"/>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A</a:t>
            </a:r>
          </a:p>
        </p:txBody>
      </p:sp>
      <p:sp>
        <p:nvSpPr>
          <p:cNvPr id="330788" name="Freeform 185"/>
          <p:cNvSpPr>
            <a:spLocks/>
          </p:cNvSpPr>
          <p:nvPr/>
        </p:nvSpPr>
        <p:spPr bwMode="auto">
          <a:xfrm>
            <a:off x="3575448" y="4047703"/>
            <a:ext cx="2734469" cy="433388"/>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333399"/>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89" name="Freeform 186"/>
          <p:cNvSpPr>
            <a:spLocks/>
          </p:cNvSpPr>
          <p:nvPr/>
        </p:nvSpPr>
        <p:spPr bwMode="auto">
          <a:xfrm>
            <a:off x="4351073" y="2926928"/>
            <a:ext cx="1991519" cy="1036638"/>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333399"/>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90" name="Freeform 187"/>
          <p:cNvSpPr>
            <a:spLocks/>
          </p:cNvSpPr>
          <p:nvPr/>
        </p:nvSpPr>
        <p:spPr bwMode="auto">
          <a:xfrm>
            <a:off x="5883408" y="3044404"/>
            <a:ext cx="584729" cy="885825"/>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333399"/>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91" name="Freeform 188"/>
          <p:cNvSpPr>
            <a:spLocks/>
          </p:cNvSpPr>
          <p:nvPr/>
        </p:nvSpPr>
        <p:spPr bwMode="auto">
          <a:xfrm>
            <a:off x="6610879" y="2976142"/>
            <a:ext cx="696516" cy="903287"/>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333399"/>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92" name="Freeform 189"/>
          <p:cNvSpPr>
            <a:spLocks/>
          </p:cNvSpPr>
          <p:nvPr/>
        </p:nvSpPr>
        <p:spPr bwMode="auto">
          <a:xfrm>
            <a:off x="6800057" y="2842791"/>
            <a:ext cx="2151460" cy="1103312"/>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333399"/>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30793" name="Oval 190"/>
          <p:cNvSpPr>
            <a:spLocks noChangeArrowheads="1"/>
          </p:cNvSpPr>
          <p:nvPr/>
        </p:nvSpPr>
        <p:spPr bwMode="auto">
          <a:xfrm>
            <a:off x="8887884" y="2618954"/>
            <a:ext cx="409310" cy="257175"/>
          </a:xfrm>
          <a:prstGeom prst="ellipse">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2000" b="1">
                <a:solidFill>
                  <a:srgbClr val="000099"/>
                </a:solidFill>
                <a:latin typeface="Arial" charset="0"/>
                <a:ea typeface="黑体" pitchFamily="49" charset="-122"/>
              </a:rPr>
              <a:t>A</a:t>
            </a:r>
          </a:p>
        </p:txBody>
      </p:sp>
      <p:sp>
        <p:nvSpPr>
          <p:cNvPr id="330794" name="Text Box 191"/>
          <p:cNvSpPr txBox="1">
            <a:spLocks noChangeArrowheads="1"/>
          </p:cNvSpPr>
          <p:nvPr/>
        </p:nvSpPr>
        <p:spPr bwMode="auto">
          <a:xfrm>
            <a:off x="8600679" y="1818854"/>
            <a:ext cx="12811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Arial" charset="0"/>
                <a:ea typeface="黑体" pitchFamily="49" charset="-122"/>
              </a:rPr>
              <a:t> </a:t>
            </a:r>
            <a:r>
              <a:rPr kumimoji="1" lang="zh-CN" altLang="en-US" sz="2000" b="1">
                <a:solidFill>
                  <a:srgbClr val="000099"/>
                </a:solidFill>
                <a:latin typeface="Arial" charset="0"/>
                <a:ea typeface="黑体" pitchFamily="49" charset="-122"/>
              </a:rPr>
              <a:t>被管设备</a:t>
            </a:r>
          </a:p>
        </p:txBody>
      </p:sp>
      <p:sp>
        <p:nvSpPr>
          <p:cNvPr id="330795" name="Text Box 192"/>
          <p:cNvSpPr txBox="1">
            <a:spLocks noChangeArrowheads="1"/>
          </p:cNvSpPr>
          <p:nvPr/>
        </p:nvSpPr>
        <p:spPr bwMode="auto">
          <a:xfrm rot="-527046">
            <a:off x="4094897" y="3755575"/>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网管协议</a:t>
            </a:r>
          </a:p>
        </p:txBody>
      </p:sp>
    </p:spTree>
    <p:extLst>
      <p:ext uri="{BB962C8B-B14F-4D97-AF65-F5344CB8AC3E}">
        <p14:creationId xmlns:p14="http://schemas.microsoft.com/office/powerpoint/2010/main" val="3398737830"/>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2"/>
          <p:cNvSpPr>
            <a:spLocks noGrp="1" noChangeArrowheads="1"/>
          </p:cNvSpPr>
          <p:nvPr>
            <p:ph type="title"/>
          </p:nvPr>
        </p:nvSpPr>
        <p:spPr/>
        <p:txBody>
          <a:bodyPr/>
          <a:lstStyle/>
          <a:p>
            <a:pPr algn="ctr" eaLnBrk="1" hangingPunct="1"/>
            <a:r>
              <a:rPr lang="zh-CN" altLang="en-US" smtClean="0">
                <a:ea typeface="黑体" pitchFamily="49" charset="-122"/>
              </a:rPr>
              <a:t>网络管理模型中的主要构件 </a:t>
            </a:r>
          </a:p>
        </p:txBody>
      </p:sp>
      <p:sp>
        <p:nvSpPr>
          <p:cNvPr id="332803" name="Rectangle 3"/>
          <p:cNvSpPr>
            <a:spLocks noGrp="1" noChangeArrowheads="1"/>
          </p:cNvSpPr>
          <p:nvPr>
            <p:ph idx="1"/>
          </p:nvPr>
        </p:nvSpPr>
        <p:spPr/>
        <p:txBody>
          <a:bodyPr/>
          <a:lstStyle/>
          <a:p>
            <a:pPr eaLnBrk="1" hangingPunct="1"/>
            <a:r>
              <a:rPr lang="zh-CN" altLang="en-US" sz="2800" dirty="0" smtClean="0">
                <a:solidFill>
                  <a:srgbClr val="FF0000"/>
                </a:solidFill>
                <a:ea typeface="黑体" pitchFamily="49" charset="-122"/>
              </a:rPr>
              <a:t>管理站</a:t>
            </a:r>
            <a:r>
              <a:rPr lang="zh-CN" altLang="en-US" sz="2800" dirty="0" smtClean="0">
                <a:ea typeface="黑体" pitchFamily="49" charset="-122"/>
              </a:rPr>
              <a:t>也常称为</a:t>
            </a:r>
            <a:r>
              <a:rPr lang="zh-CN" altLang="en-US" sz="2800" dirty="0" smtClean="0">
                <a:solidFill>
                  <a:srgbClr val="FF0000"/>
                </a:solidFill>
                <a:ea typeface="黑体" pitchFamily="49" charset="-122"/>
              </a:rPr>
              <a:t>网络运行中心</a:t>
            </a:r>
            <a:r>
              <a:rPr lang="zh-CN" altLang="en-US" sz="2800" dirty="0" smtClean="0">
                <a:ea typeface="黑体" pitchFamily="49" charset="-122"/>
              </a:rPr>
              <a:t> </a:t>
            </a:r>
            <a:r>
              <a:rPr lang="en-US" altLang="zh-CN" sz="2800" dirty="0" smtClean="0">
                <a:ea typeface="黑体" pitchFamily="49" charset="-122"/>
              </a:rPr>
              <a:t>NOC (Network Operations Center)</a:t>
            </a:r>
            <a:r>
              <a:rPr lang="zh-CN" altLang="en-US" sz="2800" dirty="0" smtClean="0">
                <a:ea typeface="黑体" pitchFamily="49" charset="-122"/>
              </a:rPr>
              <a:t>，是网络管理系统的核心。</a:t>
            </a:r>
          </a:p>
          <a:p>
            <a:pPr eaLnBrk="1" hangingPunct="1"/>
            <a:r>
              <a:rPr lang="zh-CN" altLang="en-US" sz="2800" dirty="0" smtClean="0">
                <a:solidFill>
                  <a:srgbClr val="FF0000"/>
                </a:solidFill>
                <a:ea typeface="黑体" pitchFamily="49" charset="-122"/>
              </a:rPr>
              <a:t>管理程序</a:t>
            </a:r>
            <a:r>
              <a:rPr lang="zh-CN" altLang="en-US" sz="2800" dirty="0" smtClean="0">
                <a:ea typeface="黑体" pitchFamily="49" charset="-122"/>
              </a:rPr>
              <a:t>在运行时就成为</a:t>
            </a:r>
            <a:r>
              <a:rPr lang="zh-CN" altLang="en-US" sz="2800" dirty="0" smtClean="0">
                <a:solidFill>
                  <a:srgbClr val="FF0000"/>
                </a:solidFill>
                <a:ea typeface="黑体" pitchFamily="49" charset="-122"/>
              </a:rPr>
              <a:t>管理进程</a:t>
            </a:r>
            <a:r>
              <a:rPr lang="zh-CN" altLang="en-US" sz="2800" dirty="0" smtClean="0">
                <a:ea typeface="黑体" pitchFamily="49" charset="-122"/>
              </a:rPr>
              <a:t>。</a:t>
            </a:r>
          </a:p>
          <a:p>
            <a:pPr eaLnBrk="1" hangingPunct="1"/>
            <a:r>
              <a:rPr lang="zh-CN" altLang="en-US" sz="2800" dirty="0" smtClean="0">
                <a:ea typeface="黑体" pitchFamily="49" charset="-122"/>
              </a:rPr>
              <a:t>管理站（硬件）或管理程序（软件）都可称为</a:t>
            </a:r>
            <a:r>
              <a:rPr lang="zh-CN" altLang="en-US" sz="2800" dirty="0" smtClean="0">
                <a:solidFill>
                  <a:srgbClr val="FF0000"/>
                </a:solidFill>
                <a:ea typeface="黑体" pitchFamily="49" charset="-122"/>
              </a:rPr>
              <a:t>管理者</a:t>
            </a:r>
            <a:r>
              <a:rPr lang="en-US" altLang="zh-CN" sz="2800" dirty="0" smtClean="0">
                <a:ea typeface="黑体" pitchFamily="49" charset="-122"/>
              </a:rPr>
              <a:t>(manager)</a:t>
            </a:r>
            <a:r>
              <a:rPr lang="zh-CN" altLang="en-US" sz="2800" dirty="0" smtClean="0">
                <a:ea typeface="黑体" pitchFamily="49" charset="-122"/>
              </a:rPr>
              <a:t>。</a:t>
            </a:r>
          </a:p>
          <a:p>
            <a:pPr eaLnBrk="1" hangingPunct="1"/>
            <a:r>
              <a:rPr lang="en-US" altLang="zh-CN" sz="2800" dirty="0" smtClean="0">
                <a:solidFill>
                  <a:srgbClr val="FF0000"/>
                </a:solidFill>
                <a:ea typeface="黑体" pitchFamily="49" charset="-122"/>
              </a:rPr>
              <a:t>Manager</a:t>
            </a:r>
            <a:r>
              <a:rPr lang="en-US" altLang="zh-CN" sz="2800" dirty="0" smtClean="0">
                <a:solidFill>
                  <a:schemeClr val="hlink"/>
                </a:solidFill>
                <a:ea typeface="黑体" pitchFamily="49" charset="-122"/>
              </a:rPr>
              <a:t> </a:t>
            </a:r>
            <a:r>
              <a:rPr lang="zh-CN" altLang="en-US" sz="2800" dirty="0" smtClean="0">
                <a:ea typeface="黑体" pitchFamily="49" charset="-122"/>
              </a:rPr>
              <a:t>不是指人而是指机器或软件。</a:t>
            </a:r>
          </a:p>
          <a:p>
            <a:pPr eaLnBrk="1" hangingPunct="1"/>
            <a:r>
              <a:rPr lang="zh-CN" altLang="en-US" sz="2800" dirty="0" smtClean="0">
                <a:solidFill>
                  <a:srgbClr val="FF0000"/>
                </a:solidFill>
                <a:ea typeface="黑体" pitchFamily="49" charset="-122"/>
              </a:rPr>
              <a:t>网络管理员 </a:t>
            </a:r>
            <a:r>
              <a:rPr lang="en-US" altLang="zh-CN" sz="2800" dirty="0" smtClean="0">
                <a:ea typeface="黑体" pitchFamily="49" charset="-122"/>
              </a:rPr>
              <a:t>(administrator) </a:t>
            </a:r>
            <a:r>
              <a:rPr lang="zh-CN" altLang="en-US" sz="2800" dirty="0" smtClean="0">
                <a:ea typeface="黑体" pitchFamily="49" charset="-122"/>
              </a:rPr>
              <a:t>指的是人。大型网络往往实行多级管理，因而有多个管理者，而一个管理者一般只管理本地网络的设备。</a:t>
            </a:r>
          </a:p>
        </p:txBody>
      </p:sp>
    </p:spTree>
    <p:extLst>
      <p:ext uri="{BB962C8B-B14F-4D97-AF65-F5344CB8AC3E}">
        <p14:creationId xmlns:p14="http://schemas.microsoft.com/office/powerpoint/2010/main" val="2704642449"/>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2"/>
          <p:cNvSpPr>
            <a:spLocks noGrp="1" noChangeArrowheads="1"/>
          </p:cNvSpPr>
          <p:nvPr>
            <p:ph type="title"/>
          </p:nvPr>
        </p:nvSpPr>
        <p:spPr/>
        <p:txBody>
          <a:bodyPr/>
          <a:lstStyle/>
          <a:p>
            <a:pPr algn="ctr" eaLnBrk="1" hangingPunct="1"/>
            <a:r>
              <a:rPr lang="zh-CN" altLang="en-US" dirty="0" smtClean="0">
                <a:ea typeface="黑体" pitchFamily="49" charset="-122"/>
              </a:rPr>
              <a:t>被管对象 </a:t>
            </a:r>
            <a:r>
              <a:rPr lang="en-US" altLang="zh-CN" dirty="0" smtClean="0">
                <a:ea typeface="黑体" pitchFamily="49" charset="-122"/>
              </a:rPr>
              <a:t>(Managed Object)</a:t>
            </a:r>
            <a:r>
              <a:rPr lang="zh-CN" altLang="en-US" dirty="0" smtClean="0">
                <a:ea typeface="黑体" pitchFamily="49" charset="-122"/>
              </a:rPr>
              <a:t>。</a:t>
            </a:r>
          </a:p>
        </p:txBody>
      </p:sp>
      <p:sp>
        <p:nvSpPr>
          <p:cNvPr id="323588" name="Rectangle 3"/>
          <p:cNvSpPr>
            <a:spLocks noGrp="1" noChangeArrowheads="1"/>
          </p:cNvSpPr>
          <p:nvPr>
            <p:ph idx="1"/>
          </p:nvPr>
        </p:nvSpPr>
        <p:spPr/>
        <p:txBody>
          <a:bodyPr/>
          <a:lstStyle/>
          <a:p>
            <a:pPr eaLnBrk="1" hangingPunct="1">
              <a:defRPr/>
            </a:pPr>
            <a:r>
              <a:rPr lang="zh-CN" altLang="en-US" dirty="0" smtClean="0"/>
              <a:t>网络的每一个被管设备中可能有多个</a:t>
            </a:r>
            <a:r>
              <a:rPr lang="zh-CN" altLang="en-US" dirty="0" smtClean="0">
                <a:solidFill>
                  <a:srgbClr val="FF0000"/>
                </a:solidFill>
              </a:rPr>
              <a:t>被管对象</a:t>
            </a:r>
            <a:r>
              <a:rPr lang="zh-CN" altLang="en-US" dirty="0" smtClean="0"/>
              <a:t>。</a:t>
            </a:r>
          </a:p>
          <a:p>
            <a:pPr eaLnBrk="1" hangingPunct="1">
              <a:defRPr/>
            </a:pPr>
            <a:r>
              <a:rPr lang="zh-CN" altLang="en-US" dirty="0" smtClean="0"/>
              <a:t>被管设备有时可称为</a:t>
            </a:r>
            <a:r>
              <a:rPr lang="zh-CN" altLang="en-US" dirty="0" smtClean="0">
                <a:solidFill>
                  <a:srgbClr val="FF0000"/>
                </a:solidFill>
              </a:rPr>
              <a:t>网络元素</a:t>
            </a:r>
            <a:r>
              <a:rPr lang="zh-CN" altLang="en-US" dirty="0" smtClean="0"/>
              <a:t>或</a:t>
            </a:r>
            <a:r>
              <a:rPr lang="zh-CN" altLang="en-US" dirty="0" smtClean="0">
                <a:solidFill>
                  <a:srgbClr val="FF0000"/>
                </a:solidFill>
              </a:rPr>
              <a:t>网元</a:t>
            </a:r>
            <a:r>
              <a:rPr lang="zh-CN" altLang="en-US" dirty="0" smtClean="0"/>
              <a:t>。</a:t>
            </a:r>
          </a:p>
          <a:p>
            <a:pPr eaLnBrk="1" hangingPunct="1">
              <a:defRPr/>
            </a:pPr>
            <a:r>
              <a:rPr lang="zh-CN" altLang="en-US" dirty="0" smtClean="0"/>
              <a:t>在被管设备中也会有一些不能被管的对象。 </a:t>
            </a:r>
          </a:p>
          <a:p>
            <a:pPr eaLnBrk="1" hangingPunct="1">
              <a:defRPr/>
            </a:pPr>
            <a:endParaRPr lang="en-US" altLang="zh-CN" dirty="0" smtClean="0"/>
          </a:p>
        </p:txBody>
      </p:sp>
    </p:spTree>
    <p:extLst>
      <p:ext uri="{BB962C8B-B14F-4D97-AF65-F5344CB8AC3E}">
        <p14:creationId xmlns:p14="http://schemas.microsoft.com/office/powerpoint/2010/main" val="3401060673"/>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Rectangle 2"/>
          <p:cNvSpPr>
            <a:spLocks noGrp="1" noChangeArrowheads="1"/>
          </p:cNvSpPr>
          <p:nvPr>
            <p:ph type="title"/>
          </p:nvPr>
        </p:nvSpPr>
        <p:spPr/>
        <p:txBody>
          <a:bodyPr/>
          <a:lstStyle/>
          <a:p>
            <a:pPr algn="ctr" eaLnBrk="1" hangingPunct="1"/>
            <a:r>
              <a:rPr lang="zh-CN" altLang="en-US" dirty="0" smtClean="0">
                <a:ea typeface="黑体" pitchFamily="49" charset="-122"/>
              </a:rPr>
              <a:t>代理 </a:t>
            </a:r>
            <a:r>
              <a:rPr lang="en-US" altLang="zh-CN" dirty="0" smtClean="0">
                <a:ea typeface="黑体" pitchFamily="49" charset="-122"/>
              </a:rPr>
              <a:t>(agent)</a:t>
            </a:r>
          </a:p>
        </p:txBody>
      </p:sp>
      <p:sp>
        <p:nvSpPr>
          <p:cNvPr id="325636" name="Rectangle 3"/>
          <p:cNvSpPr>
            <a:spLocks noGrp="1" noChangeArrowheads="1"/>
          </p:cNvSpPr>
          <p:nvPr>
            <p:ph idx="1"/>
          </p:nvPr>
        </p:nvSpPr>
        <p:spPr/>
        <p:txBody>
          <a:bodyPr/>
          <a:lstStyle/>
          <a:p>
            <a:pPr eaLnBrk="1" hangingPunct="1">
              <a:defRPr/>
            </a:pPr>
            <a:r>
              <a:rPr lang="zh-CN" altLang="en-US" dirty="0" smtClean="0"/>
              <a:t>在每一个被管设备中都要运行一个程序以便和管理站中的管理程序进行通信。这些运行着的程序叫做</a:t>
            </a:r>
            <a:r>
              <a:rPr lang="zh-CN" altLang="en-US" dirty="0" smtClean="0">
                <a:solidFill>
                  <a:srgbClr val="FF0000"/>
                </a:solidFill>
              </a:rPr>
              <a:t>网络管理代理程序</a:t>
            </a:r>
            <a:r>
              <a:rPr lang="zh-CN" altLang="en-US" dirty="0" smtClean="0"/>
              <a:t>，或简称为</a:t>
            </a:r>
            <a:r>
              <a:rPr lang="zh-CN" altLang="en-US" dirty="0" smtClean="0">
                <a:solidFill>
                  <a:srgbClr val="FF0000"/>
                </a:solidFill>
              </a:rPr>
              <a:t>代理</a:t>
            </a:r>
            <a:r>
              <a:rPr lang="zh-CN" altLang="en-US" dirty="0" smtClean="0"/>
              <a:t>。</a:t>
            </a:r>
          </a:p>
          <a:p>
            <a:pPr eaLnBrk="1" hangingPunct="1">
              <a:defRPr/>
            </a:pPr>
            <a:r>
              <a:rPr lang="zh-CN" altLang="en-US" dirty="0" smtClean="0"/>
              <a:t>代理程序在管理程序的命令和控制下在被管设备上采取本地的行动。</a:t>
            </a:r>
          </a:p>
        </p:txBody>
      </p:sp>
    </p:spTree>
    <p:extLst>
      <p:ext uri="{BB962C8B-B14F-4D97-AF65-F5344CB8AC3E}">
        <p14:creationId xmlns:p14="http://schemas.microsoft.com/office/powerpoint/2010/main" val="2725342113"/>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Rectangle 2"/>
          <p:cNvSpPr>
            <a:spLocks noGrp="1" noChangeArrowheads="1"/>
          </p:cNvSpPr>
          <p:nvPr>
            <p:ph type="title"/>
          </p:nvPr>
        </p:nvSpPr>
        <p:spPr/>
        <p:txBody>
          <a:bodyPr/>
          <a:lstStyle/>
          <a:p>
            <a:pPr algn="ctr" eaLnBrk="1" hangingPunct="1"/>
            <a:r>
              <a:rPr lang="zh-CN" altLang="en-US" smtClean="0">
                <a:ea typeface="黑体" pitchFamily="49" charset="-122"/>
              </a:rPr>
              <a:t>网络管理协议 </a:t>
            </a:r>
          </a:p>
        </p:txBody>
      </p:sp>
      <p:sp>
        <p:nvSpPr>
          <p:cNvPr id="327684" name="Rectangle 3"/>
          <p:cNvSpPr>
            <a:spLocks noGrp="1" noChangeArrowheads="1"/>
          </p:cNvSpPr>
          <p:nvPr>
            <p:ph idx="1"/>
          </p:nvPr>
        </p:nvSpPr>
        <p:spPr/>
        <p:txBody>
          <a:bodyPr/>
          <a:lstStyle/>
          <a:p>
            <a:pPr eaLnBrk="1" hangingPunct="1">
              <a:defRPr/>
            </a:pPr>
            <a:r>
              <a:rPr lang="zh-CN" altLang="en-US" dirty="0" smtClean="0">
                <a:solidFill>
                  <a:srgbClr val="FF0000"/>
                </a:solidFill>
              </a:rPr>
              <a:t>网络管理协议</a:t>
            </a:r>
            <a:r>
              <a:rPr lang="zh-CN" altLang="en-US" dirty="0" smtClean="0"/>
              <a:t>简称为</a:t>
            </a:r>
            <a:r>
              <a:rPr lang="zh-CN" altLang="en-US" dirty="0" smtClean="0">
                <a:solidFill>
                  <a:srgbClr val="FF0000"/>
                </a:solidFill>
              </a:rPr>
              <a:t>网管协议</a:t>
            </a:r>
            <a:r>
              <a:rPr lang="zh-CN" altLang="en-US" dirty="0" smtClean="0"/>
              <a:t>。</a:t>
            </a:r>
          </a:p>
          <a:p>
            <a:pPr eaLnBrk="1" hangingPunct="1">
              <a:defRPr/>
            </a:pPr>
            <a:r>
              <a:rPr lang="zh-CN" altLang="en-US" dirty="0" smtClean="0"/>
              <a:t>需要注意的是，并不是网管协议本身来管理网络。</a:t>
            </a:r>
            <a:r>
              <a:rPr lang="zh-CN" altLang="en-US" dirty="0" smtClean="0">
                <a:solidFill>
                  <a:srgbClr val="0000FF"/>
                </a:solidFill>
              </a:rPr>
              <a:t>网管协议是管理程序和代理程序之间进行通信的规则。</a:t>
            </a:r>
          </a:p>
          <a:p>
            <a:pPr eaLnBrk="1" hangingPunct="1">
              <a:defRPr/>
            </a:pPr>
            <a:r>
              <a:rPr lang="zh-CN" altLang="en-US" dirty="0" smtClean="0"/>
              <a:t>网络管理员利用网管协议通过管理站对网络中的被管设备进行管理。 </a:t>
            </a:r>
          </a:p>
        </p:txBody>
      </p:sp>
    </p:spTree>
    <p:extLst>
      <p:ext uri="{BB962C8B-B14F-4D97-AF65-F5344CB8AC3E}">
        <p14:creationId xmlns:p14="http://schemas.microsoft.com/office/powerpoint/2010/main" val="3945807649"/>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Rectangle 2"/>
          <p:cNvSpPr>
            <a:spLocks noGrp="1" noChangeArrowheads="1"/>
          </p:cNvSpPr>
          <p:nvPr>
            <p:ph type="title"/>
          </p:nvPr>
        </p:nvSpPr>
        <p:spPr/>
        <p:txBody>
          <a:bodyPr/>
          <a:lstStyle/>
          <a:p>
            <a:pPr algn="ctr" eaLnBrk="1" hangingPunct="1"/>
            <a:r>
              <a:rPr lang="zh-CN" altLang="en-US" smtClean="0">
                <a:ea typeface="黑体" pitchFamily="49" charset="-122"/>
              </a:rPr>
              <a:t>客户服务器方式</a:t>
            </a:r>
          </a:p>
        </p:txBody>
      </p:sp>
      <p:sp>
        <p:nvSpPr>
          <p:cNvPr id="329732" name="Rectangle 3"/>
          <p:cNvSpPr>
            <a:spLocks noGrp="1" noChangeArrowheads="1"/>
          </p:cNvSpPr>
          <p:nvPr>
            <p:ph idx="1"/>
          </p:nvPr>
        </p:nvSpPr>
        <p:spPr/>
        <p:txBody>
          <a:bodyPr/>
          <a:lstStyle/>
          <a:p>
            <a:pPr eaLnBrk="1" hangingPunct="1">
              <a:defRPr/>
            </a:pPr>
            <a:r>
              <a:rPr lang="zh-CN" altLang="en-US" dirty="0" smtClean="0"/>
              <a:t>管理程序和代理程序按</a:t>
            </a:r>
            <a:r>
              <a:rPr lang="zh-CN" altLang="en-US" dirty="0" smtClean="0">
                <a:solidFill>
                  <a:srgbClr val="FF0000"/>
                </a:solidFill>
              </a:rPr>
              <a:t>客户服务器方式</a:t>
            </a:r>
            <a:r>
              <a:rPr lang="zh-CN" altLang="en-US" dirty="0" smtClean="0"/>
              <a:t>工作。</a:t>
            </a:r>
          </a:p>
          <a:p>
            <a:pPr eaLnBrk="1" hangingPunct="1">
              <a:defRPr/>
            </a:pPr>
            <a:r>
              <a:rPr lang="zh-CN" altLang="en-US" dirty="0" smtClean="0"/>
              <a:t>管理程序运行 </a:t>
            </a:r>
            <a:r>
              <a:rPr lang="en-US" altLang="zh-CN" dirty="0" smtClean="0">
                <a:solidFill>
                  <a:srgbClr val="FF0000"/>
                </a:solidFill>
              </a:rPr>
              <a:t>SNMP </a:t>
            </a:r>
            <a:r>
              <a:rPr lang="zh-CN" altLang="en-US" dirty="0" smtClean="0">
                <a:solidFill>
                  <a:srgbClr val="FF0000"/>
                </a:solidFill>
              </a:rPr>
              <a:t>客户程序</a:t>
            </a:r>
            <a:r>
              <a:rPr lang="zh-CN" altLang="en-US" dirty="0" smtClean="0"/>
              <a:t>，向某个代理程序发出请求（或命令），代理程序运行 </a:t>
            </a:r>
            <a:r>
              <a:rPr lang="en-US" altLang="zh-CN" dirty="0" smtClean="0">
                <a:solidFill>
                  <a:srgbClr val="FF0000"/>
                </a:solidFill>
              </a:rPr>
              <a:t>SNMP </a:t>
            </a:r>
            <a:r>
              <a:rPr lang="zh-CN" altLang="en-US" dirty="0" smtClean="0">
                <a:solidFill>
                  <a:srgbClr val="FF0000"/>
                </a:solidFill>
              </a:rPr>
              <a:t>服务器程序，</a:t>
            </a:r>
            <a:r>
              <a:rPr lang="zh-CN" altLang="en-US" dirty="0" smtClean="0"/>
              <a:t>返回响应（或执行某个动作）。</a:t>
            </a:r>
          </a:p>
          <a:p>
            <a:pPr eaLnBrk="1" hangingPunct="1">
              <a:defRPr/>
            </a:pPr>
            <a:r>
              <a:rPr lang="zh-CN" altLang="en-US" dirty="0" smtClean="0"/>
              <a:t>在网管系统中往往是一个（或少数几个）客户程序与很多的服务器程序进行交互。</a:t>
            </a:r>
          </a:p>
        </p:txBody>
      </p:sp>
    </p:spTree>
    <p:extLst>
      <p:ext uri="{BB962C8B-B14F-4D97-AF65-F5344CB8AC3E}">
        <p14:creationId xmlns:p14="http://schemas.microsoft.com/office/powerpoint/2010/main" val="2152677583"/>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Rectangle 2"/>
          <p:cNvSpPr>
            <a:spLocks noGrp="1" noChangeArrowheads="1"/>
          </p:cNvSpPr>
          <p:nvPr>
            <p:ph type="title"/>
          </p:nvPr>
        </p:nvSpPr>
        <p:spPr/>
        <p:txBody>
          <a:bodyPr/>
          <a:lstStyle/>
          <a:p>
            <a:pPr algn="ctr" eaLnBrk="1" hangingPunct="1"/>
            <a:r>
              <a:rPr lang="zh-CN" altLang="en-US" dirty="0" smtClean="0">
                <a:ea typeface="黑体" pitchFamily="49" charset="-122"/>
              </a:rPr>
              <a:t>网络管理的基本原理</a:t>
            </a:r>
          </a:p>
        </p:txBody>
      </p:sp>
      <p:sp>
        <p:nvSpPr>
          <p:cNvPr id="331780" name="Rectangle 3"/>
          <p:cNvSpPr>
            <a:spLocks noGrp="1" noChangeArrowheads="1"/>
          </p:cNvSpPr>
          <p:nvPr>
            <p:ph idx="1"/>
          </p:nvPr>
        </p:nvSpPr>
        <p:spPr/>
        <p:txBody>
          <a:bodyPr/>
          <a:lstStyle/>
          <a:p>
            <a:pPr eaLnBrk="1" hangingPunct="1">
              <a:defRPr/>
            </a:pPr>
            <a:r>
              <a:rPr lang="zh-CN" altLang="en-US" dirty="0" smtClean="0"/>
              <a:t>若要管理某个对象，就必然会给该对象添加一些软件或硬件，但这种“添加”必须</a:t>
            </a:r>
            <a:r>
              <a:rPr lang="zh-CN" altLang="en-US" dirty="0" smtClean="0">
                <a:solidFill>
                  <a:srgbClr val="FF0000"/>
                </a:solidFill>
              </a:rPr>
              <a:t>对原有对象的影响尽量小些。</a:t>
            </a:r>
          </a:p>
        </p:txBody>
      </p:sp>
    </p:spTree>
    <p:extLst>
      <p:ext uri="{BB962C8B-B14F-4D97-AF65-F5344CB8AC3E}">
        <p14:creationId xmlns:p14="http://schemas.microsoft.com/office/powerpoint/2010/main" val="331076301"/>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Rectangle 2"/>
          <p:cNvSpPr>
            <a:spLocks noGrp="1" noChangeArrowheads="1"/>
          </p:cNvSpPr>
          <p:nvPr>
            <p:ph type="title"/>
          </p:nvPr>
        </p:nvSpPr>
        <p:spPr/>
        <p:txBody>
          <a:bodyPr/>
          <a:lstStyle/>
          <a:p>
            <a:pPr algn="ctr" eaLnBrk="1" hangingPunct="1"/>
            <a:r>
              <a:rPr lang="en-US" altLang="zh-CN" smtClean="0">
                <a:ea typeface="黑体" pitchFamily="49" charset="-122"/>
              </a:rPr>
              <a:t>SNMP </a:t>
            </a:r>
            <a:r>
              <a:rPr lang="zh-CN" altLang="en-US" smtClean="0">
                <a:ea typeface="黑体" pitchFamily="49" charset="-122"/>
              </a:rPr>
              <a:t>的指导思想</a:t>
            </a:r>
          </a:p>
        </p:txBody>
      </p:sp>
      <p:sp>
        <p:nvSpPr>
          <p:cNvPr id="344067" name="Rectangle 3"/>
          <p:cNvSpPr>
            <a:spLocks noGrp="1" noChangeArrowheads="1"/>
          </p:cNvSpPr>
          <p:nvPr>
            <p:ph idx="1"/>
          </p:nvPr>
        </p:nvSpPr>
        <p:spPr/>
        <p:txBody>
          <a:bodyPr/>
          <a:lstStyle/>
          <a:p>
            <a:pPr eaLnBrk="1" hangingPunct="1"/>
            <a:r>
              <a:rPr lang="en-US" altLang="zh-CN" dirty="0" smtClean="0">
                <a:ea typeface="黑体" pitchFamily="49" charset="-122"/>
              </a:rPr>
              <a:t>SNMP </a:t>
            </a:r>
            <a:r>
              <a:rPr lang="zh-CN" altLang="en-US" dirty="0" smtClean="0">
                <a:ea typeface="黑体" pitchFamily="49" charset="-122"/>
              </a:rPr>
              <a:t>最重要的指导思想就是要</a:t>
            </a:r>
            <a:r>
              <a:rPr lang="zh-CN" altLang="en-US" dirty="0" smtClean="0">
                <a:solidFill>
                  <a:srgbClr val="FF0000"/>
                </a:solidFill>
                <a:ea typeface="黑体" pitchFamily="49" charset="-122"/>
              </a:rPr>
              <a:t>尽可能简单。</a:t>
            </a:r>
          </a:p>
          <a:p>
            <a:pPr eaLnBrk="1" hangingPunct="1"/>
            <a:r>
              <a:rPr lang="en-US" altLang="zh-CN" dirty="0" smtClean="0">
                <a:ea typeface="黑体" pitchFamily="49" charset="-122"/>
              </a:rPr>
              <a:t>SNMP </a:t>
            </a:r>
            <a:r>
              <a:rPr lang="zh-CN" altLang="en-US" dirty="0" smtClean="0">
                <a:ea typeface="黑体" pitchFamily="49" charset="-122"/>
              </a:rPr>
              <a:t>的基本功能包括监视网络性能、检测分析网络差错和配置网络设备等。</a:t>
            </a:r>
          </a:p>
          <a:p>
            <a:pPr eaLnBrk="1" hangingPunct="1"/>
            <a:r>
              <a:rPr lang="zh-CN" altLang="en-US" dirty="0" smtClean="0">
                <a:ea typeface="黑体" pitchFamily="49" charset="-122"/>
              </a:rPr>
              <a:t>在网络正常工作时，</a:t>
            </a:r>
            <a:r>
              <a:rPr lang="en-US" altLang="zh-CN" dirty="0" smtClean="0">
                <a:ea typeface="黑体" pitchFamily="49" charset="-122"/>
              </a:rPr>
              <a:t>SNMP </a:t>
            </a:r>
            <a:r>
              <a:rPr lang="zh-CN" altLang="en-US" dirty="0" smtClean="0">
                <a:ea typeface="黑体" pitchFamily="49" charset="-122"/>
              </a:rPr>
              <a:t>可实现统计、配置、和测试等功能。当网络出故障时，可实现各种差错检测和恢复功能。</a:t>
            </a:r>
          </a:p>
          <a:p>
            <a:pPr eaLnBrk="1" hangingPunct="1"/>
            <a:r>
              <a:rPr lang="zh-CN" altLang="en-US" dirty="0" smtClean="0">
                <a:ea typeface="黑体" pitchFamily="49" charset="-122"/>
              </a:rPr>
              <a:t>虽然 </a:t>
            </a:r>
            <a:r>
              <a:rPr lang="en-US" altLang="zh-CN" dirty="0" smtClean="0">
                <a:ea typeface="黑体" pitchFamily="49" charset="-122"/>
              </a:rPr>
              <a:t>SNMP </a:t>
            </a:r>
            <a:r>
              <a:rPr lang="zh-CN" altLang="en-US" dirty="0" smtClean="0">
                <a:ea typeface="黑体" pitchFamily="49" charset="-122"/>
              </a:rPr>
              <a:t>是在 </a:t>
            </a:r>
            <a:r>
              <a:rPr lang="en-US" altLang="zh-CN" dirty="0" smtClean="0">
                <a:ea typeface="黑体" pitchFamily="49" charset="-122"/>
              </a:rPr>
              <a:t>TCP/IP </a:t>
            </a:r>
            <a:r>
              <a:rPr lang="zh-CN" altLang="en-US" dirty="0" smtClean="0">
                <a:ea typeface="黑体" pitchFamily="49" charset="-122"/>
              </a:rPr>
              <a:t>基础上的网络管理协议，但也可扩展到其他类型的网络设备上。 </a:t>
            </a:r>
          </a:p>
        </p:txBody>
      </p:sp>
    </p:spTree>
    <p:extLst>
      <p:ext uri="{BB962C8B-B14F-4D97-AF65-F5344CB8AC3E}">
        <p14:creationId xmlns:p14="http://schemas.microsoft.com/office/powerpoint/2010/main" val="4054352484"/>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Rectangle 2"/>
          <p:cNvSpPr>
            <a:spLocks noGrp="1" noChangeArrowheads="1"/>
          </p:cNvSpPr>
          <p:nvPr>
            <p:ph type="title"/>
          </p:nvPr>
        </p:nvSpPr>
        <p:spPr/>
        <p:txBody>
          <a:bodyPr/>
          <a:lstStyle/>
          <a:p>
            <a:pPr algn="ctr" eaLnBrk="1" hangingPunct="1"/>
            <a:r>
              <a:rPr lang="en-US" altLang="zh-CN" dirty="0" smtClean="0">
                <a:ea typeface="黑体" pitchFamily="49" charset="-122"/>
              </a:rPr>
              <a:t>SNMP </a:t>
            </a:r>
            <a:r>
              <a:rPr lang="zh-CN" altLang="en-US" dirty="0" smtClean="0">
                <a:ea typeface="黑体" pitchFamily="49" charset="-122"/>
              </a:rPr>
              <a:t>的管理站和委托代理</a:t>
            </a:r>
          </a:p>
        </p:txBody>
      </p:sp>
      <p:sp>
        <p:nvSpPr>
          <p:cNvPr id="346115" name="Rectangle 3"/>
          <p:cNvSpPr>
            <a:spLocks noGrp="1" noChangeArrowheads="1"/>
          </p:cNvSpPr>
          <p:nvPr>
            <p:ph idx="1"/>
          </p:nvPr>
        </p:nvSpPr>
        <p:spPr/>
        <p:txBody>
          <a:bodyPr/>
          <a:lstStyle/>
          <a:p>
            <a:pPr eaLnBrk="1" hangingPunct="1"/>
            <a:r>
              <a:rPr lang="zh-CN" altLang="en-US" dirty="0" smtClean="0">
                <a:ea typeface="黑体" pitchFamily="49" charset="-122"/>
              </a:rPr>
              <a:t>整个系统必须有一个</a:t>
            </a:r>
            <a:r>
              <a:rPr lang="zh-CN" altLang="en-US" dirty="0" smtClean="0">
                <a:solidFill>
                  <a:srgbClr val="FF0000"/>
                </a:solidFill>
                <a:ea typeface="黑体" pitchFamily="49" charset="-122"/>
              </a:rPr>
              <a:t>管理站</a:t>
            </a:r>
            <a:r>
              <a:rPr lang="zh-CN" altLang="en-US" dirty="0" smtClean="0">
                <a:ea typeface="黑体" pitchFamily="49" charset="-122"/>
              </a:rPr>
              <a:t>。</a:t>
            </a:r>
          </a:p>
          <a:p>
            <a:pPr eaLnBrk="1" hangingPunct="1"/>
            <a:r>
              <a:rPr lang="zh-CN" altLang="en-US" dirty="0" smtClean="0">
                <a:ea typeface="黑体" pitchFamily="49" charset="-122"/>
              </a:rPr>
              <a:t>管理进程和代理进程利用 </a:t>
            </a:r>
            <a:r>
              <a:rPr lang="en-US" altLang="zh-CN" dirty="0" smtClean="0">
                <a:ea typeface="黑体" pitchFamily="49" charset="-122"/>
              </a:rPr>
              <a:t>SNMP </a:t>
            </a:r>
            <a:r>
              <a:rPr lang="zh-CN" altLang="en-US" dirty="0" smtClean="0">
                <a:ea typeface="黑体" pitchFamily="49" charset="-122"/>
              </a:rPr>
              <a:t>报文进行通信，而 </a:t>
            </a:r>
            <a:r>
              <a:rPr lang="en-US" altLang="zh-CN" dirty="0" smtClean="0">
                <a:ea typeface="黑体" pitchFamily="49" charset="-122"/>
              </a:rPr>
              <a:t>SNMP </a:t>
            </a:r>
            <a:r>
              <a:rPr lang="zh-CN" altLang="en-US" dirty="0" smtClean="0">
                <a:ea typeface="黑体" pitchFamily="49" charset="-122"/>
              </a:rPr>
              <a:t>报文又使用 </a:t>
            </a:r>
            <a:r>
              <a:rPr lang="en-US" altLang="zh-CN" dirty="0" smtClean="0">
                <a:ea typeface="黑体" pitchFamily="49" charset="-122"/>
              </a:rPr>
              <a:t>UDP </a:t>
            </a:r>
            <a:r>
              <a:rPr lang="zh-CN" altLang="en-US" dirty="0" smtClean="0">
                <a:ea typeface="黑体" pitchFamily="49" charset="-122"/>
              </a:rPr>
              <a:t>来传送。</a:t>
            </a:r>
          </a:p>
          <a:p>
            <a:pPr eaLnBrk="1" hangingPunct="1"/>
            <a:r>
              <a:rPr lang="zh-CN" altLang="en-US" dirty="0" smtClean="0">
                <a:ea typeface="黑体" pitchFamily="49" charset="-122"/>
              </a:rPr>
              <a:t>若网络元素使用的不是 </a:t>
            </a:r>
            <a:r>
              <a:rPr lang="en-US" altLang="zh-CN" dirty="0" smtClean="0">
                <a:ea typeface="黑体" pitchFamily="49" charset="-122"/>
              </a:rPr>
              <a:t>SNMP </a:t>
            </a:r>
            <a:r>
              <a:rPr lang="zh-CN" altLang="en-US" dirty="0" smtClean="0">
                <a:ea typeface="黑体" pitchFamily="49" charset="-122"/>
              </a:rPr>
              <a:t>而是另一种网络管理协议，</a:t>
            </a:r>
            <a:r>
              <a:rPr lang="en-US" altLang="zh-CN" dirty="0" smtClean="0">
                <a:ea typeface="黑体" pitchFamily="49" charset="-122"/>
              </a:rPr>
              <a:t>SNMP </a:t>
            </a:r>
            <a:r>
              <a:rPr lang="zh-CN" altLang="en-US" dirty="0" smtClean="0">
                <a:ea typeface="黑体" pitchFamily="49" charset="-122"/>
              </a:rPr>
              <a:t>协议就无法控制该网络元素。这时可使用</a:t>
            </a:r>
            <a:r>
              <a:rPr lang="zh-CN" altLang="en-US" dirty="0" smtClean="0">
                <a:solidFill>
                  <a:srgbClr val="FF0000"/>
                </a:solidFill>
                <a:ea typeface="黑体" pitchFamily="49" charset="-122"/>
              </a:rPr>
              <a:t>委托代理 </a:t>
            </a:r>
            <a:r>
              <a:rPr lang="en-US" altLang="zh-CN" dirty="0" smtClean="0">
                <a:ea typeface="黑体" pitchFamily="49" charset="-122"/>
              </a:rPr>
              <a:t>(proxy agent)</a:t>
            </a:r>
            <a:r>
              <a:rPr lang="zh-CN" altLang="en-US" dirty="0" smtClean="0">
                <a:ea typeface="黑体" pitchFamily="49" charset="-122"/>
              </a:rPr>
              <a:t>。委托代理能提供如协议转换和过滤操作等功能对被管对象进行管理。</a:t>
            </a:r>
          </a:p>
        </p:txBody>
      </p:sp>
    </p:spTree>
    <p:extLst>
      <p:ext uri="{BB962C8B-B14F-4D97-AF65-F5344CB8AC3E}">
        <p14:creationId xmlns:p14="http://schemas.microsoft.com/office/powerpoint/2010/main" val="2280522025"/>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Rectangle 2"/>
          <p:cNvSpPr>
            <a:spLocks noGrp="1" noChangeArrowheads="1"/>
          </p:cNvSpPr>
          <p:nvPr>
            <p:ph type="title"/>
          </p:nvPr>
        </p:nvSpPr>
        <p:spPr/>
        <p:txBody>
          <a:bodyPr/>
          <a:lstStyle/>
          <a:p>
            <a:pPr algn="ctr" eaLnBrk="1" hangingPunct="1"/>
            <a:r>
              <a:rPr lang="en-US" altLang="zh-CN" dirty="0" smtClean="0">
                <a:ea typeface="黑体" pitchFamily="49" charset="-122"/>
              </a:rPr>
              <a:t>SNMP </a:t>
            </a:r>
            <a:r>
              <a:rPr lang="zh-CN" altLang="en-US" dirty="0" smtClean="0">
                <a:ea typeface="黑体" pitchFamily="49" charset="-122"/>
              </a:rPr>
              <a:t>网络管理组成 </a:t>
            </a:r>
          </a:p>
        </p:txBody>
      </p:sp>
      <p:sp>
        <p:nvSpPr>
          <p:cNvPr id="336900" name="Rectangle 3"/>
          <p:cNvSpPr>
            <a:spLocks noGrp="1" noChangeArrowheads="1"/>
          </p:cNvSpPr>
          <p:nvPr>
            <p:ph idx="1"/>
          </p:nvPr>
        </p:nvSpPr>
        <p:spPr/>
        <p:txBody>
          <a:bodyPr/>
          <a:lstStyle/>
          <a:p>
            <a:pPr>
              <a:defRPr/>
            </a:pPr>
            <a:r>
              <a:rPr lang="en-US" altLang="zh-CN" dirty="0">
                <a:ea typeface="黑体" pitchFamily="49" charset="-122"/>
              </a:rPr>
              <a:t>SNMP </a:t>
            </a:r>
            <a:r>
              <a:rPr lang="zh-CN" altLang="en-US" dirty="0">
                <a:ea typeface="黑体" pitchFamily="49" charset="-122"/>
              </a:rPr>
              <a:t>的</a:t>
            </a:r>
            <a:r>
              <a:rPr lang="zh-CN" altLang="en-US" dirty="0" smtClean="0">
                <a:ea typeface="黑体" pitchFamily="49" charset="-122"/>
              </a:rPr>
              <a:t>网络管理由</a:t>
            </a:r>
            <a:r>
              <a:rPr lang="zh-CN" altLang="en-US" dirty="0">
                <a:ea typeface="黑体" pitchFamily="49" charset="-122"/>
              </a:rPr>
              <a:t>三个部分</a:t>
            </a:r>
            <a:r>
              <a:rPr lang="zh-CN" altLang="en-US" dirty="0" smtClean="0">
                <a:ea typeface="黑体" pitchFamily="49" charset="-122"/>
              </a:rPr>
              <a:t>组成：</a:t>
            </a:r>
            <a:endParaRPr lang="en-US" altLang="zh-CN" dirty="0" smtClean="0">
              <a:ea typeface="黑体" pitchFamily="49" charset="-122"/>
            </a:endParaRPr>
          </a:p>
          <a:p>
            <a:pPr lvl="1">
              <a:defRPr/>
            </a:pPr>
            <a:r>
              <a:rPr lang="en-US" altLang="zh-CN" dirty="0" smtClean="0"/>
              <a:t>SNMP </a:t>
            </a:r>
            <a:r>
              <a:rPr lang="zh-CN" altLang="en-US" dirty="0" smtClean="0"/>
              <a:t>本身</a:t>
            </a:r>
          </a:p>
          <a:p>
            <a:pPr lvl="1">
              <a:defRPr/>
            </a:pPr>
            <a:r>
              <a:rPr lang="zh-CN" altLang="en-US" dirty="0" smtClean="0"/>
              <a:t>管理信息结构 </a:t>
            </a:r>
            <a:r>
              <a:rPr lang="en-US" altLang="zh-CN" dirty="0" smtClean="0"/>
              <a:t>SMI (Structure of Management Information)</a:t>
            </a:r>
          </a:p>
          <a:p>
            <a:pPr lvl="1">
              <a:defRPr/>
            </a:pPr>
            <a:r>
              <a:rPr lang="zh-CN" altLang="en-US" dirty="0" smtClean="0"/>
              <a:t>管理信息库 </a:t>
            </a:r>
            <a:r>
              <a:rPr lang="en-US" altLang="zh-CN" dirty="0" smtClean="0"/>
              <a:t>MIB (Management Information Base)</a:t>
            </a:r>
            <a:r>
              <a:rPr lang="zh-CN" altLang="en-US" dirty="0" smtClean="0"/>
              <a:t>。 </a:t>
            </a:r>
          </a:p>
        </p:txBody>
      </p:sp>
    </p:spTree>
    <p:extLst>
      <p:ext uri="{BB962C8B-B14F-4D97-AF65-F5344CB8AC3E}">
        <p14:creationId xmlns:p14="http://schemas.microsoft.com/office/powerpoint/2010/main" val="326141242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2"/>
          <p:cNvSpPr>
            <a:spLocks noGrp="1" noChangeArrowheads="1"/>
          </p:cNvSpPr>
          <p:nvPr>
            <p:ph type="title"/>
          </p:nvPr>
        </p:nvSpPr>
        <p:spPr/>
        <p:txBody>
          <a:bodyPr/>
          <a:lstStyle/>
          <a:p>
            <a:pPr algn="ctr" eaLnBrk="1" hangingPunct="1"/>
            <a:r>
              <a:rPr lang="en-US" altLang="zh-CN" smtClean="0">
                <a:ea typeface="黑体" pitchFamily="49" charset="-122"/>
              </a:rPr>
              <a:t>SNMP</a:t>
            </a:r>
          </a:p>
        </p:txBody>
      </p:sp>
      <p:sp>
        <p:nvSpPr>
          <p:cNvPr id="337924" name="Rectangle 3"/>
          <p:cNvSpPr>
            <a:spLocks noGrp="1" noChangeArrowheads="1"/>
          </p:cNvSpPr>
          <p:nvPr>
            <p:ph idx="1"/>
          </p:nvPr>
        </p:nvSpPr>
        <p:spPr/>
        <p:txBody>
          <a:bodyPr/>
          <a:lstStyle/>
          <a:p>
            <a:pPr eaLnBrk="1" hangingPunct="1">
              <a:defRPr/>
            </a:pPr>
            <a:r>
              <a:rPr lang="en-US" altLang="zh-CN" dirty="0" smtClean="0"/>
              <a:t>SNMP </a:t>
            </a:r>
            <a:r>
              <a:rPr lang="zh-CN" altLang="en-US" dirty="0" smtClean="0"/>
              <a:t>定义了管理站和代理之间所交换的分组格式。所交换的分组包含各代理中的对象（变量）名及其状态（值）。</a:t>
            </a:r>
          </a:p>
          <a:p>
            <a:pPr eaLnBrk="1" hangingPunct="1">
              <a:defRPr/>
            </a:pPr>
            <a:r>
              <a:rPr lang="en-US" altLang="zh-CN" dirty="0" smtClean="0"/>
              <a:t>SNMP </a:t>
            </a:r>
            <a:r>
              <a:rPr lang="zh-CN" altLang="en-US" dirty="0" smtClean="0"/>
              <a:t>负责读取和改变这些数值。 </a:t>
            </a:r>
          </a:p>
        </p:txBody>
      </p:sp>
    </p:spTree>
    <p:extLst>
      <p:ext uri="{BB962C8B-B14F-4D97-AF65-F5344CB8AC3E}">
        <p14:creationId xmlns:p14="http://schemas.microsoft.com/office/powerpoint/2010/main" val="1575562938"/>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2"/>
          <p:cNvSpPr>
            <a:spLocks noGrp="1" noChangeArrowheads="1"/>
          </p:cNvSpPr>
          <p:nvPr>
            <p:ph type="title"/>
          </p:nvPr>
        </p:nvSpPr>
        <p:spPr/>
        <p:txBody>
          <a:bodyPr/>
          <a:lstStyle/>
          <a:p>
            <a:pPr algn="ctr" eaLnBrk="1" hangingPunct="1"/>
            <a:r>
              <a:rPr lang="en-US" altLang="zh-CN" smtClean="0">
                <a:ea typeface="黑体" pitchFamily="49" charset="-122"/>
              </a:rPr>
              <a:t>SMI</a:t>
            </a:r>
          </a:p>
        </p:txBody>
      </p:sp>
      <p:sp>
        <p:nvSpPr>
          <p:cNvPr id="350211" name="Rectangle 3"/>
          <p:cNvSpPr>
            <a:spLocks noGrp="1" noChangeArrowheads="1"/>
          </p:cNvSpPr>
          <p:nvPr>
            <p:ph idx="1"/>
          </p:nvPr>
        </p:nvSpPr>
        <p:spPr/>
        <p:txBody>
          <a:bodyPr/>
          <a:lstStyle/>
          <a:p>
            <a:pPr eaLnBrk="1" hangingPunct="1"/>
            <a:r>
              <a:rPr lang="en-US" altLang="zh-CN" dirty="0" smtClean="0">
                <a:ea typeface="黑体" pitchFamily="49" charset="-122"/>
              </a:rPr>
              <a:t>SMI </a:t>
            </a:r>
            <a:r>
              <a:rPr lang="zh-CN" altLang="en-US" dirty="0" smtClean="0">
                <a:ea typeface="黑体" pitchFamily="49" charset="-122"/>
              </a:rPr>
              <a:t>定义了命名对象和定义对象类型（包括范围和长度）的通用规则，以及把对象和对象的值进行编码的规则。</a:t>
            </a:r>
          </a:p>
          <a:p>
            <a:pPr eaLnBrk="1" hangingPunct="1"/>
            <a:r>
              <a:rPr lang="zh-CN" altLang="en-US" dirty="0" smtClean="0">
                <a:ea typeface="黑体" pitchFamily="49" charset="-122"/>
              </a:rPr>
              <a:t>这样做是为了确保网络管理数据的语法和语义的无二义性。但从 </a:t>
            </a:r>
            <a:r>
              <a:rPr lang="en-US" altLang="zh-CN" dirty="0" smtClean="0">
                <a:ea typeface="黑体" pitchFamily="49" charset="-122"/>
              </a:rPr>
              <a:t>SMI </a:t>
            </a:r>
            <a:r>
              <a:rPr lang="zh-CN" altLang="en-US" dirty="0" smtClean="0">
                <a:ea typeface="黑体" pitchFamily="49" charset="-122"/>
              </a:rPr>
              <a:t>的名称并不能看出它的功能。</a:t>
            </a:r>
          </a:p>
          <a:p>
            <a:pPr eaLnBrk="1" hangingPunct="1"/>
            <a:r>
              <a:rPr lang="en-US" altLang="zh-CN" dirty="0" smtClean="0">
                <a:ea typeface="黑体" pitchFamily="49" charset="-122"/>
              </a:rPr>
              <a:t>SMI </a:t>
            </a:r>
            <a:r>
              <a:rPr lang="zh-CN" altLang="en-US" dirty="0" smtClean="0">
                <a:ea typeface="黑体" pitchFamily="49" charset="-122"/>
              </a:rPr>
              <a:t>并不定义一个实体应管理的对象数目，也不定义被管对象名以及对象名及其值之间的关联。 </a:t>
            </a:r>
          </a:p>
        </p:txBody>
      </p:sp>
    </p:spTree>
    <p:extLst>
      <p:ext uri="{BB962C8B-B14F-4D97-AF65-F5344CB8AC3E}">
        <p14:creationId xmlns:p14="http://schemas.microsoft.com/office/powerpoint/2010/main" val="366316864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p:cNvSpPr>
            <a:spLocks noGrp="1" noChangeArrowheads="1"/>
          </p:cNvSpPr>
          <p:nvPr>
            <p:ph type="title"/>
          </p:nvPr>
        </p:nvSpPr>
        <p:spPr/>
        <p:txBody>
          <a:bodyPr/>
          <a:lstStyle/>
          <a:p>
            <a:pPr algn="ctr" eaLnBrk="1" hangingPunct="1"/>
            <a:r>
              <a:rPr lang="en-US" altLang="zh-CN" smtClean="0">
                <a:ea typeface="黑体" pitchFamily="49" charset="-122"/>
              </a:rPr>
              <a:t>MIB</a:t>
            </a:r>
          </a:p>
        </p:txBody>
      </p:sp>
      <p:sp>
        <p:nvSpPr>
          <p:cNvPr id="339972" name="Rectangle 3"/>
          <p:cNvSpPr>
            <a:spLocks noGrp="1" noChangeArrowheads="1"/>
          </p:cNvSpPr>
          <p:nvPr>
            <p:ph idx="1"/>
          </p:nvPr>
        </p:nvSpPr>
        <p:spPr/>
        <p:txBody>
          <a:bodyPr/>
          <a:lstStyle/>
          <a:p>
            <a:pPr eaLnBrk="1" hangingPunct="1">
              <a:defRPr/>
            </a:pPr>
            <a:r>
              <a:rPr lang="en-US" altLang="zh-CN" dirty="0" smtClean="0"/>
              <a:t>MIB </a:t>
            </a:r>
            <a:r>
              <a:rPr lang="zh-CN" altLang="en-US" dirty="0" smtClean="0"/>
              <a:t>在被管理的实体中创建了命名对象，并规定了其类型。</a:t>
            </a:r>
          </a:p>
        </p:txBody>
      </p:sp>
    </p:spTree>
    <p:extLst>
      <p:ext uri="{BB962C8B-B14F-4D97-AF65-F5344CB8AC3E}">
        <p14:creationId xmlns:p14="http://schemas.microsoft.com/office/powerpoint/2010/main" val="603671229"/>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2"/>
          <p:cNvSpPr>
            <a:spLocks noGrp="1" noChangeArrowheads="1"/>
          </p:cNvSpPr>
          <p:nvPr>
            <p:ph type="title"/>
          </p:nvPr>
        </p:nvSpPr>
        <p:spPr>
          <a:xfrm>
            <a:off x="488504" y="116632"/>
            <a:ext cx="9064800" cy="792000"/>
          </a:xfrm>
        </p:spPr>
        <p:txBody>
          <a:bodyPr/>
          <a:lstStyle/>
          <a:p>
            <a:pPr eaLnBrk="1" hangingPunct="1"/>
            <a:r>
              <a:rPr lang="en-US" altLang="zh-CN" dirty="0" smtClean="0">
                <a:ea typeface="黑体" pitchFamily="49" charset="-122"/>
              </a:rPr>
              <a:t>6.7.2   </a:t>
            </a:r>
            <a:r>
              <a:rPr lang="zh-CN" altLang="en-US" dirty="0" smtClean="0">
                <a:ea typeface="黑体" pitchFamily="49" charset="-122"/>
              </a:rPr>
              <a:t>管理信息结构 </a:t>
            </a:r>
            <a:r>
              <a:rPr lang="en-US" altLang="zh-CN" dirty="0" smtClean="0">
                <a:ea typeface="黑体" pitchFamily="49" charset="-122"/>
              </a:rPr>
              <a:t>SMI </a:t>
            </a:r>
          </a:p>
        </p:txBody>
      </p:sp>
      <p:sp>
        <p:nvSpPr>
          <p:cNvPr id="340996" name="Rectangle 3"/>
          <p:cNvSpPr>
            <a:spLocks noGrp="1" noChangeArrowheads="1"/>
          </p:cNvSpPr>
          <p:nvPr>
            <p:ph idx="1"/>
          </p:nvPr>
        </p:nvSpPr>
        <p:spPr/>
        <p:txBody>
          <a:bodyPr/>
          <a:lstStyle/>
          <a:p>
            <a:pPr eaLnBrk="1" hangingPunct="1">
              <a:defRPr/>
            </a:pPr>
            <a:r>
              <a:rPr lang="en-US" altLang="zh-CN" smtClean="0"/>
              <a:t>SMI </a:t>
            </a:r>
            <a:r>
              <a:rPr lang="zh-CN" altLang="en-US" smtClean="0"/>
              <a:t>的功能：</a:t>
            </a:r>
          </a:p>
          <a:p>
            <a:pPr eaLnBrk="1" hangingPunct="1">
              <a:buFont typeface="Wingdings" panose="05000000000000000000" pitchFamily="2" charset="2"/>
              <a:buNone/>
              <a:defRPr/>
            </a:pPr>
            <a:r>
              <a:rPr lang="zh-CN" altLang="en-US" smtClean="0"/>
              <a:t>    </a:t>
            </a:r>
            <a:r>
              <a:rPr lang="en-US" altLang="zh-CN" smtClean="0"/>
              <a:t>(1) </a:t>
            </a:r>
            <a:r>
              <a:rPr lang="zh-CN" altLang="en-US" smtClean="0"/>
              <a:t>被管对象应怎样命名；</a:t>
            </a:r>
          </a:p>
          <a:p>
            <a:pPr eaLnBrk="1" hangingPunct="1">
              <a:buFont typeface="Wingdings" panose="05000000000000000000" pitchFamily="2" charset="2"/>
              <a:buNone/>
              <a:defRPr/>
            </a:pPr>
            <a:r>
              <a:rPr lang="zh-CN" altLang="en-US" smtClean="0"/>
              <a:t>    </a:t>
            </a:r>
            <a:r>
              <a:rPr lang="en-US" altLang="zh-CN" smtClean="0"/>
              <a:t>(2) </a:t>
            </a:r>
            <a:r>
              <a:rPr lang="zh-CN" altLang="en-US" smtClean="0"/>
              <a:t>用来存储被管对象的数据类型有哪些种；</a:t>
            </a:r>
          </a:p>
          <a:p>
            <a:pPr eaLnBrk="1" hangingPunct="1">
              <a:buFont typeface="Wingdings" panose="05000000000000000000" pitchFamily="2" charset="2"/>
              <a:buNone/>
              <a:defRPr/>
            </a:pPr>
            <a:r>
              <a:rPr lang="zh-CN" altLang="en-US" smtClean="0"/>
              <a:t>    </a:t>
            </a:r>
            <a:r>
              <a:rPr lang="en-US" altLang="zh-CN" smtClean="0"/>
              <a:t>(3) </a:t>
            </a:r>
            <a:r>
              <a:rPr lang="zh-CN" altLang="en-US" smtClean="0"/>
              <a:t>在网络上传送的管理数据应如何编码。 </a:t>
            </a:r>
          </a:p>
        </p:txBody>
      </p:sp>
    </p:spTree>
    <p:extLst>
      <p:ext uri="{BB962C8B-B14F-4D97-AF65-F5344CB8AC3E}">
        <p14:creationId xmlns:p14="http://schemas.microsoft.com/office/powerpoint/2010/main" val="277675934"/>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Rectangle 4"/>
          <p:cNvSpPr>
            <a:spLocks noGrp="1" noChangeArrowheads="1"/>
          </p:cNvSpPr>
          <p:nvPr>
            <p:ph type="title"/>
          </p:nvPr>
        </p:nvSpPr>
        <p:spPr/>
        <p:txBody>
          <a:bodyPr/>
          <a:lstStyle/>
          <a:p>
            <a:pPr algn="ctr" eaLnBrk="1" hangingPunct="1"/>
            <a:r>
              <a:rPr lang="en-US" altLang="zh-CN" sz="3600" smtClean="0"/>
              <a:t>SMI </a:t>
            </a:r>
            <a:r>
              <a:rPr lang="zh-CN" altLang="en-US" sz="3600" smtClean="0"/>
              <a:t>规定所有被管对象必须在命名树上 </a:t>
            </a:r>
          </a:p>
        </p:txBody>
      </p:sp>
      <p:sp>
        <p:nvSpPr>
          <p:cNvPr id="353283" name="Text Box 105"/>
          <p:cNvSpPr txBox="1">
            <a:spLocks noChangeArrowheads="1"/>
          </p:cNvSpPr>
          <p:nvPr/>
        </p:nvSpPr>
        <p:spPr bwMode="auto">
          <a:xfrm>
            <a:off x="4190835" y="110170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mn-lt"/>
                <a:ea typeface="+mn-ea"/>
              </a:rPr>
              <a:t>根</a:t>
            </a:r>
          </a:p>
        </p:txBody>
      </p:sp>
      <p:sp>
        <p:nvSpPr>
          <p:cNvPr id="353284" name="Text Box 106"/>
          <p:cNvSpPr txBox="1">
            <a:spLocks noChangeArrowheads="1"/>
          </p:cNvSpPr>
          <p:nvPr/>
        </p:nvSpPr>
        <p:spPr bwMode="auto">
          <a:xfrm>
            <a:off x="4168478" y="1601767"/>
            <a:ext cx="79060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iso (1)</a:t>
            </a:r>
          </a:p>
        </p:txBody>
      </p:sp>
      <p:sp>
        <p:nvSpPr>
          <p:cNvPr id="353285" name="Text Box 107"/>
          <p:cNvSpPr txBox="1">
            <a:spLocks noChangeArrowheads="1"/>
          </p:cNvSpPr>
          <p:nvPr/>
        </p:nvSpPr>
        <p:spPr bwMode="auto">
          <a:xfrm>
            <a:off x="3019658" y="1601767"/>
            <a:ext cx="88357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itu-t (0)</a:t>
            </a:r>
          </a:p>
        </p:txBody>
      </p:sp>
      <p:sp>
        <p:nvSpPr>
          <p:cNvPr id="353286" name="Text Box 108"/>
          <p:cNvSpPr txBox="1">
            <a:spLocks noChangeArrowheads="1"/>
          </p:cNvSpPr>
          <p:nvPr/>
        </p:nvSpPr>
        <p:spPr bwMode="auto">
          <a:xfrm>
            <a:off x="5203793" y="1601767"/>
            <a:ext cx="123783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iso/itu-t (2)</a:t>
            </a:r>
          </a:p>
        </p:txBody>
      </p:sp>
      <p:sp>
        <p:nvSpPr>
          <p:cNvPr id="353287" name="Text Box 109"/>
          <p:cNvSpPr txBox="1">
            <a:spLocks noChangeArrowheads="1"/>
          </p:cNvSpPr>
          <p:nvPr/>
        </p:nvSpPr>
        <p:spPr bwMode="auto">
          <a:xfrm>
            <a:off x="4005098" y="2470130"/>
            <a:ext cx="86914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dod (6)</a:t>
            </a:r>
          </a:p>
        </p:txBody>
      </p:sp>
      <p:sp>
        <p:nvSpPr>
          <p:cNvPr id="353288" name="Text Box 110"/>
          <p:cNvSpPr txBox="1">
            <a:spLocks noChangeArrowheads="1"/>
          </p:cNvSpPr>
          <p:nvPr/>
        </p:nvSpPr>
        <p:spPr bwMode="auto">
          <a:xfrm>
            <a:off x="3755728" y="2913042"/>
            <a:ext cx="463460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internet (1)           </a:t>
            </a:r>
            <a:r>
              <a:rPr kumimoji="1" lang="en-US" altLang="zh-CN" sz="1600" b="1">
                <a:solidFill>
                  <a:srgbClr val="000099"/>
                </a:solidFill>
                <a:latin typeface="+mn-lt"/>
                <a:ea typeface="+mn-ea"/>
                <a:sym typeface="Symbol" pitchFamily="18" charset="2"/>
              </a:rPr>
              <a:t>1.3.6.1 (iso.org.dod.internet)</a:t>
            </a:r>
            <a:endParaRPr kumimoji="1" lang="en-US" altLang="zh-CN" sz="1600" b="1">
              <a:solidFill>
                <a:srgbClr val="000099"/>
              </a:solidFill>
              <a:latin typeface="+mn-lt"/>
              <a:ea typeface="+mn-ea"/>
            </a:endParaRPr>
          </a:p>
        </p:txBody>
      </p:sp>
      <p:sp>
        <p:nvSpPr>
          <p:cNvPr id="353289" name="Text Box 111"/>
          <p:cNvSpPr txBox="1">
            <a:spLocks noChangeArrowheads="1"/>
          </p:cNvSpPr>
          <p:nvPr/>
        </p:nvSpPr>
        <p:spPr bwMode="auto">
          <a:xfrm>
            <a:off x="3974142" y="3357542"/>
            <a:ext cx="105349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mgmt (2)</a:t>
            </a:r>
          </a:p>
        </p:txBody>
      </p:sp>
      <p:sp>
        <p:nvSpPr>
          <p:cNvPr id="353290" name="Text Box 112"/>
          <p:cNvSpPr txBox="1">
            <a:spLocks noChangeArrowheads="1"/>
          </p:cNvSpPr>
          <p:nvPr/>
        </p:nvSpPr>
        <p:spPr bwMode="auto">
          <a:xfrm>
            <a:off x="3989620" y="3881417"/>
            <a:ext cx="599555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mib-2 (1)           </a:t>
            </a:r>
            <a:r>
              <a:rPr kumimoji="1" lang="en-US" altLang="zh-CN" sz="1600" b="1">
                <a:solidFill>
                  <a:srgbClr val="000099"/>
                </a:solidFill>
                <a:latin typeface="+mn-lt"/>
                <a:ea typeface="+mn-ea"/>
                <a:sym typeface="Symbol" pitchFamily="18" charset="2"/>
              </a:rPr>
              <a:t>1.3.6.1.2.1 (iso.org.dod.internet.mgmt.mib-2)</a:t>
            </a:r>
          </a:p>
        </p:txBody>
      </p:sp>
      <p:sp>
        <p:nvSpPr>
          <p:cNvPr id="353291" name="Line 113"/>
          <p:cNvSpPr>
            <a:spLocks noChangeShapeType="1"/>
          </p:cNvSpPr>
          <p:nvPr/>
        </p:nvSpPr>
        <p:spPr bwMode="auto">
          <a:xfrm>
            <a:off x="4443645" y="1465242"/>
            <a:ext cx="0" cy="198438"/>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292" name="Line 114"/>
          <p:cNvSpPr>
            <a:spLocks noChangeShapeType="1"/>
          </p:cNvSpPr>
          <p:nvPr/>
        </p:nvSpPr>
        <p:spPr bwMode="auto">
          <a:xfrm flipH="1">
            <a:off x="4443646" y="2741593"/>
            <a:ext cx="1719" cy="258763"/>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293" name="Line 115"/>
          <p:cNvSpPr>
            <a:spLocks noChangeShapeType="1"/>
          </p:cNvSpPr>
          <p:nvPr/>
        </p:nvSpPr>
        <p:spPr bwMode="auto">
          <a:xfrm flipH="1">
            <a:off x="4443645" y="3209906"/>
            <a:ext cx="0" cy="255587"/>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294" name="Line 116"/>
          <p:cNvSpPr>
            <a:spLocks noChangeShapeType="1"/>
          </p:cNvSpPr>
          <p:nvPr/>
        </p:nvSpPr>
        <p:spPr bwMode="auto">
          <a:xfrm flipV="1">
            <a:off x="3968983" y="3209906"/>
            <a:ext cx="467783" cy="21748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295" name="Line 117"/>
          <p:cNvSpPr>
            <a:spLocks noChangeShapeType="1"/>
          </p:cNvSpPr>
          <p:nvPr/>
        </p:nvSpPr>
        <p:spPr bwMode="auto">
          <a:xfrm>
            <a:off x="4445364" y="3213080"/>
            <a:ext cx="440267" cy="150812"/>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296" name="Text Box 118"/>
          <p:cNvSpPr txBox="1">
            <a:spLocks noChangeArrowheads="1"/>
          </p:cNvSpPr>
          <p:nvPr/>
        </p:nvSpPr>
        <p:spPr bwMode="auto">
          <a:xfrm>
            <a:off x="4041214" y="2004992"/>
            <a:ext cx="82426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org (3)</a:t>
            </a:r>
          </a:p>
        </p:txBody>
      </p:sp>
      <p:sp>
        <p:nvSpPr>
          <p:cNvPr id="353297" name="Line 119"/>
          <p:cNvSpPr>
            <a:spLocks noChangeShapeType="1"/>
          </p:cNvSpPr>
          <p:nvPr/>
        </p:nvSpPr>
        <p:spPr bwMode="auto">
          <a:xfrm>
            <a:off x="4452243" y="1473181"/>
            <a:ext cx="1073150" cy="17938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298" name="Line 120"/>
          <p:cNvSpPr>
            <a:spLocks noChangeShapeType="1"/>
          </p:cNvSpPr>
          <p:nvPr/>
        </p:nvSpPr>
        <p:spPr bwMode="auto">
          <a:xfrm flipV="1">
            <a:off x="3430688" y="1470005"/>
            <a:ext cx="1009518" cy="214312"/>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299" name="Line 121"/>
          <p:cNvSpPr>
            <a:spLocks noChangeShapeType="1"/>
          </p:cNvSpPr>
          <p:nvPr/>
        </p:nvSpPr>
        <p:spPr bwMode="auto">
          <a:xfrm flipH="1">
            <a:off x="4067010" y="1873231"/>
            <a:ext cx="359437" cy="111125"/>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300" name="Line 122"/>
          <p:cNvSpPr>
            <a:spLocks noChangeShapeType="1"/>
          </p:cNvSpPr>
          <p:nvPr/>
        </p:nvSpPr>
        <p:spPr bwMode="auto">
          <a:xfrm>
            <a:off x="4440206" y="1870055"/>
            <a:ext cx="407590" cy="1143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301" name="Line 123"/>
          <p:cNvSpPr>
            <a:spLocks noChangeShapeType="1"/>
          </p:cNvSpPr>
          <p:nvPr/>
        </p:nvSpPr>
        <p:spPr bwMode="auto">
          <a:xfrm flipH="1">
            <a:off x="4443645" y="1868467"/>
            <a:ext cx="0" cy="177800"/>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302" name="Line 124"/>
          <p:cNvSpPr>
            <a:spLocks noChangeShapeType="1"/>
          </p:cNvSpPr>
          <p:nvPr/>
        </p:nvSpPr>
        <p:spPr bwMode="auto">
          <a:xfrm>
            <a:off x="4443645" y="2355831"/>
            <a:ext cx="0" cy="185737"/>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303" name="Line 125"/>
          <p:cNvSpPr>
            <a:spLocks noChangeShapeType="1"/>
          </p:cNvSpPr>
          <p:nvPr/>
        </p:nvSpPr>
        <p:spPr bwMode="auto">
          <a:xfrm>
            <a:off x="4452244" y="2359005"/>
            <a:ext cx="390393" cy="144462"/>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304" name="Line 126"/>
          <p:cNvSpPr>
            <a:spLocks noChangeShapeType="1"/>
          </p:cNvSpPr>
          <p:nvPr/>
        </p:nvSpPr>
        <p:spPr bwMode="auto">
          <a:xfrm flipH="1">
            <a:off x="3981020" y="2360593"/>
            <a:ext cx="454025" cy="144463"/>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305" name="AutoShape 127"/>
          <p:cNvSpPr>
            <a:spLocks noChangeArrowheads="1"/>
          </p:cNvSpPr>
          <p:nvPr/>
        </p:nvSpPr>
        <p:spPr bwMode="auto">
          <a:xfrm>
            <a:off x="4897670" y="2976542"/>
            <a:ext cx="495300" cy="228600"/>
          </a:xfrm>
          <a:prstGeom prst="leftArrow">
            <a:avLst>
              <a:gd name="adj1" fmla="val 33333"/>
              <a:gd name="adj2" fmla="val 98148"/>
            </a:avLst>
          </a:prstGeom>
          <a:solidFill>
            <a:srgbClr val="C00000"/>
          </a:solidFill>
          <a:ln w="9525">
            <a:solidFill>
              <a:schemeClr val="tx1"/>
            </a:solidFill>
            <a:miter lim="800000"/>
            <a:headEnd/>
            <a:tailEnd/>
          </a:ln>
          <a:effectLst/>
        </p:spPr>
        <p:txBody>
          <a:bodyPr wrap="none" anchor="ctr"/>
          <a:lstStyle/>
          <a:p>
            <a:pPr eaLnBrk="1" hangingPunct="1"/>
            <a:endParaRPr lang="zh-CN" altLang="en-US" b="1">
              <a:solidFill>
                <a:srgbClr val="000099"/>
              </a:solidFill>
              <a:latin typeface="+mn-lt"/>
              <a:ea typeface="+mn-ea"/>
            </a:endParaRPr>
          </a:p>
        </p:txBody>
      </p:sp>
      <p:sp>
        <p:nvSpPr>
          <p:cNvPr id="353306" name="AutoShape 128"/>
          <p:cNvSpPr>
            <a:spLocks noChangeArrowheads="1"/>
          </p:cNvSpPr>
          <p:nvPr/>
        </p:nvSpPr>
        <p:spPr bwMode="auto">
          <a:xfrm>
            <a:off x="4975060" y="3944917"/>
            <a:ext cx="495300" cy="228600"/>
          </a:xfrm>
          <a:prstGeom prst="leftArrow">
            <a:avLst>
              <a:gd name="adj1" fmla="val 33333"/>
              <a:gd name="adj2" fmla="val 98148"/>
            </a:avLst>
          </a:prstGeom>
          <a:solidFill>
            <a:srgbClr val="C00000"/>
          </a:solidFill>
          <a:ln w="9525">
            <a:solidFill>
              <a:schemeClr val="tx1"/>
            </a:solidFill>
            <a:miter lim="800000"/>
            <a:headEnd/>
            <a:tailEnd/>
          </a:ln>
          <a:effectLst/>
        </p:spPr>
        <p:txBody>
          <a:bodyPr wrap="none" anchor="ctr"/>
          <a:lstStyle/>
          <a:p>
            <a:pPr eaLnBrk="1" hangingPunct="1"/>
            <a:endParaRPr lang="zh-CN" altLang="en-US" b="1">
              <a:solidFill>
                <a:srgbClr val="000099"/>
              </a:solidFill>
              <a:latin typeface="+mn-lt"/>
              <a:ea typeface="+mn-ea"/>
            </a:endParaRPr>
          </a:p>
        </p:txBody>
      </p:sp>
      <p:sp>
        <p:nvSpPr>
          <p:cNvPr id="353307" name="Line 129"/>
          <p:cNvSpPr>
            <a:spLocks noChangeShapeType="1"/>
          </p:cNvSpPr>
          <p:nvPr/>
        </p:nvSpPr>
        <p:spPr bwMode="auto">
          <a:xfrm>
            <a:off x="4448804" y="3659168"/>
            <a:ext cx="1720" cy="276225"/>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08" name="Rectangle 130"/>
          <p:cNvSpPr>
            <a:spLocks noChangeArrowheads="1"/>
          </p:cNvSpPr>
          <p:nvPr/>
        </p:nvSpPr>
        <p:spPr bwMode="auto">
          <a:xfrm>
            <a:off x="56456" y="4294167"/>
            <a:ext cx="9245600" cy="1703388"/>
          </a:xfrm>
          <a:prstGeom prst="rect">
            <a:avLst/>
          </a:prstGeom>
          <a:solidFill>
            <a:srgbClr val="EAEAEA"/>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latin typeface="+mn-lt"/>
              <a:ea typeface="+mn-ea"/>
            </a:endParaRPr>
          </a:p>
        </p:txBody>
      </p:sp>
      <p:sp>
        <p:nvSpPr>
          <p:cNvPr id="353309" name="Text Box 131"/>
          <p:cNvSpPr txBox="1">
            <a:spLocks noChangeArrowheads="1"/>
          </p:cNvSpPr>
          <p:nvPr/>
        </p:nvSpPr>
        <p:spPr bwMode="auto">
          <a:xfrm>
            <a:off x="221556" y="5146655"/>
            <a:ext cx="114326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system(1)</a:t>
            </a:r>
            <a:endParaRPr kumimoji="1" lang="en-US" altLang="zh-CN" sz="1600" b="1">
              <a:solidFill>
                <a:srgbClr val="000099"/>
              </a:solidFill>
              <a:latin typeface="+mn-lt"/>
              <a:ea typeface="+mn-ea"/>
              <a:sym typeface="Symbol" pitchFamily="18" charset="2"/>
            </a:endParaRPr>
          </a:p>
        </p:txBody>
      </p:sp>
      <p:sp>
        <p:nvSpPr>
          <p:cNvPr id="353310" name="Text Box 132"/>
          <p:cNvSpPr txBox="1">
            <a:spLocks noChangeArrowheads="1"/>
          </p:cNvSpPr>
          <p:nvPr/>
        </p:nvSpPr>
        <p:spPr bwMode="auto">
          <a:xfrm>
            <a:off x="1439169" y="5127605"/>
            <a:ext cx="129234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interface(2)</a:t>
            </a:r>
            <a:endParaRPr kumimoji="1" lang="en-US" altLang="zh-CN" sz="1600" b="1">
              <a:solidFill>
                <a:srgbClr val="000099"/>
              </a:solidFill>
              <a:latin typeface="+mn-lt"/>
              <a:ea typeface="+mn-ea"/>
              <a:sym typeface="Symbol" pitchFamily="18" charset="2"/>
            </a:endParaRPr>
          </a:p>
        </p:txBody>
      </p:sp>
      <p:sp>
        <p:nvSpPr>
          <p:cNvPr id="353311" name="Text Box 133"/>
          <p:cNvSpPr txBox="1">
            <a:spLocks noChangeArrowheads="1"/>
          </p:cNvSpPr>
          <p:nvPr/>
        </p:nvSpPr>
        <p:spPr bwMode="auto">
          <a:xfrm>
            <a:off x="2856277" y="5127605"/>
            <a:ext cx="61908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at(3)</a:t>
            </a:r>
            <a:endParaRPr kumimoji="1" lang="en-US" altLang="zh-CN" sz="1600" b="1">
              <a:solidFill>
                <a:srgbClr val="000099"/>
              </a:solidFill>
              <a:latin typeface="+mn-lt"/>
              <a:ea typeface="+mn-ea"/>
              <a:sym typeface="Symbol" pitchFamily="18" charset="2"/>
            </a:endParaRPr>
          </a:p>
        </p:txBody>
      </p:sp>
      <p:sp>
        <p:nvSpPr>
          <p:cNvPr id="353312" name="Text Box 134"/>
          <p:cNvSpPr txBox="1">
            <a:spLocks noChangeArrowheads="1"/>
          </p:cNvSpPr>
          <p:nvPr/>
        </p:nvSpPr>
        <p:spPr bwMode="auto">
          <a:xfrm>
            <a:off x="3668018" y="5127605"/>
            <a:ext cx="61908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ip(4)</a:t>
            </a:r>
            <a:endParaRPr kumimoji="1" lang="en-US" altLang="zh-CN" sz="1600" b="1">
              <a:solidFill>
                <a:srgbClr val="000099"/>
              </a:solidFill>
              <a:latin typeface="+mn-lt"/>
              <a:ea typeface="+mn-ea"/>
              <a:sym typeface="Symbol" pitchFamily="18" charset="2"/>
            </a:endParaRPr>
          </a:p>
        </p:txBody>
      </p:sp>
      <p:sp>
        <p:nvSpPr>
          <p:cNvPr id="353313" name="Text Box 135"/>
          <p:cNvSpPr txBox="1">
            <a:spLocks noChangeArrowheads="1"/>
          </p:cNvSpPr>
          <p:nvPr/>
        </p:nvSpPr>
        <p:spPr bwMode="auto">
          <a:xfrm>
            <a:off x="4438485" y="5127605"/>
            <a:ext cx="91403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icmp(5)</a:t>
            </a:r>
            <a:endParaRPr kumimoji="1" lang="en-US" altLang="zh-CN" sz="1600" b="1">
              <a:solidFill>
                <a:srgbClr val="000099"/>
              </a:solidFill>
              <a:latin typeface="+mn-lt"/>
              <a:ea typeface="+mn-ea"/>
              <a:sym typeface="Symbol" pitchFamily="18" charset="2"/>
            </a:endParaRPr>
          </a:p>
        </p:txBody>
      </p:sp>
      <p:sp>
        <p:nvSpPr>
          <p:cNvPr id="353314" name="Text Box 136"/>
          <p:cNvSpPr txBox="1">
            <a:spLocks noChangeArrowheads="1"/>
          </p:cNvSpPr>
          <p:nvPr/>
        </p:nvSpPr>
        <p:spPr bwMode="auto">
          <a:xfrm>
            <a:off x="5539151" y="5127605"/>
            <a:ext cx="7441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tcp(6)</a:t>
            </a:r>
            <a:endParaRPr kumimoji="1" lang="en-US" altLang="zh-CN" sz="1600" b="1">
              <a:solidFill>
                <a:srgbClr val="000099"/>
              </a:solidFill>
              <a:latin typeface="+mn-lt"/>
              <a:ea typeface="+mn-ea"/>
              <a:sym typeface="Symbol" pitchFamily="18" charset="2"/>
            </a:endParaRPr>
          </a:p>
        </p:txBody>
      </p:sp>
      <p:sp>
        <p:nvSpPr>
          <p:cNvPr id="353315" name="Text Box 137"/>
          <p:cNvSpPr txBox="1">
            <a:spLocks noChangeArrowheads="1"/>
          </p:cNvSpPr>
          <p:nvPr/>
        </p:nvSpPr>
        <p:spPr bwMode="auto">
          <a:xfrm>
            <a:off x="6378410" y="5127605"/>
            <a:ext cx="80983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udp(7)</a:t>
            </a:r>
            <a:endParaRPr kumimoji="1" lang="en-US" altLang="zh-CN" sz="1600" b="1">
              <a:solidFill>
                <a:srgbClr val="000099"/>
              </a:solidFill>
              <a:latin typeface="+mn-lt"/>
              <a:ea typeface="+mn-ea"/>
              <a:sym typeface="Symbol" pitchFamily="18" charset="2"/>
            </a:endParaRPr>
          </a:p>
        </p:txBody>
      </p:sp>
      <p:sp>
        <p:nvSpPr>
          <p:cNvPr id="353316" name="Text Box 138"/>
          <p:cNvSpPr txBox="1">
            <a:spLocks noChangeArrowheads="1"/>
          </p:cNvSpPr>
          <p:nvPr/>
        </p:nvSpPr>
        <p:spPr bwMode="auto">
          <a:xfrm>
            <a:off x="7369010" y="5127605"/>
            <a:ext cx="80983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egp(8)</a:t>
            </a:r>
            <a:endParaRPr kumimoji="1" lang="en-US" altLang="zh-CN" sz="1600" b="1">
              <a:solidFill>
                <a:srgbClr val="000099"/>
              </a:solidFill>
              <a:latin typeface="+mn-lt"/>
              <a:ea typeface="+mn-ea"/>
              <a:sym typeface="Symbol" pitchFamily="18" charset="2"/>
            </a:endParaRPr>
          </a:p>
        </p:txBody>
      </p:sp>
      <p:sp>
        <p:nvSpPr>
          <p:cNvPr id="353317" name="Line 139"/>
          <p:cNvSpPr>
            <a:spLocks noChangeShapeType="1"/>
          </p:cNvSpPr>
          <p:nvPr/>
        </p:nvSpPr>
        <p:spPr bwMode="auto">
          <a:xfrm flipH="1">
            <a:off x="3936306" y="4452917"/>
            <a:ext cx="503900" cy="7318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18" name="Line 140"/>
          <p:cNvSpPr>
            <a:spLocks noChangeShapeType="1"/>
          </p:cNvSpPr>
          <p:nvPr/>
        </p:nvSpPr>
        <p:spPr bwMode="auto">
          <a:xfrm flipV="1">
            <a:off x="716856" y="4452917"/>
            <a:ext cx="3723350" cy="7318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19" name="Line 141"/>
          <p:cNvSpPr>
            <a:spLocks noChangeShapeType="1"/>
          </p:cNvSpPr>
          <p:nvPr/>
        </p:nvSpPr>
        <p:spPr bwMode="auto">
          <a:xfrm flipV="1">
            <a:off x="2037656" y="4452917"/>
            <a:ext cx="2402550" cy="7318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0" name="Line 142"/>
          <p:cNvSpPr>
            <a:spLocks noChangeShapeType="1"/>
          </p:cNvSpPr>
          <p:nvPr/>
        </p:nvSpPr>
        <p:spPr bwMode="auto">
          <a:xfrm flipV="1">
            <a:off x="3193356" y="4452917"/>
            <a:ext cx="1246850" cy="7318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1" name="Line 143"/>
          <p:cNvSpPr>
            <a:spLocks noChangeShapeType="1"/>
          </p:cNvSpPr>
          <p:nvPr/>
        </p:nvSpPr>
        <p:spPr bwMode="auto">
          <a:xfrm flipH="1" flipV="1">
            <a:off x="4440205" y="4452917"/>
            <a:ext cx="404151" cy="7318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2" name="Line 144"/>
          <p:cNvSpPr>
            <a:spLocks noChangeShapeType="1"/>
          </p:cNvSpPr>
          <p:nvPr/>
        </p:nvSpPr>
        <p:spPr bwMode="auto">
          <a:xfrm flipH="1" flipV="1">
            <a:off x="4440205" y="4452917"/>
            <a:ext cx="1394751" cy="7318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3" name="Line 145"/>
          <p:cNvSpPr>
            <a:spLocks noChangeShapeType="1"/>
          </p:cNvSpPr>
          <p:nvPr/>
        </p:nvSpPr>
        <p:spPr bwMode="auto">
          <a:xfrm flipH="1" flipV="1">
            <a:off x="4440205" y="4452917"/>
            <a:ext cx="2302801" cy="7318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4" name="Line 146"/>
          <p:cNvSpPr>
            <a:spLocks noChangeShapeType="1"/>
          </p:cNvSpPr>
          <p:nvPr/>
        </p:nvSpPr>
        <p:spPr bwMode="auto">
          <a:xfrm flipH="1" flipV="1">
            <a:off x="4440205" y="4452917"/>
            <a:ext cx="3293401" cy="731838"/>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5" name="Line 147"/>
          <p:cNvSpPr>
            <a:spLocks noChangeShapeType="1"/>
          </p:cNvSpPr>
          <p:nvPr/>
        </p:nvSpPr>
        <p:spPr bwMode="auto">
          <a:xfrm>
            <a:off x="634306" y="5489555"/>
            <a:ext cx="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6" name="Line 148"/>
          <p:cNvSpPr>
            <a:spLocks noChangeShapeType="1"/>
          </p:cNvSpPr>
          <p:nvPr/>
        </p:nvSpPr>
        <p:spPr bwMode="auto">
          <a:xfrm>
            <a:off x="716856"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7" name="Line 149"/>
          <p:cNvSpPr>
            <a:spLocks noChangeShapeType="1"/>
          </p:cNvSpPr>
          <p:nvPr/>
        </p:nvSpPr>
        <p:spPr bwMode="auto">
          <a:xfrm flipH="1">
            <a:off x="386656"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28" name="Text Box 150"/>
          <p:cNvSpPr txBox="1">
            <a:spLocks noChangeArrowheads="1"/>
          </p:cNvSpPr>
          <p:nvPr/>
        </p:nvSpPr>
        <p:spPr bwMode="auto">
          <a:xfrm>
            <a:off x="372898" y="56625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29" name="Line 151"/>
          <p:cNvSpPr>
            <a:spLocks noChangeShapeType="1"/>
          </p:cNvSpPr>
          <p:nvPr/>
        </p:nvSpPr>
        <p:spPr bwMode="auto">
          <a:xfrm>
            <a:off x="1851918" y="5489555"/>
            <a:ext cx="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30" name="Line 152"/>
          <p:cNvSpPr>
            <a:spLocks noChangeShapeType="1"/>
          </p:cNvSpPr>
          <p:nvPr/>
        </p:nvSpPr>
        <p:spPr bwMode="auto">
          <a:xfrm>
            <a:off x="1934468"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31" name="Line 153"/>
          <p:cNvSpPr>
            <a:spLocks noChangeShapeType="1"/>
          </p:cNvSpPr>
          <p:nvPr/>
        </p:nvSpPr>
        <p:spPr bwMode="auto">
          <a:xfrm flipH="1">
            <a:off x="1604268"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32" name="Text Box 154"/>
          <p:cNvSpPr txBox="1">
            <a:spLocks noChangeArrowheads="1"/>
          </p:cNvSpPr>
          <p:nvPr/>
        </p:nvSpPr>
        <p:spPr bwMode="auto">
          <a:xfrm>
            <a:off x="1590510" y="56625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33" name="Line 155"/>
          <p:cNvSpPr>
            <a:spLocks noChangeShapeType="1"/>
          </p:cNvSpPr>
          <p:nvPr/>
        </p:nvSpPr>
        <p:spPr bwMode="auto">
          <a:xfrm>
            <a:off x="3069531" y="5489555"/>
            <a:ext cx="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34" name="Line 156"/>
          <p:cNvSpPr>
            <a:spLocks noChangeShapeType="1"/>
          </p:cNvSpPr>
          <p:nvPr/>
        </p:nvSpPr>
        <p:spPr bwMode="auto">
          <a:xfrm>
            <a:off x="3152081"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35" name="Line 157"/>
          <p:cNvSpPr>
            <a:spLocks noChangeShapeType="1"/>
          </p:cNvSpPr>
          <p:nvPr/>
        </p:nvSpPr>
        <p:spPr bwMode="auto">
          <a:xfrm flipH="1">
            <a:off x="2821881"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36" name="Text Box 158"/>
          <p:cNvSpPr txBox="1">
            <a:spLocks noChangeArrowheads="1"/>
          </p:cNvSpPr>
          <p:nvPr/>
        </p:nvSpPr>
        <p:spPr bwMode="auto">
          <a:xfrm>
            <a:off x="2808123" y="56625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37" name="Line 159"/>
          <p:cNvSpPr>
            <a:spLocks noChangeShapeType="1"/>
          </p:cNvSpPr>
          <p:nvPr/>
        </p:nvSpPr>
        <p:spPr bwMode="auto">
          <a:xfrm>
            <a:off x="403261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38" name="Line 160"/>
          <p:cNvSpPr>
            <a:spLocks noChangeShapeType="1"/>
          </p:cNvSpPr>
          <p:nvPr/>
        </p:nvSpPr>
        <p:spPr bwMode="auto">
          <a:xfrm flipH="1">
            <a:off x="370241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39" name="Text Box 161"/>
          <p:cNvSpPr txBox="1">
            <a:spLocks noChangeArrowheads="1"/>
          </p:cNvSpPr>
          <p:nvPr/>
        </p:nvSpPr>
        <p:spPr bwMode="auto">
          <a:xfrm>
            <a:off x="3848597" y="56625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40" name="Line 162"/>
          <p:cNvSpPr>
            <a:spLocks noChangeShapeType="1"/>
          </p:cNvSpPr>
          <p:nvPr/>
        </p:nvSpPr>
        <p:spPr bwMode="auto">
          <a:xfrm>
            <a:off x="4858114" y="5489555"/>
            <a:ext cx="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41" name="Line 163"/>
          <p:cNvSpPr>
            <a:spLocks noChangeShapeType="1"/>
          </p:cNvSpPr>
          <p:nvPr/>
        </p:nvSpPr>
        <p:spPr bwMode="auto">
          <a:xfrm>
            <a:off x="494066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42" name="Line 164"/>
          <p:cNvSpPr>
            <a:spLocks noChangeShapeType="1"/>
          </p:cNvSpPr>
          <p:nvPr/>
        </p:nvSpPr>
        <p:spPr bwMode="auto">
          <a:xfrm flipH="1">
            <a:off x="461046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43" name="Text Box 165"/>
          <p:cNvSpPr txBox="1">
            <a:spLocks noChangeArrowheads="1"/>
          </p:cNvSpPr>
          <p:nvPr/>
        </p:nvSpPr>
        <p:spPr bwMode="auto">
          <a:xfrm>
            <a:off x="4596706" y="56625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44" name="Line 166"/>
          <p:cNvSpPr>
            <a:spLocks noChangeShapeType="1"/>
          </p:cNvSpPr>
          <p:nvPr/>
        </p:nvSpPr>
        <p:spPr bwMode="auto">
          <a:xfrm>
            <a:off x="5848714" y="5489555"/>
            <a:ext cx="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45" name="Line 167"/>
          <p:cNvSpPr>
            <a:spLocks noChangeShapeType="1"/>
          </p:cNvSpPr>
          <p:nvPr/>
        </p:nvSpPr>
        <p:spPr bwMode="auto">
          <a:xfrm>
            <a:off x="593126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46" name="Line 168"/>
          <p:cNvSpPr>
            <a:spLocks noChangeShapeType="1"/>
          </p:cNvSpPr>
          <p:nvPr/>
        </p:nvSpPr>
        <p:spPr bwMode="auto">
          <a:xfrm flipH="1">
            <a:off x="560106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47" name="Text Box 169"/>
          <p:cNvSpPr txBox="1">
            <a:spLocks noChangeArrowheads="1"/>
          </p:cNvSpPr>
          <p:nvPr/>
        </p:nvSpPr>
        <p:spPr bwMode="auto">
          <a:xfrm>
            <a:off x="5587306" y="56625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48" name="Line 170"/>
          <p:cNvSpPr>
            <a:spLocks noChangeShapeType="1"/>
          </p:cNvSpPr>
          <p:nvPr/>
        </p:nvSpPr>
        <p:spPr bwMode="auto">
          <a:xfrm>
            <a:off x="7747364" y="5489555"/>
            <a:ext cx="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49" name="Line 171"/>
          <p:cNvSpPr>
            <a:spLocks noChangeShapeType="1"/>
          </p:cNvSpPr>
          <p:nvPr/>
        </p:nvSpPr>
        <p:spPr bwMode="auto">
          <a:xfrm>
            <a:off x="782991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50" name="Line 172"/>
          <p:cNvSpPr>
            <a:spLocks noChangeShapeType="1"/>
          </p:cNvSpPr>
          <p:nvPr/>
        </p:nvSpPr>
        <p:spPr bwMode="auto">
          <a:xfrm flipH="1">
            <a:off x="749971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51" name="Text Box 173"/>
          <p:cNvSpPr txBox="1">
            <a:spLocks noChangeArrowheads="1"/>
          </p:cNvSpPr>
          <p:nvPr/>
        </p:nvSpPr>
        <p:spPr bwMode="auto">
          <a:xfrm>
            <a:off x="7485956" y="56625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52" name="Line 174"/>
          <p:cNvSpPr>
            <a:spLocks noChangeShapeType="1"/>
          </p:cNvSpPr>
          <p:nvPr/>
        </p:nvSpPr>
        <p:spPr bwMode="auto">
          <a:xfrm>
            <a:off x="6756764" y="5489555"/>
            <a:ext cx="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53" name="Line 175"/>
          <p:cNvSpPr>
            <a:spLocks noChangeShapeType="1"/>
          </p:cNvSpPr>
          <p:nvPr/>
        </p:nvSpPr>
        <p:spPr bwMode="auto">
          <a:xfrm>
            <a:off x="683931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54" name="Line 176"/>
          <p:cNvSpPr>
            <a:spLocks noChangeShapeType="1"/>
          </p:cNvSpPr>
          <p:nvPr/>
        </p:nvSpPr>
        <p:spPr bwMode="auto">
          <a:xfrm flipH="1">
            <a:off x="6509114" y="5489555"/>
            <a:ext cx="165100" cy="30480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55" name="Text Box 177"/>
          <p:cNvSpPr txBox="1">
            <a:spLocks noChangeArrowheads="1"/>
          </p:cNvSpPr>
          <p:nvPr/>
        </p:nvSpPr>
        <p:spPr bwMode="auto">
          <a:xfrm>
            <a:off x="6495356" y="56625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56" name="Text Box 178"/>
          <p:cNvSpPr txBox="1">
            <a:spLocks noChangeArrowheads="1"/>
          </p:cNvSpPr>
          <p:nvPr/>
        </p:nvSpPr>
        <p:spPr bwMode="auto">
          <a:xfrm>
            <a:off x="8394006" y="5129192"/>
            <a:ext cx="38985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a:t>
            </a:r>
          </a:p>
        </p:txBody>
      </p:sp>
      <p:sp>
        <p:nvSpPr>
          <p:cNvPr id="353357" name="Line 179"/>
          <p:cNvSpPr>
            <a:spLocks noChangeShapeType="1"/>
          </p:cNvSpPr>
          <p:nvPr/>
        </p:nvSpPr>
        <p:spPr bwMode="auto">
          <a:xfrm flipH="1">
            <a:off x="4441925" y="4151293"/>
            <a:ext cx="3440" cy="309563"/>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latin typeface="+mn-lt"/>
              <a:ea typeface="+mn-ea"/>
            </a:endParaRPr>
          </a:p>
        </p:txBody>
      </p:sp>
      <p:sp>
        <p:nvSpPr>
          <p:cNvPr id="353358" name="Line 180"/>
          <p:cNvSpPr>
            <a:spLocks noChangeShapeType="1"/>
          </p:cNvSpPr>
          <p:nvPr/>
        </p:nvSpPr>
        <p:spPr bwMode="auto">
          <a:xfrm flipH="1">
            <a:off x="3745409" y="5494318"/>
            <a:ext cx="211534" cy="639763"/>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
        <p:nvSpPr>
          <p:cNvPr id="353359" name="Text Box 181"/>
          <p:cNvSpPr txBox="1">
            <a:spLocks noChangeArrowheads="1"/>
          </p:cNvSpPr>
          <p:nvPr/>
        </p:nvSpPr>
        <p:spPr bwMode="auto">
          <a:xfrm>
            <a:off x="2785766" y="6021367"/>
            <a:ext cx="174759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rPr>
              <a:t>ipInReceives(3) </a:t>
            </a:r>
          </a:p>
        </p:txBody>
      </p:sp>
      <p:sp>
        <p:nvSpPr>
          <p:cNvPr id="353360" name="AutoShape 182"/>
          <p:cNvSpPr>
            <a:spLocks noChangeArrowheads="1"/>
          </p:cNvSpPr>
          <p:nvPr/>
        </p:nvSpPr>
        <p:spPr bwMode="auto">
          <a:xfrm>
            <a:off x="4361095" y="6081692"/>
            <a:ext cx="495300" cy="228600"/>
          </a:xfrm>
          <a:prstGeom prst="leftArrow">
            <a:avLst>
              <a:gd name="adj1" fmla="val 33333"/>
              <a:gd name="adj2" fmla="val 98148"/>
            </a:avLst>
          </a:prstGeom>
          <a:solidFill>
            <a:srgbClr val="C00000"/>
          </a:solidFill>
          <a:ln w="9525">
            <a:solidFill>
              <a:schemeClr val="tx1"/>
            </a:solidFill>
            <a:miter lim="800000"/>
            <a:headEnd/>
            <a:tailEnd/>
          </a:ln>
          <a:effectLst/>
        </p:spPr>
        <p:txBody>
          <a:bodyPr wrap="none" anchor="ctr"/>
          <a:lstStyle/>
          <a:p>
            <a:pPr eaLnBrk="1" hangingPunct="1"/>
            <a:endParaRPr lang="zh-CN" altLang="en-US" b="1">
              <a:solidFill>
                <a:srgbClr val="000099"/>
              </a:solidFill>
              <a:latin typeface="+mn-lt"/>
              <a:ea typeface="+mn-ea"/>
            </a:endParaRPr>
          </a:p>
        </p:txBody>
      </p:sp>
      <p:sp>
        <p:nvSpPr>
          <p:cNvPr id="353361" name="Text Box 183"/>
          <p:cNvSpPr txBox="1">
            <a:spLocks noChangeArrowheads="1"/>
          </p:cNvSpPr>
          <p:nvPr/>
        </p:nvSpPr>
        <p:spPr bwMode="auto">
          <a:xfrm>
            <a:off x="4842636" y="6021367"/>
            <a:ext cx="149912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sym typeface="Symbol" pitchFamily="18" charset="2"/>
              </a:rPr>
              <a:t>1.3.6.1.2.1.4.3</a:t>
            </a:r>
          </a:p>
        </p:txBody>
      </p:sp>
      <p:sp>
        <p:nvSpPr>
          <p:cNvPr id="353362" name="Text Box 184"/>
          <p:cNvSpPr txBox="1">
            <a:spLocks noChangeArrowheads="1"/>
          </p:cNvSpPr>
          <p:nvPr/>
        </p:nvSpPr>
        <p:spPr bwMode="auto">
          <a:xfrm>
            <a:off x="3119405" y="6546830"/>
            <a:ext cx="495840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charset="0"/>
                <a:ea typeface="黑体" pitchFamily="49" charset="-122"/>
              </a:defRPr>
            </a:lvl1pPr>
            <a:lvl2pPr>
              <a:defRPr sz="2800">
                <a:solidFill>
                  <a:schemeClr val="tx1"/>
                </a:solidFill>
                <a:latin typeface="Tahoma" pitchFamily="34" charset="0"/>
                <a:ea typeface="宋体" charset="-122"/>
              </a:defRPr>
            </a:lvl2pPr>
            <a:lvl3pPr>
              <a:defRPr sz="2400">
                <a:solidFill>
                  <a:schemeClr val="tx1"/>
                </a:solidFill>
                <a:latin typeface="Tahoma" pitchFamily="34" charset="0"/>
                <a:ea typeface="宋体" charset="-122"/>
              </a:defRPr>
            </a:lvl3pPr>
            <a:lvl4pPr>
              <a:defRPr sz="2000">
                <a:solidFill>
                  <a:schemeClr val="tx1"/>
                </a:solidFill>
                <a:latin typeface="Tahoma" pitchFamily="34" charset="0"/>
                <a:ea typeface="宋体" charset="-122"/>
              </a:defRPr>
            </a:lvl4pPr>
            <a:lvl5pPr>
              <a:defRPr sz="2000">
                <a:solidFill>
                  <a:schemeClr val="tx1"/>
                </a:solidFill>
                <a:latin typeface="Tahoma" pitchFamily="34" charset="0"/>
                <a:ea typeface="宋体" charset="-122"/>
              </a:defRPr>
            </a:lvl5pPr>
            <a:lvl6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6pPr>
            <a:lvl7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7pPr>
            <a:lvl8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8pPr>
            <a:lvl9pPr eaLnBrk="0" fontAlgn="base" hangingPunct="0">
              <a:spcBef>
                <a:spcPct val="20000"/>
              </a:spcBef>
              <a:spcAft>
                <a:spcPct val="0"/>
              </a:spcAft>
              <a:buClr>
                <a:schemeClr val="accent1"/>
              </a:buClr>
              <a:buSzPct val="50000"/>
              <a:buFont typeface="Wingdings" pitchFamily="2" charset="2"/>
              <a:buChar char="n"/>
              <a:defRPr sz="20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mn-lt"/>
                <a:ea typeface="+mn-ea"/>
                <a:sym typeface="Symbol" pitchFamily="18" charset="2"/>
              </a:rPr>
              <a:t>(iso.org.dod.internet.mgmt.mib-2.ip.ipinreceives)</a:t>
            </a:r>
          </a:p>
        </p:txBody>
      </p:sp>
      <p:sp>
        <p:nvSpPr>
          <p:cNvPr id="353363" name="Line 185"/>
          <p:cNvSpPr>
            <a:spLocks noChangeShapeType="1"/>
          </p:cNvSpPr>
          <p:nvPr/>
        </p:nvSpPr>
        <p:spPr bwMode="auto">
          <a:xfrm flipH="1" flipV="1">
            <a:off x="5594186" y="6346806"/>
            <a:ext cx="79110" cy="300037"/>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latin typeface="+mn-lt"/>
              <a:ea typeface="+mn-ea"/>
            </a:endParaRPr>
          </a:p>
        </p:txBody>
      </p:sp>
    </p:spTree>
    <p:extLst>
      <p:ext uri="{BB962C8B-B14F-4D97-AF65-F5344CB8AC3E}">
        <p14:creationId xmlns:p14="http://schemas.microsoft.com/office/powerpoint/2010/main" val="3493358245"/>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Rectangle 2"/>
          <p:cNvSpPr>
            <a:spLocks noGrp="1" noChangeArrowheads="1"/>
          </p:cNvSpPr>
          <p:nvPr>
            <p:ph type="title"/>
          </p:nvPr>
        </p:nvSpPr>
        <p:spPr>
          <a:xfrm>
            <a:off x="495300" y="188913"/>
            <a:ext cx="9066742" cy="792162"/>
          </a:xfrm>
        </p:spPr>
        <p:txBody>
          <a:bodyPr/>
          <a:lstStyle/>
          <a:p>
            <a:pPr algn="ctr" eaLnBrk="1" hangingPunct="1"/>
            <a:r>
              <a:rPr lang="en-US" altLang="zh-CN" smtClean="0">
                <a:ea typeface="黑体" pitchFamily="49" charset="-122"/>
              </a:rPr>
              <a:t>SMI </a:t>
            </a:r>
            <a:r>
              <a:rPr lang="zh-CN" altLang="en-US" smtClean="0">
                <a:ea typeface="黑体" pitchFamily="49" charset="-122"/>
              </a:rPr>
              <a:t>使用 </a:t>
            </a:r>
            <a:r>
              <a:rPr lang="en-US" altLang="zh-CN" smtClean="0">
                <a:ea typeface="黑体" pitchFamily="49" charset="-122"/>
              </a:rPr>
              <a:t>ASN.1 </a:t>
            </a:r>
          </a:p>
        </p:txBody>
      </p:sp>
      <p:sp>
        <p:nvSpPr>
          <p:cNvPr id="344068" name="Rectangle 3"/>
          <p:cNvSpPr>
            <a:spLocks noGrp="1" noChangeArrowheads="1"/>
          </p:cNvSpPr>
          <p:nvPr>
            <p:ph idx="1"/>
          </p:nvPr>
        </p:nvSpPr>
        <p:spPr>
          <a:xfrm>
            <a:off x="495300" y="1196975"/>
            <a:ext cx="9066742" cy="4933950"/>
          </a:xfrm>
        </p:spPr>
        <p:txBody>
          <a:bodyPr/>
          <a:lstStyle/>
          <a:p>
            <a:pPr eaLnBrk="1" hangingPunct="1">
              <a:defRPr/>
            </a:pPr>
            <a:r>
              <a:rPr lang="en-US" altLang="zh-CN" dirty="0" smtClean="0"/>
              <a:t>SMI </a:t>
            </a:r>
            <a:r>
              <a:rPr lang="zh-CN" altLang="en-US" dirty="0" smtClean="0"/>
              <a:t>标准指明了所有的 </a:t>
            </a:r>
            <a:r>
              <a:rPr lang="en-US" altLang="zh-CN" dirty="0" smtClean="0"/>
              <a:t>MIB </a:t>
            </a:r>
            <a:r>
              <a:rPr lang="zh-CN" altLang="en-US" dirty="0" smtClean="0"/>
              <a:t>变量必须使用</a:t>
            </a:r>
            <a:r>
              <a:rPr lang="zh-CN" altLang="en-US" dirty="0" smtClean="0">
                <a:solidFill>
                  <a:srgbClr val="FF0000"/>
                </a:solidFill>
              </a:rPr>
              <a:t>抽象语法记法 </a:t>
            </a:r>
            <a:r>
              <a:rPr lang="en-US" altLang="zh-CN" dirty="0" smtClean="0">
                <a:solidFill>
                  <a:srgbClr val="FF0000"/>
                </a:solidFill>
              </a:rPr>
              <a:t>1</a:t>
            </a:r>
            <a:r>
              <a:rPr lang="zh-CN" altLang="en-US" dirty="0" smtClean="0"/>
              <a:t>（</a:t>
            </a:r>
            <a:r>
              <a:rPr lang="en-US" altLang="zh-CN" dirty="0" smtClean="0"/>
              <a:t>ASN.1</a:t>
            </a:r>
            <a:r>
              <a:rPr lang="zh-CN" altLang="en-US" dirty="0" smtClean="0"/>
              <a:t>）来定义。</a:t>
            </a:r>
          </a:p>
          <a:p>
            <a:pPr eaLnBrk="1" hangingPunct="1">
              <a:defRPr/>
            </a:pPr>
            <a:r>
              <a:rPr lang="en-US" altLang="zh-CN" dirty="0" smtClean="0"/>
              <a:t>SMI </a:t>
            </a:r>
            <a:r>
              <a:rPr lang="zh-CN" altLang="en-US" dirty="0" smtClean="0"/>
              <a:t>既是 </a:t>
            </a:r>
            <a:r>
              <a:rPr lang="en-US" altLang="zh-CN" dirty="0" smtClean="0"/>
              <a:t>ASN.1 </a:t>
            </a:r>
            <a:r>
              <a:rPr lang="zh-CN" altLang="en-US" dirty="0" smtClean="0"/>
              <a:t>的子集，又是 </a:t>
            </a:r>
            <a:r>
              <a:rPr lang="en-US" altLang="zh-CN" dirty="0" smtClean="0"/>
              <a:t>ASN.1 </a:t>
            </a:r>
            <a:r>
              <a:rPr lang="zh-CN" altLang="en-US" dirty="0" smtClean="0"/>
              <a:t>的超集。 </a:t>
            </a:r>
          </a:p>
          <a:p>
            <a:pPr eaLnBrk="1" hangingPunct="1">
              <a:defRPr/>
            </a:pPr>
            <a:r>
              <a:rPr lang="en-US" altLang="zh-CN" dirty="0" smtClean="0"/>
              <a:t>ASN.1 </a:t>
            </a:r>
            <a:r>
              <a:rPr lang="zh-CN" altLang="en-US" dirty="0" smtClean="0"/>
              <a:t>的记法很严格，它使得数据的含义不存在任何可能的二义性。</a:t>
            </a:r>
          </a:p>
          <a:p>
            <a:pPr eaLnBrk="1" hangingPunct="1">
              <a:defRPr/>
            </a:pPr>
            <a:r>
              <a:rPr lang="en-US" altLang="zh-CN" dirty="0" smtClean="0"/>
              <a:t>SMI </a:t>
            </a:r>
            <a:r>
              <a:rPr lang="zh-CN" altLang="en-US" dirty="0" smtClean="0"/>
              <a:t>把数据类型分为两大类：简单类型和结构化类型。  </a:t>
            </a:r>
          </a:p>
        </p:txBody>
      </p:sp>
    </p:spTree>
    <p:extLst>
      <p:ext uri="{BB962C8B-B14F-4D97-AF65-F5344CB8AC3E}">
        <p14:creationId xmlns:p14="http://schemas.microsoft.com/office/powerpoint/2010/main" val="1681379458"/>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2"/>
          <p:cNvSpPr>
            <a:spLocks noGrp="1" noChangeArrowheads="1"/>
          </p:cNvSpPr>
          <p:nvPr>
            <p:ph type="title"/>
          </p:nvPr>
        </p:nvSpPr>
        <p:spPr/>
        <p:txBody>
          <a:bodyPr/>
          <a:lstStyle/>
          <a:p>
            <a:pPr algn="ctr" eaLnBrk="1" hangingPunct="1"/>
            <a:r>
              <a:rPr lang="zh-CN" altLang="en-US" dirty="0" smtClean="0">
                <a:ea typeface="黑体" pitchFamily="49" charset="-122"/>
              </a:rPr>
              <a:t>基本编码规则 </a:t>
            </a:r>
            <a:r>
              <a:rPr lang="en-US" altLang="zh-CN" dirty="0" smtClean="0">
                <a:ea typeface="黑体" pitchFamily="49" charset="-122"/>
              </a:rPr>
              <a:t>BER </a:t>
            </a:r>
          </a:p>
        </p:txBody>
      </p:sp>
      <p:sp>
        <p:nvSpPr>
          <p:cNvPr id="1228803" name="Rectangle 3"/>
          <p:cNvSpPr>
            <a:spLocks noGrp="1" noChangeArrowheads="1"/>
          </p:cNvSpPr>
          <p:nvPr>
            <p:ph idx="1"/>
          </p:nvPr>
        </p:nvSpPr>
        <p:spPr/>
        <p:txBody>
          <a:bodyPr/>
          <a:lstStyle/>
          <a:p>
            <a:r>
              <a:rPr lang="en-US" altLang="zh-CN" dirty="0" smtClean="0">
                <a:ea typeface="黑体" pitchFamily="49" charset="-122"/>
              </a:rPr>
              <a:t>ISO </a:t>
            </a:r>
            <a:r>
              <a:rPr lang="zh-CN" altLang="en-US" dirty="0" smtClean="0">
                <a:ea typeface="黑体" pitchFamily="49" charset="-122"/>
              </a:rPr>
              <a:t>在制订 </a:t>
            </a:r>
            <a:r>
              <a:rPr lang="en-US" altLang="zh-CN" dirty="0" smtClean="0">
                <a:ea typeface="黑体" pitchFamily="49" charset="-122"/>
              </a:rPr>
              <a:t>ASN.1 </a:t>
            </a:r>
            <a:r>
              <a:rPr lang="zh-CN" altLang="en-US" dirty="0" smtClean="0">
                <a:ea typeface="黑体" pitchFamily="49" charset="-122"/>
              </a:rPr>
              <a:t>语言的同时也为它定义了一种标准的编码方案，即</a:t>
            </a:r>
            <a:r>
              <a:rPr lang="zh-CN" altLang="en-US" dirty="0" smtClean="0">
                <a:solidFill>
                  <a:srgbClr val="FF0000"/>
                </a:solidFill>
                <a:ea typeface="黑体" pitchFamily="49" charset="-122"/>
              </a:rPr>
              <a:t>基本编码规则</a:t>
            </a:r>
            <a:r>
              <a:rPr lang="zh-CN" altLang="en-US" dirty="0" smtClean="0">
                <a:ea typeface="黑体" pitchFamily="49" charset="-122"/>
              </a:rPr>
              <a:t> </a:t>
            </a:r>
            <a:r>
              <a:rPr lang="en-US" altLang="zh-CN" dirty="0" smtClean="0">
                <a:ea typeface="黑体" pitchFamily="49" charset="-122"/>
              </a:rPr>
              <a:t>BER</a:t>
            </a:r>
            <a:r>
              <a:rPr lang="zh-CN" altLang="en-US" dirty="0" smtClean="0">
                <a:ea typeface="黑体" pitchFamily="49" charset="-122"/>
              </a:rPr>
              <a:t> </a:t>
            </a:r>
            <a:r>
              <a:rPr lang="en-US" altLang="zh-CN" dirty="0">
                <a:ea typeface="黑体" pitchFamily="49" charset="-122"/>
              </a:rPr>
              <a:t>(Basic Encoding Rule</a:t>
            </a:r>
            <a:r>
              <a:rPr lang="en-US" altLang="zh-CN" dirty="0" smtClean="0">
                <a:ea typeface="黑体" pitchFamily="49" charset="-122"/>
              </a:rPr>
              <a:t>)</a:t>
            </a:r>
            <a:r>
              <a:rPr lang="zh-CN" altLang="en-US" dirty="0" smtClean="0">
                <a:ea typeface="黑体" pitchFamily="49" charset="-122"/>
              </a:rPr>
              <a:t>。</a:t>
            </a:r>
          </a:p>
          <a:p>
            <a:pPr eaLnBrk="1" hangingPunct="1"/>
            <a:r>
              <a:rPr lang="en-US" altLang="zh-CN" dirty="0" smtClean="0">
                <a:solidFill>
                  <a:srgbClr val="0000FF"/>
                </a:solidFill>
                <a:ea typeface="黑体" pitchFamily="49" charset="-122"/>
              </a:rPr>
              <a:t>BER </a:t>
            </a:r>
            <a:r>
              <a:rPr lang="zh-CN" altLang="en-US" dirty="0" smtClean="0">
                <a:solidFill>
                  <a:srgbClr val="0000FF"/>
                </a:solidFill>
                <a:ea typeface="黑体" pitchFamily="49" charset="-122"/>
              </a:rPr>
              <a:t>指明了每种数据类型中每个数据的值的表示。</a:t>
            </a:r>
          </a:p>
          <a:p>
            <a:pPr eaLnBrk="1" hangingPunct="1"/>
            <a:r>
              <a:rPr lang="zh-CN" altLang="en-US" dirty="0" smtClean="0">
                <a:ea typeface="黑体" pitchFamily="49" charset="-122"/>
              </a:rPr>
              <a:t>发送端用 </a:t>
            </a:r>
            <a:r>
              <a:rPr lang="en-US" altLang="zh-CN" dirty="0" smtClean="0">
                <a:ea typeface="黑体" pitchFamily="49" charset="-122"/>
              </a:rPr>
              <a:t>BER </a:t>
            </a:r>
            <a:r>
              <a:rPr lang="zh-CN" altLang="en-US" dirty="0" smtClean="0">
                <a:ea typeface="黑体" pitchFamily="49" charset="-122"/>
              </a:rPr>
              <a:t>编码，可将用 </a:t>
            </a:r>
            <a:r>
              <a:rPr lang="en-US" altLang="zh-CN" dirty="0" smtClean="0">
                <a:ea typeface="黑体" pitchFamily="49" charset="-122"/>
              </a:rPr>
              <a:t>ASN.1 </a:t>
            </a:r>
            <a:r>
              <a:rPr lang="zh-CN" altLang="en-US" dirty="0" smtClean="0">
                <a:ea typeface="黑体" pitchFamily="49" charset="-122"/>
              </a:rPr>
              <a:t>所表述的报文转换成唯一的比特序列。接收端用 </a:t>
            </a:r>
            <a:r>
              <a:rPr lang="en-US" altLang="zh-CN" dirty="0" smtClean="0">
                <a:ea typeface="黑体" pitchFamily="49" charset="-122"/>
              </a:rPr>
              <a:t>BER </a:t>
            </a:r>
            <a:r>
              <a:rPr lang="zh-CN" altLang="en-US" dirty="0" smtClean="0">
                <a:ea typeface="黑体" pitchFamily="49" charset="-122"/>
              </a:rPr>
              <a:t>进行解码，得到该比特序列所表示的 </a:t>
            </a:r>
            <a:r>
              <a:rPr lang="en-US" altLang="zh-CN" dirty="0" smtClean="0">
                <a:ea typeface="黑体" pitchFamily="49" charset="-122"/>
              </a:rPr>
              <a:t>ASN.1 </a:t>
            </a:r>
            <a:r>
              <a:rPr lang="zh-CN" altLang="en-US" dirty="0" smtClean="0">
                <a:ea typeface="黑体" pitchFamily="49" charset="-122"/>
              </a:rPr>
              <a:t>报文。  </a:t>
            </a:r>
          </a:p>
        </p:txBody>
      </p:sp>
    </p:spTree>
    <p:extLst>
      <p:ext uri="{BB962C8B-B14F-4D97-AF65-F5344CB8AC3E}">
        <p14:creationId xmlns:p14="http://schemas.microsoft.com/office/powerpoint/2010/main" val="24306098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2880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2880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2"/>
          <p:cNvSpPr>
            <a:spLocks noGrp="1" noChangeArrowheads="1"/>
          </p:cNvSpPr>
          <p:nvPr>
            <p:ph type="title"/>
          </p:nvPr>
        </p:nvSpPr>
        <p:spPr/>
        <p:txBody>
          <a:bodyPr/>
          <a:lstStyle/>
          <a:p>
            <a:pPr algn="ctr" eaLnBrk="1" hangingPunct="1"/>
            <a:r>
              <a:rPr lang="zh-CN" altLang="en-US" smtClean="0">
                <a:ea typeface="黑体" pitchFamily="49" charset="-122"/>
              </a:rPr>
              <a:t>用 </a:t>
            </a:r>
            <a:r>
              <a:rPr lang="en-US" altLang="zh-CN" smtClean="0">
                <a:ea typeface="黑体" pitchFamily="49" charset="-122"/>
              </a:rPr>
              <a:t>TLV </a:t>
            </a:r>
            <a:r>
              <a:rPr lang="zh-CN" altLang="en-US" smtClean="0">
                <a:ea typeface="黑体" pitchFamily="49" charset="-122"/>
              </a:rPr>
              <a:t>方法进行编码</a:t>
            </a:r>
          </a:p>
        </p:txBody>
      </p:sp>
      <p:sp>
        <p:nvSpPr>
          <p:cNvPr id="123085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dirty="0">
                <a:ea typeface="黑体" pitchFamily="49" charset="-122"/>
              </a:rPr>
              <a:t>把各种数据元素表示为以下三个字段组成的八位位组序列：</a:t>
            </a:r>
          </a:p>
          <a:p>
            <a:pPr lvl="1"/>
            <a:r>
              <a:rPr lang="en-US" altLang="zh-CN" dirty="0">
                <a:solidFill>
                  <a:srgbClr val="FF0000"/>
                </a:solidFill>
                <a:ea typeface="黑体" pitchFamily="49" charset="-122"/>
              </a:rPr>
              <a:t>(1) T </a:t>
            </a:r>
            <a:r>
              <a:rPr lang="zh-CN" altLang="en-US" dirty="0">
                <a:solidFill>
                  <a:srgbClr val="FF0000"/>
                </a:solidFill>
                <a:ea typeface="黑体" pitchFamily="49" charset="-122"/>
              </a:rPr>
              <a:t>字段，</a:t>
            </a:r>
            <a:r>
              <a:rPr lang="zh-CN" altLang="en-US" dirty="0">
                <a:ea typeface="黑体" pitchFamily="49" charset="-122"/>
              </a:rPr>
              <a:t>即标识符八位位组</a:t>
            </a:r>
            <a:r>
              <a:rPr lang="en-US" altLang="zh-CN" dirty="0">
                <a:ea typeface="黑体" pitchFamily="49" charset="-122"/>
              </a:rPr>
              <a:t>(identifier octet)</a:t>
            </a:r>
            <a:r>
              <a:rPr lang="zh-CN" altLang="en-US" dirty="0">
                <a:ea typeface="黑体" pitchFamily="49" charset="-122"/>
              </a:rPr>
              <a:t>，用于标识标记。</a:t>
            </a:r>
          </a:p>
          <a:p>
            <a:pPr lvl="1"/>
            <a:r>
              <a:rPr lang="en-US" altLang="zh-CN" dirty="0">
                <a:solidFill>
                  <a:srgbClr val="FF0000"/>
                </a:solidFill>
                <a:ea typeface="黑体" pitchFamily="49" charset="-122"/>
              </a:rPr>
              <a:t>(2) L </a:t>
            </a:r>
            <a:r>
              <a:rPr lang="zh-CN" altLang="en-US" dirty="0">
                <a:solidFill>
                  <a:srgbClr val="FF0000"/>
                </a:solidFill>
                <a:ea typeface="黑体" pitchFamily="49" charset="-122"/>
              </a:rPr>
              <a:t>字段，</a:t>
            </a:r>
            <a:r>
              <a:rPr lang="zh-CN" altLang="en-US" dirty="0">
                <a:ea typeface="黑体" pitchFamily="49" charset="-122"/>
              </a:rPr>
              <a:t>即长度用八位位组</a:t>
            </a:r>
            <a:r>
              <a:rPr lang="en-US" altLang="zh-CN" dirty="0">
                <a:ea typeface="黑体" pitchFamily="49" charset="-122"/>
              </a:rPr>
              <a:t>(length octet)</a:t>
            </a:r>
            <a:r>
              <a:rPr lang="zh-CN" altLang="en-US" dirty="0">
                <a:ea typeface="黑体" pitchFamily="49" charset="-122"/>
              </a:rPr>
              <a:t>，用于标识后面 </a:t>
            </a:r>
            <a:r>
              <a:rPr lang="en-US" altLang="zh-CN" dirty="0">
                <a:ea typeface="黑体" pitchFamily="49" charset="-122"/>
              </a:rPr>
              <a:t>V </a:t>
            </a:r>
            <a:r>
              <a:rPr lang="zh-CN" altLang="en-US" dirty="0">
                <a:ea typeface="黑体" pitchFamily="49" charset="-122"/>
              </a:rPr>
              <a:t>字段的长度。</a:t>
            </a:r>
          </a:p>
          <a:p>
            <a:pPr lvl="1"/>
            <a:r>
              <a:rPr lang="en-US" altLang="zh-CN" dirty="0">
                <a:solidFill>
                  <a:srgbClr val="FF0000"/>
                </a:solidFill>
                <a:ea typeface="黑体" pitchFamily="49" charset="-122"/>
              </a:rPr>
              <a:t>(3) V </a:t>
            </a:r>
            <a:r>
              <a:rPr lang="zh-CN" altLang="en-US" dirty="0">
                <a:solidFill>
                  <a:srgbClr val="FF0000"/>
                </a:solidFill>
                <a:ea typeface="黑体" pitchFamily="49" charset="-122"/>
              </a:rPr>
              <a:t>字段，</a:t>
            </a:r>
            <a:r>
              <a:rPr lang="zh-CN" altLang="en-US" dirty="0">
                <a:ea typeface="黑体" pitchFamily="49" charset="-122"/>
              </a:rPr>
              <a:t>即内容八位位组</a:t>
            </a:r>
            <a:r>
              <a:rPr lang="en-US" altLang="zh-CN" dirty="0">
                <a:ea typeface="黑体" pitchFamily="49" charset="-122"/>
              </a:rPr>
              <a:t>(content octet)</a:t>
            </a:r>
            <a:r>
              <a:rPr lang="zh-CN" altLang="en-US" dirty="0">
                <a:ea typeface="黑体" pitchFamily="49" charset="-122"/>
              </a:rPr>
              <a:t>，用于标识数据元素的值。  </a:t>
            </a:r>
          </a:p>
        </p:txBody>
      </p:sp>
    </p:spTree>
    <p:extLst>
      <p:ext uri="{BB962C8B-B14F-4D97-AF65-F5344CB8AC3E}">
        <p14:creationId xmlns:p14="http://schemas.microsoft.com/office/powerpoint/2010/main" val="26806692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30851">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30851">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23085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2"/>
          <p:cNvSpPr>
            <a:spLocks noGrp="1" noChangeArrowheads="1"/>
          </p:cNvSpPr>
          <p:nvPr>
            <p:ph type="title"/>
          </p:nvPr>
        </p:nvSpPr>
        <p:spPr/>
        <p:txBody>
          <a:bodyPr/>
          <a:lstStyle/>
          <a:p>
            <a:pPr algn="ctr" eaLnBrk="1" hangingPunct="1">
              <a:defRPr/>
            </a:pPr>
            <a:r>
              <a:rPr lang="en-US" altLang="zh-CN" dirty="0"/>
              <a:t>TLV </a:t>
            </a:r>
            <a:r>
              <a:rPr dirty="0"/>
              <a:t>中的 </a:t>
            </a:r>
            <a:r>
              <a:rPr lang="en-US" altLang="zh-CN" dirty="0"/>
              <a:t>T </a:t>
            </a:r>
            <a:r>
              <a:rPr dirty="0" smtClean="0"/>
              <a:t>字段定义数据的类型  </a:t>
            </a:r>
            <a:endParaRPr dirty="0"/>
          </a:p>
        </p:txBody>
      </p:sp>
      <p:sp>
        <p:nvSpPr>
          <p:cNvPr id="361475" name="Freeform 36"/>
          <p:cNvSpPr>
            <a:spLocks/>
          </p:cNvSpPr>
          <p:nvPr/>
        </p:nvSpPr>
        <p:spPr bwMode="auto">
          <a:xfrm>
            <a:off x="1915849" y="2933700"/>
            <a:ext cx="6045068" cy="566738"/>
          </a:xfrm>
          <a:custGeom>
            <a:avLst/>
            <a:gdLst>
              <a:gd name="T0" fmla="*/ 0 w 2540"/>
              <a:gd name="T1" fmla="*/ 2147483646 h 272"/>
              <a:gd name="T2" fmla="*/ 2147483646 w 2540"/>
              <a:gd name="T3" fmla="*/ 0 h 272"/>
              <a:gd name="T4" fmla="*/ 2147483646 w 2540"/>
              <a:gd name="T5" fmla="*/ 0 h 272"/>
              <a:gd name="T6" fmla="*/ 2147483646 w 2540"/>
              <a:gd name="T7" fmla="*/ 2147483646 h 272"/>
              <a:gd name="T8" fmla="*/ 0 w 2540"/>
              <a:gd name="T9" fmla="*/ 2147483646 h 2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0" h="272">
                <a:moveTo>
                  <a:pt x="0" y="272"/>
                </a:moveTo>
                <a:lnTo>
                  <a:pt x="272" y="0"/>
                </a:lnTo>
                <a:lnTo>
                  <a:pt x="862" y="0"/>
                </a:lnTo>
                <a:lnTo>
                  <a:pt x="2540" y="272"/>
                </a:lnTo>
                <a:lnTo>
                  <a:pt x="0" y="272"/>
                </a:lnTo>
                <a:close/>
              </a:path>
            </a:pathLst>
          </a:custGeom>
          <a:gradFill rotWithShape="1">
            <a:gsLst>
              <a:gs pos="0">
                <a:srgbClr val="767647"/>
              </a:gs>
              <a:gs pos="100000">
                <a:srgbClr val="FFFF99"/>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61476" name="Text Box 37"/>
          <p:cNvSpPr txBox="1">
            <a:spLocks noChangeArrowheads="1"/>
          </p:cNvSpPr>
          <p:nvPr/>
        </p:nvSpPr>
        <p:spPr bwMode="auto">
          <a:xfrm>
            <a:off x="2027636" y="2060575"/>
            <a:ext cx="468750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rgbClr val="000099"/>
                </a:solidFill>
                <a:latin typeface="Arial" charset="0"/>
                <a:ea typeface="黑体" pitchFamily="49" charset="-122"/>
              </a:rPr>
              <a:t>字节      </a:t>
            </a:r>
            <a:r>
              <a:rPr lang="en-US" altLang="zh-CN" sz="2000" b="1">
                <a:solidFill>
                  <a:srgbClr val="000099"/>
                </a:solidFill>
                <a:latin typeface="Arial" charset="0"/>
                <a:ea typeface="黑体" pitchFamily="49" charset="-122"/>
              </a:rPr>
              <a:t>1             </a:t>
            </a:r>
            <a:r>
              <a:rPr lang="zh-CN" altLang="en-US" sz="2000" b="1">
                <a:solidFill>
                  <a:srgbClr val="000099"/>
                </a:solidFill>
                <a:latin typeface="Arial" charset="0"/>
                <a:ea typeface="黑体" pitchFamily="49" charset="-122"/>
              </a:rPr>
              <a:t>可变                     可变</a:t>
            </a:r>
          </a:p>
        </p:txBody>
      </p:sp>
      <p:sp>
        <p:nvSpPr>
          <p:cNvPr id="361477" name="Rectangle 38"/>
          <p:cNvSpPr>
            <a:spLocks noChangeArrowheads="1"/>
          </p:cNvSpPr>
          <p:nvPr/>
        </p:nvSpPr>
        <p:spPr bwMode="auto">
          <a:xfrm>
            <a:off x="2564210" y="2460626"/>
            <a:ext cx="6368388" cy="473075"/>
          </a:xfrm>
          <a:prstGeom prst="rect">
            <a:avLst/>
          </a:prstGeom>
          <a:solidFill>
            <a:schemeClr val="bg1"/>
          </a:solidFill>
          <a:ln w="9525">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361478" name="Line 39"/>
          <p:cNvSpPr>
            <a:spLocks noChangeShapeType="1"/>
          </p:cNvSpPr>
          <p:nvPr/>
        </p:nvSpPr>
        <p:spPr bwMode="auto">
          <a:xfrm>
            <a:off x="3967560" y="2460626"/>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61479" name="Rectangle 40"/>
          <p:cNvSpPr>
            <a:spLocks noChangeArrowheads="1"/>
          </p:cNvSpPr>
          <p:nvPr/>
        </p:nvSpPr>
        <p:spPr bwMode="auto">
          <a:xfrm>
            <a:off x="2564210" y="2476500"/>
            <a:ext cx="1384432" cy="457200"/>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61480" name="Line 41"/>
          <p:cNvSpPr>
            <a:spLocks noChangeShapeType="1"/>
          </p:cNvSpPr>
          <p:nvPr/>
        </p:nvSpPr>
        <p:spPr bwMode="auto">
          <a:xfrm>
            <a:off x="5262563" y="2460626"/>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61481" name="Text Box 42"/>
          <p:cNvSpPr txBox="1">
            <a:spLocks noChangeArrowheads="1"/>
          </p:cNvSpPr>
          <p:nvPr/>
        </p:nvSpPr>
        <p:spPr bwMode="auto">
          <a:xfrm>
            <a:off x="2782624" y="2528889"/>
            <a:ext cx="39650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rgbClr val="000099"/>
                </a:solidFill>
                <a:latin typeface="Arial" charset="0"/>
                <a:ea typeface="黑体" pitchFamily="49" charset="-122"/>
              </a:rPr>
              <a:t>标记 </a:t>
            </a:r>
            <a:r>
              <a:rPr lang="en-US" altLang="zh-CN" sz="2000" b="1">
                <a:solidFill>
                  <a:srgbClr val="000099"/>
                </a:solidFill>
                <a:latin typeface="Arial" charset="0"/>
                <a:ea typeface="黑体" pitchFamily="49" charset="-122"/>
              </a:rPr>
              <a:t>T       </a:t>
            </a:r>
            <a:r>
              <a:rPr lang="zh-CN" altLang="en-US" sz="2000" b="1">
                <a:solidFill>
                  <a:srgbClr val="000099"/>
                </a:solidFill>
                <a:latin typeface="Arial" charset="0"/>
                <a:ea typeface="黑体" pitchFamily="49" charset="-122"/>
              </a:rPr>
              <a:t>长度 </a:t>
            </a:r>
            <a:r>
              <a:rPr lang="en-US" altLang="zh-CN" sz="2000" b="1">
                <a:solidFill>
                  <a:srgbClr val="000099"/>
                </a:solidFill>
                <a:latin typeface="Arial" charset="0"/>
                <a:ea typeface="黑体" pitchFamily="49" charset="-122"/>
              </a:rPr>
              <a:t>L                   </a:t>
            </a:r>
            <a:r>
              <a:rPr lang="zh-CN" altLang="en-US" sz="2000" b="1">
                <a:solidFill>
                  <a:srgbClr val="000099"/>
                </a:solidFill>
                <a:latin typeface="Arial" charset="0"/>
                <a:ea typeface="黑体" pitchFamily="49" charset="-122"/>
              </a:rPr>
              <a:t>值 </a:t>
            </a:r>
            <a:r>
              <a:rPr lang="en-US" altLang="zh-CN" sz="2000" b="1">
                <a:solidFill>
                  <a:srgbClr val="000099"/>
                </a:solidFill>
                <a:latin typeface="Arial" charset="0"/>
                <a:ea typeface="黑体" pitchFamily="49" charset="-122"/>
              </a:rPr>
              <a:t>V</a:t>
            </a:r>
          </a:p>
        </p:txBody>
      </p:sp>
      <p:sp>
        <p:nvSpPr>
          <p:cNvPr id="361482" name="Rectangle 43"/>
          <p:cNvSpPr>
            <a:spLocks noChangeArrowheads="1"/>
          </p:cNvSpPr>
          <p:nvPr/>
        </p:nvSpPr>
        <p:spPr bwMode="auto">
          <a:xfrm>
            <a:off x="1915849" y="3500439"/>
            <a:ext cx="6045068" cy="473075"/>
          </a:xfrm>
          <a:prstGeom prst="rect">
            <a:avLst/>
          </a:prstGeom>
          <a:solidFill>
            <a:srgbClr val="FFFF99"/>
          </a:solidFill>
          <a:ln w="9525">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361483" name="Text Box 44"/>
          <p:cNvSpPr txBox="1">
            <a:spLocks noChangeArrowheads="1"/>
          </p:cNvSpPr>
          <p:nvPr/>
        </p:nvSpPr>
        <p:spPr bwMode="auto">
          <a:xfrm>
            <a:off x="2244329" y="3538539"/>
            <a:ext cx="41216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rgbClr val="000099"/>
                </a:solidFill>
                <a:latin typeface="Arial" charset="0"/>
                <a:ea typeface="黑体" pitchFamily="49" charset="-122"/>
              </a:rPr>
              <a:t>类   别       格 式                  编     号</a:t>
            </a:r>
          </a:p>
        </p:txBody>
      </p:sp>
      <p:sp>
        <p:nvSpPr>
          <p:cNvPr id="361484" name="Line 45"/>
          <p:cNvSpPr>
            <a:spLocks noChangeShapeType="1"/>
          </p:cNvSpPr>
          <p:nvPr/>
        </p:nvSpPr>
        <p:spPr bwMode="auto">
          <a:xfrm>
            <a:off x="3427545" y="3500439"/>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61485" name="Line 46"/>
          <p:cNvSpPr>
            <a:spLocks noChangeShapeType="1"/>
          </p:cNvSpPr>
          <p:nvPr/>
        </p:nvSpPr>
        <p:spPr bwMode="auto">
          <a:xfrm>
            <a:off x="4507575" y="3500439"/>
            <a:ext cx="0" cy="4730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61486" name="Text Box 47"/>
          <p:cNvSpPr txBox="1">
            <a:spLocks noChangeArrowheads="1"/>
          </p:cNvSpPr>
          <p:nvPr/>
        </p:nvSpPr>
        <p:spPr bwMode="auto">
          <a:xfrm>
            <a:off x="1375834" y="3943351"/>
            <a:ext cx="44662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rgbClr val="000099"/>
                </a:solidFill>
                <a:latin typeface="Arial" charset="0"/>
                <a:ea typeface="黑体" pitchFamily="49" charset="-122"/>
              </a:rPr>
              <a:t>位         </a:t>
            </a:r>
            <a:r>
              <a:rPr lang="en-US" altLang="zh-CN" sz="2000" b="1">
                <a:solidFill>
                  <a:srgbClr val="000099"/>
                </a:solidFill>
                <a:latin typeface="Arial" charset="0"/>
                <a:ea typeface="黑体" pitchFamily="49" charset="-122"/>
              </a:rPr>
              <a:t>2               1                           5</a:t>
            </a:r>
          </a:p>
        </p:txBody>
      </p:sp>
      <p:sp>
        <p:nvSpPr>
          <p:cNvPr id="361487" name="Text Box 48"/>
          <p:cNvSpPr txBox="1">
            <a:spLocks noChangeArrowheads="1"/>
          </p:cNvSpPr>
          <p:nvPr/>
        </p:nvSpPr>
        <p:spPr bwMode="auto">
          <a:xfrm>
            <a:off x="1135063" y="2492375"/>
            <a:ext cx="194508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rgbClr val="000099"/>
                </a:solidFill>
                <a:latin typeface="Arial" charset="0"/>
                <a:ea typeface="黑体" pitchFamily="49" charset="-122"/>
              </a:rPr>
              <a:t>数据元素</a:t>
            </a:r>
          </a:p>
        </p:txBody>
      </p:sp>
    </p:spTree>
    <p:extLst>
      <p:ext uri="{BB962C8B-B14F-4D97-AF65-F5344CB8AC3E}">
        <p14:creationId xmlns:p14="http://schemas.microsoft.com/office/powerpoint/2010/main" val="2460763506"/>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2"/>
          <p:cNvSpPr>
            <a:spLocks noGrp="1" noChangeArrowheads="1"/>
          </p:cNvSpPr>
          <p:nvPr>
            <p:ph type="title"/>
          </p:nvPr>
        </p:nvSpPr>
        <p:spPr/>
        <p:txBody>
          <a:bodyPr/>
          <a:lstStyle/>
          <a:p>
            <a:pPr algn="ctr" eaLnBrk="1" hangingPunct="1">
              <a:defRPr/>
            </a:pPr>
            <a:r>
              <a:rPr lang="en-US" altLang="zh-CN" sz="4000" dirty="0"/>
              <a:t>TLV </a:t>
            </a:r>
            <a:r>
              <a:rPr sz="4000" dirty="0"/>
              <a:t>中的 </a:t>
            </a:r>
            <a:r>
              <a:rPr lang="en-US" altLang="zh-CN" sz="4000" dirty="0"/>
              <a:t>L </a:t>
            </a:r>
            <a:r>
              <a:rPr sz="4000" dirty="0" smtClean="0"/>
              <a:t>字段定义 </a:t>
            </a:r>
            <a:r>
              <a:rPr lang="en-US" altLang="zh-CN" sz="4000" dirty="0"/>
              <a:t>V </a:t>
            </a:r>
            <a:r>
              <a:rPr sz="4000" dirty="0"/>
              <a:t>字段的长度 </a:t>
            </a:r>
          </a:p>
        </p:txBody>
      </p:sp>
      <p:sp>
        <p:nvSpPr>
          <p:cNvPr id="363523" name="Text Box 4"/>
          <p:cNvSpPr txBox="1">
            <a:spLocks noChangeArrowheads="1"/>
          </p:cNvSpPr>
          <p:nvPr/>
        </p:nvSpPr>
        <p:spPr bwMode="auto">
          <a:xfrm>
            <a:off x="2066221" y="1844824"/>
            <a:ext cx="305243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chemeClr val="folHlink"/>
                </a:solidFill>
                <a:latin typeface="Arial" charset="0"/>
                <a:ea typeface="黑体" pitchFamily="49" charset="-122"/>
              </a:rPr>
              <a:t>指出 </a:t>
            </a:r>
            <a:r>
              <a:rPr lang="en-US" altLang="zh-CN" sz="2000" b="1">
                <a:solidFill>
                  <a:schemeClr val="folHlink"/>
                </a:solidFill>
                <a:latin typeface="Arial" charset="0"/>
                <a:ea typeface="黑体" pitchFamily="49" charset="-122"/>
              </a:rPr>
              <a:t>V </a:t>
            </a:r>
            <a:r>
              <a:rPr lang="zh-CN" altLang="en-US" sz="2000" b="1">
                <a:solidFill>
                  <a:schemeClr val="folHlink"/>
                </a:solidFill>
                <a:latin typeface="Arial" charset="0"/>
                <a:ea typeface="黑体" pitchFamily="49" charset="-122"/>
              </a:rPr>
              <a:t>字段长度 </a:t>
            </a:r>
            <a:r>
              <a:rPr lang="en-US" altLang="zh-CN" sz="2000" b="1">
                <a:solidFill>
                  <a:schemeClr val="folHlink"/>
                </a:solidFill>
                <a:latin typeface="Arial" charset="0"/>
                <a:ea typeface="黑体" pitchFamily="49" charset="-122"/>
              </a:rPr>
              <a:t>= 2 </a:t>
            </a:r>
            <a:r>
              <a:rPr lang="zh-CN" altLang="en-US" sz="2000" b="1">
                <a:solidFill>
                  <a:schemeClr val="folHlink"/>
                </a:solidFill>
                <a:latin typeface="Arial" charset="0"/>
                <a:ea typeface="黑体" pitchFamily="49" charset="-122"/>
              </a:rPr>
              <a:t>字节</a:t>
            </a:r>
          </a:p>
        </p:txBody>
      </p:sp>
      <p:sp>
        <p:nvSpPr>
          <p:cNvPr id="363524" name="Rectangle 5"/>
          <p:cNvSpPr>
            <a:spLocks noChangeArrowheads="1"/>
          </p:cNvSpPr>
          <p:nvPr/>
        </p:nvSpPr>
        <p:spPr bwMode="auto">
          <a:xfrm>
            <a:off x="2408461" y="2440136"/>
            <a:ext cx="278606" cy="374650"/>
          </a:xfrm>
          <a:prstGeom prst="rect">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rgbClr val="FFFF99"/>
                </a:solidFill>
                <a:latin typeface="Times New Roman" pitchFamily="18" charset="0"/>
              </a:rPr>
              <a:t>0</a:t>
            </a:r>
          </a:p>
        </p:txBody>
      </p:sp>
      <p:sp>
        <p:nvSpPr>
          <p:cNvPr id="363525" name="Rectangle 6"/>
          <p:cNvSpPr>
            <a:spLocks noChangeArrowheads="1"/>
          </p:cNvSpPr>
          <p:nvPr/>
        </p:nvSpPr>
        <p:spPr bwMode="auto">
          <a:xfrm>
            <a:off x="2687067" y="2440136"/>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26" name="Rectangle 7"/>
          <p:cNvSpPr>
            <a:spLocks noChangeArrowheads="1"/>
          </p:cNvSpPr>
          <p:nvPr/>
        </p:nvSpPr>
        <p:spPr bwMode="auto">
          <a:xfrm>
            <a:off x="2965673" y="2440136"/>
            <a:ext cx="27688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27" name="Rectangle 8"/>
          <p:cNvSpPr>
            <a:spLocks noChangeArrowheads="1"/>
          </p:cNvSpPr>
          <p:nvPr/>
        </p:nvSpPr>
        <p:spPr bwMode="auto">
          <a:xfrm>
            <a:off x="3242559" y="2440136"/>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28" name="Rectangle 9"/>
          <p:cNvSpPr>
            <a:spLocks noChangeArrowheads="1"/>
          </p:cNvSpPr>
          <p:nvPr/>
        </p:nvSpPr>
        <p:spPr bwMode="auto">
          <a:xfrm>
            <a:off x="3521166" y="2440136"/>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29" name="Rectangle 10"/>
          <p:cNvSpPr>
            <a:spLocks noChangeArrowheads="1"/>
          </p:cNvSpPr>
          <p:nvPr/>
        </p:nvSpPr>
        <p:spPr bwMode="auto">
          <a:xfrm>
            <a:off x="3799772" y="2440136"/>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30" name="Rectangle 11"/>
          <p:cNvSpPr>
            <a:spLocks noChangeArrowheads="1"/>
          </p:cNvSpPr>
          <p:nvPr/>
        </p:nvSpPr>
        <p:spPr bwMode="auto">
          <a:xfrm>
            <a:off x="4078377" y="2440136"/>
            <a:ext cx="276887"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1</a:t>
            </a:r>
          </a:p>
        </p:txBody>
      </p:sp>
      <p:sp>
        <p:nvSpPr>
          <p:cNvPr id="363531" name="Rectangle 12"/>
          <p:cNvSpPr>
            <a:spLocks noChangeArrowheads="1"/>
          </p:cNvSpPr>
          <p:nvPr/>
        </p:nvSpPr>
        <p:spPr bwMode="auto">
          <a:xfrm>
            <a:off x="4355265" y="2440136"/>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32" name="Rectangle 13"/>
          <p:cNvSpPr>
            <a:spLocks noChangeArrowheads="1"/>
          </p:cNvSpPr>
          <p:nvPr/>
        </p:nvSpPr>
        <p:spPr bwMode="auto">
          <a:xfrm>
            <a:off x="2410180" y="3683148"/>
            <a:ext cx="278606" cy="374650"/>
          </a:xfrm>
          <a:prstGeom prst="rect">
            <a:avLst/>
          </a:prstGeom>
          <a:solidFill>
            <a:schemeClr val="tx2"/>
          </a:solidFill>
          <a:ln w="9525" algn="ctr">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rgbClr val="FFFF99"/>
                </a:solidFill>
                <a:latin typeface="Times New Roman" pitchFamily="18" charset="0"/>
              </a:rPr>
              <a:t>1</a:t>
            </a:r>
          </a:p>
        </p:txBody>
      </p:sp>
      <p:sp>
        <p:nvSpPr>
          <p:cNvPr id="363533" name="Rectangle 14"/>
          <p:cNvSpPr>
            <a:spLocks noChangeArrowheads="1"/>
          </p:cNvSpPr>
          <p:nvPr/>
        </p:nvSpPr>
        <p:spPr bwMode="auto">
          <a:xfrm>
            <a:off x="2688786" y="3686323"/>
            <a:ext cx="278606" cy="3746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34" name="Rectangle 15"/>
          <p:cNvSpPr>
            <a:spLocks noChangeArrowheads="1"/>
          </p:cNvSpPr>
          <p:nvPr/>
        </p:nvSpPr>
        <p:spPr bwMode="auto">
          <a:xfrm>
            <a:off x="2967392" y="3686323"/>
            <a:ext cx="276887" cy="3746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35" name="Rectangle 16"/>
          <p:cNvSpPr>
            <a:spLocks noChangeArrowheads="1"/>
          </p:cNvSpPr>
          <p:nvPr/>
        </p:nvSpPr>
        <p:spPr bwMode="auto">
          <a:xfrm>
            <a:off x="3244280" y="3686323"/>
            <a:ext cx="278606" cy="3746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36" name="Rectangle 17"/>
          <p:cNvSpPr>
            <a:spLocks noChangeArrowheads="1"/>
          </p:cNvSpPr>
          <p:nvPr/>
        </p:nvSpPr>
        <p:spPr bwMode="auto">
          <a:xfrm>
            <a:off x="3522886" y="3686323"/>
            <a:ext cx="278606" cy="3746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37" name="Rectangle 18"/>
          <p:cNvSpPr>
            <a:spLocks noChangeArrowheads="1"/>
          </p:cNvSpPr>
          <p:nvPr/>
        </p:nvSpPr>
        <p:spPr bwMode="auto">
          <a:xfrm>
            <a:off x="3801492" y="3686323"/>
            <a:ext cx="278606" cy="3746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38" name="Rectangle 19"/>
          <p:cNvSpPr>
            <a:spLocks noChangeArrowheads="1"/>
          </p:cNvSpPr>
          <p:nvPr/>
        </p:nvSpPr>
        <p:spPr bwMode="auto">
          <a:xfrm>
            <a:off x="4080098" y="3686323"/>
            <a:ext cx="278606" cy="3746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1</a:t>
            </a:r>
          </a:p>
        </p:txBody>
      </p:sp>
      <p:sp>
        <p:nvSpPr>
          <p:cNvPr id="363539" name="Rectangle 20"/>
          <p:cNvSpPr>
            <a:spLocks noChangeArrowheads="1"/>
          </p:cNvSpPr>
          <p:nvPr/>
        </p:nvSpPr>
        <p:spPr bwMode="auto">
          <a:xfrm>
            <a:off x="4358705" y="3686323"/>
            <a:ext cx="276886" cy="37465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0" name="Rectangle 21"/>
          <p:cNvSpPr>
            <a:spLocks noChangeArrowheads="1"/>
          </p:cNvSpPr>
          <p:nvPr/>
        </p:nvSpPr>
        <p:spPr bwMode="auto">
          <a:xfrm>
            <a:off x="4823048" y="3686323"/>
            <a:ext cx="27688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1" name="Rectangle 22"/>
          <p:cNvSpPr>
            <a:spLocks noChangeArrowheads="1"/>
          </p:cNvSpPr>
          <p:nvPr/>
        </p:nvSpPr>
        <p:spPr bwMode="auto">
          <a:xfrm>
            <a:off x="5099934"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2" name="Rectangle 23"/>
          <p:cNvSpPr>
            <a:spLocks noChangeArrowheads="1"/>
          </p:cNvSpPr>
          <p:nvPr/>
        </p:nvSpPr>
        <p:spPr bwMode="auto">
          <a:xfrm>
            <a:off x="5378541"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3" name="Rectangle 24"/>
          <p:cNvSpPr>
            <a:spLocks noChangeArrowheads="1"/>
          </p:cNvSpPr>
          <p:nvPr/>
        </p:nvSpPr>
        <p:spPr bwMode="auto">
          <a:xfrm>
            <a:off x="5657147"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4" name="Rectangle 25"/>
          <p:cNvSpPr>
            <a:spLocks noChangeArrowheads="1"/>
          </p:cNvSpPr>
          <p:nvPr/>
        </p:nvSpPr>
        <p:spPr bwMode="auto">
          <a:xfrm>
            <a:off x="5935753"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5" name="Rectangle 26"/>
          <p:cNvSpPr>
            <a:spLocks noChangeArrowheads="1"/>
          </p:cNvSpPr>
          <p:nvPr/>
        </p:nvSpPr>
        <p:spPr bwMode="auto">
          <a:xfrm>
            <a:off x="6214359" y="3686323"/>
            <a:ext cx="276887"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6" name="Rectangle 27"/>
          <p:cNvSpPr>
            <a:spLocks noChangeArrowheads="1"/>
          </p:cNvSpPr>
          <p:nvPr/>
        </p:nvSpPr>
        <p:spPr bwMode="auto">
          <a:xfrm>
            <a:off x="6491246"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7" name="Rectangle 28"/>
          <p:cNvSpPr>
            <a:spLocks noChangeArrowheads="1"/>
          </p:cNvSpPr>
          <p:nvPr/>
        </p:nvSpPr>
        <p:spPr bwMode="auto">
          <a:xfrm>
            <a:off x="6769853"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1</a:t>
            </a:r>
          </a:p>
        </p:txBody>
      </p:sp>
      <p:sp>
        <p:nvSpPr>
          <p:cNvPr id="363548" name="Rectangle 29"/>
          <p:cNvSpPr>
            <a:spLocks noChangeArrowheads="1"/>
          </p:cNvSpPr>
          <p:nvPr/>
        </p:nvSpPr>
        <p:spPr bwMode="auto">
          <a:xfrm>
            <a:off x="7234196"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49" name="Rectangle 30"/>
          <p:cNvSpPr>
            <a:spLocks noChangeArrowheads="1"/>
          </p:cNvSpPr>
          <p:nvPr/>
        </p:nvSpPr>
        <p:spPr bwMode="auto">
          <a:xfrm>
            <a:off x="7512803"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50" name="Rectangle 31"/>
          <p:cNvSpPr>
            <a:spLocks noChangeArrowheads="1"/>
          </p:cNvSpPr>
          <p:nvPr/>
        </p:nvSpPr>
        <p:spPr bwMode="auto">
          <a:xfrm>
            <a:off x="7791409"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51" name="Rectangle 32"/>
          <p:cNvSpPr>
            <a:spLocks noChangeArrowheads="1"/>
          </p:cNvSpPr>
          <p:nvPr/>
        </p:nvSpPr>
        <p:spPr bwMode="auto">
          <a:xfrm>
            <a:off x="8070015" y="3686323"/>
            <a:ext cx="27688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52" name="Rectangle 33"/>
          <p:cNvSpPr>
            <a:spLocks noChangeArrowheads="1"/>
          </p:cNvSpPr>
          <p:nvPr/>
        </p:nvSpPr>
        <p:spPr bwMode="auto">
          <a:xfrm>
            <a:off x="8346901"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53" name="Rectangle 34"/>
          <p:cNvSpPr>
            <a:spLocks noChangeArrowheads="1"/>
          </p:cNvSpPr>
          <p:nvPr/>
        </p:nvSpPr>
        <p:spPr bwMode="auto">
          <a:xfrm>
            <a:off x="8625507"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1</a:t>
            </a:r>
          </a:p>
        </p:txBody>
      </p:sp>
      <p:sp>
        <p:nvSpPr>
          <p:cNvPr id="363554" name="Rectangle 35"/>
          <p:cNvSpPr>
            <a:spLocks noChangeArrowheads="1"/>
          </p:cNvSpPr>
          <p:nvPr/>
        </p:nvSpPr>
        <p:spPr bwMode="auto">
          <a:xfrm>
            <a:off x="8904114" y="3686323"/>
            <a:ext cx="278606"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1</a:t>
            </a:r>
          </a:p>
        </p:txBody>
      </p:sp>
      <p:sp>
        <p:nvSpPr>
          <p:cNvPr id="363555" name="Rectangle 36"/>
          <p:cNvSpPr>
            <a:spLocks noChangeArrowheads="1"/>
          </p:cNvSpPr>
          <p:nvPr/>
        </p:nvSpPr>
        <p:spPr bwMode="auto">
          <a:xfrm>
            <a:off x="9182719" y="3686323"/>
            <a:ext cx="276887" cy="37465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800" b="1">
                <a:solidFill>
                  <a:schemeClr val="folHlink"/>
                </a:solidFill>
                <a:latin typeface="Times New Roman" pitchFamily="18" charset="0"/>
              </a:rPr>
              <a:t>0</a:t>
            </a:r>
          </a:p>
        </p:txBody>
      </p:sp>
      <p:sp>
        <p:nvSpPr>
          <p:cNvPr id="363556" name="Text Box 37"/>
          <p:cNvSpPr txBox="1">
            <a:spLocks noChangeArrowheads="1"/>
          </p:cNvSpPr>
          <p:nvPr/>
        </p:nvSpPr>
        <p:spPr bwMode="auto">
          <a:xfrm>
            <a:off x="272480" y="2421087"/>
            <a:ext cx="20267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chemeClr val="folHlink"/>
                </a:solidFill>
                <a:latin typeface="Arial" charset="0"/>
                <a:ea typeface="黑体" pitchFamily="49" charset="-122"/>
              </a:rPr>
              <a:t>单字节的 </a:t>
            </a:r>
            <a:r>
              <a:rPr lang="en-US" altLang="zh-CN" sz="2000" b="1">
                <a:solidFill>
                  <a:schemeClr val="folHlink"/>
                </a:solidFill>
                <a:latin typeface="Arial" charset="0"/>
                <a:ea typeface="黑体" pitchFamily="49" charset="-122"/>
              </a:rPr>
              <a:t>L </a:t>
            </a:r>
            <a:r>
              <a:rPr lang="zh-CN" altLang="en-US" sz="2000" b="1">
                <a:solidFill>
                  <a:schemeClr val="folHlink"/>
                </a:solidFill>
                <a:latin typeface="Arial" charset="0"/>
                <a:ea typeface="黑体" pitchFamily="49" charset="-122"/>
              </a:rPr>
              <a:t>字段</a:t>
            </a:r>
          </a:p>
        </p:txBody>
      </p:sp>
      <p:sp>
        <p:nvSpPr>
          <p:cNvPr id="363557" name="AutoShape 38"/>
          <p:cNvSpPr>
            <a:spLocks/>
          </p:cNvSpPr>
          <p:nvPr/>
        </p:nvSpPr>
        <p:spPr bwMode="auto">
          <a:xfrm rot="-5400000">
            <a:off x="3585988" y="1299253"/>
            <a:ext cx="214313" cy="1946804"/>
          </a:xfrm>
          <a:prstGeom prst="rightBrace">
            <a:avLst>
              <a:gd name="adj1" fmla="val 69876"/>
              <a:gd name="adj2" fmla="val 50000"/>
            </a:avLst>
          </a:prstGeom>
          <a:noFill/>
          <a:ln w="9525">
            <a:solidFill>
              <a:schemeClr val="fo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363558" name="AutoShape 39"/>
          <p:cNvSpPr>
            <a:spLocks/>
          </p:cNvSpPr>
          <p:nvPr/>
        </p:nvSpPr>
        <p:spPr bwMode="auto">
          <a:xfrm rot="-5400000">
            <a:off x="7082987" y="1232181"/>
            <a:ext cx="147637" cy="4639998"/>
          </a:xfrm>
          <a:prstGeom prst="rightBrace">
            <a:avLst>
              <a:gd name="adj1" fmla="val 241757"/>
              <a:gd name="adj2" fmla="val 50000"/>
            </a:avLst>
          </a:prstGeom>
          <a:noFill/>
          <a:ln w="9525">
            <a:solidFill>
              <a:schemeClr val="fo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363559" name="Text Box 40"/>
          <p:cNvSpPr txBox="1">
            <a:spLocks noChangeArrowheads="1"/>
          </p:cNvSpPr>
          <p:nvPr/>
        </p:nvSpPr>
        <p:spPr bwMode="auto">
          <a:xfrm>
            <a:off x="5583195" y="3141812"/>
            <a:ext cx="33377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chemeClr val="folHlink"/>
                </a:solidFill>
                <a:latin typeface="Arial" charset="0"/>
                <a:ea typeface="黑体" pitchFamily="49" charset="-122"/>
              </a:rPr>
              <a:t>指出 </a:t>
            </a:r>
            <a:r>
              <a:rPr lang="en-US" altLang="zh-CN" sz="2000" b="1">
                <a:solidFill>
                  <a:schemeClr val="folHlink"/>
                </a:solidFill>
                <a:latin typeface="Arial" charset="0"/>
                <a:ea typeface="黑体" pitchFamily="49" charset="-122"/>
              </a:rPr>
              <a:t>V </a:t>
            </a:r>
            <a:r>
              <a:rPr lang="zh-CN" altLang="en-US" sz="2000" b="1">
                <a:solidFill>
                  <a:schemeClr val="folHlink"/>
                </a:solidFill>
                <a:latin typeface="Arial" charset="0"/>
                <a:ea typeface="黑体" pitchFamily="49" charset="-122"/>
              </a:rPr>
              <a:t>字段长度 </a:t>
            </a:r>
            <a:r>
              <a:rPr lang="en-US" altLang="zh-CN" sz="2000" b="1">
                <a:solidFill>
                  <a:schemeClr val="folHlink"/>
                </a:solidFill>
                <a:latin typeface="Arial" charset="0"/>
                <a:ea typeface="黑体" pitchFamily="49" charset="-122"/>
              </a:rPr>
              <a:t>= 262 </a:t>
            </a:r>
            <a:r>
              <a:rPr lang="zh-CN" altLang="en-US" sz="2000" b="1">
                <a:solidFill>
                  <a:schemeClr val="folHlink"/>
                </a:solidFill>
                <a:latin typeface="Arial" charset="0"/>
                <a:ea typeface="黑体" pitchFamily="49" charset="-122"/>
              </a:rPr>
              <a:t>字节</a:t>
            </a:r>
          </a:p>
        </p:txBody>
      </p:sp>
      <p:sp>
        <p:nvSpPr>
          <p:cNvPr id="363560" name="Text Box 41"/>
          <p:cNvSpPr txBox="1">
            <a:spLocks noChangeArrowheads="1"/>
          </p:cNvSpPr>
          <p:nvPr/>
        </p:nvSpPr>
        <p:spPr bwMode="auto">
          <a:xfrm>
            <a:off x="272480" y="3683149"/>
            <a:ext cx="20267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chemeClr val="folHlink"/>
                </a:solidFill>
                <a:latin typeface="Arial" charset="0"/>
                <a:ea typeface="黑体" pitchFamily="49" charset="-122"/>
              </a:rPr>
              <a:t>多字节的 </a:t>
            </a:r>
            <a:r>
              <a:rPr lang="en-US" altLang="zh-CN" sz="2000" b="1">
                <a:solidFill>
                  <a:schemeClr val="folHlink"/>
                </a:solidFill>
                <a:latin typeface="Arial" charset="0"/>
                <a:ea typeface="黑体" pitchFamily="49" charset="-122"/>
              </a:rPr>
              <a:t>L </a:t>
            </a:r>
            <a:r>
              <a:rPr lang="zh-CN" altLang="en-US" sz="2000" b="1">
                <a:solidFill>
                  <a:schemeClr val="folHlink"/>
                </a:solidFill>
                <a:latin typeface="Arial" charset="0"/>
                <a:ea typeface="黑体" pitchFamily="49" charset="-122"/>
              </a:rPr>
              <a:t>字段</a:t>
            </a:r>
          </a:p>
        </p:txBody>
      </p:sp>
      <p:sp>
        <p:nvSpPr>
          <p:cNvPr id="363561" name="AutoShape 42"/>
          <p:cNvSpPr>
            <a:spLocks/>
          </p:cNvSpPr>
          <p:nvPr/>
        </p:nvSpPr>
        <p:spPr bwMode="auto">
          <a:xfrm rot="-5400000">
            <a:off x="3573421" y="2562109"/>
            <a:ext cx="180975" cy="1946804"/>
          </a:xfrm>
          <a:prstGeom prst="rightBrace">
            <a:avLst>
              <a:gd name="adj1" fmla="val 82749"/>
              <a:gd name="adj2" fmla="val 50000"/>
            </a:avLst>
          </a:prstGeom>
          <a:noFill/>
          <a:ln w="9525">
            <a:solidFill>
              <a:schemeClr val="fo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sp>
        <p:nvSpPr>
          <p:cNvPr id="363562" name="Line 43"/>
          <p:cNvSpPr>
            <a:spLocks noChangeShapeType="1"/>
          </p:cNvSpPr>
          <p:nvPr/>
        </p:nvSpPr>
        <p:spPr bwMode="auto">
          <a:xfrm flipV="1">
            <a:off x="4819609" y="4402286"/>
            <a:ext cx="4639998"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p>
        </p:txBody>
      </p:sp>
      <p:sp>
        <p:nvSpPr>
          <p:cNvPr id="363563" name="Text Box 44"/>
          <p:cNvSpPr txBox="1">
            <a:spLocks noChangeArrowheads="1"/>
          </p:cNvSpPr>
          <p:nvPr/>
        </p:nvSpPr>
        <p:spPr bwMode="auto">
          <a:xfrm>
            <a:off x="2300114" y="3106887"/>
            <a:ext cx="288581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chemeClr val="folHlink"/>
                </a:solidFill>
                <a:latin typeface="Arial" charset="0"/>
                <a:ea typeface="黑体" pitchFamily="49" charset="-122"/>
              </a:rPr>
              <a:t>指出</a:t>
            </a:r>
            <a:r>
              <a:rPr lang="zh-CN" altLang="en-US" sz="2000" b="1">
                <a:solidFill>
                  <a:schemeClr val="hlink"/>
                </a:solidFill>
                <a:latin typeface="Arial" charset="0"/>
                <a:ea typeface="黑体" pitchFamily="49" charset="-122"/>
              </a:rPr>
              <a:t>后续字节数 </a:t>
            </a:r>
            <a:r>
              <a:rPr lang="en-US" altLang="zh-CN" sz="2000" b="1">
                <a:solidFill>
                  <a:schemeClr val="hlink"/>
                </a:solidFill>
                <a:latin typeface="Arial" charset="0"/>
                <a:ea typeface="黑体" pitchFamily="49" charset="-122"/>
              </a:rPr>
              <a:t>= 2</a:t>
            </a:r>
          </a:p>
        </p:txBody>
      </p:sp>
      <p:sp>
        <p:nvSpPr>
          <p:cNvPr id="363564" name="Text Box 45"/>
          <p:cNvSpPr txBox="1">
            <a:spLocks noChangeArrowheads="1"/>
          </p:cNvSpPr>
          <p:nvPr/>
        </p:nvSpPr>
        <p:spPr bwMode="auto">
          <a:xfrm>
            <a:off x="6045820" y="4186387"/>
            <a:ext cx="2115344"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000" b="1">
                <a:solidFill>
                  <a:schemeClr val="hlink"/>
                </a:solidFill>
                <a:latin typeface="Arial" charset="0"/>
                <a:ea typeface="黑体" pitchFamily="49" charset="-122"/>
              </a:rPr>
              <a:t>后续字节数 </a:t>
            </a:r>
            <a:r>
              <a:rPr lang="en-US" altLang="zh-CN" sz="2000" b="1">
                <a:solidFill>
                  <a:schemeClr val="hlink"/>
                </a:solidFill>
                <a:latin typeface="Arial" charset="0"/>
                <a:ea typeface="黑体" pitchFamily="49" charset="-122"/>
              </a:rPr>
              <a:t>= 2</a:t>
            </a:r>
          </a:p>
        </p:txBody>
      </p:sp>
    </p:spTree>
    <p:extLst>
      <p:ext uri="{BB962C8B-B14F-4D97-AF65-F5344CB8AC3E}">
        <p14:creationId xmlns:p14="http://schemas.microsoft.com/office/powerpoint/2010/main" val="1685297220"/>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Rectangle 2"/>
          <p:cNvSpPr>
            <a:spLocks noGrp="1" noChangeArrowheads="1"/>
          </p:cNvSpPr>
          <p:nvPr>
            <p:ph type="title"/>
          </p:nvPr>
        </p:nvSpPr>
        <p:spPr/>
        <p:txBody>
          <a:bodyPr/>
          <a:lstStyle/>
          <a:p>
            <a:pPr algn="ctr" eaLnBrk="1" hangingPunct="1"/>
            <a:r>
              <a:rPr lang="en-US" altLang="zh-CN" sz="4000" dirty="0" smtClean="0">
                <a:ea typeface="黑体" pitchFamily="49" charset="-122"/>
              </a:rPr>
              <a:t>TLV </a:t>
            </a:r>
            <a:r>
              <a:rPr lang="zh-CN" altLang="en-US" sz="4000" dirty="0" smtClean="0">
                <a:ea typeface="黑体" pitchFamily="49" charset="-122"/>
              </a:rPr>
              <a:t>中的 </a:t>
            </a:r>
            <a:r>
              <a:rPr lang="en-US" altLang="zh-CN" sz="4000" dirty="0" smtClean="0">
                <a:ea typeface="黑体" pitchFamily="49" charset="-122"/>
              </a:rPr>
              <a:t>V </a:t>
            </a:r>
            <a:r>
              <a:rPr lang="zh-CN" altLang="en-US" sz="4000" dirty="0" smtClean="0">
                <a:ea typeface="黑体" pitchFamily="49" charset="-122"/>
              </a:rPr>
              <a:t>字段定义数据的值 </a:t>
            </a:r>
          </a:p>
        </p:txBody>
      </p:sp>
      <p:sp>
        <p:nvSpPr>
          <p:cNvPr id="364547" name="Rectangle 3"/>
          <p:cNvSpPr>
            <a:spLocks noGrp="1" noChangeArrowheads="1"/>
          </p:cNvSpPr>
          <p:nvPr>
            <p:ph idx="1"/>
          </p:nvPr>
        </p:nvSpPr>
        <p:spPr/>
        <p:txBody>
          <a:bodyPr/>
          <a:lstStyle/>
          <a:p>
            <a:pPr eaLnBrk="1" hangingPunct="1"/>
            <a:r>
              <a:rPr lang="zh-CN" altLang="en-US" dirty="0" smtClean="0">
                <a:ea typeface="黑体" pitchFamily="49" charset="-122"/>
              </a:rPr>
              <a:t>例如，</a:t>
            </a:r>
            <a:r>
              <a:rPr lang="en-US" altLang="zh-CN" dirty="0" smtClean="0">
                <a:ea typeface="黑体" pitchFamily="49" charset="-122"/>
              </a:rPr>
              <a:t>INTEGER 15</a:t>
            </a:r>
            <a:r>
              <a:rPr lang="zh-CN" altLang="en-US" dirty="0" smtClean="0">
                <a:ea typeface="黑体" pitchFamily="49" charset="-122"/>
              </a:rPr>
              <a:t>，其 </a:t>
            </a:r>
            <a:r>
              <a:rPr lang="en-US" altLang="zh-CN" dirty="0" smtClean="0">
                <a:ea typeface="黑体" pitchFamily="49" charset="-122"/>
              </a:rPr>
              <a:t>T </a:t>
            </a:r>
            <a:r>
              <a:rPr lang="zh-CN" altLang="en-US" dirty="0" smtClean="0">
                <a:ea typeface="黑体" pitchFamily="49" charset="-122"/>
              </a:rPr>
              <a:t>字段是</a:t>
            </a:r>
            <a:r>
              <a:rPr lang="en-US" altLang="zh-CN" dirty="0" smtClean="0">
                <a:ea typeface="黑体" pitchFamily="49" charset="-122"/>
              </a:rPr>
              <a:t>02</a:t>
            </a:r>
            <a:r>
              <a:rPr lang="zh-CN" altLang="en-US" dirty="0" smtClean="0">
                <a:ea typeface="黑体" pitchFamily="49" charset="-122"/>
              </a:rPr>
              <a:t>， </a:t>
            </a:r>
            <a:r>
              <a:rPr lang="en-US" altLang="zh-CN" dirty="0" smtClean="0">
                <a:ea typeface="黑体" pitchFamily="49" charset="-122"/>
              </a:rPr>
              <a:t>INTEGER </a:t>
            </a:r>
            <a:r>
              <a:rPr lang="zh-CN" altLang="en-US" dirty="0" smtClean="0">
                <a:ea typeface="黑体" pitchFamily="49" charset="-122"/>
              </a:rPr>
              <a:t>类型要用 </a:t>
            </a:r>
            <a:r>
              <a:rPr lang="en-US" altLang="zh-CN" dirty="0" smtClean="0">
                <a:ea typeface="黑体" pitchFamily="49" charset="-122"/>
              </a:rPr>
              <a:t>4 </a:t>
            </a:r>
            <a:r>
              <a:rPr lang="zh-CN" altLang="en-US" dirty="0" smtClean="0">
                <a:ea typeface="黑体" pitchFamily="49" charset="-122"/>
              </a:rPr>
              <a:t>字节编码。最后得出 </a:t>
            </a:r>
            <a:r>
              <a:rPr lang="en-US" altLang="zh-CN" dirty="0" smtClean="0">
                <a:ea typeface="黑体" pitchFamily="49" charset="-122"/>
              </a:rPr>
              <a:t>TLV </a:t>
            </a:r>
            <a:r>
              <a:rPr lang="zh-CN" altLang="en-US" dirty="0" smtClean="0">
                <a:ea typeface="黑体" pitchFamily="49" charset="-122"/>
              </a:rPr>
              <a:t>编码为 </a:t>
            </a:r>
            <a:r>
              <a:rPr lang="en-US" altLang="zh-CN" dirty="0" smtClean="0">
                <a:ea typeface="黑体" pitchFamily="49" charset="-122"/>
              </a:rPr>
              <a:t>02 04 00 00 00 0F</a:t>
            </a:r>
            <a:r>
              <a:rPr lang="zh-CN" altLang="en-US" dirty="0" smtClean="0">
                <a:ea typeface="黑体" pitchFamily="49" charset="-122"/>
              </a:rPr>
              <a:t>。</a:t>
            </a:r>
          </a:p>
          <a:p>
            <a:pPr eaLnBrk="1" hangingPunct="1"/>
            <a:r>
              <a:rPr lang="zh-CN" altLang="en-US" dirty="0" smtClean="0">
                <a:ea typeface="黑体" pitchFamily="49" charset="-122"/>
              </a:rPr>
              <a:t>又如 </a:t>
            </a:r>
            <a:r>
              <a:rPr lang="en-US" altLang="zh-CN" dirty="0" err="1" smtClean="0">
                <a:ea typeface="黑体" pitchFamily="49" charset="-122"/>
              </a:rPr>
              <a:t>IPAddress</a:t>
            </a:r>
            <a:r>
              <a:rPr lang="en-US" altLang="zh-CN" dirty="0" smtClean="0">
                <a:ea typeface="黑体" pitchFamily="49" charset="-122"/>
              </a:rPr>
              <a:t> 192.1.2.3</a:t>
            </a:r>
            <a:r>
              <a:rPr lang="zh-CN" altLang="en-US" dirty="0" smtClean="0">
                <a:ea typeface="黑体" pitchFamily="49" charset="-122"/>
              </a:rPr>
              <a:t>，其 </a:t>
            </a:r>
            <a:r>
              <a:rPr lang="en-US" altLang="zh-CN" dirty="0" smtClean="0">
                <a:ea typeface="黑体" pitchFamily="49" charset="-122"/>
              </a:rPr>
              <a:t>T </a:t>
            </a:r>
            <a:r>
              <a:rPr lang="zh-CN" altLang="en-US" dirty="0" smtClean="0">
                <a:ea typeface="黑体" pitchFamily="49" charset="-122"/>
              </a:rPr>
              <a:t>字段是 </a:t>
            </a:r>
            <a:r>
              <a:rPr lang="en-US" altLang="zh-CN" dirty="0" smtClean="0">
                <a:ea typeface="黑体" pitchFamily="49" charset="-122"/>
              </a:rPr>
              <a:t>40</a:t>
            </a:r>
            <a:r>
              <a:rPr lang="zh-CN" altLang="en-US" dirty="0" smtClean="0">
                <a:ea typeface="黑体" pitchFamily="49" charset="-122"/>
              </a:rPr>
              <a:t>，</a:t>
            </a:r>
            <a:r>
              <a:rPr lang="en-US" altLang="zh-CN" dirty="0" smtClean="0">
                <a:ea typeface="黑体" pitchFamily="49" charset="-122"/>
              </a:rPr>
              <a:t>V </a:t>
            </a:r>
            <a:r>
              <a:rPr lang="zh-CN" altLang="en-US" dirty="0" smtClean="0">
                <a:ea typeface="黑体" pitchFamily="49" charset="-122"/>
              </a:rPr>
              <a:t>字段需要 </a:t>
            </a:r>
            <a:r>
              <a:rPr lang="en-US" altLang="zh-CN" dirty="0" smtClean="0">
                <a:ea typeface="黑体" pitchFamily="49" charset="-122"/>
              </a:rPr>
              <a:t>4 </a:t>
            </a:r>
            <a:r>
              <a:rPr lang="zh-CN" altLang="en-US" dirty="0" smtClean="0">
                <a:ea typeface="黑体" pitchFamily="49" charset="-122"/>
              </a:rPr>
              <a:t>字节表示，因此得出 </a:t>
            </a:r>
            <a:r>
              <a:rPr lang="en-US" altLang="zh-CN" dirty="0" err="1" smtClean="0">
                <a:ea typeface="黑体" pitchFamily="49" charset="-122"/>
              </a:rPr>
              <a:t>IPAddress</a:t>
            </a:r>
            <a:r>
              <a:rPr lang="en-US" altLang="zh-CN" dirty="0" smtClean="0">
                <a:ea typeface="黑体" pitchFamily="49" charset="-122"/>
              </a:rPr>
              <a:t> 192.1.2.3 </a:t>
            </a:r>
            <a:r>
              <a:rPr lang="zh-CN" altLang="en-US" dirty="0" smtClean="0">
                <a:ea typeface="黑体" pitchFamily="49" charset="-122"/>
              </a:rPr>
              <a:t>的 </a:t>
            </a:r>
            <a:r>
              <a:rPr lang="en-US" altLang="zh-CN" dirty="0" smtClean="0">
                <a:ea typeface="黑体" pitchFamily="49" charset="-122"/>
              </a:rPr>
              <a:t>TLV </a:t>
            </a:r>
            <a:r>
              <a:rPr lang="zh-CN" altLang="en-US" dirty="0" smtClean="0">
                <a:ea typeface="黑体" pitchFamily="49" charset="-122"/>
              </a:rPr>
              <a:t>编码是 </a:t>
            </a:r>
            <a:r>
              <a:rPr lang="en-US" altLang="zh-CN" dirty="0" smtClean="0">
                <a:ea typeface="黑体" pitchFamily="49" charset="-122"/>
              </a:rPr>
              <a:t>40 04 C0 01 02 03</a:t>
            </a:r>
            <a:r>
              <a:rPr lang="zh-CN" altLang="en-US" dirty="0" smtClean="0">
                <a:ea typeface="黑体" pitchFamily="49" charset="-122"/>
              </a:rPr>
              <a:t>。 </a:t>
            </a:r>
          </a:p>
        </p:txBody>
      </p:sp>
    </p:spTree>
    <p:extLst>
      <p:ext uri="{BB962C8B-B14F-4D97-AF65-F5344CB8AC3E}">
        <p14:creationId xmlns:p14="http://schemas.microsoft.com/office/powerpoint/2010/main" val="3866317240"/>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Rectangle 2"/>
          <p:cNvSpPr>
            <a:spLocks noGrp="1" noChangeArrowheads="1"/>
          </p:cNvSpPr>
          <p:nvPr>
            <p:ph type="title"/>
          </p:nvPr>
        </p:nvSpPr>
        <p:spPr/>
        <p:txBody>
          <a:bodyPr/>
          <a:lstStyle/>
          <a:p>
            <a:pPr eaLnBrk="1" hangingPunct="1"/>
            <a:r>
              <a:rPr lang="en-US" altLang="zh-CN" dirty="0" smtClean="0">
                <a:ea typeface="黑体" pitchFamily="49" charset="-122"/>
              </a:rPr>
              <a:t>6.7.3  </a:t>
            </a:r>
            <a:r>
              <a:rPr lang="zh-CN" altLang="en-US" dirty="0" smtClean="0">
                <a:ea typeface="黑体" pitchFamily="49" charset="-122"/>
              </a:rPr>
              <a:t>管理信息库 </a:t>
            </a:r>
            <a:r>
              <a:rPr lang="en-US" altLang="zh-CN" dirty="0" smtClean="0">
                <a:ea typeface="黑体" pitchFamily="49" charset="-122"/>
              </a:rPr>
              <a:t>MIB</a:t>
            </a:r>
          </a:p>
        </p:txBody>
      </p:sp>
      <p:sp>
        <p:nvSpPr>
          <p:cNvPr id="354308" name="Rectangle 3"/>
          <p:cNvSpPr>
            <a:spLocks noGrp="1" noChangeArrowheads="1"/>
          </p:cNvSpPr>
          <p:nvPr>
            <p:ph idx="1"/>
          </p:nvPr>
        </p:nvSpPr>
        <p:spPr/>
        <p:txBody>
          <a:bodyPr/>
          <a:lstStyle/>
          <a:p>
            <a:pPr>
              <a:defRPr/>
            </a:pPr>
            <a:r>
              <a:rPr lang="zh-CN" altLang="en-US" dirty="0" smtClean="0"/>
              <a:t>被管对象必须维持可供管理程序读写的若干控制和状态信息。这些信息总称为</a:t>
            </a:r>
            <a:r>
              <a:rPr lang="zh-CN" altLang="en-US" dirty="0" smtClean="0">
                <a:solidFill>
                  <a:srgbClr val="FF0000"/>
                </a:solidFill>
              </a:rPr>
              <a:t>管理信息库</a:t>
            </a:r>
            <a:r>
              <a:rPr lang="zh-CN" altLang="en-US" dirty="0" smtClean="0"/>
              <a:t>  </a:t>
            </a:r>
            <a:r>
              <a:rPr lang="en-US" altLang="zh-CN" dirty="0" smtClean="0"/>
              <a:t>MIB </a:t>
            </a:r>
            <a:r>
              <a:rPr lang="en-US" altLang="zh-CN" dirty="0">
                <a:ea typeface="黑体" pitchFamily="49" charset="-122"/>
              </a:rPr>
              <a:t>(Management Information Base) </a:t>
            </a:r>
            <a:r>
              <a:rPr lang="zh-CN" altLang="en-US" dirty="0" smtClean="0"/>
              <a:t>。</a:t>
            </a:r>
          </a:p>
          <a:p>
            <a:pPr eaLnBrk="1" hangingPunct="1">
              <a:defRPr/>
            </a:pPr>
            <a:r>
              <a:rPr lang="zh-CN" altLang="en-US" dirty="0" smtClean="0"/>
              <a:t>管理程序使用 </a:t>
            </a:r>
            <a:r>
              <a:rPr lang="en-US" altLang="zh-CN" dirty="0" smtClean="0"/>
              <a:t>MIB </a:t>
            </a:r>
            <a:r>
              <a:rPr lang="zh-CN" altLang="en-US" dirty="0" smtClean="0"/>
              <a:t>中这些信息的</a:t>
            </a:r>
            <a:r>
              <a:rPr lang="zh-CN" altLang="en-US" dirty="0" smtClean="0">
                <a:solidFill>
                  <a:srgbClr val="FF0000"/>
                </a:solidFill>
              </a:rPr>
              <a:t>值</a:t>
            </a:r>
            <a:r>
              <a:rPr lang="zh-CN" altLang="en-US" dirty="0" smtClean="0"/>
              <a:t>对网络进行管理（如读取或重新设置这些值）。</a:t>
            </a:r>
          </a:p>
        </p:txBody>
      </p:sp>
    </p:spTree>
    <p:extLst>
      <p:ext uri="{BB962C8B-B14F-4D97-AF65-F5344CB8AC3E}">
        <p14:creationId xmlns:p14="http://schemas.microsoft.com/office/powerpoint/2010/main" val="57656525"/>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algn="ctr"/>
            <a:r>
              <a:rPr lang="zh-CN" altLang="zh-CN" sz="4000" dirty="0" smtClean="0"/>
              <a:t>节点</a:t>
            </a:r>
            <a:r>
              <a:rPr lang="en-US" altLang="zh-CN" sz="4000" dirty="0" smtClean="0"/>
              <a:t> mib-2 </a:t>
            </a:r>
            <a:r>
              <a:rPr lang="zh-CN" altLang="zh-CN" sz="4000" dirty="0" smtClean="0"/>
              <a:t>所</a:t>
            </a:r>
            <a:r>
              <a:rPr lang="zh-CN" altLang="zh-CN" sz="4000" dirty="0"/>
              <a:t>包含的信息类别举例</a:t>
            </a:r>
            <a:endParaRPr lang="zh-CN" altLang="en-US" sz="4000" dirty="0"/>
          </a:p>
        </p:txBody>
      </p:sp>
      <p:graphicFrame>
        <p:nvGraphicFramePr>
          <p:cNvPr id="7" name="内容占位符 6"/>
          <p:cNvGraphicFramePr>
            <a:graphicFrameLocks noGrp="1"/>
          </p:cNvGraphicFramePr>
          <p:nvPr>
            <p:ph idx="1"/>
            <p:extLst>
              <p:ext uri="{D42A27DB-BD31-4B8C-83A1-F6EECF244321}">
                <p14:modId xmlns:p14="http://schemas.microsoft.com/office/powerpoint/2010/main" val="4256870852"/>
              </p:ext>
            </p:extLst>
          </p:nvPr>
        </p:nvGraphicFramePr>
        <p:xfrm>
          <a:off x="848545" y="1484784"/>
          <a:ext cx="8352927" cy="4133261"/>
        </p:xfrm>
        <a:graphic>
          <a:graphicData uri="http://schemas.openxmlformats.org/drawingml/2006/table">
            <a:tbl>
              <a:tblPr/>
              <a:tblGrid>
                <a:gridCol w="2558989"/>
                <a:gridCol w="1448484"/>
                <a:gridCol w="4345454"/>
              </a:tblGrid>
              <a:tr h="504056">
                <a:tc>
                  <a:txBody>
                    <a:bodyPr/>
                    <a:lstStyle/>
                    <a:p>
                      <a:pPr algn="ctr" hangingPunct="0">
                        <a:lnSpc>
                          <a:spcPct val="100000"/>
                        </a:lnSpc>
                        <a:spcAft>
                          <a:spcPts val="0"/>
                        </a:spcAft>
                      </a:pPr>
                      <a:r>
                        <a:rPr lang="zh-CN" sz="2400" b="1" dirty="0">
                          <a:effectLst/>
                          <a:latin typeface="+mn-lt"/>
                          <a:ea typeface="+mn-ea"/>
                        </a:rPr>
                        <a:t>类</a:t>
                      </a:r>
                      <a:r>
                        <a:rPr lang="en-US" sz="2400" b="1" dirty="0">
                          <a:effectLst/>
                          <a:latin typeface="+mn-lt"/>
                          <a:ea typeface="+mn-ea"/>
                        </a:rPr>
                        <a:t>   </a:t>
                      </a:r>
                      <a:r>
                        <a:rPr lang="zh-CN" sz="2400" b="1" dirty="0">
                          <a:effectLst/>
                          <a:latin typeface="+mn-lt"/>
                          <a:ea typeface="+mn-ea"/>
                        </a:rPr>
                        <a:t>别</a:t>
                      </a: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hangingPunct="0">
                        <a:lnSpc>
                          <a:spcPct val="100000"/>
                        </a:lnSpc>
                        <a:spcAft>
                          <a:spcPts val="0"/>
                        </a:spcAft>
                      </a:pPr>
                      <a:r>
                        <a:rPr lang="zh-CN" sz="2400" b="1">
                          <a:effectLst/>
                          <a:latin typeface="+mn-lt"/>
                          <a:ea typeface="+mn-ea"/>
                        </a:rPr>
                        <a:t>标</a:t>
                      </a:r>
                      <a:r>
                        <a:rPr lang="en-US" sz="2400" b="1">
                          <a:effectLst/>
                          <a:latin typeface="+mn-lt"/>
                          <a:ea typeface="+mn-ea"/>
                        </a:rPr>
                        <a:t>  </a:t>
                      </a:r>
                      <a:r>
                        <a:rPr lang="zh-CN" sz="2400" b="1">
                          <a:effectLst/>
                          <a:latin typeface="+mn-lt"/>
                          <a:ea typeface="+mn-ea"/>
                        </a:rPr>
                        <a:t>号</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c>
                  <a:txBody>
                    <a:bodyPr/>
                    <a:lstStyle/>
                    <a:p>
                      <a:pPr algn="ctr" hangingPunct="0">
                        <a:lnSpc>
                          <a:spcPct val="100000"/>
                        </a:lnSpc>
                        <a:spcAft>
                          <a:spcPts val="0"/>
                        </a:spcAft>
                      </a:pPr>
                      <a:r>
                        <a:rPr lang="zh-CN" sz="2400" b="1" dirty="0">
                          <a:effectLst/>
                          <a:latin typeface="+mn-lt"/>
                          <a:ea typeface="+mn-ea"/>
                        </a:rPr>
                        <a:t>所 包 含 的 信 息</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66"/>
                    </a:solidFill>
                  </a:tcPr>
                </a:tc>
              </a:tr>
              <a:tr h="403245">
                <a:tc>
                  <a:txBody>
                    <a:bodyPr/>
                    <a:lstStyle/>
                    <a:p>
                      <a:pPr algn="just" hangingPunct="0">
                        <a:lnSpc>
                          <a:spcPct val="100000"/>
                        </a:lnSpc>
                        <a:spcAft>
                          <a:spcPts val="0"/>
                        </a:spcAft>
                      </a:pPr>
                      <a:r>
                        <a:rPr lang="en-US" sz="2400" b="1">
                          <a:effectLst/>
                          <a:latin typeface="+mn-lt"/>
                          <a:ea typeface="+mn-ea"/>
                        </a:rPr>
                        <a:t>system</a:t>
                      </a:r>
                      <a:endParaRPr lang="zh-CN" sz="2400" b="1">
                        <a:effectLst/>
                        <a:latin typeface="+mn-lt"/>
                        <a:ea typeface="+mn-ea"/>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tabLst>
                          <a:tab pos="2637155" algn="ctr"/>
                          <a:tab pos="5274310" algn="r"/>
                          <a:tab pos="266700" algn="l"/>
                        </a:tabLst>
                      </a:pPr>
                      <a:r>
                        <a:rPr lang="en-US" sz="2400" b="1">
                          <a:effectLst/>
                          <a:latin typeface="+mn-lt"/>
                          <a:ea typeface="+mn-ea"/>
                        </a:rPr>
                        <a:t>(1)</a:t>
                      </a:r>
                      <a:endParaRPr lang="zh-CN" sz="2400" b="1">
                        <a:effectLst/>
                        <a:latin typeface="+mn-lt"/>
                        <a:ea typeface="+mn-ea"/>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2400" b="1">
                          <a:effectLst/>
                          <a:latin typeface="+mn-lt"/>
                          <a:ea typeface="+mn-ea"/>
                        </a:rPr>
                        <a:t>主机或路由器的操作系统</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403245">
                <a:tc>
                  <a:txBody>
                    <a:bodyPr/>
                    <a:lstStyle/>
                    <a:p>
                      <a:pPr algn="just" hangingPunct="0">
                        <a:lnSpc>
                          <a:spcPct val="100000"/>
                        </a:lnSpc>
                        <a:spcAft>
                          <a:spcPts val="0"/>
                        </a:spcAft>
                      </a:pPr>
                      <a:r>
                        <a:rPr lang="en-US" sz="2400" b="1">
                          <a:effectLst/>
                          <a:latin typeface="+mn-lt"/>
                          <a:ea typeface="+mn-ea"/>
                        </a:rPr>
                        <a:t>interfaces</a:t>
                      </a:r>
                      <a:endParaRPr lang="zh-CN" sz="2400" b="1">
                        <a:effectLst/>
                        <a:latin typeface="+mn-lt"/>
                        <a:ea typeface="+mn-ea"/>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400" b="1">
                          <a:effectLst/>
                          <a:latin typeface="+mn-lt"/>
                          <a:ea typeface="+mn-ea"/>
                        </a:rPr>
                        <a:t>(2)</a:t>
                      </a:r>
                      <a:endParaRPr lang="zh-CN" sz="2400" b="1">
                        <a:effectLst/>
                        <a:latin typeface="+mn-lt"/>
                        <a:ea typeface="+mn-ea"/>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2400" b="1">
                          <a:effectLst/>
                          <a:latin typeface="+mn-lt"/>
                          <a:ea typeface="+mn-ea"/>
                        </a:rPr>
                        <a:t>各种网络接口</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806490">
                <a:tc>
                  <a:txBody>
                    <a:bodyPr/>
                    <a:lstStyle/>
                    <a:p>
                      <a:pPr algn="just" hangingPunct="0">
                        <a:lnSpc>
                          <a:spcPct val="100000"/>
                        </a:lnSpc>
                        <a:spcAft>
                          <a:spcPts val="0"/>
                        </a:spcAft>
                      </a:pPr>
                      <a:r>
                        <a:rPr lang="en-US" sz="2400" b="1">
                          <a:effectLst/>
                          <a:latin typeface="+mn-lt"/>
                          <a:ea typeface="+mn-ea"/>
                        </a:rPr>
                        <a:t>address translation</a:t>
                      </a:r>
                      <a:endParaRPr lang="zh-CN" sz="2400" b="1">
                        <a:effectLst/>
                        <a:latin typeface="+mn-lt"/>
                        <a:ea typeface="+mn-ea"/>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400" b="1">
                          <a:effectLst/>
                          <a:latin typeface="+mn-lt"/>
                          <a:ea typeface="+mn-ea"/>
                        </a:rPr>
                        <a:t>(3)</a:t>
                      </a:r>
                      <a:endParaRPr lang="zh-CN" sz="2400" b="1">
                        <a:effectLst/>
                        <a:latin typeface="+mn-lt"/>
                        <a:ea typeface="+mn-ea"/>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2400" b="1" dirty="0">
                          <a:effectLst/>
                          <a:latin typeface="+mn-lt"/>
                          <a:ea typeface="+mn-ea"/>
                        </a:rPr>
                        <a:t>地址转换（例如，</a:t>
                      </a:r>
                      <a:r>
                        <a:rPr lang="en-US" sz="2400" b="1" dirty="0">
                          <a:effectLst/>
                          <a:latin typeface="+mn-lt"/>
                          <a:ea typeface="+mn-ea"/>
                        </a:rPr>
                        <a:t>ARP</a:t>
                      </a:r>
                      <a:r>
                        <a:rPr lang="zh-CN" sz="2400" b="1" dirty="0">
                          <a:effectLst/>
                          <a:latin typeface="+mn-lt"/>
                          <a:ea typeface="+mn-ea"/>
                        </a:rPr>
                        <a:t>映射）</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403245">
                <a:tc>
                  <a:txBody>
                    <a:bodyPr/>
                    <a:lstStyle/>
                    <a:p>
                      <a:pPr algn="just" hangingPunct="0">
                        <a:lnSpc>
                          <a:spcPct val="100000"/>
                        </a:lnSpc>
                        <a:spcAft>
                          <a:spcPts val="0"/>
                        </a:spcAft>
                      </a:pPr>
                      <a:r>
                        <a:rPr lang="en-US" sz="2400" b="1">
                          <a:effectLst/>
                          <a:latin typeface="+mn-lt"/>
                          <a:ea typeface="+mn-ea"/>
                        </a:rPr>
                        <a:t>ip</a:t>
                      </a:r>
                      <a:endParaRPr lang="zh-CN" sz="2400" b="1">
                        <a:effectLst/>
                        <a:latin typeface="+mn-lt"/>
                        <a:ea typeface="+mn-ea"/>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400" b="1">
                          <a:effectLst/>
                          <a:latin typeface="+mn-lt"/>
                          <a:ea typeface="+mn-ea"/>
                        </a:rPr>
                        <a:t>(4)</a:t>
                      </a:r>
                      <a:endParaRPr lang="zh-CN" sz="2400" b="1">
                        <a:effectLst/>
                        <a:latin typeface="+mn-lt"/>
                        <a:ea typeface="+mn-ea"/>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2400" b="1">
                          <a:effectLst/>
                          <a:latin typeface="+mn-lt"/>
                          <a:ea typeface="+mn-ea"/>
                        </a:rPr>
                        <a:t>IP</a:t>
                      </a:r>
                      <a:r>
                        <a:rPr lang="zh-CN" sz="2400" b="1">
                          <a:effectLst/>
                          <a:latin typeface="+mn-lt"/>
                          <a:ea typeface="+mn-ea"/>
                        </a:rPr>
                        <a:t>软件</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403245">
                <a:tc>
                  <a:txBody>
                    <a:bodyPr/>
                    <a:lstStyle/>
                    <a:p>
                      <a:pPr algn="just" hangingPunct="0">
                        <a:lnSpc>
                          <a:spcPct val="100000"/>
                        </a:lnSpc>
                        <a:spcAft>
                          <a:spcPts val="0"/>
                        </a:spcAft>
                      </a:pPr>
                      <a:r>
                        <a:rPr lang="en-US" sz="2400" b="1">
                          <a:effectLst/>
                          <a:latin typeface="+mn-lt"/>
                          <a:ea typeface="+mn-ea"/>
                        </a:rPr>
                        <a:t>icmp</a:t>
                      </a:r>
                      <a:endParaRPr lang="zh-CN" sz="2400" b="1">
                        <a:effectLst/>
                        <a:latin typeface="+mn-lt"/>
                        <a:ea typeface="+mn-ea"/>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400" b="1">
                          <a:effectLst/>
                          <a:latin typeface="+mn-lt"/>
                          <a:ea typeface="+mn-ea"/>
                        </a:rPr>
                        <a:t>(5)</a:t>
                      </a:r>
                      <a:endParaRPr lang="zh-CN" sz="2400" b="1">
                        <a:effectLst/>
                        <a:latin typeface="+mn-lt"/>
                        <a:ea typeface="+mn-ea"/>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2400" b="1">
                          <a:effectLst/>
                          <a:latin typeface="+mn-lt"/>
                          <a:ea typeface="+mn-ea"/>
                        </a:rPr>
                        <a:t>ICMP</a:t>
                      </a:r>
                      <a:r>
                        <a:rPr lang="zh-CN" sz="2400" b="1">
                          <a:effectLst/>
                          <a:latin typeface="+mn-lt"/>
                          <a:ea typeface="+mn-ea"/>
                        </a:rPr>
                        <a:t>软件</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403245">
                <a:tc>
                  <a:txBody>
                    <a:bodyPr/>
                    <a:lstStyle/>
                    <a:p>
                      <a:pPr algn="just" hangingPunct="0">
                        <a:lnSpc>
                          <a:spcPct val="100000"/>
                        </a:lnSpc>
                        <a:spcAft>
                          <a:spcPts val="0"/>
                        </a:spcAft>
                      </a:pPr>
                      <a:r>
                        <a:rPr lang="en-US" sz="2400" b="1">
                          <a:effectLst/>
                          <a:latin typeface="+mn-lt"/>
                          <a:ea typeface="+mn-ea"/>
                        </a:rPr>
                        <a:t>tcp</a:t>
                      </a:r>
                      <a:endParaRPr lang="zh-CN" sz="2400" b="1">
                        <a:effectLst/>
                        <a:latin typeface="+mn-lt"/>
                        <a:ea typeface="+mn-ea"/>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400" b="1">
                          <a:effectLst/>
                          <a:latin typeface="+mn-lt"/>
                          <a:ea typeface="+mn-ea"/>
                        </a:rPr>
                        <a:t>(6)</a:t>
                      </a:r>
                      <a:endParaRPr lang="zh-CN" sz="2400" b="1">
                        <a:effectLst/>
                        <a:latin typeface="+mn-lt"/>
                        <a:ea typeface="+mn-ea"/>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2400" b="1">
                          <a:effectLst/>
                          <a:latin typeface="+mn-lt"/>
                          <a:ea typeface="+mn-ea"/>
                        </a:rPr>
                        <a:t>TCP</a:t>
                      </a:r>
                      <a:r>
                        <a:rPr lang="zh-CN" sz="2400" b="1">
                          <a:effectLst/>
                          <a:latin typeface="+mn-lt"/>
                          <a:ea typeface="+mn-ea"/>
                        </a:rPr>
                        <a:t>软件</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403245">
                <a:tc>
                  <a:txBody>
                    <a:bodyPr/>
                    <a:lstStyle/>
                    <a:p>
                      <a:pPr algn="just" hangingPunct="0">
                        <a:lnSpc>
                          <a:spcPct val="100000"/>
                        </a:lnSpc>
                        <a:spcAft>
                          <a:spcPts val="0"/>
                        </a:spcAft>
                      </a:pPr>
                      <a:r>
                        <a:rPr lang="en-US" sz="2400" b="1">
                          <a:effectLst/>
                          <a:latin typeface="+mn-lt"/>
                          <a:ea typeface="+mn-ea"/>
                        </a:rPr>
                        <a:t>udp</a:t>
                      </a:r>
                      <a:endParaRPr lang="zh-CN" sz="2400" b="1">
                        <a:effectLst/>
                        <a:latin typeface="+mn-lt"/>
                        <a:ea typeface="+mn-ea"/>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400" b="1">
                          <a:effectLst/>
                          <a:latin typeface="+mn-lt"/>
                          <a:ea typeface="+mn-ea"/>
                        </a:rPr>
                        <a:t>(7)</a:t>
                      </a:r>
                      <a:endParaRPr lang="zh-CN" sz="2400" b="1">
                        <a:effectLst/>
                        <a:latin typeface="+mn-lt"/>
                        <a:ea typeface="+mn-ea"/>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2400" b="1">
                          <a:effectLst/>
                          <a:latin typeface="+mn-lt"/>
                          <a:ea typeface="+mn-ea"/>
                        </a:rPr>
                        <a:t>UDP</a:t>
                      </a:r>
                      <a:r>
                        <a:rPr lang="zh-CN" sz="2400" b="1">
                          <a:effectLst/>
                          <a:latin typeface="+mn-lt"/>
                          <a:ea typeface="+mn-ea"/>
                        </a:rPr>
                        <a:t>软件</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403245">
                <a:tc>
                  <a:txBody>
                    <a:bodyPr/>
                    <a:lstStyle/>
                    <a:p>
                      <a:pPr algn="just" hangingPunct="0">
                        <a:lnSpc>
                          <a:spcPct val="100000"/>
                        </a:lnSpc>
                        <a:spcAft>
                          <a:spcPts val="0"/>
                        </a:spcAft>
                      </a:pPr>
                      <a:r>
                        <a:rPr lang="en-US" sz="2400" b="1">
                          <a:effectLst/>
                          <a:latin typeface="+mn-lt"/>
                          <a:ea typeface="+mn-ea"/>
                        </a:rPr>
                        <a:t>egp</a:t>
                      </a:r>
                      <a:endParaRPr lang="zh-CN" sz="2400" b="1">
                        <a:effectLst/>
                        <a:latin typeface="+mn-lt"/>
                        <a:ea typeface="+mn-ea"/>
                      </a:endParaRPr>
                    </a:p>
                  </a:txBody>
                  <a:tcPr marL="68580" marR="68580" marT="0" marB="0" anchor="ctr">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2400" b="1">
                          <a:effectLst/>
                          <a:latin typeface="+mn-lt"/>
                          <a:ea typeface="+mn-ea"/>
                        </a:rPr>
                        <a:t>(8)</a:t>
                      </a:r>
                      <a:endParaRPr lang="zh-CN" sz="2400" b="1">
                        <a:effectLst/>
                        <a:latin typeface="+mn-lt"/>
                        <a:ea typeface="+mn-ea"/>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2400" b="1" dirty="0">
                          <a:effectLst/>
                          <a:latin typeface="+mn-lt"/>
                          <a:ea typeface="+mn-ea"/>
                        </a:rPr>
                        <a:t>EGP</a:t>
                      </a:r>
                      <a:r>
                        <a:rPr lang="zh-CN" sz="2400" b="1" dirty="0">
                          <a:effectLst/>
                          <a:latin typeface="+mn-lt"/>
                          <a:ea typeface="+mn-ea"/>
                        </a:rPr>
                        <a:t>软件</a:t>
                      </a:r>
                    </a:p>
                  </a:txBody>
                  <a:tcPr marL="68580" marR="68580" marT="0" marB="0" anchor="ctr">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210087226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Rectangle 2"/>
          <p:cNvSpPr>
            <a:spLocks noGrp="1" noChangeArrowheads="1"/>
          </p:cNvSpPr>
          <p:nvPr>
            <p:ph type="title"/>
          </p:nvPr>
        </p:nvSpPr>
        <p:spPr/>
        <p:txBody>
          <a:bodyPr/>
          <a:lstStyle/>
          <a:p>
            <a:pPr eaLnBrk="1" hangingPunct="1"/>
            <a:r>
              <a:rPr lang="en-US" altLang="zh-CN" sz="4000" dirty="0" smtClean="0">
                <a:ea typeface="黑体" pitchFamily="49" charset="-122"/>
              </a:rPr>
              <a:t>6.7.4  SNMP </a:t>
            </a:r>
            <a:r>
              <a:rPr lang="zh-CN" altLang="en-US" sz="4000" dirty="0" smtClean="0">
                <a:ea typeface="黑体" pitchFamily="49" charset="-122"/>
              </a:rPr>
              <a:t>的协议数据单元和报文 </a:t>
            </a:r>
          </a:p>
        </p:txBody>
      </p:sp>
      <p:sp>
        <p:nvSpPr>
          <p:cNvPr id="356356" name="Rectangle 3"/>
          <p:cNvSpPr>
            <a:spLocks noGrp="1" noChangeArrowheads="1"/>
          </p:cNvSpPr>
          <p:nvPr>
            <p:ph idx="1"/>
          </p:nvPr>
        </p:nvSpPr>
        <p:spPr/>
        <p:txBody>
          <a:bodyPr/>
          <a:lstStyle/>
          <a:p>
            <a:pPr eaLnBrk="1" hangingPunct="1">
              <a:defRPr/>
            </a:pPr>
            <a:r>
              <a:rPr lang="en-US" altLang="zh-CN" dirty="0" smtClean="0"/>
              <a:t>SNMP </a:t>
            </a:r>
            <a:r>
              <a:rPr lang="zh-CN" altLang="en-US" dirty="0" smtClean="0"/>
              <a:t>的操作只有两种基本的管理功能：</a:t>
            </a:r>
            <a:endParaRPr lang="en-US" altLang="zh-CN" dirty="0"/>
          </a:p>
          <a:p>
            <a:pPr lvl="1">
              <a:defRPr/>
            </a:pPr>
            <a:r>
              <a:rPr lang="zh-CN" altLang="en-US" dirty="0" smtClean="0"/>
              <a:t>“</a:t>
            </a:r>
            <a:r>
              <a:rPr lang="zh-CN" altLang="en-US" dirty="0" smtClean="0">
                <a:solidFill>
                  <a:srgbClr val="FF0000"/>
                </a:solidFill>
              </a:rPr>
              <a:t>读</a:t>
            </a:r>
            <a:r>
              <a:rPr lang="zh-CN" altLang="en-US" dirty="0" smtClean="0"/>
              <a:t>”操作，用 </a:t>
            </a:r>
            <a:r>
              <a:rPr lang="en-US" altLang="zh-CN" dirty="0" smtClean="0"/>
              <a:t>get </a:t>
            </a:r>
            <a:r>
              <a:rPr lang="zh-CN" altLang="en-US" dirty="0" smtClean="0"/>
              <a:t>报文来检测各被管对象的状况；</a:t>
            </a:r>
            <a:endParaRPr lang="en-US" altLang="zh-CN" dirty="0" smtClean="0"/>
          </a:p>
          <a:p>
            <a:pPr lvl="1">
              <a:defRPr/>
            </a:pPr>
            <a:r>
              <a:rPr lang="zh-CN" altLang="en-US" dirty="0" smtClean="0"/>
              <a:t>“</a:t>
            </a:r>
            <a:r>
              <a:rPr lang="zh-CN" altLang="en-US" dirty="0" smtClean="0">
                <a:solidFill>
                  <a:srgbClr val="FF0000"/>
                </a:solidFill>
              </a:rPr>
              <a:t>写</a:t>
            </a:r>
            <a:r>
              <a:rPr lang="zh-CN" altLang="en-US" dirty="0" smtClean="0"/>
              <a:t>”操作，用 </a:t>
            </a:r>
            <a:r>
              <a:rPr lang="en-US" altLang="zh-CN" dirty="0" smtClean="0"/>
              <a:t>set </a:t>
            </a:r>
            <a:r>
              <a:rPr lang="zh-CN" altLang="en-US" dirty="0" smtClean="0"/>
              <a:t>报文来改变各被管对象的状况。</a:t>
            </a:r>
            <a:endParaRPr lang="en-US" altLang="zh-CN" dirty="0" smtClean="0"/>
          </a:p>
          <a:p>
            <a:pPr>
              <a:defRPr/>
            </a:pPr>
            <a:r>
              <a:rPr lang="en-US" altLang="zh-CN" dirty="0" smtClean="0"/>
              <a:t>SNMP </a:t>
            </a:r>
            <a:r>
              <a:rPr lang="zh-CN" altLang="zh-CN" dirty="0" smtClean="0"/>
              <a:t>的</a:t>
            </a:r>
            <a:r>
              <a:rPr lang="zh-CN" altLang="zh-CN" dirty="0"/>
              <a:t>这些功能通过</a:t>
            </a:r>
            <a:r>
              <a:rPr lang="zh-CN" altLang="zh-CN" dirty="0">
                <a:solidFill>
                  <a:srgbClr val="FF0000"/>
                </a:solidFill>
              </a:rPr>
              <a:t>探询</a:t>
            </a:r>
            <a:r>
              <a:rPr lang="zh-CN" altLang="zh-CN" dirty="0"/>
              <a:t>操作来</a:t>
            </a:r>
            <a:r>
              <a:rPr lang="zh-CN" altLang="zh-CN" dirty="0" smtClean="0"/>
              <a:t>实现</a:t>
            </a:r>
            <a:r>
              <a:rPr lang="zh-CN" altLang="en-US" dirty="0" smtClean="0"/>
              <a:t>。</a:t>
            </a:r>
          </a:p>
        </p:txBody>
      </p:sp>
    </p:spTree>
    <p:extLst>
      <p:ext uri="{BB962C8B-B14F-4D97-AF65-F5344CB8AC3E}">
        <p14:creationId xmlns:p14="http://schemas.microsoft.com/office/powerpoint/2010/main" val="2469595406"/>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2"/>
          <p:cNvSpPr>
            <a:spLocks noGrp="1" noChangeArrowheads="1"/>
          </p:cNvSpPr>
          <p:nvPr>
            <p:ph type="title"/>
          </p:nvPr>
        </p:nvSpPr>
        <p:spPr/>
        <p:txBody>
          <a:bodyPr/>
          <a:lstStyle/>
          <a:p>
            <a:pPr algn="ctr" eaLnBrk="1" hangingPunct="1">
              <a:defRPr/>
            </a:pPr>
            <a:r>
              <a:rPr lang="en-US" altLang="zh-CN" dirty="0"/>
              <a:t>SNMP </a:t>
            </a:r>
            <a:r>
              <a:rPr dirty="0"/>
              <a:t>的探询操作</a:t>
            </a:r>
          </a:p>
        </p:txBody>
      </p:sp>
      <p:sp>
        <p:nvSpPr>
          <p:cNvPr id="369667" name="Rectangle 3"/>
          <p:cNvSpPr>
            <a:spLocks noGrp="1" noChangeArrowheads="1"/>
          </p:cNvSpPr>
          <p:nvPr>
            <p:ph idx="1"/>
          </p:nvPr>
        </p:nvSpPr>
        <p:spPr/>
        <p:txBody>
          <a:bodyPr/>
          <a:lstStyle/>
          <a:p>
            <a:pPr eaLnBrk="1" hangingPunct="1"/>
            <a:r>
              <a:rPr lang="zh-CN" altLang="en-US" dirty="0" smtClean="0"/>
              <a:t>探询操作 </a:t>
            </a:r>
            <a:r>
              <a:rPr lang="en-US" altLang="zh-CN" dirty="0" smtClean="0"/>
              <a:t>—— SNMP </a:t>
            </a:r>
            <a:r>
              <a:rPr lang="zh-CN" altLang="en-US" dirty="0" smtClean="0"/>
              <a:t>管理进程定时向被管理设备周期性地发送探询信息。</a:t>
            </a:r>
          </a:p>
          <a:p>
            <a:pPr eaLnBrk="1" hangingPunct="1"/>
            <a:r>
              <a:rPr lang="zh-CN" altLang="en-US" dirty="0" smtClean="0"/>
              <a:t>探询的好处是：</a:t>
            </a:r>
          </a:p>
          <a:p>
            <a:pPr lvl="1" eaLnBrk="1" hangingPunct="1"/>
            <a:r>
              <a:rPr lang="zh-CN" altLang="en-US" dirty="0" smtClean="0">
                <a:solidFill>
                  <a:srgbClr val="0000FF"/>
                </a:solidFill>
                <a:ea typeface="黑体" pitchFamily="49" charset="-122"/>
              </a:rPr>
              <a:t>可使系统相对简单。</a:t>
            </a:r>
          </a:p>
          <a:p>
            <a:pPr lvl="1" eaLnBrk="1" hangingPunct="1"/>
            <a:r>
              <a:rPr lang="zh-CN" altLang="en-US" dirty="0" smtClean="0">
                <a:solidFill>
                  <a:srgbClr val="0000FF"/>
                </a:solidFill>
                <a:ea typeface="黑体" pitchFamily="49" charset="-122"/>
              </a:rPr>
              <a:t>能限制通过网络所产生的管理信息的通信量。</a:t>
            </a:r>
          </a:p>
          <a:p>
            <a:pPr eaLnBrk="1" hangingPunct="1"/>
            <a:r>
              <a:rPr lang="zh-CN" altLang="en-US" dirty="0" smtClean="0"/>
              <a:t>但探询管理协议不够灵活，而且所能管理的设备数目不能太多。探询系统的开销也较大。如探询频繁而并未得到有用的报告，则通信线路和计算机的 </a:t>
            </a:r>
            <a:r>
              <a:rPr lang="en-US" altLang="zh-CN" dirty="0" smtClean="0"/>
              <a:t>CPU </a:t>
            </a:r>
            <a:r>
              <a:rPr lang="zh-CN" altLang="en-US" dirty="0" smtClean="0"/>
              <a:t>周期就被浪费了。 </a:t>
            </a:r>
          </a:p>
        </p:txBody>
      </p:sp>
    </p:spTree>
    <p:extLst>
      <p:ext uri="{BB962C8B-B14F-4D97-AF65-F5344CB8AC3E}">
        <p14:creationId xmlns:p14="http://schemas.microsoft.com/office/powerpoint/2010/main" val="530893908"/>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2"/>
          <p:cNvSpPr>
            <a:spLocks noGrp="1" noChangeArrowheads="1"/>
          </p:cNvSpPr>
          <p:nvPr>
            <p:ph type="title"/>
          </p:nvPr>
        </p:nvSpPr>
        <p:spPr/>
        <p:txBody>
          <a:bodyPr/>
          <a:lstStyle/>
          <a:p>
            <a:pPr algn="ctr" eaLnBrk="1" hangingPunct="1">
              <a:defRPr/>
            </a:pPr>
            <a:r>
              <a:rPr dirty="0"/>
              <a:t>陷阱</a:t>
            </a:r>
            <a:r>
              <a:rPr lang="en-US" altLang="zh-CN" dirty="0"/>
              <a:t>(trap)</a:t>
            </a:r>
          </a:p>
        </p:txBody>
      </p:sp>
      <p:sp>
        <p:nvSpPr>
          <p:cNvPr id="371715" name="Rectangle 3"/>
          <p:cNvSpPr>
            <a:spLocks noGrp="1" noChangeArrowheads="1"/>
          </p:cNvSpPr>
          <p:nvPr>
            <p:ph idx="1"/>
          </p:nvPr>
        </p:nvSpPr>
        <p:spPr/>
        <p:txBody>
          <a:bodyPr/>
          <a:lstStyle/>
          <a:p>
            <a:pPr eaLnBrk="1" hangingPunct="1"/>
            <a:r>
              <a:rPr lang="en-US" altLang="zh-CN" dirty="0" smtClean="0"/>
              <a:t>SNMP </a:t>
            </a:r>
            <a:r>
              <a:rPr lang="zh-CN" altLang="en-US" dirty="0" smtClean="0"/>
              <a:t>不是完全的探询协议，它允许不经过询问就能发送某些信息。这种信息称为</a:t>
            </a:r>
            <a:r>
              <a:rPr lang="zh-CN" altLang="en-US" dirty="0" smtClean="0">
                <a:solidFill>
                  <a:schemeClr val="hlink"/>
                </a:solidFill>
              </a:rPr>
              <a:t>陷</a:t>
            </a:r>
            <a:r>
              <a:rPr lang="zh-CN" altLang="en-US" dirty="0" smtClean="0">
                <a:solidFill>
                  <a:srgbClr val="FF0000"/>
                </a:solidFill>
              </a:rPr>
              <a:t>阱，</a:t>
            </a:r>
            <a:r>
              <a:rPr lang="zh-CN" altLang="en-US" dirty="0" smtClean="0"/>
              <a:t>表示它能够捕捉“事件”。</a:t>
            </a:r>
          </a:p>
          <a:p>
            <a:pPr eaLnBrk="1" hangingPunct="1"/>
            <a:r>
              <a:rPr lang="zh-CN" altLang="en-US" dirty="0" smtClean="0"/>
              <a:t>这种陷阱信息的参数是受限制的。</a:t>
            </a:r>
          </a:p>
          <a:p>
            <a:pPr eaLnBrk="1" hangingPunct="1"/>
            <a:r>
              <a:rPr lang="zh-CN" altLang="en-US" dirty="0" smtClean="0"/>
              <a:t>当被管对象的代理检测到有事件发生时，就检查其门限值。代理只向管理进程报告达到某些门限值的事件（即</a:t>
            </a:r>
            <a:r>
              <a:rPr lang="zh-CN" altLang="en-US" dirty="0" smtClean="0">
                <a:solidFill>
                  <a:schemeClr val="hlink"/>
                </a:solidFill>
              </a:rPr>
              <a:t>过滤</a:t>
            </a:r>
            <a:r>
              <a:rPr lang="zh-CN" altLang="en-US" dirty="0" smtClean="0"/>
              <a:t>）。过滤的好处是：</a:t>
            </a:r>
          </a:p>
          <a:p>
            <a:pPr lvl="1" eaLnBrk="1" hangingPunct="1"/>
            <a:r>
              <a:rPr lang="zh-CN" altLang="en-US" dirty="0" smtClean="0">
                <a:solidFill>
                  <a:srgbClr val="0000FF"/>
                </a:solidFill>
                <a:latin typeface="黑体" pitchFamily="49" charset="-122"/>
                <a:ea typeface="黑体" pitchFamily="49" charset="-122"/>
              </a:rPr>
              <a:t>仅在严重事件发生时才发送陷阱；</a:t>
            </a:r>
          </a:p>
          <a:p>
            <a:pPr lvl="1" eaLnBrk="1" hangingPunct="1"/>
            <a:r>
              <a:rPr lang="zh-CN" altLang="en-US" dirty="0" smtClean="0">
                <a:solidFill>
                  <a:srgbClr val="0000FF"/>
                </a:solidFill>
                <a:latin typeface="黑体" pitchFamily="49" charset="-122"/>
                <a:ea typeface="黑体" pitchFamily="49" charset="-122"/>
              </a:rPr>
              <a:t>陷阱信息很简单且所需字节数很少。</a:t>
            </a:r>
            <a:r>
              <a:rPr lang="zh-CN" altLang="en-US" dirty="0" smtClean="0">
                <a:ea typeface="黑体" pitchFamily="49" charset="-122"/>
              </a:rPr>
              <a:t>  </a:t>
            </a:r>
          </a:p>
        </p:txBody>
      </p:sp>
    </p:spTree>
    <p:extLst>
      <p:ext uri="{BB962C8B-B14F-4D97-AF65-F5344CB8AC3E}">
        <p14:creationId xmlns:p14="http://schemas.microsoft.com/office/powerpoint/2010/main" val="2611728077"/>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Rectangle 2"/>
          <p:cNvSpPr>
            <a:spLocks noGrp="1" noChangeArrowheads="1"/>
          </p:cNvSpPr>
          <p:nvPr>
            <p:ph type="title"/>
          </p:nvPr>
        </p:nvSpPr>
        <p:spPr/>
        <p:txBody>
          <a:bodyPr/>
          <a:lstStyle/>
          <a:p>
            <a:pPr algn="ctr" eaLnBrk="1" hangingPunct="1"/>
            <a:r>
              <a:rPr lang="en-US" altLang="zh-CN" smtClean="0">
                <a:ea typeface="黑体" pitchFamily="49" charset="-122"/>
              </a:rPr>
              <a:t>SNMP </a:t>
            </a:r>
            <a:r>
              <a:rPr lang="zh-CN" altLang="en-US" smtClean="0">
                <a:ea typeface="黑体" pitchFamily="49" charset="-122"/>
              </a:rPr>
              <a:t>是有效的网络管理协议</a:t>
            </a:r>
          </a:p>
        </p:txBody>
      </p:sp>
      <p:sp>
        <p:nvSpPr>
          <p:cNvPr id="362500" name="Rectangle 3"/>
          <p:cNvSpPr>
            <a:spLocks noGrp="1" noChangeArrowheads="1"/>
          </p:cNvSpPr>
          <p:nvPr>
            <p:ph idx="1"/>
          </p:nvPr>
        </p:nvSpPr>
        <p:spPr/>
        <p:txBody>
          <a:bodyPr/>
          <a:lstStyle/>
          <a:p>
            <a:pPr eaLnBrk="1" hangingPunct="1">
              <a:defRPr/>
            </a:pPr>
            <a:r>
              <a:rPr lang="zh-CN" altLang="en-US" dirty="0" smtClean="0"/>
              <a:t>使用探询（至少是周期性地）以维持对网络资源的实时监视，同时也采用陷阱机制报告特殊事件，使得 </a:t>
            </a:r>
            <a:r>
              <a:rPr lang="en-US" altLang="zh-CN" dirty="0" smtClean="0"/>
              <a:t>SNMP </a:t>
            </a:r>
            <a:r>
              <a:rPr lang="zh-CN" altLang="en-US" dirty="0" smtClean="0"/>
              <a:t>成为一种有效的网络管理协议。 </a:t>
            </a:r>
          </a:p>
        </p:txBody>
      </p:sp>
    </p:spTree>
    <p:extLst>
      <p:ext uri="{BB962C8B-B14F-4D97-AF65-F5344CB8AC3E}">
        <p14:creationId xmlns:p14="http://schemas.microsoft.com/office/powerpoint/2010/main" val="2331315122"/>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Rectangle 2"/>
          <p:cNvSpPr>
            <a:spLocks noGrp="1" noChangeArrowheads="1"/>
          </p:cNvSpPr>
          <p:nvPr>
            <p:ph type="title"/>
          </p:nvPr>
        </p:nvSpPr>
        <p:spPr/>
        <p:txBody>
          <a:bodyPr/>
          <a:lstStyle/>
          <a:p>
            <a:pPr algn="ctr" eaLnBrk="1" hangingPunct="1"/>
            <a:r>
              <a:rPr lang="en-US" altLang="zh-CN" dirty="0" smtClean="0">
                <a:ea typeface="黑体" pitchFamily="49" charset="-122"/>
              </a:rPr>
              <a:t>SNMP </a:t>
            </a:r>
            <a:r>
              <a:rPr lang="zh-CN" altLang="en-US" dirty="0" smtClean="0">
                <a:ea typeface="黑体" pitchFamily="49" charset="-122"/>
              </a:rPr>
              <a:t>使用无连接的 </a:t>
            </a:r>
            <a:r>
              <a:rPr lang="en-US" altLang="zh-CN" dirty="0" smtClean="0">
                <a:ea typeface="黑体" pitchFamily="49" charset="-122"/>
              </a:rPr>
              <a:t>UDP</a:t>
            </a:r>
          </a:p>
        </p:txBody>
      </p:sp>
      <p:sp>
        <p:nvSpPr>
          <p:cNvPr id="375811" name="Rectangle 3"/>
          <p:cNvSpPr>
            <a:spLocks noGrp="1" noChangeArrowheads="1"/>
          </p:cNvSpPr>
          <p:nvPr>
            <p:ph idx="1"/>
          </p:nvPr>
        </p:nvSpPr>
        <p:spPr/>
        <p:txBody>
          <a:bodyPr/>
          <a:lstStyle/>
          <a:p>
            <a:pPr eaLnBrk="1" hangingPunct="1"/>
            <a:r>
              <a:rPr lang="en-US" altLang="zh-CN" dirty="0" smtClean="0">
                <a:ea typeface="黑体" pitchFamily="49" charset="-122"/>
              </a:rPr>
              <a:t>SNMP </a:t>
            </a:r>
            <a:r>
              <a:rPr lang="zh-CN" altLang="en-US" dirty="0" smtClean="0">
                <a:ea typeface="黑体" pitchFamily="49" charset="-122"/>
              </a:rPr>
              <a:t>使用无连接的 </a:t>
            </a:r>
            <a:r>
              <a:rPr lang="en-US" altLang="zh-CN" dirty="0" smtClean="0">
                <a:ea typeface="黑体" pitchFamily="49" charset="-122"/>
              </a:rPr>
              <a:t>UDP</a:t>
            </a:r>
            <a:r>
              <a:rPr lang="zh-CN" altLang="en-US" dirty="0" smtClean="0">
                <a:ea typeface="黑体" pitchFamily="49" charset="-122"/>
              </a:rPr>
              <a:t>，因此在网络上传送 </a:t>
            </a:r>
            <a:r>
              <a:rPr lang="en-US" altLang="zh-CN" dirty="0" smtClean="0">
                <a:ea typeface="黑体" pitchFamily="49" charset="-122"/>
              </a:rPr>
              <a:t>SNMP </a:t>
            </a:r>
            <a:r>
              <a:rPr lang="zh-CN" altLang="en-US" dirty="0" smtClean="0">
                <a:ea typeface="黑体" pitchFamily="49" charset="-122"/>
              </a:rPr>
              <a:t>报文的开销较小。但 </a:t>
            </a:r>
            <a:r>
              <a:rPr lang="en-US" altLang="zh-CN" dirty="0" smtClean="0">
                <a:ea typeface="黑体" pitchFamily="49" charset="-122"/>
              </a:rPr>
              <a:t>UDP </a:t>
            </a:r>
            <a:r>
              <a:rPr lang="zh-CN" altLang="en-US" dirty="0" smtClean="0">
                <a:ea typeface="黑体" pitchFamily="49" charset="-122"/>
              </a:rPr>
              <a:t>不保证可靠交付。</a:t>
            </a:r>
          </a:p>
          <a:p>
            <a:pPr eaLnBrk="1" hangingPunct="1"/>
            <a:r>
              <a:rPr lang="zh-CN" altLang="en-US" dirty="0" smtClean="0">
                <a:ea typeface="黑体" pitchFamily="49" charset="-122"/>
              </a:rPr>
              <a:t>在运行代理程序的服务器端用熟知端口 </a:t>
            </a:r>
            <a:r>
              <a:rPr lang="en-US" altLang="zh-CN" dirty="0" smtClean="0">
                <a:ea typeface="黑体" pitchFamily="49" charset="-122"/>
              </a:rPr>
              <a:t>161 </a:t>
            </a:r>
            <a:r>
              <a:rPr lang="zh-CN" altLang="en-US" dirty="0" smtClean="0">
                <a:ea typeface="黑体" pitchFamily="49" charset="-122"/>
              </a:rPr>
              <a:t>来接收 </a:t>
            </a:r>
            <a:r>
              <a:rPr lang="en-US" altLang="zh-CN" dirty="0" smtClean="0">
                <a:ea typeface="黑体" pitchFamily="49" charset="-122"/>
              </a:rPr>
              <a:t>get </a:t>
            </a:r>
            <a:r>
              <a:rPr lang="zh-CN" altLang="en-US" dirty="0" smtClean="0">
                <a:ea typeface="黑体" pitchFamily="49" charset="-122"/>
              </a:rPr>
              <a:t>或 </a:t>
            </a:r>
            <a:r>
              <a:rPr lang="en-US" altLang="zh-CN" dirty="0" smtClean="0">
                <a:ea typeface="黑体" pitchFamily="49" charset="-122"/>
              </a:rPr>
              <a:t>set </a:t>
            </a:r>
            <a:r>
              <a:rPr lang="zh-CN" altLang="en-US" dirty="0" smtClean="0">
                <a:ea typeface="黑体" pitchFamily="49" charset="-122"/>
              </a:rPr>
              <a:t>报文和发送响应报文（与熟知端口通信的客户端使用临时端口）。</a:t>
            </a:r>
          </a:p>
          <a:p>
            <a:pPr eaLnBrk="1" hangingPunct="1"/>
            <a:r>
              <a:rPr lang="zh-CN" altLang="en-US" dirty="0" smtClean="0">
                <a:ea typeface="黑体" pitchFamily="49" charset="-122"/>
              </a:rPr>
              <a:t>运行管理程序的客户端则使用熟知端口 </a:t>
            </a:r>
            <a:r>
              <a:rPr lang="en-US" altLang="zh-CN" dirty="0" smtClean="0">
                <a:ea typeface="黑体" pitchFamily="49" charset="-122"/>
              </a:rPr>
              <a:t>162 </a:t>
            </a:r>
            <a:r>
              <a:rPr lang="zh-CN" altLang="en-US" dirty="0" smtClean="0">
                <a:ea typeface="黑体" pitchFamily="49" charset="-122"/>
              </a:rPr>
              <a:t>来接收来自各代理的 </a:t>
            </a:r>
            <a:r>
              <a:rPr lang="en-US" altLang="zh-CN" dirty="0" smtClean="0">
                <a:ea typeface="黑体" pitchFamily="49" charset="-122"/>
              </a:rPr>
              <a:t>trap </a:t>
            </a:r>
            <a:r>
              <a:rPr lang="zh-CN" altLang="en-US" dirty="0" smtClean="0">
                <a:ea typeface="黑体" pitchFamily="49" charset="-122"/>
              </a:rPr>
              <a:t>报文。 </a:t>
            </a:r>
          </a:p>
        </p:txBody>
      </p:sp>
    </p:spTree>
    <p:extLst>
      <p:ext uri="{BB962C8B-B14F-4D97-AF65-F5344CB8AC3E}">
        <p14:creationId xmlns:p14="http://schemas.microsoft.com/office/powerpoint/2010/main" val="439600860"/>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Rectangle 2"/>
          <p:cNvSpPr>
            <a:spLocks noGrp="1" noChangeArrowheads="1"/>
          </p:cNvSpPr>
          <p:nvPr>
            <p:ph type="title" idx="4294967295"/>
          </p:nvPr>
        </p:nvSpPr>
        <p:spPr>
          <a:xfrm>
            <a:off x="632520" y="527968"/>
            <a:ext cx="9048750" cy="812800"/>
          </a:xfrm>
        </p:spPr>
        <p:txBody>
          <a:bodyPr/>
          <a:lstStyle/>
          <a:p>
            <a:pPr algn="ctr" eaLnBrk="1" hangingPunct="1">
              <a:defRPr/>
            </a:pPr>
            <a:r>
              <a:rPr lang="en-US" altLang="zh-CN" sz="4062" dirty="0"/>
              <a:t>SNMPv1 </a:t>
            </a:r>
            <a:r>
              <a:rPr sz="4062" dirty="0"/>
              <a:t>定义的</a:t>
            </a:r>
            <a:br>
              <a:rPr sz="4062" dirty="0"/>
            </a:br>
            <a:r>
              <a:rPr sz="4062" dirty="0"/>
              <a:t>协议数据单元类型（无编号 </a:t>
            </a:r>
            <a:r>
              <a:rPr lang="en-US" altLang="zh-CN" sz="4062" dirty="0"/>
              <a:t>4</a:t>
            </a:r>
            <a:r>
              <a:rPr sz="4062" dirty="0"/>
              <a:t>） </a:t>
            </a:r>
          </a:p>
        </p:txBody>
      </p:sp>
      <p:sp>
        <p:nvSpPr>
          <p:cNvPr id="377860" name="Text Box 4"/>
          <p:cNvSpPr txBox="1">
            <a:spLocks noChangeArrowheads="1"/>
          </p:cNvSpPr>
          <p:nvPr/>
        </p:nvSpPr>
        <p:spPr bwMode="auto">
          <a:xfrm>
            <a:off x="425913" y="1509713"/>
            <a:ext cx="9711663" cy="46351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a:tabLst>
                <a:tab pos="3676650" algn="l"/>
              </a:tabLst>
              <a:defRPr sz="3600">
                <a:solidFill>
                  <a:schemeClr val="tx1"/>
                </a:solidFill>
                <a:latin typeface="Tahoma" pitchFamily="34" charset="0"/>
                <a:ea typeface="宋体" charset="-122"/>
              </a:defRPr>
            </a:lvl1pPr>
            <a:lvl2pPr marL="800100" indent="-342900">
              <a:tabLst>
                <a:tab pos="3676650" algn="l"/>
              </a:tabLst>
              <a:defRPr sz="3600">
                <a:solidFill>
                  <a:schemeClr val="tx1"/>
                </a:solidFill>
                <a:latin typeface="Tahoma" pitchFamily="34" charset="0"/>
                <a:ea typeface="宋体" charset="-122"/>
              </a:defRPr>
            </a:lvl2pPr>
            <a:lvl3pPr marL="1257300" indent="-342900">
              <a:tabLst>
                <a:tab pos="3676650" algn="l"/>
              </a:tabLst>
              <a:defRPr sz="3600">
                <a:solidFill>
                  <a:schemeClr val="tx1"/>
                </a:solidFill>
                <a:latin typeface="Tahoma" pitchFamily="34" charset="0"/>
                <a:ea typeface="宋体" charset="-122"/>
              </a:defRPr>
            </a:lvl3pPr>
            <a:lvl4pPr marL="1714500" indent="-342900">
              <a:tabLst>
                <a:tab pos="3676650" algn="l"/>
              </a:tabLst>
              <a:defRPr sz="3600">
                <a:solidFill>
                  <a:schemeClr val="tx1"/>
                </a:solidFill>
                <a:latin typeface="Tahoma" pitchFamily="34" charset="0"/>
                <a:ea typeface="宋体" charset="-122"/>
              </a:defRPr>
            </a:lvl4pPr>
            <a:lvl5pPr marL="2171700" indent="-342900">
              <a:tabLst>
                <a:tab pos="3676650" algn="l"/>
              </a:tabLst>
              <a:defRPr sz="3600">
                <a:solidFill>
                  <a:schemeClr val="tx1"/>
                </a:solidFill>
                <a:latin typeface="Tahoma" pitchFamily="34" charset="0"/>
                <a:ea typeface="宋体" charset="-122"/>
              </a:defRPr>
            </a:lvl5pPr>
            <a:lvl6pPr marL="26289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6pPr>
            <a:lvl7pPr marL="30861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7pPr>
            <a:lvl8pPr marL="35433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8pPr>
            <a:lvl9pPr marL="4000500" indent="-342900" eaLnBrk="0" fontAlgn="base" hangingPunct="0">
              <a:spcBef>
                <a:spcPct val="0"/>
              </a:spcBef>
              <a:spcAft>
                <a:spcPct val="0"/>
              </a:spcAft>
              <a:tabLst>
                <a:tab pos="3676650" algn="l"/>
              </a:tabLst>
              <a:defRPr sz="3600">
                <a:solidFill>
                  <a:schemeClr val="tx1"/>
                </a:solidFill>
                <a:latin typeface="Tahoma" pitchFamily="34" charset="0"/>
                <a:ea typeface="宋体" charset="-122"/>
              </a:defRPr>
            </a:lvl9pPr>
          </a:lstStyle>
          <a:p>
            <a:pPr eaLnBrk="1" hangingPunct="1"/>
            <a:r>
              <a:rPr lang="en-US" altLang="zh-CN" sz="2400" b="1" dirty="0">
                <a:solidFill>
                  <a:srgbClr val="000099"/>
                </a:solidFill>
                <a:latin typeface="+mn-lt"/>
                <a:ea typeface="黑体" pitchFamily="49" charset="-122"/>
              </a:rPr>
              <a:t>PDU         </a:t>
            </a:r>
            <a:r>
              <a:rPr lang="en-US" altLang="zh-CN" sz="2400" b="1" dirty="0" err="1">
                <a:solidFill>
                  <a:srgbClr val="000099"/>
                </a:solidFill>
                <a:latin typeface="+mn-lt"/>
                <a:ea typeface="黑体" pitchFamily="49" charset="-122"/>
              </a:rPr>
              <a:t>PDU</a:t>
            </a:r>
            <a:r>
              <a:rPr lang="zh-CN" altLang="en-US" sz="2400" b="1" dirty="0">
                <a:solidFill>
                  <a:srgbClr val="000099"/>
                </a:solidFill>
                <a:latin typeface="+mn-lt"/>
                <a:ea typeface="黑体" pitchFamily="49" charset="-122"/>
              </a:rPr>
              <a:t>名称                         用途</a:t>
            </a:r>
          </a:p>
          <a:p>
            <a:pPr eaLnBrk="1" hangingPunct="1">
              <a:spcAft>
                <a:spcPct val="30000"/>
              </a:spcAft>
            </a:pPr>
            <a:r>
              <a:rPr lang="zh-CN" altLang="en-US" sz="2400" b="1" dirty="0">
                <a:solidFill>
                  <a:srgbClr val="000099"/>
                </a:solidFill>
                <a:latin typeface="+mn-lt"/>
                <a:ea typeface="黑体" pitchFamily="49" charset="-122"/>
              </a:rPr>
              <a:t>编号</a:t>
            </a:r>
          </a:p>
          <a:p>
            <a:pPr eaLnBrk="1" hangingPunct="1"/>
            <a:r>
              <a:rPr lang="zh-CN" altLang="en-US" sz="2400" b="1" dirty="0">
                <a:solidFill>
                  <a:srgbClr val="000099"/>
                </a:solidFill>
                <a:latin typeface="+mn-lt"/>
                <a:ea typeface="黑体" pitchFamily="49" charset="-122"/>
              </a:rPr>
              <a:t>  </a:t>
            </a:r>
            <a:r>
              <a:rPr lang="en-US" altLang="zh-CN" sz="2400" b="1" dirty="0">
                <a:solidFill>
                  <a:srgbClr val="000099"/>
                </a:solidFill>
                <a:latin typeface="+mn-lt"/>
                <a:ea typeface="黑体" pitchFamily="49" charset="-122"/>
              </a:rPr>
              <a:t>0        </a:t>
            </a:r>
            <a:r>
              <a:rPr lang="en-US" altLang="zh-CN" sz="2400" b="1" dirty="0" err="1">
                <a:solidFill>
                  <a:srgbClr val="000099"/>
                </a:solidFill>
                <a:latin typeface="+mn-lt"/>
                <a:ea typeface="黑体" pitchFamily="49" charset="-122"/>
              </a:rPr>
              <a:t>GetRequest</a:t>
            </a:r>
            <a:r>
              <a:rPr lang="en-US" altLang="zh-CN" sz="2400" b="1" dirty="0">
                <a:solidFill>
                  <a:srgbClr val="000099"/>
                </a:solidFill>
                <a:latin typeface="+mn-lt"/>
                <a:ea typeface="黑体" pitchFamily="49" charset="-122"/>
              </a:rPr>
              <a:t>          	</a:t>
            </a:r>
            <a:r>
              <a:rPr lang="en-US" altLang="zh-CN" sz="2400" b="1" dirty="0" smtClean="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用来</a:t>
            </a:r>
            <a:r>
              <a:rPr lang="zh-CN" altLang="en-US" sz="2400" b="1" dirty="0">
                <a:solidFill>
                  <a:srgbClr val="000099"/>
                </a:solidFill>
                <a:latin typeface="+mn-lt"/>
                <a:ea typeface="黑体" pitchFamily="49" charset="-122"/>
              </a:rPr>
              <a:t>查询一个或一组变量的值</a:t>
            </a:r>
          </a:p>
          <a:p>
            <a:pPr eaLnBrk="1" hangingPunct="1"/>
            <a:r>
              <a:rPr lang="zh-CN" altLang="en-US" sz="2400" b="1" dirty="0">
                <a:solidFill>
                  <a:srgbClr val="000099"/>
                </a:solidFill>
                <a:latin typeface="+mn-lt"/>
                <a:ea typeface="黑体" pitchFamily="49" charset="-122"/>
              </a:rPr>
              <a:t>  </a:t>
            </a:r>
            <a:r>
              <a:rPr lang="en-US" altLang="zh-CN" sz="2400" b="1" dirty="0">
                <a:solidFill>
                  <a:srgbClr val="000099"/>
                </a:solidFill>
                <a:latin typeface="+mn-lt"/>
                <a:ea typeface="黑体" pitchFamily="49" charset="-122"/>
              </a:rPr>
              <a:t>1        </a:t>
            </a:r>
            <a:r>
              <a:rPr lang="en-US" altLang="zh-CN" sz="2400" b="1" dirty="0" err="1">
                <a:solidFill>
                  <a:srgbClr val="000099"/>
                </a:solidFill>
                <a:latin typeface="+mn-lt"/>
                <a:ea typeface="黑体" pitchFamily="49" charset="-122"/>
              </a:rPr>
              <a:t>GetNextRequest</a:t>
            </a:r>
            <a:r>
              <a:rPr lang="en-US" altLang="zh-CN" sz="2400" b="1" dirty="0">
                <a:solidFill>
                  <a:srgbClr val="000099"/>
                </a:solidFill>
                <a:latin typeface="+mn-lt"/>
                <a:ea typeface="黑体" pitchFamily="49" charset="-122"/>
              </a:rPr>
              <a:t> 	</a:t>
            </a:r>
            <a:r>
              <a:rPr lang="en-US" altLang="zh-CN" sz="2400" b="1" dirty="0" smtClean="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允许</a:t>
            </a:r>
            <a:r>
              <a:rPr lang="zh-CN" altLang="en-US" sz="2400" b="1" dirty="0">
                <a:solidFill>
                  <a:srgbClr val="000099"/>
                </a:solidFill>
                <a:latin typeface="+mn-lt"/>
                <a:ea typeface="黑体" pitchFamily="49" charset="-122"/>
              </a:rPr>
              <a:t>在 </a:t>
            </a:r>
            <a:r>
              <a:rPr lang="en-US" altLang="zh-CN" sz="2400" b="1" dirty="0">
                <a:solidFill>
                  <a:srgbClr val="000099"/>
                </a:solidFill>
                <a:latin typeface="+mn-lt"/>
                <a:ea typeface="黑体" pitchFamily="49" charset="-122"/>
              </a:rPr>
              <a:t>MIB </a:t>
            </a:r>
            <a:r>
              <a:rPr lang="zh-CN" altLang="en-US" sz="2400" b="1" dirty="0">
                <a:solidFill>
                  <a:srgbClr val="000099"/>
                </a:solidFill>
                <a:latin typeface="+mn-lt"/>
                <a:ea typeface="黑体" pitchFamily="49" charset="-122"/>
              </a:rPr>
              <a:t>树上读取下一个变量，</a:t>
            </a:r>
          </a:p>
          <a:p>
            <a:pPr eaLnBrk="1" hangingPunct="1"/>
            <a:r>
              <a:rPr lang="zh-CN" altLang="en-US" sz="2400" b="1" dirty="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 此</a:t>
            </a:r>
            <a:r>
              <a:rPr lang="zh-CN" altLang="en-US" sz="2400" b="1" dirty="0">
                <a:solidFill>
                  <a:srgbClr val="000099"/>
                </a:solidFill>
                <a:latin typeface="+mn-lt"/>
                <a:ea typeface="黑体" pitchFamily="49" charset="-122"/>
              </a:rPr>
              <a:t>操作可反复进行 </a:t>
            </a:r>
          </a:p>
          <a:p>
            <a:pPr eaLnBrk="1" hangingPunct="1"/>
            <a:r>
              <a:rPr lang="zh-CN" altLang="en-US" sz="2400" b="1" dirty="0">
                <a:solidFill>
                  <a:srgbClr val="000099"/>
                </a:solidFill>
                <a:latin typeface="+mn-lt"/>
                <a:ea typeface="黑体" pitchFamily="49" charset="-122"/>
              </a:rPr>
              <a:t>  </a:t>
            </a:r>
            <a:r>
              <a:rPr lang="en-US" altLang="zh-CN" sz="2400" b="1" dirty="0">
                <a:solidFill>
                  <a:srgbClr val="000099"/>
                </a:solidFill>
                <a:latin typeface="+mn-lt"/>
                <a:ea typeface="黑体" pitchFamily="49" charset="-122"/>
              </a:rPr>
              <a:t>2        </a:t>
            </a:r>
            <a:r>
              <a:rPr lang="en-US" altLang="zh-CN" sz="2400" b="1" dirty="0" err="1">
                <a:solidFill>
                  <a:srgbClr val="000099"/>
                </a:solidFill>
                <a:latin typeface="+mn-lt"/>
                <a:ea typeface="黑体" pitchFamily="49" charset="-122"/>
              </a:rPr>
              <a:t>Reponse</a:t>
            </a:r>
            <a:r>
              <a:rPr lang="en-US" altLang="zh-CN" sz="2400" b="1" dirty="0">
                <a:solidFill>
                  <a:srgbClr val="000099"/>
                </a:solidFill>
                <a:latin typeface="+mn-lt"/>
                <a:ea typeface="黑体" pitchFamily="49" charset="-122"/>
              </a:rPr>
              <a:t>        	</a:t>
            </a:r>
            <a:r>
              <a:rPr lang="en-US" altLang="zh-CN" sz="2400" b="1" dirty="0" smtClean="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代理</a:t>
            </a:r>
            <a:r>
              <a:rPr lang="zh-CN" altLang="en-US" sz="2400" b="1" dirty="0">
                <a:solidFill>
                  <a:srgbClr val="000099"/>
                </a:solidFill>
                <a:latin typeface="+mn-lt"/>
                <a:ea typeface="黑体" pitchFamily="49" charset="-122"/>
              </a:rPr>
              <a:t>向管理者或管理者向管理者发送</a:t>
            </a:r>
          </a:p>
          <a:p>
            <a:pPr eaLnBrk="1" hangingPunct="1"/>
            <a:r>
              <a:rPr lang="zh-CN" altLang="en-US" sz="2400" b="1" dirty="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  响应</a:t>
            </a:r>
            <a:endParaRPr lang="zh-CN" altLang="en-US" sz="2400" b="1" dirty="0">
              <a:solidFill>
                <a:srgbClr val="000099"/>
              </a:solidFill>
              <a:latin typeface="+mn-lt"/>
              <a:ea typeface="黑体" pitchFamily="49" charset="-122"/>
            </a:endParaRPr>
          </a:p>
          <a:p>
            <a:pPr eaLnBrk="1" hangingPunct="1"/>
            <a:r>
              <a:rPr lang="zh-CN" altLang="en-US" sz="2400" b="1" dirty="0">
                <a:solidFill>
                  <a:srgbClr val="000099"/>
                </a:solidFill>
                <a:latin typeface="+mn-lt"/>
                <a:ea typeface="黑体" pitchFamily="49" charset="-122"/>
              </a:rPr>
              <a:t>  </a:t>
            </a:r>
            <a:r>
              <a:rPr lang="en-US" altLang="zh-CN" sz="2400" b="1" dirty="0">
                <a:solidFill>
                  <a:srgbClr val="000099"/>
                </a:solidFill>
                <a:latin typeface="+mn-lt"/>
                <a:ea typeface="黑体" pitchFamily="49" charset="-122"/>
              </a:rPr>
              <a:t>3        </a:t>
            </a:r>
            <a:r>
              <a:rPr lang="en-US" altLang="zh-CN" sz="2400" b="1" dirty="0" err="1">
                <a:solidFill>
                  <a:srgbClr val="000099"/>
                </a:solidFill>
                <a:latin typeface="+mn-lt"/>
                <a:ea typeface="黑体" pitchFamily="49" charset="-122"/>
              </a:rPr>
              <a:t>SetRequest</a:t>
            </a:r>
            <a:r>
              <a:rPr lang="en-US" altLang="zh-CN" sz="2400" b="1" dirty="0">
                <a:solidFill>
                  <a:srgbClr val="000099"/>
                </a:solidFill>
                <a:latin typeface="+mn-lt"/>
                <a:ea typeface="黑体" pitchFamily="49" charset="-122"/>
              </a:rPr>
              <a:t>          	</a:t>
            </a:r>
            <a:r>
              <a:rPr lang="en-US" altLang="zh-CN" sz="2400" b="1" dirty="0" smtClean="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对</a:t>
            </a:r>
            <a:r>
              <a:rPr lang="zh-CN" altLang="en-US" sz="2400" b="1" dirty="0">
                <a:solidFill>
                  <a:srgbClr val="000099"/>
                </a:solidFill>
                <a:latin typeface="+mn-lt"/>
                <a:ea typeface="黑体" pitchFamily="49" charset="-122"/>
              </a:rPr>
              <a:t>一个或多个变量值进行设置</a:t>
            </a:r>
          </a:p>
          <a:p>
            <a:pPr eaLnBrk="1" hangingPunct="1"/>
            <a:r>
              <a:rPr lang="zh-CN" altLang="en-US" sz="2400" b="1" dirty="0">
                <a:solidFill>
                  <a:srgbClr val="000099"/>
                </a:solidFill>
                <a:latin typeface="+mn-lt"/>
                <a:ea typeface="黑体" pitchFamily="49" charset="-122"/>
              </a:rPr>
              <a:t>  </a:t>
            </a:r>
            <a:r>
              <a:rPr lang="en-US" altLang="zh-CN" sz="2400" b="1" dirty="0">
                <a:solidFill>
                  <a:srgbClr val="000099"/>
                </a:solidFill>
                <a:latin typeface="+mn-lt"/>
                <a:ea typeface="黑体" pitchFamily="49" charset="-122"/>
              </a:rPr>
              <a:t>5        </a:t>
            </a:r>
            <a:r>
              <a:rPr lang="en-US" altLang="zh-CN" sz="2400" b="1" dirty="0" err="1">
                <a:solidFill>
                  <a:srgbClr val="000099"/>
                </a:solidFill>
                <a:latin typeface="+mn-lt"/>
                <a:ea typeface="黑体" pitchFamily="49" charset="-122"/>
              </a:rPr>
              <a:t>GetBulkRequest</a:t>
            </a:r>
            <a:r>
              <a:rPr lang="en-US" altLang="zh-CN" sz="2400" b="1" dirty="0">
                <a:solidFill>
                  <a:srgbClr val="000099"/>
                </a:solidFill>
                <a:latin typeface="+mn-lt"/>
                <a:ea typeface="黑体" pitchFamily="49" charset="-122"/>
              </a:rPr>
              <a:t>	</a:t>
            </a:r>
            <a:r>
              <a:rPr lang="en-US" altLang="zh-CN" sz="2400" b="1" dirty="0" smtClean="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管理</a:t>
            </a:r>
            <a:r>
              <a:rPr lang="zh-CN" altLang="en-US" sz="2400" b="1" dirty="0">
                <a:solidFill>
                  <a:srgbClr val="000099"/>
                </a:solidFill>
                <a:latin typeface="+mn-lt"/>
                <a:ea typeface="黑体" pitchFamily="49" charset="-122"/>
              </a:rPr>
              <a:t>者从代理读取大数据块的值</a:t>
            </a:r>
          </a:p>
          <a:p>
            <a:pPr eaLnBrk="1" hangingPunct="1"/>
            <a:r>
              <a:rPr lang="zh-CN" altLang="en-US" sz="2400" b="1" dirty="0">
                <a:solidFill>
                  <a:srgbClr val="000099"/>
                </a:solidFill>
                <a:latin typeface="+mn-lt"/>
                <a:ea typeface="黑体" pitchFamily="49" charset="-122"/>
              </a:rPr>
              <a:t>  </a:t>
            </a:r>
            <a:r>
              <a:rPr lang="en-US" altLang="zh-CN" sz="2400" b="1" dirty="0">
                <a:solidFill>
                  <a:srgbClr val="000099"/>
                </a:solidFill>
                <a:latin typeface="+mn-lt"/>
                <a:ea typeface="黑体" pitchFamily="49" charset="-122"/>
              </a:rPr>
              <a:t>6        </a:t>
            </a:r>
            <a:r>
              <a:rPr lang="en-US" altLang="zh-CN" sz="2400" b="1" dirty="0" err="1">
                <a:solidFill>
                  <a:srgbClr val="000099"/>
                </a:solidFill>
                <a:latin typeface="+mn-lt"/>
                <a:ea typeface="黑体" pitchFamily="49" charset="-122"/>
              </a:rPr>
              <a:t>InformRequest</a:t>
            </a:r>
            <a:r>
              <a:rPr lang="en-US" altLang="zh-CN" sz="2400" b="1" dirty="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管理</a:t>
            </a:r>
            <a:r>
              <a:rPr lang="zh-CN" altLang="en-US" sz="2400" b="1" dirty="0">
                <a:solidFill>
                  <a:srgbClr val="000099"/>
                </a:solidFill>
                <a:latin typeface="+mn-lt"/>
                <a:ea typeface="黑体" pitchFamily="49" charset="-122"/>
              </a:rPr>
              <a:t>者从另一管理者读取代理的变量</a:t>
            </a:r>
          </a:p>
          <a:p>
            <a:pPr eaLnBrk="1" hangingPunct="1"/>
            <a:r>
              <a:rPr lang="zh-CN" altLang="en-US" sz="2400" b="1" dirty="0">
                <a:solidFill>
                  <a:srgbClr val="000099"/>
                </a:solidFill>
                <a:latin typeface="+mn-lt"/>
                <a:ea typeface="黑体" pitchFamily="49" charset="-122"/>
              </a:rPr>
              <a:t>  </a:t>
            </a:r>
            <a:r>
              <a:rPr lang="en-US" altLang="zh-CN" sz="2400" b="1" dirty="0">
                <a:solidFill>
                  <a:srgbClr val="000099"/>
                </a:solidFill>
                <a:latin typeface="+mn-lt"/>
                <a:ea typeface="黑体" pitchFamily="49" charset="-122"/>
              </a:rPr>
              <a:t>7        SNMPv2Trap          </a:t>
            </a:r>
            <a:r>
              <a:rPr lang="en-US" altLang="zh-CN" sz="2400" b="1" dirty="0" smtClean="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代理</a:t>
            </a:r>
            <a:r>
              <a:rPr lang="zh-CN" altLang="en-US" sz="2400" b="1" dirty="0">
                <a:solidFill>
                  <a:srgbClr val="000099"/>
                </a:solidFill>
                <a:latin typeface="+mn-lt"/>
                <a:ea typeface="黑体" pitchFamily="49" charset="-122"/>
              </a:rPr>
              <a:t>向管理者报告异常事件</a:t>
            </a:r>
          </a:p>
          <a:p>
            <a:pPr eaLnBrk="1" hangingPunct="1"/>
            <a:r>
              <a:rPr lang="zh-CN" altLang="en-US" sz="2400" b="1" dirty="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 </a:t>
            </a:r>
            <a:r>
              <a:rPr lang="en-US" altLang="zh-CN" sz="2400" b="1" dirty="0" smtClean="0">
                <a:solidFill>
                  <a:srgbClr val="000099"/>
                </a:solidFill>
                <a:latin typeface="+mn-lt"/>
                <a:ea typeface="黑体" pitchFamily="49" charset="-122"/>
              </a:rPr>
              <a:t>8        </a:t>
            </a:r>
            <a:r>
              <a:rPr lang="en-US" altLang="zh-CN" sz="2400" b="1" dirty="0">
                <a:solidFill>
                  <a:srgbClr val="000099"/>
                </a:solidFill>
                <a:latin typeface="+mn-lt"/>
                <a:ea typeface="黑体" pitchFamily="49" charset="-122"/>
              </a:rPr>
              <a:t>Report           </a:t>
            </a:r>
            <a:r>
              <a:rPr lang="en-US" altLang="zh-CN" sz="2400" b="1" dirty="0" smtClean="0">
                <a:solidFill>
                  <a:srgbClr val="000099"/>
                </a:solidFill>
                <a:latin typeface="+mn-lt"/>
                <a:ea typeface="黑体" pitchFamily="49" charset="-122"/>
              </a:rPr>
              <a:t>          </a:t>
            </a:r>
            <a:r>
              <a:rPr lang="zh-CN" altLang="en-US" sz="2400" b="1" dirty="0" smtClean="0">
                <a:solidFill>
                  <a:srgbClr val="000099"/>
                </a:solidFill>
                <a:latin typeface="+mn-lt"/>
                <a:ea typeface="黑体" pitchFamily="49" charset="-122"/>
              </a:rPr>
              <a:t>管理</a:t>
            </a:r>
            <a:r>
              <a:rPr lang="zh-CN" altLang="en-US" sz="2400" b="1" dirty="0">
                <a:solidFill>
                  <a:srgbClr val="000099"/>
                </a:solidFill>
                <a:latin typeface="+mn-lt"/>
                <a:ea typeface="黑体" pitchFamily="49" charset="-122"/>
              </a:rPr>
              <a:t>者之间报告某些差错 </a:t>
            </a:r>
          </a:p>
        </p:txBody>
      </p:sp>
      <p:sp>
        <p:nvSpPr>
          <p:cNvPr id="377861" name="Line 5"/>
          <p:cNvSpPr>
            <a:spLocks noChangeShapeType="1"/>
          </p:cNvSpPr>
          <p:nvPr/>
        </p:nvSpPr>
        <p:spPr bwMode="auto">
          <a:xfrm>
            <a:off x="320842" y="2342147"/>
            <a:ext cx="9585158" cy="7353"/>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7862" name="Line 6"/>
          <p:cNvSpPr>
            <a:spLocks noChangeShapeType="1"/>
          </p:cNvSpPr>
          <p:nvPr/>
        </p:nvSpPr>
        <p:spPr bwMode="auto">
          <a:xfrm>
            <a:off x="1286404" y="1412776"/>
            <a:ext cx="0" cy="5084762"/>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7863" name="Line 7"/>
          <p:cNvSpPr>
            <a:spLocks noChangeShapeType="1"/>
          </p:cNvSpPr>
          <p:nvPr/>
        </p:nvSpPr>
        <p:spPr bwMode="auto">
          <a:xfrm>
            <a:off x="4094825" y="1484214"/>
            <a:ext cx="0" cy="5013325"/>
          </a:xfrm>
          <a:prstGeom prst="line">
            <a:avLst/>
          </a:prstGeom>
          <a:noFill/>
          <a:ln w="2857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Tree>
    <p:extLst>
      <p:ext uri="{BB962C8B-B14F-4D97-AF65-F5344CB8AC3E}">
        <p14:creationId xmlns:p14="http://schemas.microsoft.com/office/powerpoint/2010/main" val="1537063168"/>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9906" name="Group 142"/>
          <p:cNvGrpSpPr>
            <a:grpSpLocks/>
          </p:cNvGrpSpPr>
          <p:nvPr/>
        </p:nvGrpSpPr>
        <p:grpSpPr bwMode="auto">
          <a:xfrm>
            <a:off x="7266640" y="4016740"/>
            <a:ext cx="2510896" cy="400050"/>
            <a:chOff x="4177" y="2296"/>
            <a:chExt cx="1460" cy="252"/>
          </a:xfrm>
        </p:grpSpPr>
        <p:sp>
          <p:nvSpPr>
            <p:cNvPr id="379960" name="Line 119"/>
            <p:cNvSpPr>
              <a:spLocks noChangeShapeType="1"/>
            </p:cNvSpPr>
            <p:nvPr/>
          </p:nvSpPr>
          <p:spPr bwMode="auto">
            <a:xfrm flipV="1">
              <a:off x="4177" y="2444"/>
              <a:ext cx="1460"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61" name="Rectangle 122"/>
            <p:cNvSpPr>
              <a:spLocks noChangeArrowheads="1"/>
            </p:cNvSpPr>
            <p:nvPr/>
          </p:nvSpPr>
          <p:spPr bwMode="auto">
            <a:xfrm>
              <a:off x="4593" y="2296"/>
              <a:ext cx="705" cy="2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2000" b="1">
                  <a:solidFill>
                    <a:srgbClr val="000099"/>
                  </a:solidFill>
                  <a:latin typeface="Arial" charset="0"/>
                  <a:ea typeface="黑体" pitchFamily="49" charset="-122"/>
                </a:rPr>
                <a:t>变量绑定</a:t>
              </a:r>
            </a:p>
          </p:txBody>
        </p:sp>
      </p:grpSp>
      <p:grpSp>
        <p:nvGrpSpPr>
          <p:cNvPr id="379907" name="Group 141"/>
          <p:cNvGrpSpPr>
            <a:grpSpLocks/>
          </p:cNvGrpSpPr>
          <p:nvPr/>
        </p:nvGrpSpPr>
        <p:grpSpPr bwMode="auto">
          <a:xfrm>
            <a:off x="4100504" y="4016740"/>
            <a:ext cx="3154098" cy="400050"/>
            <a:chOff x="2336" y="2296"/>
            <a:chExt cx="1834" cy="252"/>
          </a:xfrm>
        </p:grpSpPr>
        <p:sp>
          <p:nvSpPr>
            <p:cNvPr id="379958" name="Line 138"/>
            <p:cNvSpPr>
              <a:spLocks noChangeShapeType="1"/>
            </p:cNvSpPr>
            <p:nvPr/>
          </p:nvSpPr>
          <p:spPr bwMode="auto">
            <a:xfrm flipV="1">
              <a:off x="2336" y="2444"/>
              <a:ext cx="1834"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59" name="Rectangle 139"/>
            <p:cNvSpPr>
              <a:spLocks noChangeArrowheads="1"/>
            </p:cNvSpPr>
            <p:nvPr/>
          </p:nvSpPr>
          <p:spPr bwMode="auto">
            <a:xfrm>
              <a:off x="3032" y="2296"/>
              <a:ext cx="406" cy="2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2000" b="1">
                  <a:solidFill>
                    <a:srgbClr val="000099"/>
                  </a:solidFill>
                  <a:latin typeface="Arial" charset="0"/>
                  <a:ea typeface="黑体" pitchFamily="49" charset="-122"/>
                </a:rPr>
                <a:t>首部</a:t>
              </a:r>
            </a:p>
          </p:txBody>
        </p:sp>
      </p:grpSp>
      <p:sp>
        <p:nvSpPr>
          <p:cNvPr id="379908" name="Rectangle 88"/>
          <p:cNvSpPr>
            <a:spLocks noChangeArrowheads="1"/>
          </p:cNvSpPr>
          <p:nvPr/>
        </p:nvSpPr>
        <p:spPr bwMode="auto">
          <a:xfrm>
            <a:off x="299764" y="3567478"/>
            <a:ext cx="9458854" cy="441325"/>
          </a:xfrm>
          <a:prstGeom prst="rect">
            <a:avLst/>
          </a:prstGeom>
          <a:solidFill>
            <a:schemeClr val="bg1"/>
          </a:solidFill>
          <a:ln w="9525">
            <a:solidFill>
              <a:schemeClr val="tx1"/>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379909" name="Rectangle 109"/>
          <p:cNvSpPr>
            <a:spLocks noChangeArrowheads="1"/>
          </p:cNvSpPr>
          <p:nvPr/>
        </p:nvSpPr>
        <p:spPr bwMode="auto">
          <a:xfrm>
            <a:off x="2968880" y="3586527"/>
            <a:ext cx="6791458" cy="40481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79910" name="Rectangle 111"/>
          <p:cNvSpPr>
            <a:spLocks noChangeArrowheads="1"/>
          </p:cNvSpPr>
          <p:nvPr/>
        </p:nvSpPr>
        <p:spPr bwMode="auto">
          <a:xfrm>
            <a:off x="284287" y="3642089"/>
            <a:ext cx="9154750" cy="30226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85000"/>
              </a:lnSpc>
            </a:pPr>
            <a:r>
              <a:rPr kumimoji="1" lang="zh-CN" altLang="en-US" sz="1600" b="1" dirty="0">
                <a:solidFill>
                  <a:srgbClr val="000099"/>
                </a:solidFill>
                <a:latin typeface="Times New Roman" pitchFamily="18" charset="0"/>
              </a:rPr>
              <a:t>上下文引擎 </a:t>
            </a:r>
            <a:r>
              <a:rPr kumimoji="1" lang="en-US" altLang="zh-CN" sz="1600" b="1" dirty="0" smtClean="0">
                <a:solidFill>
                  <a:srgbClr val="000099"/>
                </a:solidFill>
                <a:latin typeface="Times New Roman" pitchFamily="18" charset="0"/>
              </a:rPr>
              <a:t>ID      </a:t>
            </a:r>
            <a:r>
              <a:rPr kumimoji="1" lang="zh-CN" altLang="en-US" sz="1600" b="1" dirty="0">
                <a:solidFill>
                  <a:srgbClr val="000099"/>
                </a:solidFill>
                <a:latin typeface="Times New Roman" pitchFamily="18" charset="0"/>
              </a:rPr>
              <a:t>上下文名 </a:t>
            </a:r>
            <a:r>
              <a:rPr kumimoji="1" lang="zh-CN" altLang="en-US" sz="1600" b="1" dirty="0" smtClean="0">
                <a:solidFill>
                  <a:srgbClr val="000099"/>
                </a:solidFill>
                <a:latin typeface="Times New Roman" pitchFamily="18" charset="0"/>
              </a:rPr>
              <a:t>    </a:t>
            </a:r>
            <a:r>
              <a:rPr kumimoji="1" lang="en-US" altLang="zh-CN" sz="1600" b="1" dirty="0">
                <a:solidFill>
                  <a:srgbClr val="000099"/>
                </a:solidFill>
                <a:latin typeface="Times New Roman" pitchFamily="18" charset="0"/>
              </a:rPr>
              <a:t>PDU </a:t>
            </a:r>
            <a:r>
              <a:rPr kumimoji="1" lang="zh-CN" altLang="en-US" sz="1600" b="1" dirty="0">
                <a:solidFill>
                  <a:srgbClr val="000099"/>
                </a:solidFill>
                <a:latin typeface="Times New Roman" pitchFamily="18" charset="0"/>
              </a:rPr>
              <a:t>类型 </a:t>
            </a:r>
            <a:r>
              <a:rPr kumimoji="1" lang="zh-CN" altLang="en-US" sz="1600" b="1" dirty="0" smtClean="0">
                <a:solidFill>
                  <a:srgbClr val="000099"/>
                </a:solidFill>
                <a:latin typeface="Times New Roman" pitchFamily="18" charset="0"/>
              </a:rPr>
              <a:t>    </a:t>
            </a:r>
            <a:r>
              <a:rPr kumimoji="1" lang="zh-CN" altLang="en-US" sz="1600" b="1" dirty="0">
                <a:solidFill>
                  <a:srgbClr val="000099"/>
                </a:solidFill>
                <a:latin typeface="Times New Roman" pitchFamily="18" charset="0"/>
              </a:rPr>
              <a:t>请求 </a:t>
            </a:r>
            <a:r>
              <a:rPr kumimoji="1" lang="en-US" altLang="zh-CN" sz="1600" b="1" dirty="0">
                <a:solidFill>
                  <a:srgbClr val="000099"/>
                </a:solidFill>
                <a:latin typeface="Times New Roman" pitchFamily="18" charset="0"/>
              </a:rPr>
              <a:t>ID </a:t>
            </a:r>
            <a:r>
              <a:rPr kumimoji="1" lang="en-US" altLang="zh-CN" sz="1600" b="1" dirty="0" smtClean="0">
                <a:solidFill>
                  <a:srgbClr val="000099"/>
                </a:solidFill>
                <a:latin typeface="Times New Roman" pitchFamily="18" charset="0"/>
              </a:rPr>
              <a:t>     </a:t>
            </a:r>
            <a:r>
              <a:rPr kumimoji="1" lang="zh-CN" altLang="en-US" sz="1600" b="1" dirty="0">
                <a:solidFill>
                  <a:srgbClr val="000099"/>
                </a:solidFill>
                <a:latin typeface="Times New Roman" pitchFamily="18" charset="0"/>
              </a:rPr>
              <a:t>差错状态  </a:t>
            </a:r>
            <a:r>
              <a:rPr kumimoji="1" lang="zh-CN" altLang="en-US" sz="1600" b="1" dirty="0" smtClean="0">
                <a:solidFill>
                  <a:srgbClr val="000099"/>
                </a:solidFill>
                <a:latin typeface="Times New Roman" pitchFamily="18" charset="0"/>
              </a:rPr>
              <a:t>    </a:t>
            </a:r>
            <a:r>
              <a:rPr kumimoji="1" lang="zh-CN" altLang="en-US" sz="1600" b="1" dirty="0">
                <a:solidFill>
                  <a:srgbClr val="000099"/>
                </a:solidFill>
                <a:latin typeface="Times New Roman" pitchFamily="18" charset="0"/>
              </a:rPr>
              <a:t>差错索引   </a:t>
            </a:r>
            <a:r>
              <a:rPr kumimoji="1" lang="zh-CN" altLang="en-US" sz="1600" b="1" dirty="0" smtClean="0">
                <a:solidFill>
                  <a:srgbClr val="000099"/>
                </a:solidFill>
                <a:latin typeface="Times New Roman" pitchFamily="18" charset="0"/>
              </a:rPr>
              <a:t>    </a:t>
            </a:r>
            <a:r>
              <a:rPr kumimoji="1" lang="zh-CN" altLang="en-US" sz="1600" b="1" dirty="0">
                <a:solidFill>
                  <a:srgbClr val="000099"/>
                </a:solidFill>
                <a:latin typeface="Times New Roman" pitchFamily="18" charset="0"/>
              </a:rPr>
              <a:t>名      值      名     值  </a:t>
            </a:r>
          </a:p>
        </p:txBody>
      </p:sp>
      <p:sp>
        <p:nvSpPr>
          <p:cNvPr id="367623" name="Rectangle 2"/>
          <p:cNvSpPr>
            <a:spLocks noGrp="1" noChangeArrowheads="1"/>
          </p:cNvSpPr>
          <p:nvPr>
            <p:ph type="title"/>
          </p:nvPr>
        </p:nvSpPr>
        <p:spPr/>
        <p:txBody>
          <a:bodyPr/>
          <a:lstStyle/>
          <a:p>
            <a:pPr algn="ctr" eaLnBrk="1" hangingPunct="1">
              <a:defRPr/>
            </a:pPr>
            <a:r>
              <a:rPr lang="en-US" altLang="zh-CN" dirty="0"/>
              <a:t>SNMP </a:t>
            </a:r>
            <a:r>
              <a:rPr dirty="0"/>
              <a:t>的报文格式 </a:t>
            </a:r>
          </a:p>
        </p:txBody>
      </p:sp>
      <p:sp>
        <p:nvSpPr>
          <p:cNvPr id="379912" name="Line 89"/>
          <p:cNvSpPr>
            <a:spLocks noChangeShapeType="1"/>
          </p:cNvSpPr>
          <p:nvPr/>
        </p:nvSpPr>
        <p:spPr bwMode="auto">
          <a:xfrm>
            <a:off x="2074589" y="2005377"/>
            <a:ext cx="7187010"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13" name="Line 90"/>
          <p:cNvSpPr>
            <a:spLocks noChangeShapeType="1"/>
          </p:cNvSpPr>
          <p:nvPr/>
        </p:nvSpPr>
        <p:spPr bwMode="auto">
          <a:xfrm>
            <a:off x="2741869" y="2370502"/>
            <a:ext cx="6504252"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14" name="Line 91"/>
          <p:cNvSpPr>
            <a:spLocks noChangeShapeType="1"/>
          </p:cNvSpPr>
          <p:nvPr/>
        </p:nvSpPr>
        <p:spPr bwMode="auto">
          <a:xfrm>
            <a:off x="2759066" y="2238739"/>
            <a:ext cx="0" cy="311150"/>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15" name="Line 92"/>
          <p:cNvSpPr>
            <a:spLocks noChangeShapeType="1"/>
          </p:cNvSpPr>
          <p:nvPr/>
        </p:nvSpPr>
        <p:spPr bwMode="auto">
          <a:xfrm>
            <a:off x="9261599" y="1537065"/>
            <a:ext cx="0" cy="993775"/>
          </a:xfrm>
          <a:prstGeom prst="line">
            <a:avLst/>
          </a:prstGeom>
          <a:noFill/>
          <a:ln w="9525">
            <a:solidFill>
              <a:schemeClr val="fo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16" name="Rectangle 93"/>
          <p:cNvSpPr>
            <a:spLocks noChangeArrowheads="1"/>
          </p:cNvSpPr>
          <p:nvPr/>
        </p:nvSpPr>
        <p:spPr bwMode="auto">
          <a:xfrm>
            <a:off x="4726508" y="1784714"/>
            <a:ext cx="1564724" cy="4007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2000" b="1">
                <a:solidFill>
                  <a:srgbClr val="000099"/>
                </a:solidFill>
                <a:latin typeface="Arial" charset="0"/>
                <a:ea typeface="黑体" pitchFamily="49" charset="-122"/>
              </a:rPr>
              <a:t>UDP </a:t>
            </a:r>
            <a:r>
              <a:rPr kumimoji="1" lang="zh-CN" altLang="en-US" sz="2000" b="1">
                <a:solidFill>
                  <a:srgbClr val="000099"/>
                </a:solidFill>
                <a:latin typeface="Arial" charset="0"/>
                <a:ea typeface="黑体" pitchFamily="49" charset="-122"/>
              </a:rPr>
              <a:t>数据报</a:t>
            </a:r>
          </a:p>
        </p:txBody>
      </p:sp>
      <p:sp>
        <p:nvSpPr>
          <p:cNvPr id="379917" name="Line 94"/>
          <p:cNvSpPr>
            <a:spLocks noChangeShapeType="1"/>
          </p:cNvSpPr>
          <p:nvPr/>
        </p:nvSpPr>
        <p:spPr bwMode="auto">
          <a:xfrm>
            <a:off x="1390112" y="1459277"/>
            <a:ext cx="0" cy="1090612"/>
          </a:xfrm>
          <a:prstGeom prst="line">
            <a:avLst/>
          </a:prstGeom>
          <a:noFill/>
          <a:ln w="9525">
            <a:solidFill>
              <a:schemeClr val="fo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18" name="Line 95"/>
          <p:cNvSpPr>
            <a:spLocks noChangeShapeType="1"/>
          </p:cNvSpPr>
          <p:nvPr/>
        </p:nvSpPr>
        <p:spPr bwMode="auto">
          <a:xfrm flipV="1">
            <a:off x="1391832" y="1619614"/>
            <a:ext cx="7871486" cy="0"/>
          </a:xfrm>
          <a:prstGeom prst="line">
            <a:avLst/>
          </a:prstGeom>
          <a:noFill/>
          <a:ln w="9525">
            <a:solidFill>
              <a:schemeClr val="folHlink"/>
            </a:solidFill>
            <a:round/>
            <a:headEnd type="stealth" w="sm" len="med"/>
            <a:tailEnd type="stealth"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19" name="Rectangle 96"/>
          <p:cNvSpPr>
            <a:spLocks noChangeArrowheads="1"/>
          </p:cNvSpPr>
          <p:nvPr/>
        </p:nvSpPr>
        <p:spPr bwMode="auto">
          <a:xfrm>
            <a:off x="4451341" y="1387840"/>
            <a:ext cx="1263359" cy="4007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2000" b="1">
                <a:solidFill>
                  <a:srgbClr val="000099"/>
                </a:solidFill>
                <a:latin typeface="Arial" charset="0"/>
                <a:ea typeface="黑体" pitchFamily="49" charset="-122"/>
              </a:rPr>
              <a:t>IP </a:t>
            </a:r>
            <a:r>
              <a:rPr kumimoji="1" lang="zh-CN" altLang="en-US" sz="2000" b="1">
                <a:solidFill>
                  <a:srgbClr val="000099"/>
                </a:solidFill>
                <a:latin typeface="Arial" charset="0"/>
                <a:ea typeface="黑体" pitchFamily="49" charset="-122"/>
              </a:rPr>
              <a:t>数据报</a:t>
            </a:r>
          </a:p>
        </p:txBody>
      </p:sp>
      <p:sp>
        <p:nvSpPr>
          <p:cNvPr id="379920" name="Rectangle 97"/>
          <p:cNvSpPr>
            <a:spLocks noChangeArrowheads="1"/>
          </p:cNvSpPr>
          <p:nvPr/>
        </p:nvSpPr>
        <p:spPr bwMode="auto">
          <a:xfrm>
            <a:off x="5208050" y="2145078"/>
            <a:ext cx="1507016" cy="4007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2000" b="1">
                <a:solidFill>
                  <a:srgbClr val="000099"/>
                </a:solidFill>
                <a:latin typeface="Arial" charset="0"/>
                <a:ea typeface="黑体" pitchFamily="49" charset="-122"/>
              </a:rPr>
              <a:t>SNMP </a:t>
            </a:r>
            <a:r>
              <a:rPr kumimoji="1" lang="zh-CN" altLang="en-US" sz="2000" b="1">
                <a:solidFill>
                  <a:srgbClr val="000099"/>
                </a:solidFill>
                <a:latin typeface="Arial" charset="0"/>
                <a:ea typeface="黑体" pitchFamily="49" charset="-122"/>
              </a:rPr>
              <a:t>报文</a:t>
            </a:r>
          </a:p>
        </p:txBody>
      </p:sp>
      <p:sp>
        <p:nvSpPr>
          <p:cNvPr id="379921" name="Line 98"/>
          <p:cNvSpPr>
            <a:spLocks noChangeShapeType="1"/>
          </p:cNvSpPr>
          <p:nvPr/>
        </p:nvSpPr>
        <p:spPr bwMode="auto">
          <a:xfrm>
            <a:off x="2074589" y="1849802"/>
            <a:ext cx="0" cy="685800"/>
          </a:xfrm>
          <a:prstGeom prst="line">
            <a:avLst/>
          </a:prstGeom>
          <a:noFill/>
          <a:ln w="9525">
            <a:solidFill>
              <a:schemeClr val="fo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22" name="Rectangle 99"/>
          <p:cNvSpPr>
            <a:spLocks noChangeArrowheads="1"/>
          </p:cNvSpPr>
          <p:nvPr/>
        </p:nvSpPr>
        <p:spPr bwMode="auto">
          <a:xfrm>
            <a:off x="1390112" y="2602277"/>
            <a:ext cx="7871487" cy="563562"/>
          </a:xfrm>
          <a:prstGeom prst="rect">
            <a:avLst/>
          </a:prstGeom>
          <a:solidFill>
            <a:schemeClr val="bg1"/>
          </a:solidFill>
          <a:ln w="9525">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379923" name="Rectangle 100"/>
          <p:cNvSpPr>
            <a:spLocks noChangeArrowheads="1"/>
          </p:cNvSpPr>
          <p:nvPr/>
        </p:nvSpPr>
        <p:spPr bwMode="auto">
          <a:xfrm>
            <a:off x="1410749" y="2602277"/>
            <a:ext cx="596317" cy="53617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600" b="1">
                <a:solidFill>
                  <a:srgbClr val="000099"/>
                </a:solidFill>
                <a:latin typeface="Times New Roman" pitchFamily="18" charset="0"/>
              </a:rPr>
              <a:t>  IP </a:t>
            </a:r>
          </a:p>
          <a:p>
            <a:pPr defTabSz="762000">
              <a:lnSpc>
                <a:spcPct val="90000"/>
              </a:lnSpc>
            </a:pPr>
            <a:r>
              <a:rPr kumimoji="1" lang="zh-CN" altLang="en-US" sz="1600" b="1">
                <a:solidFill>
                  <a:srgbClr val="000099"/>
                </a:solidFill>
                <a:latin typeface="Times New Roman" pitchFamily="18" charset="0"/>
              </a:rPr>
              <a:t>首部</a:t>
            </a:r>
          </a:p>
        </p:txBody>
      </p:sp>
      <p:sp>
        <p:nvSpPr>
          <p:cNvPr id="379924" name="Rectangle 101"/>
          <p:cNvSpPr>
            <a:spLocks noChangeArrowheads="1"/>
          </p:cNvSpPr>
          <p:nvPr/>
        </p:nvSpPr>
        <p:spPr bwMode="auto">
          <a:xfrm>
            <a:off x="2088347" y="2603864"/>
            <a:ext cx="645882" cy="53617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600" b="1">
                <a:solidFill>
                  <a:srgbClr val="000099"/>
                </a:solidFill>
                <a:latin typeface="Times New Roman" pitchFamily="18" charset="0"/>
              </a:rPr>
              <a:t>UDP </a:t>
            </a:r>
          </a:p>
          <a:p>
            <a:pPr defTabSz="762000">
              <a:lnSpc>
                <a:spcPct val="90000"/>
              </a:lnSpc>
            </a:pPr>
            <a:r>
              <a:rPr kumimoji="1" lang="zh-CN" altLang="en-US" sz="1600" b="1">
                <a:solidFill>
                  <a:srgbClr val="000099"/>
                </a:solidFill>
                <a:latin typeface="Times New Roman" pitchFamily="18" charset="0"/>
              </a:rPr>
              <a:t>首部</a:t>
            </a:r>
          </a:p>
        </p:txBody>
      </p:sp>
      <p:sp>
        <p:nvSpPr>
          <p:cNvPr id="379925" name="Line 102"/>
          <p:cNvSpPr>
            <a:spLocks noChangeShapeType="1"/>
          </p:cNvSpPr>
          <p:nvPr/>
        </p:nvSpPr>
        <p:spPr bwMode="auto">
          <a:xfrm flipH="1">
            <a:off x="4666315" y="2602277"/>
            <a:ext cx="0" cy="5635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26" name="Line 103"/>
          <p:cNvSpPr>
            <a:spLocks noChangeShapeType="1"/>
          </p:cNvSpPr>
          <p:nvPr/>
        </p:nvSpPr>
        <p:spPr bwMode="auto">
          <a:xfrm flipH="1">
            <a:off x="2074589"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27" name="Rectangle 144"/>
          <p:cNvSpPr>
            <a:spLocks noChangeArrowheads="1"/>
          </p:cNvSpPr>
          <p:nvPr/>
        </p:nvSpPr>
        <p:spPr bwMode="auto">
          <a:xfrm>
            <a:off x="4683513" y="2619739"/>
            <a:ext cx="4572926" cy="5334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79928" name="Line 104"/>
          <p:cNvSpPr>
            <a:spLocks noChangeShapeType="1"/>
          </p:cNvSpPr>
          <p:nvPr/>
        </p:nvSpPr>
        <p:spPr bwMode="auto">
          <a:xfrm flipH="1">
            <a:off x="2759066"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29" name="Rectangle 105"/>
          <p:cNvSpPr>
            <a:spLocks noChangeArrowheads="1"/>
          </p:cNvSpPr>
          <p:nvPr/>
        </p:nvSpPr>
        <p:spPr bwMode="auto">
          <a:xfrm>
            <a:off x="5555448" y="2729277"/>
            <a:ext cx="2840714" cy="36997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2000" b="1">
                <a:solidFill>
                  <a:srgbClr val="000099"/>
                </a:solidFill>
                <a:latin typeface="Arial" charset="0"/>
                <a:ea typeface="黑体" pitchFamily="49" charset="-122"/>
              </a:rPr>
              <a:t>SNMP </a:t>
            </a:r>
            <a:r>
              <a:rPr kumimoji="1" lang="zh-CN" altLang="en-US" sz="2000" b="1">
                <a:solidFill>
                  <a:srgbClr val="000099"/>
                </a:solidFill>
                <a:latin typeface="Arial" charset="0"/>
                <a:ea typeface="黑体" pitchFamily="49" charset="-122"/>
              </a:rPr>
              <a:t>报文的数据部分</a:t>
            </a:r>
            <a:r>
              <a:rPr kumimoji="1" lang="zh-CN" altLang="en-US" sz="1600" b="1">
                <a:solidFill>
                  <a:srgbClr val="000099"/>
                </a:solidFill>
                <a:latin typeface="Times New Roman" pitchFamily="18" charset="0"/>
              </a:rPr>
              <a:t> </a:t>
            </a:r>
          </a:p>
        </p:txBody>
      </p:sp>
      <p:sp>
        <p:nvSpPr>
          <p:cNvPr id="379930" name="Rectangle 145"/>
          <p:cNvSpPr>
            <a:spLocks noChangeArrowheads="1"/>
          </p:cNvSpPr>
          <p:nvPr/>
        </p:nvSpPr>
        <p:spPr bwMode="auto">
          <a:xfrm>
            <a:off x="2762506" y="2619739"/>
            <a:ext cx="1890052" cy="533400"/>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79931" name="Line 106"/>
          <p:cNvSpPr>
            <a:spLocks noChangeShapeType="1"/>
          </p:cNvSpPr>
          <p:nvPr/>
        </p:nvSpPr>
        <p:spPr bwMode="auto">
          <a:xfrm flipH="1">
            <a:off x="3371312"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32" name="Rectangle 107"/>
          <p:cNvSpPr>
            <a:spLocks noChangeArrowheads="1"/>
          </p:cNvSpPr>
          <p:nvPr/>
        </p:nvSpPr>
        <p:spPr bwMode="auto">
          <a:xfrm>
            <a:off x="2726390" y="2749914"/>
            <a:ext cx="596317" cy="31457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600" b="1">
                <a:solidFill>
                  <a:srgbClr val="000099"/>
                </a:solidFill>
                <a:latin typeface="Times New Roman" pitchFamily="18" charset="0"/>
              </a:rPr>
              <a:t>版本</a:t>
            </a:r>
          </a:p>
        </p:txBody>
      </p:sp>
      <p:sp>
        <p:nvSpPr>
          <p:cNvPr id="379933" name="Rectangle 108"/>
          <p:cNvSpPr>
            <a:spLocks noChangeArrowheads="1"/>
          </p:cNvSpPr>
          <p:nvPr/>
        </p:nvSpPr>
        <p:spPr bwMode="auto">
          <a:xfrm>
            <a:off x="3355834" y="2738803"/>
            <a:ext cx="596317" cy="31457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600" b="1">
                <a:solidFill>
                  <a:srgbClr val="000099"/>
                </a:solidFill>
                <a:latin typeface="Times New Roman" pitchFamily="18" charset="0"/>
              </a:rPr>
              <a:t>首部</a:t>
            </a:r>
          </a:p>
        </p:txBody>
      </p:sp>
      <p:sp>
        <p:nvSpPr>
          <p:cNvPr id="379934" name="Line 110"/>
          <p:cNvSpPr>
            <a:spLocks noChangeShapeType="1"/>
          </p:cNvSpPr>
          <p:nvPr/>
        </p:nvSpPr>
        <p:spPr bwMode="auto">
          <a:xfrm>
            <a:off x="9349308" y="3567477"/>
            <a:ext cx="6879" cy="4429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35" name="Text Box 112"/>
          <p:cNvSpPr txBox="1">
            <a:spLocks noChangeArrowheads="1"/>
          </p:cNvSpPr>
          <p:nvPr/>
        </p:nvSpPr>
        <p:spPr bwMode="auto">
          <a:xfrm>
            <a:off x="9320071" y="3529378"/>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Times New Roman" pitchFamily="18" charset="0"/>
              </a:rPr>
              <a:t>…</a:t>
            </a:r>
          </a:p>
        </p:txBody>
      </p:sp>
      <p:sp>
        <p:nvSpPr>
          <p:cNvPr id="379936" name="Rectangle 113"/>
          <p:cNvSpPr>
            <a:spLocks noChangeArrowheads="1"/>
          </p:cNvSpPr>
          <p:nvPr/>
        </p:nvSpPr>
        <p:spPr bwMode="auto">
          <a:xfrm>
            <a:off x="1304122" y="2291127"/>
            <a:ext cx="769441" cy="30841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400" b="1">
                <a:solidFill>
                  <a:srgbClr val="000099"/>
                </a:solidFill>
                <a:latin typeface="Times New Roman" pitchFamily="18" charset="0"/>
              </a:rPr>
              <a:t>20 </a:t>
            </a:r>
            <a:r>
              <a:rPr kumimoji="1" lang="zh-CN" altLang="en-US" sz="1400" b="1">
                <a:solidFill>
                  <a:srgbClr val="000099"/>
                </a:solidFill>
                <a:latin typeface="Times New Roman" pitchFamily="18" charset="0"/>
              </a:rPr>
              <a:t>字节</a:t>
            </a:r>
          </a:p>
        </p:txBody>
      </p:sp>
      <p:sp>
        <p:nvSpPr>
          <p:cNvPr id="379937" name="Rectangle 114"/>
          <p:cNvSpPr>
            <a:spLocks noChangeArrowheads="1"/>
          </p:cNvSpPr>
          <p:nvPr/>
        </p:nvSpPr>
        <p:spPr bwMode="auto">
          <a:xfrm>
            <a:off x="2050512" y="2291127"/>
            <a:ext cx="679673" cy="30841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400" b="1">
                <a:solidFill>
                  <a:srgbClr val="000099"/>
                </a:solidFill>
                <a:latin typeface="Times New Roman" pitchFamily="18" charset="0"/>
              </a:rPr>
              <a:t>8 </a:t>
            </a:r>
            <a:r>
              <a:rPr kumimoji="1" lang="zh-CN" altLang="en-US" sz="1400" b="1">
                <a:solidFill>
                  <a:srgbClr val="000099"/>
                </a:solidFill>
                <a:latin typeface="Times New Roman" pitchFamily="18" charset="0"/>
              </a:rPr>
              <a:t>字节</a:t>
            </a:r>
          </a:p>
        </p:txBody>
      </p:sp>
      <p:sp>
        <p:nvSpPr>
          <p:cNvPr id="379938" name="Line 115"/>
          <p:cNvSpPr>
            <a:spLocks noChangeShapeType="1"/>
          </p:cNvSpPr>
          <p:nvPr/>
        </p:nvSpPr>
        <p:spPr bwMode="auto">
          <a:xfrm flipH="1">
            <a:off x="9760338" y="4083415"/>
            <a:ext cx="0" cy="441325"/>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39" name="Line 118"/>
          <p:cNvSpPr>
            <a:spLocks noChangeShapeType="1"/>
          </p:cNvSpPr>
          <p:nvPr/>
        </p:nvSpPr>
        <p:spPr bwMode="auto">
          <a:xfrm flipV="1">
            <a:off x="3003277" y="4499339"/>
            <a:ext cx="6772540"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40" name="Line 120"/>
          <p:cNvSpPr>
            <a:spLocks noChangeShapeType="1"/>
          </p:cNvSpPr>
          <p:nvPr/>
        </p:nvSpPr>
        <p:spPr bwMode="auto">
          <a:xfrm>
            <a:off x="2968880"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41" name="Rectangle 121"/>
          <p:cNvSpPr>
            <a:spLocks noChangeArrowheads="1"/>
          </p:cNvSpPr>
          <p:nvPr/>
        </p:nvSpPr>
        <p:spPr bwMode="auto">
          <a:xfrm>
            <a:off x="5834054" y="4340590"/>
            <a:ext cx="1537472" cy="40075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2000" b="1">
                <a:solidFill>
                  <a:srgbClr val="000099"/>
                </a:solidFill>
                <a:latin typeface="Arial" charset="0"/>
                <a:ea typeface="黑体" pitchFamily="49" charset="-122"/>
              </a:rPr>
              <a:t>SNMP PDU</a:t>
            </a:r>
          </a:p>
        </p:txBody>
      </p:sp>
      <p:sp>
        <p:nvSpPr>
          <p:cNvPr id="379942" name="Line 123"/>
          <p:cNvSpPr>
            <a:spLocks noChangeShapeType="1"/>
          </p:cNvSpPr>
          <p:nvPr/>
        </p:nvSpPr>
        <p:spPr bwMode="auto">
          <a:xfrm flipH="1">
            <a:off x="4019674" y="2610215"/>
            <a:ext cx="0" cy="563563"/>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43" name="Rectangle 124"/>
          <p:cNvSpPr>
            <a:spLocks noChangeArrowheads="1"/>
          </p:cNvSpPr>
          <p:nvPr/>
        </p:nvSpPr>
        <p:spPr bwMode="auto">
          <a:xfrm>
            <a:off x="4063753" y="2619739"/>
            <a:ext cx="596317" cy="536173"/>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lnSpc>
                <a:spcPct val="90000"/>
              </a:lnSpc>
            </a:pPr>
            <a:r>
              <a:rPr kumimoji="1" lang="zh-CN" altLang="en-US" sz="1600" b="1">
                <a:solidFill>
                  <a:srgbClr val="000099"/>
                </a:solidFill>
                <a:latin typeface="Times New Roman" pitchFamily="18" charset="0"/>
              </a:rPr>
              <a:t>安全</a:t>
            </a:r>
          </a:p>
          <a:p>
            <a:pPr algn="ctr" defTabSz="762000">
              <a:lnSpc>
                <a:spcPct val="90000"/>
              </a:lnSpc>
            </a:pPr>
            <a:r>
              <a:rPr kumimoji="1" lang="zh-CN" altLang="en-US" sz="1600" b="1">
                <a:solidFill>
                  <a:srgbClr val="000099"/>
                </a:solidFill>
                <a:latin typeface="Times New Roman" pitchFamily="18" charset="0"/>
              </a:rPr>
              <a:t>参数</a:t>
            </a:r>
          </a:p>
        </p:txBody>
      </p:sp>
      <p:sp>
        <p:nvSpPr>
          <p:cNvPr id="379944" name="Line 125"/>
          <p:cNvSpPr>
            <a:spLocks noChangeShapeType="1"/>
          </p:cNvSpPr>
          <p:nvPr/>
        </p:nvSpPr>
        <p:spPr bwMode="auto">
          <a:xfrm>
            <a:off x="410050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45" name="Line 126"/>
          <p:cNvSpPr>
            <a:spLocks noChangeShapeType="1"/>
          </p:cNvSpPr>
          <p:nvPr/>
        </p:nvSpPr>
        <p:spPr bwMode="auto">
          <a:xfrm>
            <a:off x="5070466"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46" name="Line 127"/>
          <p:cNvSpPr>
            <a:spLocks noChangeShapeType="1"/>
          </p:cNvSpPr>
          <p:nvPr/>
        </p:nvSpPr>
        <p:spPr bwMode="auto">
          <a:xfrm>
            <a:off x="6202089"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47" name="Line 128"/>
          <p:cNvSpPr>
            <a:spLocks noChangeShapeType="1"/>
          </p:cNvSpPr>
          <p:nvPr/>
        </p:nvSpPr>
        <p:spPr bwMode="auto">
          <a:xfrm>
            <a:off x="7254601"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48" name="Line 129"/>
          <p:cNvSpPr>
            <a:spLocks noChangeShapeType="1"/>
          </p:cNvSpPr>
          <p:nvPr/>
        </p:nvSpPr>
        <p:spPr bwMode="auto">
          <a:xfrm>
            <a:off x="782041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49" name="Line 130"/>
          <p:cNvSpPr>
            <a:spLocks noChangeShapeType="1"/>
          </p:cNvSpPr>
          <p:nvPr/>
        </p:nvSpPr>
        <p:spPr bwMode="auto">
          <a:xfrm>
            <a:off x="8386224"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50" name="Line 131"/>
          <p:cNvSpPr>
            <a:spLocks noChangeShapeType="1"/>
          </p:cNvSpPr>
          <p:nvPr/>
        </p:nvSpPr>
        <p:spPr bwMode="auto">
          <a:xfrm>
            <a:off x="8871205"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51" name="Line 132"/>
          <p:cNvSpPr>
            <a:spLocks noChangeShapeType="1"/>
          </p:cNvSpPr>
          <p:nvPr/>
        </p:nvSpPr>
        <p:spPr bwMode="auto">
          <a:xfrm flipH="1">
            <a:off x="7254601" y="4083414"/>
            <a:ext cx="0" cy="29845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52" name="Line 133"/>
          <p:cNvSpPr>
            <a:spLocks noChangeShapeType="1"/>
          </p:cNvSpPr>
          <p:nvPr/>
        </p:nvSpPr>
        <p:spPr bwMode="auto">
          <a:xfrm flipH="1">
            <a:off x="2968880" y="4083415"/>
            <a:ext cx="0" cy="441325"/>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53" name="Line 134"/>
          <p:cNvSpPr>
            <a:spLocks noChangeShapeType="1"/>
          </p:cNvSpPr>
          <p:nvPr/>
        </p:nvSpPr>
        <p:spPr bwMode="auto">
          <a:xfrm>
            <a:off x="1916368"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54" name="Rectangle 135"/>
          <p:cNvSpPr>
            <a:spLocks noChangeArrowheads="1"/>
          </p:cNvSpPr>
          <p:nvPr/>
        </p:nvSpPr>
        <p:spPr bwMode="auto">
          <a:xfrm>
            <a:off x="730631" y="4232640"/>
            <a:ext cx="1724831" cy="70852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r>
              <a:rPr kumimoji="1" lang="zh-CN" altLang="en-US" sz="2000" b="1">
                <a:solidFill>
                  <a:srgbClr val="000099"/>
                </a:solidFill>
                <a:latin typeface="Arial" charset="0"/>
                <a:ea typeface="黑体" pitchFamily="49" charset="-122"/>
              </a:rPr>
              <a:t>有关加密信息</a:t>
            </a:r>
          </a:p>
          <a:p>
            <a:pPr algn="ctr" defTabSz="762000"/>
            <a:r>
              <a:rPr kumimoji="1" lang="zh-CN" altLang="en-US" sz="2000" b="1">
                <a:solidFill>
                  <a:srgbClr val="000099"/>
                </a:solidFill>
                <a:latin typeface="Arial" charset="0"/>
                <a:ea typeface="黑体" pitchFamily="49" charset="-122"/>
              </a:rPr>
              <a:t>的字段</a:t>
            </a:r>
          </a:p>
        </p:txBody>
      </p:sp>
      <p:sp>
        <p:nvSpPr>
          <p:cNvPr id="379955" name="AutoShape 136"/>
          <p:cNvSpPr>
            <a:spLocks/>
          </p:cNvSpPr>
          <p:nvPr/>
        </p:nvSpPr>
        <p:spPr bwMode="auto">
          <a:xfrm rot="-5400000">
            <a:off x="1500972" y="2877444"/>
            <a:ext cx="225425" cy="2627842"/>
          </a:xfrm>
          <a:prstGeom prst="leftBrace">
            <a:avLst>
              <a:gd name="adj1" fmla="val 89671"/>
              <a:gd name="adj2" fmla="val 50000"/>
            </a:avLst>
          </a:prstGeom>
          <a:noFill/>
          <a:ln w="9525">
            <a:solidFill>
              <a:schemeClr val="fo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79956" name="Line 137"/>
          <p:cNvSpPr>
            <a:spLocks noChangeShapeType="1"/>
          </p:cNvSpPr>
          <p:nvPr/>
        </p:nvSpPr>
        <p:spPr bwMode="auto">
          <a:xfrm flipH="1">
            <a:off x="4100503" y="4083414"/>
            <a:ext cx="0" cy="29845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79957" name="Freeform 143"/>
          <p:cNvSpPr>
            <a:spLocks/>
          </p:cNvSpPr>
          <p:nvPr/>
        </p:nvSpPr>
        <p:spPr bwMode="auto">
          <a:xfrm>
            <a:off x="320401" y="3181714"/>
            <a:ext cx="9431338" cy="381000"/>
          </a:xfrm>
          <a:custGeom>
            <a:avLst/>
            <a:gdLst>
              <a:gd name="T0" fmla="*/ 0 w 5484"/>
              <a:gd name="T1" fmla="*/ 2147483646 h 240"/>
              <a:gd name="T2" fmla="*/ 2147483646 w 5484"/>
              <a:gd name="T3" fmla="*/ 2147483646 h 240"/>
              <a:gd name="T4" fmla="*/ 2147483646 w 5484"/>
              <a:gd name="T5" fmla="*/ 0 h 240"/>
              <a:gd name="T6" fmla="*/ 2147483646 w 5484"/>
              <a:gd name="T7" fmla="*/ 2147483646 h 240"/>
              <a:gd name="T8" fmla="*/ 0 w 5484"/>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84" h="240">
                <a:moveTo>
                  <a:pt x="0" y="240"/>
                </a:moveTo>
                <a:lnTo>
                  <a:pt x="2526" y="12"/>
                </a:lnTo>
                <a:lnTo>
                  <a:pt x="5202" y="0"/>
                </a:lnTo>
                <a:lnTo>
                  <a:pt x="5484" y="240"/>
                </a:lnTo>
                <a:lnTo>
                  <a:pt x="0" y="240"/>
                </a:lnTo>
                <a:close/>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Tree>
    <p:extLst>
      <p:ext uri="{BB962C8B-B14F-4D97-AF65-F5344CB8AC3E}">
        <p14:creationId xmlns:p14="http://schemas.microsoft.com/office/powerpoint/2010/main" val="1012122745"/>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Freeform 200"/>
          <p:cNvSpPr>
            <a:spLocks/>
          </p:cNvSpPr>
          <p:nvPr/>
        </p:nvSpPr>
        <p:spPr bwMode="auto">
          <a:xfrm>
            <a:off x="216990" y="2712968"/>
            <a:ext cx="9396942" cy="279400"/>
          </a:xfrm>
          <a:custGeom>
            <a:avLst/>
            <a:gdLst>
              <a:gd name="T0" fmla="*/ 0 w 5464"/>
              <a:gd name="T1" fmla="*/ 2147483646 h 176"/>
              <a:gd name="T2" fmla="*/ 2147483646 w 5464"/>
              <a:gd name="T3" fmla="*/ 0 h 176"/>
              <a:gd name="T4" fmla="*/ 2147483646 w 5464"/>
              <a:gd name="T5" fmla="*/ 2147483646 h 176"/>
              <a:gd name="T6" fmla="*/ 2147483646 w 5464"/>
              <a:gd name="T7" fmla="*/ 2147483646 h 176"/>
              <a:gd name="T8" fmla="*/ 0 w 5464"/>
              <a:gd name="T9" fmla="*/ 2147483646 h 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64" h="176">
                <a:moveTo>
                  <a:pt x="0" y="176"/>
                </a:moveTo>
                <a:lnTo>
                  <a:pt x="1534" y="0"/>
                </a:lnTo>
                <a:lnTo>
                  <a:pt x="5152" y="6"/>
                </a:lnTo>
                <a:lnTo>
                  <a:pt x="5464" y="174"/>
                </a:lnTo>
                <a:lnTo>
                  <a:pt x="0" y="176"/>
                </a:lnTo>
                <a:close/>
              </a:path>
            </a:pathLst>
          </a:custGeom>
          <a:gradFill rotWithShape="1">
            <a:gsLst>
              <a:gs pos="0">
                <a:srgbClr val="C2C274"/>
              </a:gs>
              <a:gs pos="100000">
                <a:srgbClr val="FFFF99"/>
              </a:gs>
            </a:gsLst>
            <a:lin ang="5400000" scaled="1"/>
          </a:gradFill>
          <a:ln>
            <a:noFill/>
          </a:ln>
          <a:effectLst/>
          <a:extLst>
            <a:ext uri="{91240B29-F687-4F45-9708-019B960494DF}">
              <a14:hiddenLine xmlns:a14="http://schemas.microsoft.com/office/drawing/2010/main" w="19050" cap="flat" cmpd="sng">
                <a:solidFill>
                  <a:schemeClr val="tx2"/>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55" name="Rectangle 195"/>
          <p:cNvSpPr>
            <a:spLocks noChangeArrowheads="1"/>
          </p:cNvSpPr>
          <p:nvPr/>
        </p:nvSpPr>
        <p:spPr bwMode="auto">
          <a:xfrm>
            <a:off x="8592376" y="4941818"/>
            <a:ext cx="1248569" cy="611188"/>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1956" name="Rectangle 168"/>
          <p:cNvSpPr>
            <a:spLocks noChangeArrowheads="1"/>
          </p:cNvSpPr>
          <p:nvPr/>
        </p:nvSpPr>
        <p:spPr bwMode="auto">
          <a:xfrm>
            <a:off x="6079760" y="3955981"/>
            <a:ext cx="3575446" cy="608012"/>
          </a:xfrm>
          <a:prstGeom prst="rect">
            <a:avLst/>
          </a:prstGeom>
          <a:solidFill>
            <a:srgbClr val="CC99FF"/>
          </a:solidFill>
          <a:ln w="19050">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1957" name="Rectangle 197"/>
          <p:cNvSpPr>
            <a:spLocks noChangeArrowheads="1"/>
          </p:cNvSpPr>
          <p:nvPr/>
        </p:nvSpPr>
        <p:spPr bwMode="auto">
          <a:xfrm>
            <a:off x="8692123" y="3981381"/>
            <a:ext cx="956204" cy="563562"/>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1958" name="Rectangle 198"/>
          <p:cNvSpPr>
            <a:spLocks noChangeArrowheads="1"/>
          </p:cNvSpPr>
          <p:nvPr/>
        </p:nvSpPr>
        <p:spPr bwMode="auto">
          <a:xfrm>
            <a:off x="7906179" y="3971856"/>
            <a:ext cx="754988" cy="563562"/>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1959" name="Rectangle 134"/>
          <p:cNvSpPr>
            <a:spLocks noChangeArrowheads="1"/>
          </p:cNvSpPr>
          <p:nvPr/>
        </p:nvSpPr>
        <p:spPr bwMode="auto">
          <a:xfrm>
            <a:off x="203232" y="2989194"/>
            <a:ext cx="9451975" cy="608013"/>
          </a:xfrm>
          <a:prstGeom prst="rect">
            <a:avLst/>
          </a:prstGeom>
          <a:solidFill>
            <a:srgbClr val="FFFF99"/>
          </a:solidFill>
          <a:ln w="19050">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1960" name="Text Box 126"/>
          <p:cNvSpPr txBox="1">
            <a:spLocks noChangeArrowheads="1"/>
          </p:cNvSpPr>
          <p:nvPr/>
        </p:nvSpPr>
        <p:spPr bwMode="auto">
          <a:xfrm>
            <a:off x="7957773" y="4073456"/>
            <a:ext cx="149111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name       value</a:t>
            </a:r>
          </a:p>
        </p:txBody>
      </p:sp>
      <p:sp>
        <p:nvSpPr>
          <p:cNvPr id="381961" name="Freeform 190"/>
          <p:cNvSpPr>
            <a:spLocks/>
          </p:cNvSpPr>
          <p:nvPr/>
        </p:nvSpPr>
        <p:spPr bwMode="auto">
          <a:xfrm>
            <a:off x="2868908" y="1893818"/>
            <a:ext cx="6177492" cy="450850"/>
          </a:xfrm>
          <a:custGeom>
            <a:avLst/>
            <a:gdLst>
              <a:gd name="T0" fmla="*/ 0 w 3592"/>
              <a:gd name="T1" fmla="*/ 2147483646 h 284"/>
              <a:gd name="T2" fmla="*/ 2147483646 w 3592"/>
              <a:gd name="T3" fmla="*/ 0 h 284"/>
              <a:gd name="T4" fmla="*/ 2147483646 w 3592"/>
              <a:gd name="T5" fmla="*/ 0 h 284"/>
              <a:gd name="T6" fmla="*/ 2147483646 w 3592"/>
              <a:gd name="T7" fmla="*/ 2147483646 h 284"/>
              <a:gd name="T8" fmla="*/ 0 w 3592"/>
              <a:gd name="T9" fmla="*/ 2147483646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2" h="284">
                <a:moveTo>
                  <a:pt x="0" y="284"/>
                </a:moveTo>
                <a:lnTo>
                  <a:pt x="1354" y="0"/>
                </a:lnTo>
                <a:lnTo>
                  <a:pt x="2044" y="0"/>
                </a:lnTo>
                <a:lnTo>
                  <a:pt x="3592" y="282"/>
                </a:lnTo>
                <a:lnTo>
                  <a:pt x="0" y="284"/>
                </a:lnTo>
                <a:close/>
              </a:path>
            </a:pathLst>
          </a:custGeom>
          <a:gradFill rotWithShape="1">
            <a:gsLst>
              <a:gs pos="0">
                <a:srgbClr val="767647"/>
              </a:gs>
              <a:gs pos="100000">
                <a:srgbClr val="FFFF99"/>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1962" name="Rectangle 2"/>
          <p:cNvSpPr>
            <a:spLocks noGrp="1" noChangeArrowheads="1"/>
          </p:cNvSpPr>
          <p:nvPr>
            <p:ph type="title"/>
          </p:nvPr>
        </p:nvSpPr>
        <p:spPr/>
        <p:txBody>
          <a:bodyPr/>
          <a:lstStyle/>
          <a:p>
            <a:pPr algn="ctr" eaLnBrk="1" hangingPunct="1"/>
            <a:r>
              <a:rPr lang="en-US" altLang="zh-CN" smtClean="0"/>
              <a:t>Get-request </a:t>
            </a:r>
            <a:r>
              <a:rPr smtClean="0"/>
              <a:t>报文 </a:t>
            </a:r>
            <a:r>
              <a:rPr lang="en-US" altLang="zh-CN" smtClean="0"/>
              <a:t>ASN.1 </a:t>
            </a:r>
            <a:r>
              <a:rPr smtClean="0"/>
              <a:t>编码</a:t>
            </a:r>
          </a:p>
        </p:txBody>
      </p:sp>
      <p:sp>
        <p:nvSpPr>
          <p:cNvPr id="381963" name="Rectangle 192"/>
          <p:cNvSpPr>
            <a:spLocks noChangeArrowheads="1"/>
          </p:cNvSpPr>
          <p:nvPr/>
        </p:nvSpPr>
        <p:spPr bwMode="auto">
          <a:xfrm>
            <a:off x="3278219" y="4948168"/>
            <a:ext cx="5305558" cy="59055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1964" name="Text Box 118"/>
          <p:cNvSpPr txBox="1">
            <a:spLocks noChangeArrowheads="1"/>
          </p:cNvSpPr>
          <p:nvPr/>
        </p:nvSpPr>
        <p:spPr bwMode="auto">
          <a:xfrm>
            <a:off x="5871665" y="4929119"/>
            <a:ext cx="244169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V</a:t>
            </a:r>
          </a:p>
          <a:p>
            <a:pPr eaLnBrk="1" hangingPunct="1"/>
            <a:r>
              <a:rPr kumimoji="1" lang="en-US" altLang="zh-CN" sz="1600" b="1">
                <a:solidFill>
                  <a:srgbClr val="000099"/>
                </a:solidFill>
                <a:latin typeface="Times New Roman" pitchFamily="18" charset="0"/>
              </a:rPr>
              <a:t>01 03 06 01 02 01 01 01 00</a:t>
            </a:r>
          </a:p>
        </p:txBody>
      </p:sp>
      <p:sp>
        <p:nvSpPr>
          <p:cNvPr id="381965" name="Text Box 119"/>
          <p:cNvSpPr txBox="1">
            <a:spLocks noChangeArrowheads="1"/>
          </p:cNvSpPr>
          <p:nvPr/>
        </p:nvSpPr>
        <p:spPr bwMode="auto">
          <a:xfrm>
            <a:off x="5477833" y="4929119"/>
            <a:ext cx="38985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L</a:t>
            </a:r>
          </a:p>
          <a:p>
            <a:pPr eaLnBrk="1" hangingPunct="1"/>
            <a:r>
              <a:rPr kumimoji="1" lang="en-US" altLang="zh-CN" sz="1600" b="1">
                <a:solidFill>
                  <a:srgbClr val="000099"/>
                </a:solidFill>
                <a:latin typeface="Times New Roman" pitchFamily="18" charset="0"/>
              </a:rPr>
              <a:t>09</a:t>
            </a:r>
          </a:p>
        </p:txBody>
      </p:sp>
      <p:sp>
        <p:nvSpPr>
          <p:cNvPr id="381966" name="Text Box 120"/>
          <p:cNvSpPr txBox="1">
            <a:spLocks noChangeArrowheads="1"/>
          </p:cNvSpPr>
          <p:nvPr/>
        </p:nvSpPr>
        <p:spPr bwMode="auto">
          <a:xfrm>
            <a:off x="3205988" y="4929119"/>
            <a:ext cx="226805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                 T</a:t>
            </a:r>
          </a:p>
          <a:p>
            <a:pPr eaLnBrk="1" hangingPunct="1"/>
            <a:r>
              <a:rPr kumimoji="1" lang="en-US" altLang="zh-CN" sz="1600" b="1">
                <a:solidFill>
                  <a:srgbClr val="000099"/>
                </a:solidFill>
                <a:latin typeface="Times New Roman" pitchFamily="18" charset="0"/>
              </a:rPr>
              <a:t>OBJECT IDENTIFIER</a:t>
            </a:r>
          </a:p>
        </p:txBody>
      </p:sp>
      <p:sp>
        <p:nvSpPr>
          <p:cNvPr id="381967" name="Text Box 121"/>
          <p:cNvSpPr txBox="1">
            <a:spLocks noChangeArrowheads="1"/>
          </p:cNvSpPr>
          <p:nvPr/>
        </p:nvSpPr>
        <p:spPr bwMode="auto">
          <a:xfrm>
            <a:off x="8587216" y="4929119"/>
            <a:ext cx="75212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    T</a:t>
            </a:r>
          </a:p>
          <a:p>
            <a:pPr eaLnBrk="1" hangingPunct="1"/>
            <a:r>
              <a:rPr kumimoji="1" lang="en-US" altLang="zh-CN" sz="1600" b="1">
                <a:solidFill>
                  <a:srgbClr val="000099"/>
                </a:solidFill>
                <a:latin typeface="Times New Roman" pitchFamily="18" charset="0"/>
              </a:rPr>
              <a:t>NULL</a:t>
            </a:r>
          </a:p>
        </p:txBody>
      </p:sp>
      <p:sp>
        <p:nvSpPr>
          <p:cNvPr id="381968" name="Text Box 122"/>
          <p:cNvSpPr txBox="1">
            <a:spLocks noChangeArrowheads="1"/>
          </p:cNvSpPr>
          <p:nvPr/>
        </p:nvSpPr>
        <p:spPr bwMode="auto">
          <a:xfrm>
            <a:off x="9388639" y="4929119"/>
            <a:ext cx="38985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L</a:t>
            </a:r>
          </a:p>
          <a:p>
            <a:pPr eaLnBrk="1" hangingPunct="1"/>
            <a:r>
              <a:rPr kumimoji="1" lang="en-US" altLang="zh-CN" sz="1600" b="1">
                <a:solidFill>
                  <a:srgbClr val="000099"/>
                </a:solidFill>
                <a:latin typeface="Times New Roman" pitchFamily="18" charset="0"/>
              </a:rPr>
              <a:t>00</a:t>
            </a:r>
          </a:p>
        </p:txBody>
      </p:sp>
      <p:sp>
        <p:nvSpPr>
          <p:cNvPr id="381969" name="Text Box 123"/>
          <p:cNvSpPr txBox="1">
            <a:spLocks noChangeArrowheads="1"/>
          </p:cNvSpPr>
          <p:nvPr/>
        </p:nvSpPr>
        <p:spPr bwMode="auto">
          <a:xfrm>
            <a:off x="5818352" y="2973319"/>
            <a:ext cx="38985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L</a:t>
            </a:r>
          </a:p>
          <a:p>
            <a:pPr eaLnBrk="1" hangingPunct="1"/>
            <a:r>
              <a:rPr kumimoji="1" lang="en-US" altLang="zh-CN" sz="1600" b="1">
                <a:solidFill>
                  <a:srgbClr val="000099"/>
                </a:solidFill>
                <a:latin typeface="Times New Roman" pitchFamily="18" charset="0"/>
              </a:rPr>
              <a:t>01</a:t>
            </a:r>
          </a:p>
        </p:txBody>
      </p:sp>
      <p:sp>
        <p:nvSpPr>
          <p:cNvPr id="381970" name="Text Box 124"/>
          <p:cNvSpPr txBox="1">
            <a:spLocks noChangeArrowheads="1"/>
          </p:cNvSpPr>
          <p:nvPr/>
        </p:nvSpPr>
        <p:spPr bwMode="auto">
          <a:xfrm>
            <a:off x="6062563" y="3927406"/>
            <a:ext cx="130997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         T</a:t>
            </a:r>
          </a:p>
          <a:p>
            <a:pPr eaLnBrk="1" hangingPunct="1"/>
            <a:r>
              <a:rPr kumimoji="1" lang="en-US" altLang="zh-CN" sz="1600" b="1">
                <a:solidFill>
                  <a:srgbClr val="000099"/>
                </a:solidFill>
                <a:latin typeface="Times New Roman" pitchFamily="18" charset="0"/>
              </a:rPr>
              <a:t>SEQUENCE</a:t>
            </a:r>
          </a:p>
        </p:txBody>
      </p:sp>
      <p:sp>
        <p:nvSpPr>
          <p:cNvPr id="381971" name="Text Box 125"/>
          <p:cNvSpPr txBox="1">
            <a:spLocks noChangeArrowheads="1"/>
          </p:cNvSpPr>
          <p:nvPr/>
        </p:nvSpPr>
        <p:spPr bwMode="auto">
          <a:xfrm>
            <a:off x="7421198" y="3927406"/>
            <a:ext cx="43473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L</a:t>
            </a:r>
          </a:p>
          <a:p>
            <a:pPr eaLnBrk="1" hangingPunct="1"/>
            <a:r>
              <a:rPr kumimoji="1" lang="en-US" altLang="zh-CN" sz="1600" b="1">
                <a:solidFill>
                  <a:srgbClr val="000099"/>
                </a:solidFill>
                <a:latin typeface="Times New Roman" pitchFamily="18" charset="0"/>
              </a:rPr>
              <a:t>0D</a:t>
            </a:r>
          </a:p>
        </p:txBody>
      </p:sp>
      <p:sp>
        <p:nvSpPr>
          <p:cNvPr id="381972" name="Text Box 130"/>
          <p:cNvSpPr txBox="1">
            <a:spLocks noChangeArrowheads="1"/>
          </p:cNvSpPr>
          <p:nvPr/>
        </p:nvSpPr>
        <p:spPr bwMode="auto">
          <a:xfrm>
            <a:off x="8198544" y="2973319"/>
            <a:ext cx="41229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L</a:t>
            </a:r>
          </a:p>
          <a:p>
            <a:pPr eaLnBrk="1" hangingPunct="1"/>
            <a:r>
              <a:rPr kumimoji="1" lang="en-US" altLang="zh-CN" sz="1600" b="1">
                <a:solidFill>
                  <a:srgbClr val="000099"/>
                </a:solidFill>
                <a:latin typeface="Times New Roman" pitchFamily="18" charset="0"/>
              </a:rPr>
              <a:t>0F</a:t>
            </a:r>
          </a:p>
        </p:txBody>
      </p:sp>
      <p:sp>
        <p:nvSpPr>
          <p:cNvPr id="381973" name="Text Box 131"/>
          <p:cNvSpPr txBox="1">
            <a:spLocks noChangeArrowheads="1"/>
          </p:cNvSpPr>
          <p:nvPr/>
        </p:nvSpPr>
        <p:spPr bwMode="auto">
          <a:xfrm>
            <a:off x="1303898" y="2973319"/>
            <a:ext cx="38985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L</a:t>
            </a:r>
          </a:p>
          <a:p>
            <a:pPr eaLnBrk="1" hangingPunct="1"/>
            <a:r>
              <a:rPr kumimoji="1" lang="en-US" altLang="zh-CN" sz="1600" b="1">
                <a:solidFill>
                  <a:srgbClr val="000099"/>
                </a:solidFill>
                <a:latin typeface="Times New Roman" pitchFamily="18" charset="0"/>
              </a:rPr>
              <a:t>04</a:t>
            </a:r>
          </a:p>
        </p:txBody>
      </p:sp>
      <p:sp>
        <p:nvSpPr>
          <p:cNvPr id="381974" name="Text Box 132"/>
          <p:cNvSpPr txBox="1">
            <a:spLocks noChangeArrowheads="1"/>
          </p:cNvSpPr>
          <p:nvPr/>
        </p:nvSpPr>
        <p:spPr bwMode="auto">
          <a:xfrm>
            <a:off x="3035730" y="2973319"/>
            <a:ext cx="112883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       T</a:t>
            </a:r>
          </a:p>
          <a:p>
            <a:pPr eaLnBrk="1" hangingPunct="1"/>
            <a:r>
              <a:rPr kumimoji="1" lang="en-US" altLang="zh-CN" sz="1600" b="1">
                <a:solidFill>
                  <a:srgbClr val="000099"/>
                </a:solidFill>
                <a:latin typeface="Times New Roman" pitchFamily="18" charset="0"/>
              </a:rPr>
              <a:t>INTEGER</a:t>
            </a:r>
          </a:p>
        </p:txBody>
      </p:sp>
      <p:sp>
        <p:nvSpPr>
          <p:cNvPr id="381975" name="Text Box 133"/>
          <p:cNvSpPr txBox="1">
            <a:spLocks noChangeArrowheads="1"/>
          </p:cNvSpPr>
          <p:nvPr/>
        </p:nvSpPr>
        <p:spPr bwMode="auto">
          <a:xfrm>
            <a:off x="4103719" y="2973319"/>
            <a:ext cx="38985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L</a:t>
            </a:r>
          </a:p>
          <a:p>
            <a:pPr eaLnBrk="1" hangingPunct="1"/>
            <a:r>
              <a:rPr kumimoji="1" lang="en-US" altLang="zh-CN" sz="1600" b="1">
                <a:solidFill>
                  <a:srgbClr val="000099"/>
                </a:solidFill>
                <a:latin typeface="Times New Roman" pitchFamily="18" charset="0"/>
              </a:rPr>
              <a:t>01</a:t>
            </a:r>
          </a:p>
        </p:txBody>
      </p:sp>
      <p:sp>
        <p:nvSpPr>
          <p:cNvPr id="381976" name="Rectangle 136"/>
          <p:cNvSpPr>
            <a:spLocks noChangeArrowheads="1"/>
          </p:cNvSpPr>
          <p:nvPr/>
        </p:nvSpPr>
        <p:spPr bwMode="auto">
          <a:xfrm>
            <a:off x="2856871" y="2362132"/>
            <a:ext cx="6215327" cy="358775"/>
          </a:xfrm>
          <a:prstGeom prst="rect">
            <a:avLst/>
          </a:prstGeom>
          <a:solidFill>
            <a:srgbClr val="FFFF99"/>
          </a:solidFill>
          <a:ln w="19050">
            <a:solidFill>
              <a:schemeClr val="tx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1977" name="Line 137"/>
          <p:cNvSpPr>
            <a:spLocks noChangeShapeType="1"/>
          </p:cNvSpPr>
          <p:nvPr/>
        </p:nvSpPr>
        <p:spPr bwMode="auto">
          <a:xfrm>
            <a:off x="4215507" y="2362132"/>
            <a:ext cx="1719" cy="3587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78" name="Line 138"/>
          <p:cNvSpPr>
            <a:spLocks noChangeShapeType="1"/>
          </p:cNvSpPr>
          <p:nvPr/>
        </p:nvSpPr>
        <p:spPr bwMode="auto">
          <a:xfrm>
            <a:off x="5672169" y="2362132"/>
            <a:ext cx="1720" cy="3587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79" name="Line 139"/>
          <p:cNvSpPr>
            <a:spLocks noChangeShapeType="1"/>
          </p:cNvSpPr>
          <p:nvPr/>
        </p:nvSpPr>
        <p:spPr bwMode="auto">
          <a:xfrm>
            <a:off x="7130553" y="2362132"/>
            <a:ext cx="1720" cy="3587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80" name="Text Box 141"/>
          <p:cNvSpPr txBox="1">
            <a:spLocks noChangeArrowheads="1"/>
          </p:cNvSpPr>
          <p:nvPr/>
        </p:nvSpPr>
        <p:spPr bwMode="auto">
          <a:xfrm>
            <a:off x="2954899" y="2344669"/>
            <a:ext cx="107221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request-id</a:t>
            </a:r>
          </a:p>
        </p:txBody>
      </p:sp>
      <p:sp>
        <p:nvSpPr>
          <p:cNvPr id="381981" name="Text Box 142"/>
          <p:cNvSpPr txBox="1">
            <a:spLocks noChangeArrowheads="1"/>
          </p:cNvSpPr>
          <p:nvPr/>
        </p:nvSpPr>
        <p:spPr bwMode="auto">
          <a:xfrm>
            <a:off x="4313534" y="2344669"/>
            <a:ext cx="122488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error-status</a:t>
            </a:r>
          </a:p>
        </p:txBody>
      </p:sp>
      <p:sp>
        <p:nvSpPr>
          <p:cNvPr id="381982" name="Text Box 143"/>
          <p:cNvSpPr txBox="1">
            <a:spLocks noChangeArrowheads="1"/>
          </p:cNvSpPr>
          <p:nvPr/>
        </p:nvSpPr>
        <p:spPr bwMode="auto">
          <a:xfrm>
            <a:off x="5770198" y="2344669"/>
            <a:ext cx="118962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error-index</a:t>
            </a:r>
          </a:p>
        </p:txBody>
      </p:sp>
      <p:sp>
        <p:nvSpPr>
          <p:cNvPr id="381983" name="Text Box 144"/>
          <p:cNvSpPr txBox="1">
            <a:spLocks noChangeArrowheads="1"/>
          </p:cNvSpPr>
          <p:nvPr/>
        </p:nvSpPr>
        <p:spPr bwMode="auto">
          <a:xfrm>
            <a:off x="7226861" y="2344669"/>
            <a:ext cx="172675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variable-bindings</a:t>
            </a:r>
          </a:p>
        </p:txBody>
      </p:sp>
      <p:sp>
        <p:nvSpPr>
          <p:cNvPr id="381984" name="Line 145"/>
          <p:cNvSpPr>
            <a:spLocks noChangeShapeType="1"/>
          </p:cNvSpPr>
          <p:nvPr/>
        </p:nvSpPr>
        <p:spPr bwMode="auto">
          <a:xfrm flipH="1">
            <a:off x="4800235" y="2989194"/>
            <a:ext cx="0" cy="5826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85" name="Line 146"/>
          <p:cNvSpPr>
            <a:spLocks noChangeShapeType="1"/>
          </p:cNvSpPr>
          <p:nvPr/>
        </p:nvSpPr>
        <p:spPr bwMode="auto">
          <a:xfrm>
            <a:off x="3099361" y="2989193"/>
            <a:ext cx="0" cy="6048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86" name="Line 147"/>
          <p:cNvSpPr>
            <a:spLocks noChangeShapeType="1"/>
          </p:cNvSpPr>
          <p:nvPr/>
        </p:nvSpPr>
        <p:spPr bwMode="auto">
          <a:xfrm flipH="1">
            <a:off x="1266063" y="2989193"/>
            <a:ext cx="5160" cy="5969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87" name="Line 148"/>
          <p:cNvSpPr>
            <a:spLocks noChangeShapeType="1"/>
          </p:cNvSpPr>
          <p:nvPr/>
        </p:nvSpPr>
        <p:spPr bwMode="auto">
          <a:xfrm>
            <a:off x="1756204" y="2989194"/>
            <a:ext cx="0" cy="5937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88" name="Line 149"/>
          <p:cNvSpPr>
            <a:spLocks noChangeShapeType="1"/>
          </p:cNvSpPr>
          <p:nvPr/>
        </p:nvSpPr>
        <p:spPr bwMode="auto">
          <a:xfrm>
            <a:off x="8198544" y="2989194"/>
            <a:ext cx="0" cy="5937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89" name="Line 150"/>
          <p:cNvSpPr>
            <a:spLocks noChangeShapeType="1"/>
          </p:cNvSpPr>
          <p:nvPr/>
        </p:nvSpPr>
        <p:spPr bwMode="auto">
          <a:xfrm>
            <a:off x="8683525" y="2989193"/>
            <a:ext cx="0" cy="6048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90" name="Text Box 151"/>
          <p:cNvSpPr txBox="1">
            <a:spLocks noChangeArrowheads="1"/>
          </p:cNvSpPr>
          <p:nvPr/>
        </p:nvSpPr>
        <p:spPr bwMode="auto">
          <a:xfrm>
            <a:off x="137880" y="2973319"/>
            <a:ext cx="112883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       T</a:t>
            </a:r>
          </a:p>
          <a:p>
            <a:pPr eaLnBrk="1" hangingPunct="1"/>
            <a:r>
              <a:rPr kumimoji="1" lang="en-US" altLang="zh-CN" sz="1600" b="1">
                <a:solidFill>
                  <a:srgbClr val="000099"/>
                </a:solidFill>
                <a:latin typeface="Times New Roman" pitchFamily="18" charset="0"/>
              </a:rPr>
              <a:t>INTEGER</a:t>
            </a:r>
          </a:p>
        </p:txBody>
      </p:sp>
      <p:sp>
        <p:nvSpPr>
          <p:cNvPr id="381991" name="Text Box 152"/>
          <p:cNvSpPr txBox="1">
            <a:spLocks noChangeArrowheads="1"/>
          </p:cNvSpPr>
          <p:nvPr/>
        </p:nvSpPr>
        <p:spPr bwMode="auto">
          <a:xfrm>
            <a:off x="1764803" y="2973319"/>
            <a:ext cx="121526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V</a:t>
            </a:r>
          </a:p>
          <a:p>
            <a:pPr eaLnBrk="1" hangingPunct="1"/>
            <a:r>
              <a:rPr kumimoji="1" lang="en-US" altLang="zh-CN" sz="1600" b="1">
                <a:solidFill>
                  <a:srgbClr val="000099"/>
                </a:solidFill>
                <a:latin typeface="Times New Roman" pitchFamily="18" charset="0"/>
              </a:rPr>
              <a:t>05 AE 56 02</a:t>
            </a:r>
          </a:p>
        </p:txBody>
      </p:sp>
      <p:sp>
        <p:nvSpPr>
          <p:cNvPr id="381992" name="Text Box 153"/>
          <p:cNvSpPr txBox="1">
            <a:spLocks noChangeArrowheads="1"/>
          </p:cNvSpPr>
          <p:nvPr/>
        </p:nvSpPr>
        <p:spPr bwMode="auto">
          <a:xfrm>
            <a:off x="4435640" y="2973319"/>
            <a:ext cx="38985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V</a:t>
            </a:r>
          </a:p>
          <a:p>
            <a:pPr eaLnBrk="1" hangingPunct="1"/>
            <a:r>
              <a:rPr kumimoji="1" lang="en-US" altLang="zh-CN" sz="1600" b="1">
                <a:solidFill>
                  <a:srgbClr val="000099"/>
                </a:solidFill>
                <a:latin typeface="Times New Roman" pitchFamily="18" charset="0"/>
              </a:rPr>
              <a:t>00</a:t>
            </a:r>
          </a:p>
        </p:txBody>
      </p:sp>
      <p:sp>
        <p:nvSpPr>
          <p:cNvPr id="381993" name="Text Box 154"/>
          <p:cNvSpPr txBox="1">
            <a:spLocks noChangeArrowheads="1"/>
          </p:cNvSpPr>
          <p:nvPr/>
        </p:nvSpPr>
        <p:spPr bwMode="auto">
          <a:xfrm>
            <a:off x="6477032" y="2973319"/>
            <a:ext cx="169027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             T</a:t>
            </a:r>
          </a:p>
          <a:p>
            <a:pPr eaLnBrk="1" hangingPunct="1"/>
            <a:r>
              <a:rPr kumimoji="1" lang="en-US" altLang="zh-CN" sz="1600" b="1">
                <a:solidFill>
                  <a:srgbClr val="000099"/>
                </a:solidFill>
                <a:latin typeface="Times New Roman" pitchFamily="18" charset="0"/>
              </a:rPr>
              <a:t>SEQUENCE OF </a:t>
            </a:r>
          </a:p>
        </p:txBody>
      </p:sp>
      <p:sp>
        <p:nvSpPr>
          <p:cNvPr id="381994" name="Line 155"/>
          <p:cNvSpPr>
            <a:spLocks noChangeShapeType="1"/>
          </p:cNvSpPr>
          <p:nvPr/>
        </p:nvSpPr>
        <p:spPr bwMode="auto">
          <a:xfrm>
            <a:off x="4136396" y="2989193"/>
            <a:ext cx="0" cy="6048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95" name="Line 156"/>
          <p:cNvSpPr>
            <a:spLocks noChangeShapeType="1"/>
          </p:cNvSpPr>
          <p:nvPr/>
        </p:nvSpPr>
        <p:spPr bwMode="auto">
          <a:xfrm>
            <a:off x="4492392" y="2989194"/>
            <a:ext cx="0" cy="5826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96" name="Text Box 157"/>
          <p:cNvSpPr txBox="1">
            <a:spLocks noChangeArrowheads="1"/>
          </p:cNvSpPr>
          <p:nvPr/>
        </p:nvSpPr>
        <p:spPr bwMode="auto">
          <a:xfrm>
            <a:off x="4750361" y="2973319"/>
            <a:ext cx="112883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       T</a:t>
            </a:r>
          </a:p>
          <a:p>
            <a:pPr eaLnBrk="1" hangingPunct="1"/>
            <a:r>
              <a:rPr kumimoji="1" lang="en-US" altLang="zh-CN" sz="1600" b="1">
                <a:solidFill>
                  <a:srgbClr val="000099"/>
                </a:solidFill>
                <a:latin typeface="Times New Roman" pitchFamily="18" charset="0"/>
              </a:rPr>
              <a:t>INTEGER</a:t>
            </a:r>
          </a:p>
        </p:txBody>
      </p:sp>
      <p:sp>
        <p:nvSpPr>
          <p:cNvPr id="381997" name="Line 158"/>
          <p:cNvSpPr>
            <a:spLocks noChangeShapeType="1"/>
          </p:cNvSpPr>
          <p:nvPr/>
        </p:nvSpPr>
        <p:spPr bwMode="auto">
          <a:xfrm>
            <a:off x="6538944" y="3000306"/>
            <a:ext cx="0" cy="5826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1998" name="Text Box 159"/>
          <p:cNvSpPr txBox="1">
            <a:spLocks noChangeArrowheads="1"/>
          </p:cNvSpPr>
          <p:nvPr/>
        </p:nvSpPr>
        <p:spPr bwMode="auto">
          <a:xfrm>
            <a:off x="6150271" y="2973319"/>
            <a:ext cx="38985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V</a:t>
            </a:r>
          </a:p>
          <a:p>
            <a:pPr eaLnBrk="1" hangingPunct="1"/>
            <a:r>
              <a:rPr kumimoji="1" lang="en-US" altLang="zh-CN" sz="1600" b="1">
                <a:solidFill>
                  <a:srgbClr val="000099"/>
                </a:solidFill>
                <a:latin typeface="Times New Roman" pitchFamily="18" charset="0"/>
              </a:rPr>
              <a:t>00</a:t>
            </a:r>
          </a:p>
        </p:txBody>
      </p:sp>
      <p:sp>
        <p:nvSpPr>
          <p:cNvPr id="381999" name="Line 160"/>
          <p:cNvSpPr>
            <a:spLocks noChangeShapeType="1"/>
          </p:cNvSpPr>
          <p:nvPr/>
        </p:nvSpPr>
        <p:spPr bwMode="auto">
          <a:xfrm>
            <a:off x="5851027" y="2989194"/>
            <a:ext cx="0" cy="5826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00" name="Line 161"/>
          <p:cNvSpPr>
            <a:spLocks noChangeShapeType="1"/>
          </p:cNvSpPr>
          <p:nvPr/>
        </p:nvSpPr>
        <p:spPr bwMode="auto">
          <a:xfrm>
            <a:off x="6207025" y="2989194"/>
            <a:ext cx="0" cy="5937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01" name="Line 162"/>
          <p:cNvSpPr>
            <a:spLocks noChangeShapeType="1"/>
          </p:cNvSpPr>
          <p:nvPr/>
        </p:nvSpPr>
        <p:spPr bwMode="auto">
          <a:xfrm flipV="1">
            <a:off x="203232" y="2720906"/>
            <a:ext cx="2653639" cy="2651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02" name="Line 163"/>
          <p:cNvSpPr>
            <a:spLocks noChangeShapeType="1"/>
          </p:cNvSpPr>
          <p:nvPr/>
        </p:nvSpPr>
        <p:spPr bwMode="auto">
          <a:xfrm flipV="1">
            <a:off x="3099361" y="2720906"/>
            <a:ext cx="1117865" cy="2603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03" name="Line 164"/>
          <p:cNvSpPr>
            <a:spLocks noChangeShapeType="1"/>
          </p:cNvSpPr>
          <p:nvPr/>
        </p:nvSpPr>
        <p:spPr bwMode="auto">
          <a:xfrm flipV="1">
            <a:off x="4800235" y="2720907"/>
            <a:ext cx="873654" cy="268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04" name="Line 165"/>
          <p:cNvSpPr>
            <a:spLocks noChangeShapeType="1"/>
          </p:cNvSpPr>
          <p:nvPr/>
        </p:nvSpPr>
        <p:spPr bwMode="auto">
          <a:xfrm flipV="1">
            <a:off x="6532065" y="2720907"/>
            <a:ext cx="598488" cy="268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05" name="Rectangle 199"/>
          <p:cNvSpPr>
            <a:spLocks noChangeArrowheads="1"/>
          </p:cNvSpPr>
          <p:nvPr/>
        </p:nvSpPr>
        <p:spPr bwMode="auto">
          <a:xfrm>
            <a:off x="8686965" y="2995543"/>
            <a:ext cx="957923" cy="596900"/>
          </a:xfrm>
          <a:prstGeom prst="rect">
            <a:avLst/>
          </a:prstGeom>
          <a:solidFill>
            <a:srgbClr val="CC99FF"/>
          </a:solidFill>
          <a:ln>
            <a:noFill/>
          </a:ln>
          <a:effectLst/>
          <a:extLst>
            <a:ext uri="{91240B29-F687-4F45-9708-019B960494DF}">
              <a14:hiddenLine xmlns:a14="http://schemas.microsoft.com/office/drawing/2010/main" w="19050" algn="ctr">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2006" name="Text Box 166"/>
          <p:cNvSpPr txBox="1">
            <a:spLocks noChangeArrowheads="1"/>
          </p:cNvSpPr>
          <p:nvPr/>
        </p:nvSpPr>
        <p:spPr bwMode="auto">
          <a:xfrm>
            <a:off x="8638811" y="3097143"/>
            <a:ext cx="92884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VarBind</a:t>
            </a:r>
          </a:p>
        </p:txBody>
      </p:sp>
      <p:sp>
        <p:nvSpPr>
          <p:cNvPr id="382007" name="Line 167"/>
          <p:cNvSpPr>
            <a:spLocks noChangeShapeType="1"/>
          </p:cNvSpPr>
          <p:nvPr/>
        </p:nvSpPr>
        <p:spPr bwMode="auto">
          <a:xfrm>
            <a:off x="9072198" y="2720906"/>
            <a:ext cx="583009" cy="284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08" name="Line 169"/>
          <p:cNvSpPr>
            <a:spLocks noChangeShapeType="1"/>
          </p:cNvSpPr>
          <p:nvPr/>
        </p:nvSpPr>
        <p:spPr bwMode="auto">
          <a:xfrm>
            <a:off x="7421198" y="3955981"/>
            <a:ext cx="0" cy="6080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09" name="Line 170"/>
          <p:cNvSpPr>
            <a:spLocks noChangeShapeType="1"/>
          </p:cNvSpPr>
          <p:nvPr/>
        </p:nvSpPr>
        <p:spPr bwMode="auto">
          <a:xfrm flipV="1">
            <a:off x="6069442" y="3597206"/>
            <a:ext cx="2610644" cy="3651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10" name="Line 171"/>
          <p:cNvSpPr>
            <a:spLocks noChangeShapeType="1"/>
          </p:cNvSpPr>
          <p:nvPr/>
        </p:nvSpPr>
        <p:spPr bwMode="auto">
          <a:xfrm>
            <a:off x="9643169" y="3597207"/>
            <a:ext cx="0" cy="3587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11" name="Rectangle 172"/>
          <p:cNvSpPr>
            <a:spLocks noChangeArrowheads="1"/>
          </p:cNvSpPr>
          <p:nvPr/>
        </p:nvSpPr>
        <p:spPr bwMode="auto">
          <a:xfrm>
            <a:off x="3276500" y="4940231"/>
            <a:ext cx="6573044" cy="627062"/>
          </a:xfrm>
          <a:prstGeom prst="rect">
            <a:avLst/>
          </a:prstGeom>
          <a:noFill/>
          <a:ln w="19050">
            <a:solidFill>
              <a:schemeClr val="tx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2012" name="Line 173"/>
          <p:cNvSpPr>
            <a:spLocks noChangeShapeType="1"/>
          </p:cNvSpPr>
          <p:nvPr/>
        </p:nvSpPr>
        <p:spPr bwMode="auto">
          <a:xfrm>
            <a:off x="8587216" y="4940231"/>
            <a:ext cx="0" cy="6270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13" name="Line 174"/>
          <p:cNvSpPr>
            <a:spLocks noChangeShapeType="1"/>
          </p:cNvSpPr>
          <p:nvPr/>
        </p:nvSpPr>
        <p:spPr bwMode="auto">
          <a:xfrm>
            <a:off x="5479552" y="4940231"/>
            <a:ext cx="0" cy="6270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14" name="Rectangle 201"/>
          <p:cNvSpPr>
            <a:spLocks noChangeArrowheads="1"/>
          </p:cNvSpPr>
          <p:nvPr/>
        </p:nvSpPr>
        <p:spPr bwMode="auto">
          <a:xfrm>
            <a:off x="3938619" y="1355656"/>
            <a:ext cx="619125" cy="538162"/>
          </a:xfrm>
          <a:prstGeom prst="rect">
            <a:avLst/>
          </a:prstGeom>
          <a:solidFill>
            <a:srgbClr val="66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2015" name="Line 175"/>
          <p:cNvSpPr>
            <a:spLocks noChangeShapeType="1"/>
          </p:cNvSpPr>
          <p:nvPr/>
        </p:nvSpPr>
        <p:spPr bwMode="auto">
          <a:xfrm>
            <a:off x="5938737" y="4940231"/>
            <a:ext cx="0" cy="6270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16" name="Line 176"/>
          <p:cNvSpPr>
            <a:spLocks noChangeShapeType="1"/>
          </p:cNvSpPr>
          <p:nvPr/>
        </p:nvSpPr>
        <p:spPr bwMode="auto">
          <a:xfrm>
            <a:off x="9421315" y="4940231"/>
            <a:ext cx="0" cy="6270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17" name="Rectangle 202"/>
          <p:cNvSpPr>
            <a:spLocks noChangeArrowheads="1"/>
          </p:cNvSpPr>
          <p:nvPr/>
        </p:nvSpPr>
        <p:spPr bwMode="auto">
          <a:xfrm>
            <a:off x="4574942" y="1365182"/>
            <a:ext cx="619125" cy="528637"/>
          </a:xfrm>
          <a:prstGeom prst="rect">
            <a:avLst/>
          </a:prstGeom>
          <a:solidFill>
            <a:srgbClr val="FF99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2018" name="Text Box 127"/>
          <p:cNvSpPr txBox="1">
            <a:spLocks noChangeArrowheads="1"/>
          </p:cNvSpPr>
          <p:nvPr/>
        </p:nvSpPr>
        <p:spPr bwMode="auto">
          <a:xfrm>
            <a:off x="4010850" y="1336607"/>
            <a:ext cx="43473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 T</a:t>
            </a:r>
          </a:p>
          <a:p>
            <a:pPr eaLnBrk="1" hangingPunct="1"/>
            <a:r>
              <a:rPr kumimoji="1" lang="en-US" altLang="zh-CN" sz="1600" b="1">
                <a:solidFill>
                  <a:srgbClr val="000099"/>
                </a:solidFill>
                <a:latin typeface="Times New Roman" pitchFamily="18" charset="0"/>
              </a:rPr>
              <a:t>A0</a:t>
            </a:r>
          </a:p>
        </p:txBody>
      </p:sp>
      <p:sp>
        <p:nvSpPr>
          <p:cNvPr id="382019" name="Rectangle 189"/>
          <p:cNvSpPr>
            <a:spLocks noChangeArrowheads="1"/>
          </p:cNvSpPr>
          <p:nvPr/>
        </p:nvSpPr>
        <p:spPr bwMode="auto">
          <a:xfrm>
            <a:off x="5207825" y="1369944"/>
            <a:ext cx="1176338" cy="523875"/>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2020" name="Text Box 128"/>
          <p:cNvSpPr txBox="1">
            <a:spLocks noChangeArrowheads="1"/>
          </p:cNvSpPr>
          <p:nvPr/>
        </p:nvSpPr>
        <p:spPr bwMode="auto">
          <a:xfrm>
            <a:off x="4612778" y="1336607"/>
            <a:ext cx="43473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900" b="1">
                <a:solidFill>
                  <a:srgbClr val="000099"/>
                </a:solidFill>
                <a:latin typeface="Times New Roman" pitchFamily="18" charset="0"/>
              </a:rPr>
              <a:t>  </a:t>
            </a:r>
            <a:r>
              <a:rPr kumimoji="1" lang="en-US" altLang="zh-CN" sz="1600" b="1">
                <a:solidFill>
                  <a:srgbClr val="000099"/>
                </a:solidFill>
                <a:latin typeface="Times New Roman" pitchFamily="18" charset="0"/>
              </a:rPr>
              <a:t>L</a:t>
            </a:r>
          </a:p>
          <a:p>
            <a:pPr eaLnBrk="1" hangingPunct="1"/>
            <a:r>
              <a:rPr kumimoji="1" lang="en-US" altLang="zh-CN" sz="1600" b="1">
                <a:solidFill>
                  <a:srgbClr val="000099"/>
                </a:solidFill>
                <a:latin typeface="Times New Roman" pitchFamily="18" charset="0"/>
              </a:rPr>
              <a:t>1D</a:t>
            </a:r>
          </a:p>
        </p:txBody>
      </p:sp>
      <p:sp>
        <p:nvSpPr>
          <p:cNvPr id="382021" name="Text Box 129"/>
          <p:cNvSpPr txBox="1">
            <a:spLocks noChangeArrowheads="1"/>
          </p:cNvSpPr>
          <p:nvPr/>
        </p:nvSpPr>
        <p:spPr bwMode="auto">
          <a:xfrm>
            <a:off x="5184740" y="1336607"/>
            <a:ext cx="121219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en-US" altLang="zh-CN" sz="1600" b="1">
                <a:solidFill>
                  <a:srgbClr val="000099"/>
                </a:solidFill>
                <a:latin typeface="Times New Roman" pitchFamily="18" charset="0"/>
              </a:rPr>
              <a:t>GetRequest</a:t>
            </a:r>
          </a:p>
          <a:p>
            <a:pPr algn="ctr" eaLnBrk="1" hangingPunct="1"/>
            <a:r>
              <a:rPr kumimoji="1" lang="en-US" altLang="zh-CN" sz="1600" b="1">
                <a:solidFill>
                  <a:srgbClr val="000099"/>
                </a:solidFill>
                <a:latin typeface="Times New Roman" pitchFamily="18" charset="0"/>
              </a:rPr>
              <a:t>-PDU</a:t>
            </a:r>
          </a:p>
        </p:txBody>
      </p:sp>
      <p:sp>
        <p:nvSpPr>
          <p:cNvPr id="382022" name="Rectangle 135"/>
          <p:cNvSpPr>
            <a:spLocks noChangeArrowheads="1"/>
          </p:cNvSpPr>
          <p:nvPr/>
        </p:nvSpPr>
        <p:spPr bwMode="auto">
          <a:xfrm>
            <a:off x="3919703" y="1358831"/>
            <a:ext cx="2478219" cy="538162"/>
          </a:xfrm>
          <a:prstGeom prst="rect">
            <a:avLst/>
          </a:prstGeom>
          <a:noFill/>
          <a:ln w="19050">
            <a:solidFill>
              <a:schemeClr val="tx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2023" name="Line 177"/>
          <p:cNvSpPr>
            <a:spLocks noChangeShapeType="1"/>
          </p:cNvSpPr>
          <p:nvPr/>
        </p:nvSpPr>
        <p:spPr bwMode="auto">
          <a:xfrm>
            <a:off x="5204386" y="1362007"/>
            <a:ext cx="0" cy="534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24" name="Line 178"/>
          <p:cNvSpPr>
            <a:spLocks noChangeShapeType="1"/>
          </p:cNvSpPr>
          <p:nvPr/>
        </p:nvSpPr>
        <p:spPr bwMode="auto">
          <a:xfrm>
            <a:off x="4561184" y="1362007"/>
            <a:ext cx="0" cy="5349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25" name="Line 179"/>
          <p:cNvSpPr>
            <a:spLocks noChangeShapeType="1"/>
          </p:cNvSpPr>
          <p:nvPr/>
        </p:nvSpPr>
        <p:spPr bwMode="auto">
          <a:xfrm>
            <a:off x="7907898" y="3955981"/>
            <a:ext cx="0" cy="6080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26" name="Line 180"/>
          <p:cNvSpPr>
            <a:spLocks noChangeShapeType="1"/>
          </p:cNvSpPr>
          <p:nvPr/>
        </p:nvSpPr>
        <p:spPr bwMode="auto">
          <a:xfrm>
            <a:off x="8683525" y="3955981"/>
            <a:ext cx="0" cy="608012"/>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27" name="Line 181"/>
          <p:cNvSpPr>
            <a:spLocks noChangeShapeType="1"/>
          </p:cNvSpPr>
          <p:nvPr/>
        </p:nvSpPr>
        <p:spPr bwMode="auto">
          <a:xfrm flipV="1">
            <a:off x="3276501" y="4567168"/>
            <a:ext cx="4631398" cy="3698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28" name="Line 182"/>
          <p:cNvSpPr>
            <a:spLocks noChangeShapeType="1"/>
          </p:cNvSpPr>
          <p:nvPr/>
        </p:nvSpPr>
        <p:spPr bwMode="auto">
          <a:xfrm flipH="1">
            <a:off x="8602694" y="4552881"/>
            <a:ext cx="80831" cy="3730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29" name="Line 183"/>
          <p:cNvSpPr>
            <a:spLocks noChangeShapeType="1"/>
          </p:cNvSpPr>
          <p:nvPr/>
        </p:nvSpPr>
        <p:spPr bwMode="auto">
          <a:xfrm>
            <a:off x="9655207" y="4567169"/>
            <a:ext cx="194337" cy="3730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382030" name="Text Box 184"/>
          <p:cNvSpPr txBox="1">
            <a:spLocks noChangeArrowheads="1"/>
          </p:cNvSpPr>
          <p:nvPr/>
        </p:nvSpPr>
        <p:spPr bwMode="auto">
          <a:xfrm>
            <a:off x="1699451" y="3532119"/>
            <a:ext cx="13614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000" b="1">
                <a:solidFill>
                  <a:srgbClr val="000099"/>
                </a:solidFill>
                <a:latin typeface="Times New Roman" pitchFamily="18" charset="0"/>
              </a:rPr>
              <a:t>request-ID</a:t>
            </a:r>
          </a:p>
        </p:txBody>
      </p:sp>
      <p:sp>
        <p:nvSpPr>
          <p:cNvPr id="382031" name="Text Box 185"/>
          <p:cNvSpPr txBox="1">
            <a:spLocks noChangeArrowheads="1"/>
          </p:cNvSpPr>
          <p:nvPr/>
        </p:nvSpPr>
        <p:spPr bwMode="auto">
          <a:xfrm>
            <a:off x="5938737" y="5538718"/>
            <a:ext cx="233910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1600" b="1">
                <a:solidFill>
                  <a:srgbClr val="000099"/>
                </a:solidFill>
                <a:latin typeface="Times New Roman" pitchFamily="18" charset="0"/>
              </a:rPr>
              <a:t>1.  3.  6.  1.  2.  1.  7.  1.  0</a:t>
            </a:r>
          </a:p>
        </p:txBody>
      </p:sp>
      <p:sp>
        <p:nvSpPr>
          <p:cNvPr id="382032" name="Text Box 186"/>
          <p:cNvSpPr txBox="1">
            <a:spLocks noChangeArrowheads="1"/>
          </p:cNvSpPr>
          <p:nvPr/>
        </p:nvSpPr>
        <p:spPr bwMode="auto">
          <a:xfrm>
            <a:off x="1386448" y="1384231"/>
            <a:ext cx="245932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2400" b="1">
                <a:solidFill>
                  <a:srgbClr val="000099"/>
                </a:solidFill>
                <a:latin typeface="Times New Roman" pitchFamily="18" charset="0"/>
              </a:rPr>
              <a:t>GetRequest-PDU</a:t>
            </a:r>
          </a:p>
        </p:txBody>
      </p:sp>
      <p:sp>
        <p:nvSpPr>
          <p:cNvPr id="382033" name="Freeform 193"/>
          <p:cNvSpPr>
            <a:spLocks/>
          </p:cNvSpPr>
          <p:nvPr/>
        </p:nvSpPr>
        <p:spPr bwMode="auto">
          <a:xfrm>
            <a:off x="6084920" y="3589268"/>
            <a:ext cx="3580606" cy="361950"/>
          </a:xfrm>
          <a:custGeom>
            <a:avLst/>
            <a:gdLst>
              <a:gd name="T0" fmla="*/ 0 w 2082"/>
              <a:gd name="T1" fmla="*/ 2147483646 h 228"/>
              <a:gd name="T2" fmla="*/ 2147483646 w 2082"/>
              <a:gd name="T3" fmla="*/ 0 h 228"/>
              <a:gd name="T4" fmla="*/ 2147483646 w 2082"/>
              <a:gd name="T5" fmla="*/ 2147483646 h 228"/>
              <a:gd name="T6" fmla="*/ 2147483646 w 2082"/>
              <a:gd name="T7" fmla="*/ 2147483646 h 228"/>
              <a:gd name="T8" fmla="*/ 0 w 2082"/>
              <a:gd name="T9" fmla="*/ 2147483646 h 2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2" h="228">
                <a:moveTo>
                  <a:pt x="0" y="228"/>
                </a:moveTo>
                <a:lnTo>
                  <a:pt x="1512" y="0"/>
                </a:lnTo>
                <a:lnTo>
                  <a:pt x="2076" y="6"/>
                </a:lnTo>
                <a:lnTo>
                  <a:pt x="2082" y="222"/>
                </a:lnTo>
                <a:lnTo>
                  <a:pt x="0" y="228"/>
                </a:lnTo>
                <a:close/>
              </a:path>
            </a:pathLst>
          </a:custGeom>
          <a:gradFill rotWithShape="1">
            <a:gsLst>
              <a:gs pos="0">
                <a:srgbClr val="5E4776"/>
              </a:gs>
              <a:gs pos="100000">
                <a:srgbClr val="CC99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2034" name="Freeform 194"/>
          <p:cNvSpPr>
            <a:spLocks/>
          </p:cNvSpPr>
          <p:nvPr/>
        </p:nvSpPr>
        <p:spPr bwMode="auto">
          <a:xfrm>
            <a:off x="3259303" y="4560818"/>
            <a:ext cx="5415623" cy="381000"/>
          </a:xfrm>
          <a:custGeom>
            <a:avLst/>
            <a:gdLst>
              <a:gd name="T0" fmla="*/ 0 w 3149"/>
              <a:gd name="T1" fmla="*/ 2147483646 h 240"/>
              <a:gd name="T2" fmla="*/ 2147483646 w 3149"/>
              <a:gd name="T3" fmla="*/ 0 h 240"/>
              <a:gd name="T4" fmla="*/ 2147483646 w 3149"/>
              <a:gd name="T5" fmla="*/ 0 h 240"/>
              <a:gd name="T6" fmla="*/ 2147483646 w 3149"/>
              <a:gd name="T7" fmla="*/ 2147483646 h 240"/>
              <a:gd name="T8" fmla="*/ 0 w 3149"/>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49" h="240">
                <a:moveTo>
                  <a:pt x="0" y="237"/>
                </a:moveTo>
                <a:lnTo>
                  <a:pt x="2693" y="0"/>
                </a:lnTo>
                <a:lnTo>
                  <a:pt x="3149" y="0"/>
                </a:lnTo>
                <a:lnTo>
                  <a:pt x="3101" y="240"/>
                </a:lnTo>
                <a:lnTo>
                  <a:pt x="0" y="237"/>
                </a:lnTo>
                <a:close/>
              </a:path>
            </a:pathLst>
          </a:custGeom>
          <a:gradFill rotWithShape="1">
            <a:gsLst>
              <a:gs pos="0">
                <a:srgbClr val="889DAA"/>
              </a:gs>
              <a:gs pos="100000">
                <a:srgbClr val="CCECFF"/>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2035" name="Freeform 196"/>
          <p:cNvSpPr>
            <a:spLocks/>
          </p:cNvSpPr>
          <p:nvPr/>
        </p:nvSpPr>
        <p:spPr bwMode="auto">
          <a:xfrm>
            <a:off x="8602694" y="4560818"/>
            <a:ext cx="1238250" cy="381000"/>
          </a:xfrm>
          <a:custGeom>
            <a:avLst/>
            <a:gdLst>
              <a:gd name="T0" fmla="*/ 0 w 720"/>
              <a:gd name="T1" fmla="*/ 2147483646 h 240"/>
              <a:gd name="T2" fmla="*/ 2147483646 w 720"/>
              <a:gd name="T3" fmla="*/ 2147483646 h 240"/>
              <a:gd name="T4" fmla="*/ 2147483646 w 720"/>
              <a:gd name="T5" fmla="*/ 0 h 240"/>
              <a:gd name="T6" fmla="*/ 2147483646 w 720"/>
              <a:gd name="T7" fmla="*/ 2147483646 h 240"/>
              <a:gd name="T8" fmla="*/ 0 w 720"/>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0" h="240">
                <a:moveTo>
                  <a:pt x="0" y="240"/>
                </a:moveTo>
                <a:lnTo>
                  <a:pt x="48" y="12"/>
                </a:lnTo>
                <a:lnTo>
                  <a:pt x="606" y="0"/>
                </a:lnTo>
                <a:lnTo>
                  <a:pt x="720" y="240"/>
                </a:lnTo>
                <a:lnTo>
                  <a:pt x="0" y="240"/>
                </a:lnTo>
                <a:close/>
              </a:path>
            </a:pathLst>
          </a:custGeom>
          <a:gradFill rotWithShape="1">
            <a:gsLst>
              <a:gs pos="0">
                <a:srgbClr val="C29B9B"/>
              </a:gs>
              <a:gs pos="100000">
                <a:srgbClr val="FFCCCC"/>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Tree>
    <p:extLst>
      <p:ext uri="{BB962C8B-B14F-4D97-AF65-F5344CB8AC3E}">
        <p14:creationId xmlns:p14="http://schemas.microsoft.com/office/powerpoint/2010/main" val="444733871"/>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标题 1"/>
          <p:cNvSpPr>
            <a:spLocks noGrp="1"/>
          </p:cNvSpPr>
          <p:nvPr>
            <p:ph type="title"/>
          </p:nvPr>
        </p:nvSpPr>
        <p:spPr>
          <a:xfrm>
            <a:off x="495300" y="188913"/>
            <a:ext cx="9066742" cy="792162"/>
          </a:xfrm>
        </p:spPr>
        <p:txBody>
          <a:bodyPr/>
          <a:lstStyle/>
          <a:p>
            <a:pPr eaLnBrk="1" hangingPunct="1"/>
            <a:r>
              <a:rPr lang="en-US" altLang="zh-CN" smtClean="0">
                <a:ea typeface="黑体" pitchFamily="49" charset="-122"/>
              </a:rPr>
              <a:t>6.8  </a:t>
            </a:r>
            <a:r>
              <a:rPr lang="zh-CN" altLang="en-US" smtClean="0">
                <a:ea typeface="黑体" pitchFamily="49" charset="-122"/>
              </a:rPr>
              <a:t>应用进程跨越网络的通信</a:t>
            </a:r>
          </a:p>
        </p:txBody>
      </p:sp>
      <p:sp>
        <p:nvSpPr>
          <p:cNvPr id="3" name="内容占位符 2"/>
          <p:cNvSpPr>
            <a:spLocks noGrp="1"/>
          </p:cNvSpPr>
          <p:nvPr>
            <p:ph idx="1"/>
          </p:nvPr>
        </p:nvSpPr>
        <p:spPr>
          <a:xfrm>
            <a:off x="495300" y="1196975"/>
            <a:ext cx="9066742" cy="4933950"/>
          </a:xfrm>
        </p:spPr>
        <p:txBody>
          <a:bodyPr/>
          <a:lstStyle/>
          <a:p>
            <a:pPr eaLnBrk="1" hangingPunct="1">
              <a:defRPr/>
            </a:pPr>
            <a:r>
              <a:rPr lang="en-US" altLang="zh-CN" sz="3200" dirty="0">
                <a:ea typeface="黑体" panose="02010609060101010101" pitchFamily="49" charset="-122"/>
              </a:rPr>
              <a:t>6.8.1  </a:t>
            </a:r>
            <a:r>
              <a:rPr lang="zh-CN" altLang="en-US" sz="3200" dirty="0">
                <a:ea typeface="黑体" panose="02010609060101010101" pitchFamily="49" charset="-122"/>
              </a:rPr>
              <a:t>系统调用和应用编程</a:t>
            </a:r>
            <a:r>
              <a:rPr lang="zh-CN" altLang="en-US" sz="3200" dirty="0" smtClean="0">
                <a:ea typeface="黑体" panose="02010609060101010101" pitchFamily="49" charset="-122"/>
              </a:rPr>
              <a:t>接口</a:t>
            </a:r>
            <a:endParaRPr lang="en-US" altLang="zh-CN" sz="3200" dirty="0" smtClean="0">
              <a:ea typeface="黑体" panose="02010609060101010101" pitchFamily="49" charset="-122"/>
            </a:endParaRPr>
          </a:p>
          <a:p>
            <a:pPr eaLnBrk="1" hangingPunct="1">
              <a:defRPr/>
            </a:pPr>
            <a:r>
              <a:rPr lang="en-US" altLang="zh-CN" sz="3200" dirty="0">
                <a:ea typeface="黑体" panose="02010609060101010101" pitchFamily="49" charset="-122"/>
              </a:rPr>
              <a:t>6.8.2  </a:t>
            </a:r>
            <a:r>
              <a:rPr lang="zh-CN" altLang="en-US" sz="3200" dirty="0">
                <a:ea typeface="黑体" panose="02010609060101010101" pitchFamily="49" charset="-122"/>
              </a:rPr>
              <a:t>几种常用的系统调用</a:t>
            </a:r>
            <a:endParaRPr lang="zh-CN" altLang="en-US" dirty="0"/>
          </a:p>
        </p:txBody>
      </p:sp>
    </p:spTree>
    <p:extLst>
      <p:ext uri="{BB962C8B-B14F-4D97-AF65-F5344CB8AC3E}">
        <p14:creationId xmlns:p14="http://schemas.microsoft.com/office/powerpoint/2010/main" val="366231114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Rectangle 2"/>
          <p:cNvSpPr>
            <a:spLocks noGrp="1" noChangeArrowheads="1"/>
          </p:cNvSpPr>
          <p:nvPr>
            <p:ph type="title"/>
          </p:nvPr>
        </p:nvSpPr>
        <p:spPr/>
        <p:txBody>
          <a:bodyPr/>
          <a:lstStyle/>
          <a:p>
            <a:pPr eaLnBrk="1" hangingPunct="1"/>
            <a:r>
              <a:rPr lang="zh-CN" altLang="en-US" dirty="0" smtClean="0">
                <a:ea typeface="黑体" pitchFamily="49" charset="-122"/>
              </a:rPr>
              <a:t/>
            </a:r>
            <a:br>
              <a:rPr lang="zh-CN" altLang="en-US" dirty="0" smtClean="0">
                <a:ea typeface="黑体" pitchFamily="49" charset="-122"/>
              </a:rPr>
            </a:br>
            <a:r>
              <a:rPr lang="en-GB" altLang="zh-CN" dirty="0" smtClean="0">
                <a:ea typeface="黑体" pitchFamily="49" charset="-122"/>
              </a:rPr>
              <a:t>6.8.1  </a:t>
            </a:r>
            <a:r>
              <a:rPr lang="zh-CN" altLang="en-US" dirty="0" smtClean="0">
                <a:ea typeface="黑体" pitchFamily="49" charset="-122"/>
              </a:rPr>
              <a:t>系统调用和应用编程接口</a:t>
            </a:r>
          </a:p>
        </p:txBody>
      </p:sp>
      <p:sp>
        <p:nvSpPr>
          <p:cNvPr id="789507" name="Rectangle 3"/>
          <p:cNvSpPr>
            <a:spLocks noGrp="1" noChangeArrowheads="1"/>
          </p:cNvSpPr>
          <p:nvPr>
            <p:ph idx="1"/>
          </p:nvPr>
        </p:nvSpPr>
        <p:spPr/>
        <p:txBody>
          <a:bodyPr/>
          <a:lstStyle/>
          <a:p>
            <a:pPr eaLnBrk="1" hangingPunct="1">
              <a:defRPr/>
            </a:pPr>
            <a:r>
              <a:rPr lang="zh-CN" altLang="en-US" dirty="0" smtClean="0"/>
              <a:t>大多数操作系统使用</a:t>
            </a:r>
            <a:r>
              <a:rPr lang="zh-CN" altLang="en-US" dirty="0" smtClean="0">
                <a:solidFill>
                  <a:srgbClr val="FF0000"/>
                </a:solidFill>
              </a:rPr>
              <a:t>系统调用 </a:t>
            </a:r>
            <a:r>
              <a:rPr lang="en-US" altLang="zh-CN" dirty="0" smtClean="0"/>
              <a:t>(system call )</a:t>
            </a:r>
            <a:r>
              <a:rPr lang="zh-CN" altLang="en-US" dirty="0" smtClean="0"/>
              <a:t>的机制在应用程序和操作系统之间传递控制权。</a:t>
            </a:r>
          </a:p>
          <a:p>
            <a:pPr eaLnBrk="1" hangingPunct="1">
              <a:defRPr/>
            </a:pPr>
            <a:r>
              <a:rPr lang="zh-CN" altLang="en-US" dirty="0" smtClean="0"/>
              <a:t>对程序员来说，每一个系统调用和一般程序设计中的函数调用非常相似，只是系统调用是将控制权传递给了操作系统。 </a:t>
            </a:r>
          </a:p>
        </p:txBody>
      </p:sp>
    </p:spTree>
    <p:extLst>
      <p:ext uri="{BB962C8B-B14F-4D97-AF65-F5344CB8AC3E}">
        <p14:creationId xmlns:p14="http://schemas.microsoft.com/office/powerpoint/2010/main" val="6050401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8950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4" name="Rectangle 2"/>
          <p:cNvSpPr>
            <a:spLocks noGrp="1" noChangeArrowheads="1"/>
          </p:cNvSpPr>
          <p:nvPr>
            <p:ph type="title" idx="4294967295"/>
          </p:nvPr>
        </p:nvSpPr>
        <p:spPr>
          <a:xfrm>
            <a:off x="344488" y="529680"/>
            <a:ext cx="9066212" cy="1027112"/>
          </a:xfrm>
        </p:spPr>
        <p:txBody>
          <a:bodyPr/>
          <a:lstStyle/>
          <a:p>
            <a:pPr algn="ctr" eaLnBrk="1" hangingPunct="1"/>
            <a:r>
              <a:rPr lang="zh-CN" altLang="en-US" dirty="0" smtClean="0">
                <a:ea typeface="黑体" pitchFamily="49" charset="-122"/>
              </a:rPr>
              <a:t>多个应用进程</a:t>
            </a:r>
            <a:br>
              <a:rPr lang="zh-CN" altLang="en-US" dirty="0" smtClean="0">
                <a:ea typeface="黑体" pitchFamily="49" charset="-122"/>
              </a:rPr>
            </a:br>
            <a:r>
              <a:rPr lang="zh-CN" altLang="en-US" dirty="0" smtClean="0">
                <a:ea typeface="黑体" pitchFamily="49" charset="-122"/>
              </a:rPr>
              <a:t>使用系统调用的机制 </a:t>
            </a:r>
          </a:p>
        </p:txBody>
      </p:sp>
      <p:sp>
        <p:nvSpPr>
          <p:cNvPr id="387075" name="Rectangle 3"/>
          <p:cNvSpPr>
            <a:spLocks noChangeArrowheads="1"/>
          </p:cNvSpPr>
          <p:nvPr/>
        </p:nvSpPr>
        <p:spPr bwMode="auto">
          <a:xfrm>
            <a:off x="920552" y="2143125"/>
            <a:ext cx="6294438" cy="3373438"/>
          </a:xfrm>
          <a:prstGeom prst="rect">
            <a:avLst/>
          </a:prstGeom>
          <a:solidFill>
            <a:srgbClr val="CCECFF"/>
          </a:solidFill>
          <a:ln w="19050">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7076" name="Oval 4"/>
          <p:cNvSpPr>
            <a:spLocks noChangeArrowheads="1"/>
          </p:cNvSpPr>
          <p:nvPr/>
        </p:nvSpPr>
        <p:spPr bwMode="auto">
          <a:xfrm>
            <a:off x="1211197" y="2354264"/>
            <a:ext cx="1549533" cy="738187"/>
          </a:xfrm>
          <a:prstGeom prst="ellipse">
            <a:avLst/>
          </a:prstGeom>
          <a:solidFill>
            <a:srgbClr val="FFFF99"/>
          </a:solidFill>
          <a:ln w="9525">
            <a:solidFill>
              <a:srgbClr val="333399"/>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应用程序 </a:t>
            </a:r>
            <a:r>
              <a:rPr kumimoji="1" lang="en-US" altLang="zh-CN" sz="2000" b="1">
                <a:solidFill>
                  <a:srgbClr val="000099"/>
                </a:solidFill>
                <a:latin typeface="Arial" charset="0"/>
                <a:ea typeface="黑体" pitchFamily="49" charset="-122"/>
              </a:rPr>
              <a:t>1</a:t>
            </a:r>
          </a:p>
        </p:txBody>
      </p:sp>
      <p:sp>
        <p:nvSpPr>
          <p:cNvPr id="387077" name="Oval 5"/>
          <p:cNvSpPr>
            <a:spLocks noChangeArrowheads="1"/>
          </p:cNvSpPr>
          <p:nvPr/>
        </p:nvSpPr>
        <p:spPr bwMode="auto">
          <a:xfrm>
            <a:off x="3051374" y="2354264"/>
            <a:ext cx="1549533" cy="738187"/>
          </a:xfrm>
          <a:prstGeom prst="ellipse">
            <a:avLst/>
          </a:prstGeom>
          <a:solidFill>
            <a:srgbClr val="FFFF99"/>
          </a:solidFill>
          <a:ln w="9525">
            <a:solidFill>
              <a:srgbClr val="333399"/>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应用程序 </a:t>
            </a:r>
            <a:r>
              <a:rPr kumimoji="1" lang="en-US" altLang="zh-CN" sz="2000" b="1">
                <a:solidFill>
                  <a:srgbClr val="000099"/>
                </a:solidFill>
                <a:latin typeface="Arial" charset="0"/>
                <a:ea typeface="黑体" pitchFamily="49" charset="-122"/>
              </a:rPr>
              <a:t>2</a:t>
            </a:r>
          </a:p>
        </p:txBody>
      </p:sp>
      <p:sp>
        <p:nvSpPr>
          <p:cNvPr id="387078" name="Oval 6"/>
          <p:cNvSpPr>
            <a:spLocks noChangeArrowheads="1"/>
          </p:cNvSpPr>
          <p:nvPr/>
        </p:nvSpPr>
        <p:spPr bwMode="auto">
          <a:xfrm>
            <a:off x="5374813" y="2354264"/>
            <a:ext cx="1549532" cy="738187"/>
          </a:xfrm>
          <a:prstGeom prst="ellipse">
            <a:avLst/>
          </a:prstGeom>
          <a:solidFill>
            <a:srgbClr val="FFFF99"/>
          </a:solidFill>
          <a:ln w="9525">
            <a:solidFill>
              <a:srgbClr val="333399"/>
            </a:solidFill>
            <a:round/>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应用程序 </a:t>
            </a:r>
            <a:r>
              <a:rPr kumimoji="1" lang="en-US" altLang="zh-CN" sz="2000" b="1">
                <a:solidFill>
                  <a:srgbClr val="000099"/>
                </a:solidFill>
                <a:latin typeface="Arial" charset="0"/>
                <a:ea typeface="黑体" pitchFamily="49" charset="-122"/>
              </a:rPr>
              <a:t>n</a:t>
            </a:r>
          </a:p>
        </p:txBody>
      </p:sp>
      <p:sp>
        <p:nvSpPr>
          <p:cNvPr id="387079" name="Text Box 7"/>
          <p:cNvSpPr txBox="1">
            <a:spLocks noChangeArrowheads="1"/>
          </p:cNvSpPr>
          <p:nvPr/>
        </p:nvSpPr>
        <p:spPr bwMode="auto">
          <a:xfrm>
            <a:off x="4697215" y="2344739"/>
            <a:ext cx="595035"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en-US" altLang="zh-CN" sz="3200" b="1">
                <a:solidFill>
                  <a:srgbClr val="000099"/>
                </a:solidFill>
                <a:latin typeface="Arial" charset="0"/>
                <a:ea typeface="黑体" pitchFamily="49" charset="-122"/>
              </a:rPr>
              <a:t>…</a:t>
            </a:r>
          </a:p>
        </p:txBody>
      </p:sp>
      <p:sp>
        <p:nvSpPr>
          <p:cNvPr id="387080" name="Line 8"/>
          <p:cNvSpPr>
            <a:spLocks noChangeShapeType="1"/>
          </p:cNvSpPr>
          <p:nvPr/>
        </p:nvSpPr>
        <p:spPr bwMode="auto">
          <a:xfrm>
            <a:off x="920552" y="3830638"/>
            <a:ext cx="62944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81" name="Rectangle 9"/>
          <p:cNvSpPr>
            <a:spLocks noChangeArrowheads="1"/>
          </p:cNvSpPr>
          <p:nvPr/>
        </p:nvSpPr>
        <p:spPr bwMode="auto">
          <a:xfrm>
            <a:off x="944630" y="3849689"/>
            <a:ext cx="6251442" cy="388937"/>
          </a:xfrm>
          <a:prstGeom prst="rect">
            <a:avLst/>
          </a:prstGeom>
          <a:solidFill>
            <a:srgbClr val="FFCCFF"/>
          </a:solidFill>
          <a:ln w="9525">
            <a:solidFill>
              <a:srgbClr val="333399"/>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7082" name="Line 10"/>
          <p:cNvSpPr>
            <a:spLocks noChangeShapeType="1"/>
          </p:cNvSpPr>
          <p:nvPr/>
        </p:nvSpPr>
        <p:spPr bwMode="auto">
          <a:xfrm>
            <a:off x="920552" y="4251325"/>
            <a:ext cx="62944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83" name="Text Box 11"/>
          <p:cNvSpPr txBox="1">
            <a:spLocks noChangeArrowheads="1"/>
          </p:cNvSpPr>
          <p:nvPr/>
        </p:nvSpPr>
        <p:spPr bwMode="auto">
          <a:xfrm>
            <a:off x="2325622" y="3860800"/>
            <a:ext cx="32624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由应用程序调用的系统函数</a:t>
            </a:r>
          </a:p>
        </p:txBody>
      </p:sp>
      <p:sp>
        <p:nvSpPr>
          <p:cNvPr id="387084" name="Line 12"/>
          <p:cNvSpPr>
            <a:spLocks noChangeShapeType="1"/>
          </p:cNvSpPr>
          <p:nvPr/>
        </p:nvSpPr>
        <p:spPr bwMode="auto">
          <a:xfrm>
            <a:off x="1985103" y="3092450"/>
            <a:ext cx="0" cy="738188"/>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85" name="Line 13"/>
          <p:cNvSpPr>
            <a:spLocks noChangeShapeType="1"/>
          </p:cNvSpPr>
          <p:nvPr/>
        </p:nvSpPr>
        <p:spPr bwMode="auto">
          <a:xfrm>
            <a:off x="3825280" y="3092450"/>
            <a:ext cx="0" cy="738188"/>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86" name="Line 14"/>
          <p:cNvSpPr>
            <a:spLocks noChangeShapeType="1"/>
          </p:cNvSpPr>
          <p:nvPr/>
        </p:nvSpPr>
        <p:spPr bwMode="auto">
          <a:xfrm>
            <a:off x="6150438" y="3092450"/>
            <a:ext cx="0" cy="738188"/>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87" name="Line 15"/>
          <p:cNvSpPr>
            <a:spLocks noChangeShapeType="1"/>
          </p:cNvSpPr>
          <p:nvPr/>
        </p:nvSpPr>
        <p:spPr bwMode="auto">
          <a:xfrm>
            <a:off x="2373776" y="3092450"/>
            <a:ext cx="1451504" cy="738188"/>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88" name="Line 16"/>
          <p:cNvSpPr>
            <a:spLocks noChangeShapeType="1"/>
          </p:cNvSpPr>
          <p:nvPr/>
        </p:nvSpPr>
        <p:spPr bwMode="auto">
          <a:xfrm flipH="1">
            <a:off x="3945665" y="3057525"/>
            <a:ext cx="1728391" cy="779463"/>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89" name="Line 17"/>
          <p:cNvSpPr>
            <a:spLocks noChangeShapeType="1"/>
          </p:cNvSpPr>
          <p:nvPr/>
        </p:nvSpPr>
        <p:spPr bwMode="auto">
          <a:xfrm flipH="1">
            <a:off x="2029818" y="2876551"/>
            <a:ext cx="3401748" cy="931863"/>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90" name="Line 18"/>
          <p:cNvSpPr>
            <a:spLocks noChangeShapeType="1"/>
          </p:cNvSpPr>
          <p:nvPr/>
        </p:nvSpPr>
        <p:spPr bwMode="auto">
          <a:xfrm>
            <a:off x="4248349" y="3071813"/>
            <a:ext cx="760148" cy="747712"/>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790554" name="Group 26"/>
          <p:cNvGrpSpPr>
            <a:grpSpLocks/>
          </p:cNvGrpSpPr>
          <p:nvPr/>
        </p:nvGrpSpPr>
        <p:grpSpPr bwMode="auto">
          <a:xfrm>
            <a:off x="7240786" y="2481265"/>
            <a:ext cx="2345795" cy="646113"/>
            <a:chOff x="4004" y="1563"/>
            <a:chExt cx="1364" cy="407"/>
          </a:xfrm>
        </p:grpSpPr>
        <p:sp>
          <p:nvSpPr>
            <p:cNvPr id="387099" name="Text Box 19"/>
            <p:cNvSpPr txBox="1">
              <a:spLocks noChangeArrowheads="1"/>
            </p:cNvSpPr>
            <p:nvPr/>
          </p:nvSpPr>
          <p:spPr bwMode="auto">
            <a:xfrm>
              <a:off x="4366" y="1563"/>
              <a:ext cx="1002"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90000"/>
                </a:lnSpc>
              </a:pPr>
              <a:r>
                <a:rPr kumimoji="1" lang="zh-CN" altLang="en-US" sz="2000" b="1">
                  <a:solidFill>
                    <a:srgbClr val="000099"/>
                  </a:solidFill>
                  <a:latin typeface="Arial" charset="0"/>
                  <a:ea typeface="黑体" pitchFamily="49" charset="-122"/>
                </a:rPr>
                <a:t>用户地址空间</a:t>
              </a:r>
            </a:p>
            <a:p>
              <a:pPr eaLnBrk="1" hangingPunct="1">
                <a:lnSpc>
                  <a:spcPct val="90000"/>
                </a:lnSpc>
              </a:pPr>
              <a:r>
                <a:rPr kumimoji="1" lang="zh-CN" altLang="en-US" sz="2000" b="1">
                  <a:solidFill>
                    <a:srgbClr val="000099"/>
                  </a:solidFill>
                  <a:latin typeface="Arial" charset="0"/>
                  <a:ea typeface="黑体" pitchFamily="49" charset="-122"/>
                </a:rPr>
                <a:t>中的应用程序</a:t>
              </a:r>
            </a:p>
          </p:txBody>
        </p:sp>
        <p:sp>
          <p:nvSpPr>
            <p:cNvPr id="387100" name="Line 20"/>
            <p:cNvSpPr>
              <a:spLocks noChangeShapeType="1"/>
            </p:cNvSpPr>
            <p:nvPr/>
          </p:nvSpPr>
          <p:spPr bwMode="auto">
            <a:xfrm rot="5400000">
              <a:off x="4201" y="1551"/>
              <a:ext cx="0" cy="394"/>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grpSp>
        <p:nvGrpSpPr>
          <p:cNvPr id="790555" name="Group 27"/>
          <p:cNvGrpSpPr>
            <a:grpSpLocks/>
          </p:cNvGrpSpPr>
          <p:nvPr/>
        </p:nvGrpSpPr>
        <p:grpSpPr bwMode="auto">
          <a:xfrm>
            <a:off x="7240786" y="3827464"/>
            <a:ext cx="2345795" cy="400050"/>
            <a:chOff x="4004" y="2411"/>
            <a:chExt cx="1364" cy="252"/>
          </a:xfrm>
        </p:grpSpPr>
        <p:sp>
          <p:nvSpPr>
            <p:cNvPr id="387097" name="Line 21"/>
            <p:cNvSpPr>
              <a:spLocks noChangeShapeType="1"/>
            </p:cNvSpPr>
            <p:nvPr/>
          </p:nvSpPr>
          <p:spPr bwMode="auto">
            <a:xfrm rot="5400000">
              <a:off x="4201" y="2348"/>
              <a:ext cx="0" cy="394"/>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98" name="Text Box 23"/>
            <p:cNvSpPr txBox="1">
              <a:spLocks noChangeArrowheads="1"/>
            </p:cNvSpPr>
            <p:nvPr/>
          </p:nvSpPr>
          <p:spPr bwMode="auto">
            <a:xfrm>
              <a:off x="4366" y="2411"/>
              <a:ext cx="1002" cy="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系统调用接口</a:t>
              </a:r>
            </a:p>
          </p:txBody>
        </p:sp>
      </p:grpSp>
      <p:grpSp>
        <p:nvGrpSpPr>
          <p:cNvPr id="790556" name="Group 28"/>
          <p:cNvGrpSpPr>
            <a:grpSpLocks/>
          </p:cNvGrpSpPr>
          <p:nvPr/>
        </p:nvGrpSpPr>
        <p:grpSpPr bwMode="auto">
          <a:xfrm>
            <a:off x="7240786" y="4516441"/>
            <a:ext cx="2345795" cy="646113"/>
            <a:chOff x="4004" y="2845"/>
            <a:chExt cx="1364" cy="407"/>
          </a:xfrm>
        </p:grpSpPr>
        <p:sp>
          <p:nvSpPr>
            <p:cNvPr id="387095" name="Line 22"/>
            <p:cNvSpPr>
              <a:spLocks noChangeShapeType="1"/>
            </p:cNvSpPr>
            <p:nvPr/>
          </p:nvSpPr>
          <p:spPr bwMode="auto">
            <a:xfrm rot="5400000">
              <a:off x="4201" y="2845"/>
              <a:ext cx="0" cy="394"/>
            </a:xfrm>
            <a:prstGeom prst="line">
              <a:avLst/>
            </a:prstGeom>
            <a:noFill/>
            <a:ln w="28575">
              <a:solidFill>
                <a:srgbClr val="333399"/>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7096" name="Text Box 24"/>
            <p:cNvSpPr txBox="1">
              <a:spLocks noChangeArrowheads="1"/>
            </p:cNvSpPr>
            <p:nvPr/>
          </p:nvSpPr>
          <p:spPr bwMode="auto">
            <a:xfrm>
              <a:off x="4366" y="2845"/>
              <a:ext cx="1002" cy="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90000"/>
                </a:lnSpc>
              </a:pPr>
              <a:r>
                <a:rPr kumimoji="1" lang="zh-CN" altLang="en-US" sz="2000" b="1">
                  <a:solidFill>
                    <a:srgbClr val="000099"/>
                  </a:solidFill>
                  <a:latin typeface="Arial" charset="0"/>
                  <a:ea typeface="黑体" pitchFamily="49" charset="-122"/>
                </a:rPr>
                <a:t>系统地址空间</a:t>
              </a:r>
            </a:p>
            <a:p>
              <a:pPr eaLnBrk="1" hangingPunct="1">
                <a:lnSpc>
                  <a:spcPct val="90000"/>
                </a:lnSpc>
              </a:pPr>
              <a:r>
                <a:rPr kumimoji="1" lang="zh-CN" altLang="en-US" sz="2000" b="1">
                  <a:solidFill>
                    <a:srgbClr val="000099"/>
                  </a:solidFill>
                  <a:latin typeface="Arial" charset="0"/>
                  <a:ea typeface="黑体" pitchFamily="49" charset="-122"/>
                </a:rPr>
                <a:t>中的协议软件</a:t>
              </a:r>
            </a:p>
          </p:txBody>
        </p:sp>
      </p:grpSp>
      <p:sp>
        <p:nvSpPr>
          <p:cNvPr id="387094" name="Text Box 25"/>
          <p:cNvSpPr txBox="1">
            <a:spLocks noChangeArrowheads="1"/>
          </p:cNvSpPr>
          <p:nvPr/>
        </p:nvSpPr>
        <p:spPr bwMode="auto">
          <a:xfrm>
            <a:off x="1701338" y="4616451"/>
            <a:ext cx="4477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包括 </a:t>
            </a:r>
            <a:r>
              <a:rPr kumimoji="1" lang="en-US" altLang="zh-CN" sz="2000" b="1">
                <a:solidFill>
                  <a:srgbClr val="000099"/>
                </a:solidFill>
                <a:latin typeface="Arial" charset="0"/>
                <a:ea typeface="黑体" pitchFamily="49" charset="-122"/>
              </a:rPr>
              <a:t>TCP/IP </a:t>
            </a:r>
            <a:r>
              <a:rPr kumimoji="1" lang="zh-CN" altLang="en-US" sz="2000" b="1">
                <a:solidFill>
                  <a:srgbClr val="000099"/>
                </a:solidFill>
                <a:latin typeface="Arial" charset="0"/>
                <a:ea typeface="黑体" pitchFamily="49" charset="-122"/>
              </a:rPr>
              <a:t>协议软件的操作系统内核</a:t>
            </a:r>
          </a:p>
        </p:txBody>
      </p:sp>
    </p:spTree>
    <p:extLst>
      <p:ext uri="{BB962C8B-B14F-4D97-AF65-F5344CB8AC3E}">
        <p14:creationId xmlns:p14="http://schemas.microsoft.com/office/powerpoint/2010/main" val="21928840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90554"/>
                                        </p:tgtEl>
                                        <p:attrNameLst>
                                          <p:attrName>style.visibility</p:attrName>
                                        </p:attrNameLst>
                                      </p:cBhvr>
                                      <p:to>
                                        <p:strVal val="visible"/>
                                      </p:to>
                                    </p:set>
                                  </p:childTnLst>
                                </p:cTn>
                              </p:par>
                            </p:childTnLst>
                          </p:cTn>
                        </p:par>
                        <p:par>
                          <p:cTn id="7" fill="hold" nodeType="afterGroup">
                            <p:stCondLst>
                              <p:cond delay="0"/>
                            </p:stCondLst>
                            <p:childTnLst>
                              <p:par>
                                <p:cTn id="8" presetID="35" presetClass="emph" presetSubtype="0" repeatCount="3000" fill="hold" nodeType="afterEffect">
                                  <p:stCondLst>
                                    <p:cond delay="500"/>
                                  </p:stCondLst>
                                  <p:childTnLst>
                                    <p:anim calcmode="discrete" valueType="str">
                                      <p:cBhvr>
                                        <p:cTn id="9" dur="1000" fill="hold"/>
                                        <p:tgtEl>
                                          <p:spTgt spid="790554"/>
                                        </p:tgtEl>
                                        <p:attrNameLst>
                                          <p:attrName>style.visibility</p:attrName>
                                        </p:attrNameLst>
                                      </p:cBhvr>
                                      <p:tavLst>
                                        <p:tav tm="0">
                                          <p:val>
                                            <p:strVal val="hidden"/>
                                          </p:val>
                                        </p:tav>
                                        <p:tav tm="50000">
                                          <p:val>
                                            <p:strVal val="visible"/>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repeatCount="3000" fill="hold" nodeType="clickEffect">
                                  <p:stCondLst>
                                    <p:cond delay="0"/>
                                  </p:stCondLst>
                                  <p:childTnLst>
                                    <p:set>
                                      <p:cBhvr>
                                        <p:cTn id="13" dur="1" fill="hold">
                                          <p:stCondLst>
                                            <p:cond delay="0"/>
                                          </p:stCondLst>
                                        </p:cTn>
                                        <p:tgtEl>
                                          <p:spTgt spid="790555"/>
                                        </p:tgtEl>
                                        <p:attrNameLst>
                                          <p:attrName>style.visibility</p:attrName>
                                        </p:attrNameLst>
                                      </p:cBhvr>
                                      <p:to>
                                        <p:strVal val="visible"/>
                                      </p:to>
                                    </p:set>
                                  </p:childTnLst>
                                </p:cTn>
                              </p:par>
                            </p:childTnLst>
                          </p:cTn>
                        </p:par>
                        <p:par>
                          <p:cTn id="14" fill="hold" nodeType="afterGroup">
                            <p:stCondLst>
                              <p:cond delay="0"/>
                            </p:stCondLst>
                            <p:childTnLst>
                              <p:par>
                                <p:cTn id="15" presetID="35" presetClass="emph" presetSubtype="0" repeatCount="3000" fill="hold" nodeType="afterEffect">
                                  <p:stCondLst>
                                    <p:cond delay="500"/>
                                  </p:stCondLst>
                                  <p:childTnLst>
                                    <p:anim calcmode="discrete" valueType="str">
                                      <p:cBhvr>
                                        <p:cTn id="16" dur="1000" fill="hold"/>
                                        <p:tgtEl>
                                          <p:spTgt spid="790555"/>
                                        </p:tgtEl>
                                        <p:attrNameLst>
                                          <p:attrName>style.visibility</p:attrName>
                                        </p:attrNameLst>
                                      </p:cBhvr>
                                      <p:tavLst>
                                        <p:tav tm="0">
                                          <p:val>
                                            <p:strVal val="hidden"/>
                                          </p:val>
                                        </p:tav>
                                        <p:tav tm="50000">
                                          <p:val>
                                            <p:strVal val="visible"/>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790556"/>
                                        </p:tgtEl>
                                        <p:attrNameLst>
                                          <p:attrName>style.visibility</p:attrName>
                                        </p:attrNameLst>
                                      </p:cBhvr>
                                      <p:to>
                                        <p:strVal val="visible"/>
                                      </p:to>
                                    </p:set>
                                  </p:childTnLst>
                                </p:cTn>
                              </p:par>
                            </p:childTnLst>
                          </p:cTn>
                        </p:par>
                        <p:par>
                          <p:cTn id="21" fill="hold" nodeType="afterGroup">
                            <p:stCondLst>
                              <p:cond delay="0"/>
                            </p:stCondLst>
                            <p:childTnLst>
                              <p:par>
                                <p:cTn id="22" presetID="35" presetClass="emph" presetSubtype="0" repeatCount="3000" fill="hold" nodeType="afterEffect">
                                  <p:stCondLst>
                                    <p:cond delay="500"/>
                                  </p:stCondLst>
                                  <p:childTnLst>
                                    <p:anim calcmode="discrete" valueType="str">
                                      <p:cBhvr>
                                        <p:cTn id="23" dur="1000" fill="hold"/>
                                        <p:tgtEl>
                                          <p:spTgt spid="79055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Rectangle 2"/>
          <p:cNvSpPr>
            <a:spLocks noGrp="1" noChangeArrowheads="1"/>
          </p:cNvSpPr>
          <p:nvPr>
            <p:ph type="title"/>
          </p:nvPr>
        </p:nvSpPr>
        <p:spPr/>
        <p:txBody>
          <a:bodyPr/>
          <a:lstStyle/>
          <a:p>
            <a:pPr algn="ctr" eaLnBrk="1" hangingPunct="1"/>
            <a:r>
              <a:rPr lang="zh-CN" altLang="en-US" dirty="0" smtClean="0">
                <a:ea typeface="黑体" pitchFamily="49" charset="-122"/>
              </a:rPr>
              <a:t>应用编程接口 </a:t>
            </a:r>
            <a:r>
              <a:rPr lang="en-US" altLang="zh-CN" dirty="0" smtClean="0">
                <a:ea typeface="黑体" pitchFamily="49" charset="-122"/>
              </a:rPr>
              <a:t>API</a:t>
            </a:r>
          </a:p>
        </p:txBody>
      </p:sp>
      <p:sp>
        <p:nvSpPr>
          <p:cNvPr id="791555" name="Rectangle 3"/>
          <p:cNvSpPr>
            <a:spLocks noGrp="1" noChangeArrowheads="1"/>
          </p:cNvSpPr>
          <p:nvPr>
            <p:ph idx="1"/>
          </p:nvPr>
        </p:nvSpPr>
        <p:spPr/>
        <p:txBody>
          <a:bodyPr/>
          <a:lstStyle/>
          <a:p>
            <a:pPr eaLnBrk="1" hangingPunct="1"/>
            <a:r>
              <a:rPr lang="zh-CN" altLang="en-US" sz="2800" dirty="0" smtClean="0">
                <a:ea typeface="黑体" pitchFamily="49" charset="-122"/>
              </a:rPr>
              <a:t>当某个应用进程启动系统调用时，控制权就从应用进程传递给了</a:t>
            </a:r>
            <a:r>
              <a:rPr lang="zh-CN" altLang="en-US" sz="2800" dirty="0" smtClean="0">
                <a:solidFill>
                  <a:srgbClr val="FF0000"/>
                </a:solidFill>
                <a:ea typeface="黑体" pitchFamily="49" charset="-122"/>
              </a:rPr>
              <a:t>系统调用接口</a:t>
            </a:r>
            <a:r>
              <a:rPr lang="zh-CN" altLang="en-US" sz="2800" dirty="0" smtClean="0">
                <a:ea typeface="黑体" pitchFamily="49" charset="-122"/>
              </a:rPr>
              <a:t>。</a:t>
            </a:r>
          </a:p>
          <a:p>
            <a:pPr eaLnBrk="1" hangingPunct="1"/>
            <a:r>
              <a:rPr lang="zh-CN" altLang="en-US" sz="2800" dirty="0" smtClean="0">
                <a:ea typeface="黑体" pitchFamily="49" charset="-122"/>
              </a:rPr>
              <a:t>此接口再将控制权传递给计算机的操作系统。操作系统将此调用转给某个内部过程，并执行所请求的操作。</a:t>
            </a:r>
          </a:p>
          <a:p>
            <a:pPr eaLnBrk="1" hangingPunct="1"/>
            <a:r>
              <a:rPr lang="zh-CN" altLang="en-US" sz="2800" dirty="0" smtClean="0">
                <a:ea typeface="黑体" pitchFamily="49" charset="-122"/>
              </a:rPr>
              <a:t>内部过程一旦执行完毕，控制权就又通过系统调用接口返回给应用进程。</a:t>
            </a:r>
          </a:p>
          <a:p>
            <a:r>
              <a:rPr lang="zh-CN" altLang="en-US" sz="2800" dirty="0" smtClean="0">
                <a:ea typeface="黑体" pitchFamily="49" charset="-122"/>
              </a:rPr>
              <a:t>系统调用接口实际上就是应用进程的控制权和操作系统的控制权进行转换的一个接口，即</a:t>
            </a:r>
            <a:r>
              <a:rPr lang="zh-CN" altLang="en-US" sz="2800" dirty="0" smtClean="0">
                <a:solidFill>
                  <a:srgbClr val="FF0000"/>
                </a:solidFill>
                <a:ea typeface="黑体" pitchFamily="49" charset="-122"/>
              </a:rPr>
              <a:t>应用编程接口  </a:t>
            </a:r>
            <a:r>
              <a:rPr lang="en-US" altLang="zh-CN" sz="2800" dirty="0" smtClean="0">
                <a:solidFill>
                  <a:srgbClr val="FF0000"/>
                </a:solidFill>
                <a:ea typeface="黑体" pitchFamily="49" charset="-122"/>
              </a:rPr>
              <a:t>API</a:t>
            </a:r>
            <a:r>
              <a:rPr lang="zh-CN" altLang="en-US" sz="2800" dirty="0" smtClean="0">
                <a:ea typeface="黑体" pitchFamily="49" charset="-122"/>
              </a:rPr>
              <a:t> </a:t>
            </a:r>
            <a:r>
              <a:rPr lang="en-US" altLang="zh-CN" sz="2800" dirty="0">
                <a:ea typeface="黑体" pitchFamily="49" charset="-122"/>
              </a:rPr>
              <a:t>(Application Programming Interface) </a:t>
            </a:r>
            <a:endParaRPr lang="zh-CN" altLang="en-US" sz="2800" dirty="0" smtClean="0">
              <a:ea typeface="黑体" pitchFamily="49" charset="-122"/>
            </a:endParaRPr>
          </a:p>
        </p:txBody>
      </p:sp>
    </p:spTree>
    <p:extLst>
      <p:ext uri="{BB962C8B-B14F-4D97-AF65-F5344CB8AC3E}">
        <p14:creationId xmlns:p14="http://schemas.microsoft.com/office/powerpoint/2010/main" val="5636431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91555">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91555">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79155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Rectangle 2"/>
          <p:cNvSpPr>
            <a:spLocks noGrp="1" noChangeArrowheads="1"/>
          </p:cNvSpPr>
          <p:nvPr>
            <p:ph type="title"/>
          </p:nvPr>
        </p:nvSpPr>
        <p:spPr/>
        <p:txBody>
          <a:bodyPr/>
          <a:lstStyle/>
          <a:p>
            <a:pPr algn="ctr" eaLnBrk="1" hangingPunct="1"/>
            <a:r>
              <a:rPr lang="zh-CN" altLang="en-US" dirty="0" smtClean="0">
                <a:ea typeface="黑体" pitchFamily="49" charset="-122"/>
              </a:rPr>
              <a:t>几种应用编程接口 </a:t>
            </a:r>
            <a:r>
              <a:rPr lang="en-US" altLang="zh-CN" dirty="0" smtClean="0">
                <a:ea typeface="黑体" pitchFamily="49" charset="-122"/>
              </a:rPr>
              <a:t>API  </a:t>
            </a:r>
          </a:p>
        </p:txBody>
      </p:sp>
      <p:sp>
        <p:nvSpPr>
          <p:cNvPr id="391171"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en-US" altLang="zh-CN" dirty="0">
                <a:ea typeface="黑体" pitchFamily="49" charset="-122"/>
              </a:rPr>
              <a:t>Berkeley UNIX </a:t>
            </a:r>
            <a:r>
              <a:rPr lang="zh-CN" altLang="en-US" dirty="0">
                <a:ea typeface="黑体" pitchFamily="49" charset="-122"/>
              </a:rPr>
              <a:t>操作系统定义了一种 </a:t>
            </a:r>
            <a:r>
              <a:rPr lang="en-US" altLang="zh-CN" dirty="0">
                <a:ea typeface="黑体" pitchFamily="49" charset="-122"/>
              </a:rPr>
              <a:t>API</a:t>
            </a:r>
            <a:r>
              <a:rPr lang="zh-CN" altLang="en-US" dirty="0">
                <a:ea typeface="黑体" pitchFamily="49" charset="-122"/>
              </a:rPr>
              <a:t>，它又称为套接字</a:t>
            </a:r>
            <a:r>
              <a:rPr lang="zh-CN" altLang="en-US" dirty="0" smtClean="0">
                <a:ea typeface="黑体" pitchFamily="49" charset="-122"/>
              </a:rPr>
              <a:t>接口 </a:t>
            </a:r>
            <a:r>
              <a:rPr lang="en-US" altLang="zh-CN" dirty="0" smtClean="0">
                <a:ea typeface="黑体" pitchFamily="49" charset="-122"/>
              </a:rPr>
              <a:t>(</a:t>
            </a:r>
            <a:r>
              <a:rPr lang="en-US" altLang="zh-CN" dirty="0">
                <a:ea typeface="黑体" pitchFamily="49" charset="-122"/>
              </a:rPr>
              <a:t>socket interface)</a:t>
            </a:r>
            <a:r>
              <a:rPr lang="zh-CN" altLang="en-US" dirty="0">
                <a:ea typeface="黑体" pitchFamily="49" charset="-122"/>
              </a:rPr>
              <a:t>。</a:t>
            </a:r>
          </a:p>
          <a:p>
            <a:r>
              <a:rPr lang="zh-CN" altLang="en-US" dirty="0">
                <a:ea typeface="黑体" pitchFamily="49" charset="-122"/>
              </a:rPr>
              <a:t>微软公司在其操作系统中采用了套接字接口 </a:t>
            </a:r>
            <a:r>
              <a:rPr lang="zh-CN" altLang="en-US" dirty="0" smtClean="0">
                <a:ea typeface="黑体" pitchFamily="49" charset="-122"/>
              </a:rPr>
              <a:t> </a:t>
            </a:r>
            <a:r>
              <a:rPr lang="en-US" altLang="zh-CN" dirty="0" smtClean="0">
                <a:ea typeface="黑体" pitchFamily="49" charset="-122"/>
              </a:rPr>
              <a:t>API</a:t>
            </a:r>
            <a:r>
              <a:rPr lang="zh-CN" altLang="en-US" dirty="0">
                <a:ea typeface="黑体" pitchFamily="49" charset="-122"/>
              </a:rPr>
              <a:t>，形成了一个稍有不同的 </a:t>
            </a:r>
            <a:r>
              <a:rPr lang="en-US" altLang="zh-CN" dirty="0">
                <a:ea typeface="黑体" pitchFamily="49" charset="-122"/>
              </a:rPr>
              <a:t>API</a:t>
            </a:r>
            <a:r>
              <a:rPr lang="zh-CN" altLang="en-US" dirty="0">
                <a:ea typeface="黑体" pitchFamily="49" charset="-122"/>
              </a:rPr>
              <a:t>，并称之为 </a:t>
            </a:r>
            <a:r>
              <a:rPr lang="zh-CN" altLang="en-US" dirty="0" smtClean="0">
                <a:ea typeface="黑体" pitchFamily="49" charset="-122"/>
              </a:rPr>
              <a:t> </a:t>
            </a:r>
            <a:r>
              <a:rPr lang="en-US" altLang="zh-CN" dirty="0" smtClean="0">
                <a:ea typeface="黑体" pitchFamily="49" charset="-122"/>
              </a:rPr>
              <a:t>Windows </a:t>
            </a:r>
            <a:r>
              <a:rPr lang="en-US" altLang="zh-CN" dirty="0">
                <a:ea typeface="黑体" pitchFamily="49" charset="-122"/>
              </a:rPr>
              <a:t>Socket</a:t>
            </a:r>
            <a:r>
              <a:rPr lang="zh-CN" altLang="en-US" dirty="0">
                <a:ea typeface="黑体" pitchFamily="49" charset="-122"/>
              </a:rPr>
              <a:t>。</a:t>
            </a:r>
          </a:p>
          <a:p>
            <a:r>
              <a:rPr lang="en-US" altLang="zh-CN" dirty="0">
                <a:ea typeface="黑体" pitchFamily="49" charset="-122"/>
              </a:rPr>
              <a:t>AT&amp;T </a:t>
            </a:r>
            <a:r>
              <a:rPr lang="zh-CN" altLang="en-US" dirty="0">
                <a:ea typeface="黑体" pitchFamily="49" charset="-122"/>
              </a:rPr>
              <a:t>为其 </a:t>
            </a:r>
            <a:r>
              <a:rPr lang="en-US" altLang="zh-CN" dirty="0">
                <a:ea typeface="黑体" pitchFamily="49" charset="-122"/>
              </a:rPr>
              <a:t>UNIX </a:t>
            </a:r>
            <a:r>
              <a:rPr lang="zh-CN" altLang="en-US" dirty="0">
                <a:ea typeface="黑体" pitchFamily="49" charset="-122"/>
              </a:rPr>
              <a:t>系统 </a:t>
            </a:r>
            <a:r>
              <a:rPr lang="en-US" altLang="zh-CN" dirty="0">
                <a:ea typeface="黑体" pitchFamily="49" charset="-122"/>
              </a:rPr>
              <a:t>V </a:t>
            </a:r>
            <a:r>
              <a:rPr lang="zh-CN" altLang="en-US" dirty="0">
                <a:ea typeface="黑体" pitchFamily="49" charset="-122"/>
              </a:rPr>
              <a:t>定义了一种 </a:t>
            </a:r>
            <a:r>
              <a:rPr lang="en-US" altLang="zh-CN" dirty="0">
                <a:ea typeface="黑体" pitchFamily="49" charset="-122"/>
              </a:rPr>
              <a:t>API</a:t>
            </a:r>
            <a:r>
              <a:rPr lang="zh-CN" altLang="en-US" dirty="0">
                <a:ea typeface="黑体" pitchFamily="49" charset="-122"/>
              </a:rPr>
              <a:t>，简写为 </a:t>
            </a:r>
            <a:r>
              <a:rPr lang="en-US" altLang="zh-CN" dirty="0">
                <a:ea typeface="黑体" pitchFamily="49" charset="-122"/>
              </a:rPr>
              <a:t>TLI (Transport Layer Interface)</a:t>
            </a:r>
            <a:r>
              <a:rPr lang="zh-CN" altLang="en-US" dirty="0">
                <a:ea typeface="黑体" pitchFamily="49" charset="-122"/>
              </a:rPr>
              <a:t>。 </a:t>
            </a:r>
          </a:p>
        </p:txBody>
      </p:sp>
    </p:spTree>
    <p:extLst>
      <p:ext uri="{BB962C8B-B14F-4D97-AF65-F5344CB8AC3E}">
        <p14:creationId xmlns:p14="http://schemas.microsoft.com/office/powerpoint/2010/main" val="4065058000"/>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2"/>
          <p:cNvSpPr>
            <a:spLocks noGrp="1" noChangeArrowheads="1"/>
          </p:cNvSpPr>
          <p:nvPr>
            <p:ph type="title"/>
          </p:nvPr>
        </p:nvSpPr>
        <p:spPr>
          <a:xfrm>
            <a:off x="506507" y="188640"/>
            <a:ext cx="8570719" cy="812453"/>
          </a:xfrm>
        </p:spPr>
        <p:txBody>
          <a:bodyPr/>
          <a:lstStyle/>
          <a:p>
            <a:pPr algn="ctr" eaLnBrk="1" hangingPunct="1">
              <a:defRPr/>
            </a:pPr>
            <a:r>
              <a:rPr dirty="0"/>
              <a:t>应用进程通过套接字接入到网络 </a:t>
            </a:r>
          </a:p>
        </p:txBody>
      </p:sp>
      <p:sp>
        <p:nvSpPr>
          <p:cNvPr id="393219" name="AutoShape 71"/>
          <p:cNvSpPr>
            <a:spLocks noChangeArrowheads="1"/>
          </p:cNvSpPr>
          <p:nvPr/>
        </p:nvSpPr>
        <p:spPr bwMode="auto">
          <a:xfrm>
            <a:off x="1530912" y="1953221"/>
            <a:ext cx="507338" cy="1323975"/>
          </a:xfrm>
          <a:prstGeom prst="upArrow">
            <a:avLst>
              <a:gd name="adj1" fmla="val 50000"/>
              <a:gd name="adj2" fmla="val 70678"/>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eaLnBrk="1" hangingPunct="1"/>
            <a:endParaRPr lang="zh-CN" altLang="en-US" b="1">
              <a:solidFill>
                <a:srgbClr val="000099"/>
              </a:solidFill>
            </a:endParaRPr>
          </a:p>
        </p:txBody>
      </p:sp>
      <p:graphicFrame>
        <p:nvGraphicFramePr>
          <p:cNvPr id="393220" name="Object 72"/>
          <p:cNvGraphicFramePr>
            <a:graphicFrameLocks noChangeAspect="1"/>
          </p:cNvGraphicFramePr>
          <p:nvPr>
            <p:extLst>
              <p:ext uri="{D42A27DB-BD31-4B8C-83A1-F6EECF244321}">
                <p14:modId xmlns:p14="http://schemas.microsoft.com/office/powerpoint/2010/main" val="3149202063"/>
              </p:ext>
            </p:extLst>
          </p:nvPr>
        </p:nvGraphicFramePr>
        <p:xfrm>
          <a:off x="4499273" y="2875558"/>
          <a:ext cx="3332956" cy="2247900"/>
        </p:xfrm>
        <a:graphic>
          <a:graphicData uri="http://schemas.openxmlformats.org/presentationml/2006/ole">
            <mc:AlternateContent xmlns:mc="http://schemas.openxmlformats.org/markup-compatibility/2006">
              <mc:Choice xmlns:v="urn:schemas-microsoft-com:vml" Requires="v">
                <p:oleObj spid="_x0000_s26627" name="VISIO" r:id="rId4" imgW="1687068" imgH="964692" progId="Visio.Drawing.6">
                  <p:embed/>
                </p:oleObj>
              </mc:Choice>
              <mc:Fallback>
                <p:oleObj name="VISIO" r:id="rId4" imgW="1687068" imgH="964692" progId="Visio.Drawing.6">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99273" y="2875558"/>
                        <a:ext cx="3332956" cy="2247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3221" name="Rectangle 73"/>
          <p:cNvSpPr>
            <a:spLocks noChangeArrowheads="1"/>
          </p:cNvSpPr>
          <p:nvPr/>
        </p:nvSpPr>
        <p:spPr bwMode="auto">
          <a:xfrm>
            <a:off x="2478517" y="2615209"/>
            <a:ext cx="1898650" cy="727075"/>
          </a:xfrm>
          <a:prstGeom prst="rect">
            <a:avLst/>
          </a:prstGeom>
          <a:solidFill>
            <a:srgbClr val="CCECFF"/>
          </a:solidFill>
          <a:ln w="9525">
            <a:solidFill>
              <a:schemeClr val="folHlink"/>
            </a:solidFill>
            <a:miter lim="800000"/>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应用进程</a:t>
            </a:r>
          </a:p>
        </p:txBody>
      </p:sp>
      <p:sp>
        <p:nvSpPr>
          <p:cNvPr id="393222" name="Rectangle 74"/>
          <p:cNvSpPr>
            <a:spLocks noChangeArrowheads="1"/>
          </p:cNvSpPr>
          <p:nvPr/>
        </p:nvSpPr>
        <p:spPr bwMode="auto">
          <a:xfrm>
            <a:off x="2478517" y="3809008"/>
            <a:ext cx="1898650" cy="1123950"/>
          </a:xfrm>
          <a:prstGeom prst="rect">
            <a:avLst/>
          </a:prstGeom>
          <a:solidFill>
            <a:srgbClr val="FFFF99"/>
          </a:solidFill>
          <a:ln w="9525">
            <a:solidFill>
              <a:schemeClr val="folHlink"/>
            </a:solidFill>
            <a:miter lim="800000"/>
            <a:headEnd/>
            <a:tailEnd/>
          </a:ln>
          <a:effectLst>
            <a:outerShdw dist="35921" dir="2700000" algn="ctr" rotWithShape="0">
              <a:schemeClr val="bg2"/>
            </a:outerShdw>
          </a:effectLst>
        </p:spPr>
        <p:txBody>
          <a:bodyPr wrap="none" anchor="ctr"/>
          <a:lstStyle/>
          <a:p>
            <a:pPr algn="ctr" eaLnBrk="1" hangingPunct="1">
              <a:spcAft>
                <a:spcPct val="30000"/>
              </a:spcAft>
            </a:pPr>
            <a:endParaRPr kumimoji="1" lang="en-US" altLang="zh-CN" sz="2000" b="1">
              <a:solidFill>
                <a:srgbClr val="000099"/>
              </a:solidFill>
              <a:latin typeface="Arial" charset="0"/>
              <a:ea typeface="黑体" pitchFamily="49" charset="-122"/>
            </a:endParaRPr>
          </a:p>
          <a:p>
            <a:pPr algn="ctr" eaLnBrk="1" hangingPunct="1">
              <a:spcAft>
                <a:spcPct val="30000"/>
              </a:spcAft>
            </a:pPr>
            <a:r>
              <a:rPr kumimoji="1" lang="en-US" altLang="zh-CN" sz="2000" b="1">
                <a:solidFill>
                  <a:srgbClr val="000099"/>
                </a:solidFill>
                <a:latin typeface="Arial" charset="0"/>
                <a:ea typeface="黑体" pitchFamily="49" charset="-122"/>
              </a:rPr>
              <a:t>TCP</a:t>
            </a:r>
          </a:p>
          <a:p>
            <a:pPr algn="ctr" eaLnBrk="1" hangingPunct="1"/>
            <a:endParaRPr kumimoji="1" lang="en-US" altLang="zh-CN" sz="2000" b="1">
              <a:solidFill>
                <a:srgbClr val="000099"/>
              </a:solidFill>
              <a:latin typeface="Arial" charset="0"/>
              <a:ea typeface="黑体" pitchFamily="49" charset="-122"/>
            </a:endParaRPr>
          </a:p>
        </p:txBody>
      </p:sp>
      <p:sp>
        <p:nvSpPr>
          <p:cNvPr id="393223" name="Line 75"/>
          <p:cNvSpPr>
            <a:spLocks noChangeShapeType="1"/>
          </p:cNvSpPr>
          <p:nvPr/>
        </p:nvSpPr>
        <p:spPr bwMode="auto">
          <a:xfrm>
            <a:off x="4377167" y="4269384"/>
            <a:ext cx="3585766" cy="7937"/>
          </a:xfrm>
          <a:prstGeom prst="line">
            <a:avLst/>
          </a:prstGeom>
          <a:noFill/>
          <a:ln w="76200">
            <a:solidFill>
              <a:schemeClr va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pSp>
        <p:nvGrpSpPr>
          <p:cNvPr id="393224" name="Group 76"/>
          <p:cNvGrpSpPr>
            <a:grpSpLocks/>
          </p:cNvGrpSpPr>
          <p:nvPr/>
        </p:nvGrpSpPr>
        <p:grpSpPr bwMode="auto">
          <a:xfrm>
            <a:off x="3109682" y="2131021"/>
            <a:ext cx="636323" cy="644525"/>
            <a:chOff x="921" y="2412"/>
            <a:chExt cx="284" cy="265"/>
          </a:xfrm>
        </p:grpSpPr>
        <p:grpSp>
          <p:nvGrpSpPr>
            <p:cNvPr id="393264" name="Group 77"/>
            <p:cNvGrpSpPr>
              <a:grpSpLocks/>
            </p:cNvGrpSpPr>
            <p:nvPr/>
          </p:nvGrpSpPr>
          <p:grpSpPr bwMode="auto">
            <a:xfrm>
              <a:off x="928" y="2417"/>
              <a:ext cx="277" cy="260"/>
              <a:chOff x="928" y="2417"/>
              <a:chExt cx="277" cy="260"/>
            </a:xfrm>
          </p:grpSpPr>
          <p:sp>
            <p:nvSpPr>
              <p:cNvPr id="393278" name="Freeform 78"/>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79" name="Freeform 79"/>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80" name="Freeform 80"/>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81" name="Freeform 81"/>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82" name="Rectangle 82"/>
              <p:cNvSpPr>
                <a:spLocks noChangeArrowheads="1"/>
              </p:cNvSpPr>
              <p:nvPr/>
            </p:nvSpPr>
            <p:spPr bwMode="auto">
              <a:xfrm>
                <a:off x="974" y="2434"/>
                <a:ext cx="185"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83" name="Rectangle 83"/>
              <p:cNvSpPr>
                <a:spLocks noChangeArrowheads="1"/>
              </p:cNvSpPr>
              <p:nvPr/>
            </p:nvSpPr>
            <p:spPr bwMode="auto">
              <a:xfrm>
                <a:off x="937" y="2576"/>
                <a:ext cx="260"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84" name="Rectangle 84"/>
              <p:cNvSpPr>
                <a:spLocks noChangeArrowheads="1"/>
              </p:cNvSpPr>
              <p:nvPr/>
            </p:nvSpPr>
            <p:spPr bwMode="auto">
              <a:xfrm>
                <a:off x="992" y="2450"/>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85" name="Line 85"/>
              <p:cNvSpPr>
                <a:spLocks noChangeShapeType="1"/>
              </p:cNvSpPr>
              <p:nvPr/>
            </p:nvSpPr>
            <p:spPr bwMode="auto">
              <a:xfrm flipH="1">
                <a:off x="1115" y="259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393286" name="Group 86"/>
              <p:cNvGrpSpPr>
                <a:grpSpLocks/>
              </p:cNvGrpSpPr>
              <p:nvPr/>
            </p:nvGrpSpPr>
            <p:grpSpPr bwMode="auto">
              <a:xfrm>
                <a:off x="928" y="2639"/>
                <a:ext cx="277" cy="38"/>
                <a:chOff x="928" y="2639"/>
                <a:chExt cx="277" cy="38"/>
              </a:xfrm>
            </p:grpSpPr>
            <p:sp>
              <p:nvSpPr>
                <p:cNvPr id="393287" name="Freeform 87"/>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88" name="Freeform 88"/>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89" name="Rectangle 89"/>
                <p:cNvSpPr>
                  <a:spLocks noChangeArrowheads="1"/>
                </p:cNvSpPr>
                <p:nvPr/>
              </p:nvSpPr>
              <p:spPr bwMode="auto">
                <a:xfrm>
                  <a:off x="930" y="2666"/>
                  <a:ext cx="274"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393265" name="Group 90"/>
            <p:cNvGrpSpPr>
              <a:grpSpLocks/>
            </p:cNvGrpSpPr>
            <p:nvPr/>
          </p:nvGrpSpPr>
          <p:grpSpPr bwMode="auto">
            <a:xfrm>
              <a:off x="921" y="2412"/>
              <a:ext cx="277" cy="261"/>
              <a:chOff x="921" y="2412"/>
              <a:chExt cx="277" cy="261"/>
            </a:xfrm>
          </p:grpSpPr>
          <p:sp>
            <p:nvSpPr>
              <p:cNvPr id="393266" name="Freeform 91"/>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67" name="Freeform 92"/>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68" name="Freeform 93"/>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69" name="Freeform 94"/>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70" name="Rectangle 95"/>
              <p:cNvSpPr>
                <a:spLocks noChangeArrowheads="1"/>
              </p:cNvSpPr>
              <p:nvPr/>
            </p:nvSpPr>
            <p:spPr bwMode="auto">
              <a:xfrm>
                <a:off x="968" y="2429"/>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71" name="Rectangle 96"/>
              <p:cNvSpPr>
                <a:spLocks noChangeArrowheads="1"/>
              </p:cNvSpPr>
              <p:nvPr/>
            </p:nvSpPr>
            <p:spPr bwMode="auto">
              <a:xfrm>
                <a:off x="930" y="2571"/>
                <a:ext cx="260"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72" name="Rectangle 97"/>
              <p:cNvSpPr>
                <a:spLocks noChangeArrowheads="1"/>
              </p:cNvSpPr>
              <p:nvPr/>
            </p:nvSpPr>
            <p:spPr bwMode="auto">
              <a:xfrm>
                <a:off x="985" y="2445"/>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73" name="Line 98"/>
              <p:cNvSpPr>
                <a:spLocks noChangeShapeType="1"/>
              </p:cNvSpPr>
              <p:nvPr/>
            </p:nvSpPr>
            <p:spPr bwMode="auto">
              <a:xfrm flipH="1">
                <a:off x="1108" y="259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393274" name="Group 99"/>
              <p:cNvGrpSpPr>
                <a:grpSpLocks/>
              </p:cNvGrpSpPr>
              <p:nvPr/>
            </p:nvGrpSpPr>
            <p:grpSpPr bwMode="auto">
              <a:xfrm>
                <a:off x="921" y="2635"/>
                <a:ext cx="277" cy="38"/>
                <a:chOff x="921" y="2635"/>
                <a:chExt cx="277" cy="38"/>
              </a:xfrm>
            </p:grpSpPr>
            <p:sp>
              <p:nvSpPr>
                <p:cNvPr id="393275" name="Freeform 100"/>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76" name="Freeform 101"/>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77" name="Rectangle 102"/>
                <p:cNvSpPr>
                  <a:spLocks noChangeArrowheads="1"/>
                </p:cNvSpPr>
                <p:nvPr/>
              </p:nvSpPr>
              <p:spPr bwMode="auto">
                <a:xfrm>
                  <a:off x="923" y="2662"/>
                  <a:ext cx="274"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sp>
        <p:nvSpPr>
          <p:cNvPr id="393225" name="Text Box 103"/>
          <p:cNvSpPr txBox="1">
            <a:spLocks noChangeArrowheads="1"/>
          </p:cNvSpPr>
          <p:nvPr/>
        </p:nvSpPr>
        <p:spPr bwMode="auto">
          <a:xfrm>
            <a:off x="85384" y="2223096"/>
            <a:ext cx="1467068" cy="7078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000099"/>
                </a:solidFill>
                <a:latin typeface="Arial" charset="0"/>
                <a:ea typeface="黑体" pitchFamily="49" charset="-122"/>
              </a:rPr>
              <a:t>由应用程序</a:t>
            </a:r>
          </a:p>
          <a:p>
            <a:pPr algn="ctr" eaLnBrk="1" hangingPunct="1"/>
            <a:r>
              <a:rPr kumimoji="1" lang="zh-CN" altLang="en-US" sz="2000" b="1">
                <a:solidFill>
                  <a:srgbClr val="000099"/>
                </a:solidFill>
                <a:latin typeface="Arial" charset="0"/>
                <a:ea typeface="黑体" pitchFamily="49" charset="-122"/>
              </a:rPr>
              <a:t>控制</a:t>
            </a:r>
          </a:p>
        </p:txBody>
      </p:sp>
      <p:sp>
        <p:nvSpPr>
          <p:cNvPr id="393226" name="Text Box 104"/>
          <p:cNvSpPr txBox="1">
            <a:spLocks noChangeArrowheads="1"/>
          </p:cNvSpPr>
          <p:nvPr/>
        </p:nvSpPr>
        <p:spPr bwMode="auto">
          <a:xfrm>
            <a:off x="5529427" y="3323233"/>
            <a:ext cx="126188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800" b="1">
                <a:solidFill>
                  <a:srgbClr val="000099"/>
                </a:solidFill>
                <a:latin typeface="Arial" charset="0"/>
                <a:ea typeface="黑体" pitchFamily="49" charset="-122"/>
              </a:rPr>
              <a:t>互联网</a:t>
            </a:r>
          </a:p>
        </p:txBody>
      </p:sp>
      <p:sp>
        <p:nvSpPr>
          <p:cNvPr id="393227" name="Text Box 105"/>
          <p:cNvSpPr txBox="1">
            <a:spLocks noChangeArrowheads="1"/>
          </p:cNvSpPr>
          <p:nvPr/>
        </p:nvSpPr>
        <p:spPr bwMode="auto">
          <a:xfrm>
            <a:off x="85384" y="3877271"/>
            <a:ext cx="146706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kumimoji="1" lang="zh-CN" altLang="en-US" sz="2000" b="1">
                <a:solidFill>
                  <a:srgbClr val="000099"/>
                </a:solidFill>
                <a:latin typeface="Arial" charset="0"/>
                <a:ea typeface="黑体" pitchFamily="49" charset="-122"/>
              </a:rPr>
              <a:t>由操作系统</a:t>
            </a:r>
          </a:p>
          <a:p>
            <a:pPr algn="ctr" eaLnBrk="1" hangingPunct="1"/>
            <a:r>
              <a:rPr kumimoji="1" lang="zh-CN" altLang="en-US" sz="2000" b="1">
                <a:solidFill>
                  <a:srgbClr val="000099"/>
                </a:solidFill>
                <a:latin typeface="Arial" charset="0"/>
                <a:ea typeface="黑体" pitchFamily="49" charset="-122"/>
              </a:rPr>
              <a:t>控制</a:t>
            </a:r>
          </a:p>
        </p:txBody>
      </p:sp>
      <p:sp>
        <p:nvSpPr>
          <p:cNvPr id="393228" name="Text Box 106"/>
          <p:cNvSpPr txBox="1">
            <a:spLocks noChangeArrowheads="1"/>
          </p:cNvSpPr>
          <p:nvPr/>
        </p:nvSpPr>
        <p:spPr bwMode="auto">
          <a:xfrm>
            <a:off x="3035729" y="1703984"/>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客户</a:t>
            </a:r>
          </a:p>
        </p:txBody>
      </p:sp>
      <p:sp>
        <p:nvSpPr>
          <p:cNvPr id="393229" name="Text Box 107"/>
          <p:cNvSpPr txBox="1">
            <a:spLocks noChangeArrowheads="1"/>
          </p:cNvSpPr>
          <p:nvPr/>
        </p:nvSpPr>
        <p:spPr bwMode="auto">
          <a:xfrm>
            <a:off x="8339567" y="1700808"/>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kumimoji="1" lang="zh-CN" altLang="en-US" sz="2000" b="1">
                <a:solidFill>
                  <a:srgbClr val="000099"/>
                </a:solidFill>
                <a:latin typeface="Arial" charset="0"/>
                <a:ea typeface="黑体" pitchFamily="49" charset="-122"/>
              </a:rPr>
              <a:t>服务器</a:t>
            </a:r>
          </a:p>
        </p:txBody>
      </p:sp>
      <p:sp>
        <p:nvSpPr>
          <p:cNvPr id="393230" name="Rectangle 108"/>
          <p:cNvSpPr>
            <a:spLocks noChangeArrowheads="1"/>
          </p:cNvSpPr>
          <p:nvPr/>
        </p:nvSpPr>
        <p:spPr bwMode="auto">
          <a:xfrm>
            <a:off x="2918783" y="3288308"/>
            <a:ext cx="1018117" cy="584200"/>
          </a:xfrm>
          <a:prstGeom prst="rect">
            <a:avLst/>
          </a:prstGeom>
          <a:solidFill>
            <a:srgbClr val="FF99CC"/>
          </a:solidFill>
          <a:ln w="2857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套接字</a:t>
            </a:r>
          </a:p>
        </p:txBody>
      </p:sp>
      <p:sp>
        <p:nvSpPr>
          <p:cNvPr id="393231" name="Rectangle 109"/>
          <p:cNvSpPr>
            <a:spLocks noChangeArrowheads="1"/>
          </p:cNvSpPr>
          <p:nvPr/>
        </p:nvSpPr>
        <p:spPr bwMode="auto">
          <a:xfrm>
            <a:off x="7949175" y="3829645"/>
            <a:ext cx="1900369" cy="1123950"/>
          </a:xfrm>
          <a:prstGeom prst="rect">
            <a:avLst/>
          </a:prstGeom>
          <a:solidFill>
            <a:srgbClr val="FFFF99"/>
          </a:solidFill>
          <a:ln w="9525" algn="ctr">
            <a:solidFill>
              <a:schemeClr val="folHlink"/>
            </a:solidFill>
            <a:miter lim="800000"/>
            <a:headEnd/>
            <a:tailEnd/>
          </a:ln>
          <a:effectLst>
            <a:outerShdw dist="35921" dir="2700000" algn="ctr" rotWithShape="0">
              <a:schemeClr val="bg2"/>
            </a:outerShdw>
          </a:effectLst>
        </p:spPr>
        <p:txBody>
          <a:bodyPr wrap="none" anchor="ctr"/>
          <a:lstStyle/>
          <a:p>
            <a:pPr algn="ctr" eaLnBrk="1" hangingPunct="1">
              <a:spcAft>
                <a:spcPct val="30000"/>
              </a:spcAft>
            </a:pPr>
            <a:endParaRPr kumimoji="1" lang="en-US" altLang="zh-CN" sz="2000" b="1">
              <a:solidFill>
                <a:srgbClr val="000099"/>
              </a:solidFill>
              <a:latin typeface="Arial" charset="0"/>
              <a:ea typeface="黑体" pitchFamily="49" charset="-122"/>
            </a:endParaRPr>
          </a:p>
          <a:p>
            <a:pPr algn="ctr" eaLnBrk="1" hangingPunct="1">
              <a:spcAft>
                <a:spcPct val="30000"/>
              </a:spcAft>
            </a:pPr>
            <a:r>
              <a:rPr kumimoji="1" lang="en-US" altLang="zh-CN" sz="2000" b="1">
                <a:solidFill>
                  <a:srgbClr val="000099"/>
                </a:solidFill>
                <a:latin typeface="Arial" charset="0"/>
                <a:ea typeface="黑体" pitchFamily="49" charset="-122"/>
              </a:rPr>
              <a:t>TCP</a:t>
            </a:r>
          </a:p>
          <a:p>
            <a:pPr algn="ctr" eaLnBrk="1" hangingPunct="1">
              <a:spcAft>
                <a:spcPct val="30000"/>
              </a:spcAft>
            </a:pPr>
            <a:endParaRPr kumimoji="1" lang="en-US" altLang="zh-CN" sz="2000" b="1">
              <a:solidFill>
                <a:srgbClr val="000099"/>
              </a:solidFill>
              <a:latin typeface="Arial" charset="0"/>
              <a:ea typeface="黑体" pitchFamily="49" charset="-122"/>
            </a:endParaRPr>
          </a:p>
        </p:txBody>
      </p:sp>
      <p:sp>
        <p:nvSpPr>
          <p:cNvPr id="393232" name="Rectangle 110"/>
          <p:cNvSpPr>
            <a:spLocks noChangeArrowheads="1"/>
          </p:cNvSpPr>
          <p:nvPr/>
        </p:nvSpPr>
        <p:spPr bwMode="auto">
          <a:xfrm>
            <a:off x="7949175" y="2615209"/>
            <a:ext cx="1900369" cy="727075"/>
          </a:xfrm>
          <a:prstGeom prst="rect">
            <a:avLst/>
          </a:prstGeom>
          <a:solidFill>
            <a:srgbClr val="CCECFF"/>
          </a:solidFill>
          <a:ln w="9525" algn="ctr">
            <a:solidFill>
              <a:schemeClr val="folHlink"/>
            </a:solidFill>
            <a:miter lim="800000"/>
            <a:headEnd/>
            <a:tailEnd/>
          </a:ln>
          <a:effectLst>
            <a:outerShdw dist="35921" dir="2700000" algn="ctr" rotWithShape="0">
              <a:schemeClr val="bg2"/>
            </a:outerShdw>
          </a:effectLst>
        </p:spPr>
        <p:txBody>
          <a:bodyPr wrap="none" anchor="ctr"/>
          <a:lstStyle/>
          <a:p>
            <a:pPr algn="ctr" eaLnBrk="1" hangingPunct="1"/>
            <a:r>
              <a:rPr kumimoji="1" lang="zh-CN" altLang="en-US" sz="2000" b="1">
                <a:solidFill>
                  <a:srgbClr val="000099"/>
                </a:solidFill>
                <a:latin typeface="Arial" charset="0"/>
                <a:ea typeface="黑体" pitchFamily="49" charset="-122"/>
              </a:rPr>
              <a:t>应用进程</a:t>
            </a:r>
          </a:p>
        </p:txBody>
      </p:sp>
      <p:sp>
        <p:nvSpPr>
          <p:cNvPr id="393233" name="Rectangle 111"/>
          <p:cNvSpPr>
            <a:spLocks noChangeArrowheads="1"/>
          </p:cNvSpPr>
          <p:nvPr/>
        </p:nvSpPr>
        <p:spPr bwMode="auto">
          <a:xfrm>
            <a:off x="8391161" y="3288308"/>
            <a:ext cx="1016397" cy="584200"/>
          </a:xfrm>
          <a:prstGeom prst="rect">
            <a:avLst/>
          </a:prstGeom>
          <a:solidFill>
            <a:srgbClr val="FF99CC"/>
          </a:solidFill>
          <a:ln w="2857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2000" b="1">
                <a:solidFill>
                  <a:srgbClr val="000099"/>
                </a:solidFill>
                <a:latin typeface="Arial" charset="0"/>
                <a:ea typeface="黑体" pitchFamily="49" charset="-122"/>
              </a:rPr>
              <a:t>套接字</a:t>
            </a:r>
          </a:p>
        </p:txBody>
      </p:sp>
      <p:grpSp>
        <p:nvGrpSpPr>
          <p:cNvPr id="393234" name="Group 112"/>
          <p:cNvGrpSpPr>
            <a:grpSpLocks/>
          </p:cNvGrpSpPr>
          <p:nvPr/>
        </p:nvGrpSpPr>
        <p:grpSpPr bwMode="auto">
          <a:xfrm>
            <a:off x="8582059" y="2131021"/>
            <a:ext cx="636323" cy="644525"/>
            <a:chOff x="921" y="2412"/>
            <a:chExt cx="284" cy="265"/>
          </a:xfrm>
        </p:grpSpPr>
        <p:grpSp>
          <p:nvGrpSpPr>
            <p:cNvPr id="393238" name="Group 113"/>
            <p:cNvGrpSpPr>
              <a:grpSpLocks/>
            </p:cNvGrpSpPr>
            <p:nvPr/>
          </p:nvGrpSpPr>
          <p:grpSpPr bwMode="auto">
            <a:xfrm>
              <a:off x="928" y="2417"/>
              <a:ext cx="277" cy="260"/>
              <a:chOff x="928" y="2417"/>
              <a:chExt cx="277" cy="260"/>
            </a:xfrm>
          </p:grpSpPr>
          <p:sp>
            <p:nvSpPr>
              <p:cNvPr id="393252" name="Freeform 114"/>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53" name="Freeform 115"/>
              <p:cNvSpPr>
                <a:spLocks/>
              </p:cNvSpPr>
              <p:nvPr/>
            </p:nvSpPr>
            <p:spPr bwMode="auto">
              <a:xfrm>
                <a:off x="935" y="2552"/>
                <a:ext cx="262" cy="25"/>
              </a:xfrm>
              <a:custGeom>
                <a:avLst/>
                <a:gdLst>
                  <a:gd name="T0" fmla="*/ 0 w 262"/>
                  <a:gd name="T1" fmla="*/ 25 h 25"/>
                  <a:gd name="T2" fmla="*/ 31 w 262"/>
                  <a:gd name="T3" fmla="*/ 0 h 25"/>
                  <a:gd name="T4" fmla="*/ 231 w 262"/>
                  <a:gd name="T5" fmla="*/ 0 h 25"/>
                  <a:gd name="T6" fmla="*/ 262 w 262"/>
                  <a:gd name="T7" fmla="*/ 25 h 25"/>
                  <a:gd name="T8" fmla="*/ 0 w 262"/>
                  <a:gd name="T9" fmla="*/ 25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0" y="25"/>
                    </a:moveTo>
                    <a:lnTo>
                      <a:pt x="31" y="0"/>
                    </a:lnTo>
                    <a:lnTo>
                      <a:pt x="231" y="0"/>
                    </a:lnTo>
                    <a:lnTo>
                      <a:pt x="262"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54" name="Freeform 116"/>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55" name="Freeform 117"/>
              <p:cNvSpPr>
                <a:spLocks/>
              </p:cNvSpPr>
              <p:nvPr/>
            </p:nvSpPr>
            <p:spPr bwMode="auto">
              <a:xfrm>
                <a:off x="974" y="2417"/>
                <a:ext cx="185" cy="17"/>
              </a:xfrm>
              <a:custGeom>
                <a:avLst/>
                <a:gdLst>
                  <a:gd name="T0" fmla="*/ 0 w 185"/>
                  <a:gd name="T1" fmla="*/ 17 h 17"/>
                  <a:gd name="T2" fmla="*/ 23 w 185"/>
                  <a:gd name="T3" fmla="*/ 0 h 17"/>
                  <a:gd name="T4" fmla="*/ 163 w 185"/>
                  <a:gd name="T5" fmla="*/ 0 h 17"/>
                  <a:gd name="T6" fmla="*/ 185 w 185"/>
                  <a:gd name="T7" fmla="*/ 17 h 17"/>
                  <a:gd name="T8" fmla="*/ 0 w 185"/>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17">
                    <a:moveTo>
                      <a:pt x="0" y="17"/>
                    </a:moveTo>
                    <a:lnTo>
                      <a:pt x="23" y="0"/>
                    </a:lnTo>
                    <a:lnTo>
                      <a:pt x="163" y="0"/>
                    </a:lnTo>
                    <a:lnTo>
                      <a:pt x="185"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56" name="Rectangle 118"/>
              <p:cNvSpPr>
                <a:spLocks noChangeArrowheads="1"/>
              </p:cNvSpPr>
              <p:nvPr/>
            </p:nvSpPr>
            <p:spPr bwMode="auto">
              <a:xfrm>
                <a:off x="974" y="2434"/>
                <a:ext cx="185" cy="13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57" name="Rectangle 119"/>
              <p:cNvSpPr>
                <a:spLocks noChangeArrowheads="1"/>
              </p:cNvSpPr>
              <p:nvPr/>
            </p:nvSpPr>
            <p:spPr bwMode="auto">
              <a:xfrm>
                <a:off x="937" y="2576"/>
                <a:ext cx="260"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58" name="Rectangle 120"/>
              <p:cNvSpPr>
                <a:spLocks noChangeArrowheads="1"/>
              </p:cNvSpPr>
              <p:nvPr/>
            </p:nvSpPr>
            <p:spPr bwMode="auto">
              <a:xfrm>
                <a:off x="992" y="2450"/>
                <a:ext cx="150" cy="10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59" name="Line 121"/>
              <p:cNvSpPr>
                <a:spLocks noChangeShapeType="1"/>
              </p:cNvSpPr>
              <p:nvPr/>
            </p:nvSpPr>
            <p:spPr bwMode="auto">
              <a:xfrm flipH="1">
                <a:off x="1115" y="2598"/>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393260" name="Group 122"/>
              <p:cNvGrpSpPr>
                <a:grpSpLocks/>
              </p:cNvGrpSpPr>
              <p:nvPr/>
            </p:nvGrpSpPr>
            <p:grpSpPr bwMode="auto">
              <a:xfrm>
                <a:off x="928" y="2639"/>
                <a:ext cx="277" cy="38"/>
                <a:chOff x="928" y="2639"/>
                <a:chExt cx="277" cy="38"/>
              </a:xfrm>
            </p:grpSpPr>
            <p:sp>
              <p:nvSpPr>
                <p:cNvPr id="393261" name="Freeform 123"/>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62" name="Freeform 124"/>
                <p:cNvSpPr>
                  <a:spLocks/>
                </p:cNvSpPr>
                <p:nvPr/>
              </p:nvSpPr>
              <p:spPr bwMode="auto">
                <a:xfrm>
                  <a:off x="928" y="2639"/>
                  <a:ext cx="277" cy="29"/>
                </a:xfrm>
                <a:custGeom>
                  <a:avLst/>
                  <a:gdLst>
                    <a:gd name="T0" fmla="*/ 0 w 277"/>
                    <a:gd name="T1" fmla="*/ 29 h 29"/>
                    <a:gd name="T2" fmla="*/ 33 w 277"/>
                    <a:gd name="T3" fmla="*/ 0 h 29"/>
                    <a:gd name="T4" fmla="*/ 245 w 277"/>
                    <a:gd name="T5" fmla="*/ 0 h 29"/>
                    <a:gd name="T6" fmla="*/ 277 w 277"/>
                    <a:gd name="T7" fmla="*/ 29 h 29"/>
                    <a:gd name="T8" fmla="*/ 0 w 277"/>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9">
                      <a:moveTo>
                        <a:pt x="0" y="29"/>
                      </a:moveTo>
                      <a:lnTo>
                        <a:pt x="33" y="0"/>
                      </a:lnTo>
                      <a:lnTo>
                        <a:pt x="245" y="0"/>
                      </a:lnTo>
                      <a:lnTo>
                        <a:pt x="277"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63" name="Rectangle 125"/>
                <p:cNvSpPr>
                  <a:spLocks noChangeArrowheads="1"/>
                </p:cNvSpPr>
                <p:nvPr/>
              </p:nvSpPr>
              <p:spPr bwMode="auto">
                <a:xfrm>
                  <a:off x="930" y="2666"/>
                  <a:ext cx="274" cy="1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nvGrpSpPr>
            <p:cNvPr id="393239" name="Group 126"/>
            <p:cNvGrpSpPr>
              <a:grpSpLocks/>
            </p:cNvGrpSpPr>
            <p:nvPr/>
          </p:nvGrpSpPr>
          <p:grpSpPr bwMode="auto">
            <a:xfrm>
              <a:off x="921" y="2412"/>
              <a:ext cx="277" cy="261"/>
              <a:chOff x="921" y="2412"/>
              <a:chExt cx="277" cy="261"/>
            </a:xfrm>
          </p:grpSpPr>
          <p:sp>
            <p:nvSpPr>
              <p:cNvPr id="393240" name="Freeform 127"/>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41" name="Freeform 128"/>
              <p:cNvSpPr>
                <a:spLocks/>
              </p:cNvSpPr>
              <p:nvPr/>
            </p:nvSpPr>
            <p:spPr bwMode="auto">
              <a:xfrm>
                <a:off x="928" y="2547"/>
                <a:ext cx="262" cy="26"/>
              </a:xfrm>
              <a:custGeom>
                <a:avLst/>
                <a:gdLst>
                  <a:gd name="T0" fmla="*/ 0 w 262"/>
                  <a:gd name="T1" fmla="*/ 26 h 26"/>
                  <a:gd name="T2" fmla="*/ 31 w 262"/>
                  <a:gd name="T3" fmla="*/ 0 h 26"/>
                  <a:gd name="T4" fmla="*/ 231 w 262"/>
                  <a:gd name="T5" fmla="*/ 0 h 26"/>
                  <a:gd name="T6" fmla="*/ 262 w 262"/>
                  <a:gd name="T7" fmla="*/ 26 h 26"/>
                  <a:gd name="T8" fmla="*/ 0 w 262"/>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6">
                    <a:moveTo>
                      <a:pt x="0" y="26"/>
                    </a:moveTo>
                    <a:lnTo>
                      <a:pt x="31" y="0"/>
                    </a:lnTo>
                    <a:lnTo>
                      <a:pt x="231" y="0"/>
                    </a:lnTo>
                    <a:lnTo>
                      <a:pt x="262"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42" name="Freeform 129"/>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43" name="Freeform 130"/>
              <p:cNvSpPr>
                <a:spLocks/>
              </p:cNvSpPr>
              <p:nvPr/>
            </p:nvSpPr>
            <p:spPr bwMode="auto">
              <a:xfrm>
                <a:off x="968" y="2412"/>
                <a:ext cx="184" cy="17"/>
              </a:xfrm>
              <a:custGeom>
                <a:avLst/>
                <a:gdLst>
                  <a:gd name="T0" fmla="*/ 0 w 184"/>
                  <a:gd name="T1" fmla="*/ 17 h 17"/>
                  <a:gd name="T2" fmla="*/ 22 w 184"/>
                  <a:gd name="T3" fmla="*/ 0 h 17"/>
                  <a:gd name="T4" fmla="*/ 162 w 184"/>
                  <a:gd name="T5" fmla="*/ 0 h 17"/>
                  <a:gd name="T6" fmla="*/ 184 w 184"/>
                  <a:gd name="T7" fmla="*/ 17 h 17"/>
                  <a:gd name="T8" fmla="*/ 0 w 184"/>
                  <a:gd name="T9" fmla="*/ 17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 h="17">
                    <a:moveTo>
                      <a:pt x="0" y="17"/>
                    </a:moveTo>
                    <a:lnTo>
                      <a:pt x="22" y="0"/>
                    </a:lnTo>
                    <a:lnTo>
                      <a:pt x="162" y="0"/>
                    </a:lnTo>
                    <a:lnTo>
                      <a:pt x="184" y="17"/>
                    </a:lnTo>
                    <a:lnTo>
                      <a:pt x="0" y="17"/>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44" name="Rectangle 131"/>
              <p:cNvSpPr>
                <a:spLocks noChangeArrowheads="1"/>
              </p:cNvSpPr>
              <p:nvPr/>
            </p:nvSpPr>
            <p:spPr bwMode="auto">
              <a:xfrm>
                <a:off x="968" y="2429"/>
                <a:ext cx="184" cy="132"/>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45" name="Rectangle 132"/>
              <p:cNvSpPr>
                <a:spLocks noChangeArrowheads="1"/>
              </p:cNvSpPr>
              <p:nvPr/>
            </p:nvSpPr>
            <p:spPr bwMode="auto">
              <a:xfrm>
                <a:off x="930" y="2571"/>
                <a:ext cx="260" cy="59"/>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46" name="Rectangle 133"/>
              <p:cNvSpPr>
                <a:spLocks noChangeArrowheads="1"/>
              </p:cNvSpPr>
              <p:nvPr/>
            </p:nvSpPr>
            <p:spPr bwMode="auto">
              <a:xfrm>
                <a:off x="985" y="2445"/>
                <a:ext cx="150" cy="10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sp>
            <p:nvSpPr>
              <p:cNvPr id="393247" name="Line 134"/>
              <p:cNvSpPr>
                <a:spLocks noChangeShapeType="1"/>
              </p:cNvSpPr>
              <p:nvPr/>
            </p:nvSpPr>
            <p:spPr bwMode="auto">
              <a:xfrm flipH="1">
                <a:off x="1108" y="2593"/>
                <a:ext cx="61" cy="1"/>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grpSp>
            <p:nvGrpSpPr>
              <p:cNvPr id="393248" name="Group 135"/>
              <p:cNvGrpSpPr>
                <a:grpSpLocks/>
              </p:cNvGrpSpPr>
              <p:nvPr/>
            </p:nvGrpSpPr>
            <p:grpSpPr bwMode="auto">
              <a:xfrm>
                <a:off x="921" y="2635"/>
                <a:ext cx="277" cy="38"/>
                <a:chOff x="921" y="2635"/>
                <a:chExt cx="277" cy="38"/>
              </a:xfrm>
            </p:grpSpPr>
            <p:sp>
              <p:nvSpPr>
                <p:cNvPr id="393249" name="Freeform 136"/>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50" name="Freeform 137"/>
                <p:cNvSpPr>
                  <a:spLocks/>
                </p:cNvSpPr>
                <p:nvPr/>
              </p:nvSpPr>
              <p:spPr bwMode="auto">
                <a:xfrm>
                  <a:off x="921" y="2635"/>
                  <a:ext cx="277" cy="28"/>
                </a:xfrm>
                <a:custGeom>
                  <a:avLst/>
                  <a:gdLst>
                    <a:gd name="T0" fmla="*/ 0 w 277"/>
                    <a:gd name="T1" fmla="*/ 28 h 28"/>
                    <a:gd name="T2" fmla="*/ 33 w 277"/>
                    <a:gd name="T3" fmla="*/ 0 h 28"/>
                    <a:gd name="T4" fmla="*/ 245 w 277"/>
                    <a:gd name="T5" fmla="*/ 0 h 28"/>
                    <a:gd name="T6" fmla="*/ 277 w 277"/>
                    <a:gd name="T7" fmla="*/ 28 h 28"/>
                    <a:gd name="T8" fmla="*/ 0 w 277"/>
                    <a:gd name="T9" fmla="*/ 28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 h="28">
                      <a:moveTo>
                        <a:pt x="0" y="28"/>
                      </a:moveTo>
                      <a:lnTo>
                        <a:pt x="33" y="0"/>
                      </a:lnTo>
                      <a:lnTo>
                        <a:pt x="245" y="0"/>
                      </a:lnTo>
                      <a:lnTo>
                        <a:pt x="277" y="28"/>
                      </a:lnTo>
                      <a:lnTo>
                        <a:pt x="0" y="28"/>
                      </a:lnTo>
                      <a:close/>
                    </a:path>
                  </a:pathLst>
                </a:custGeom>
                <a:solidFill>
                  <a:srgbClr val="C9C9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393251" name="Rectangle 138"/>
                <p:cNvSpPr>
                  <a:spLocks noChangeArrowheads="1"/>
                </p:cNvSpPr>
                <p:nvPr/>
              </p:nvSpPr>
              <p:spPr bwMode="auto">
                <a:xfrm>
                  <a:off x="923" y="2662"/>
                  <a:ext cx="274" cy="11"/>
                </a:xfrm>
                <a:prstGeom prst="rect">
                  <a:avLst/>
                </a:prstGeom>
                <a:solidFill>
                  <a:srgbClr val="BA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b="1">
                    <a:solidFill>
                      <a:srgbClr val="000099"/>
                    </a:solidFill>
                  </a:endParaRPr>
                </a:p>
              </p:txBody>
            </p:sp>
          </p:grpSp>
        </p:grpSp>
      </p:grpSp>
      <p:sp>
        <p:nvSpPr>
          <p:cNvPr id="393235" name="Line 139"/>
          <p:cNvSpPr>
            <a:spLocks noChangeShapeType="1"/>
          </p:cNvSpPr>
          <p:nvPr/>
        </p:nvSpPr>
        <p:spPr bwMode="auto">
          <a:xfrm>
            <a:off x="110365" y="3829645"/>
            <a:ext cx="2436944" cy="0"/>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3236" name="AutoShape 140"/>
          <p:cNvSpPr>
            <a:spLocks noChangeArrowheads="1"/>
          </p:cNvSpPr>
          <p:nvPr/>
        </p:nvSpPr>
        <p:spPr bwMode="auto">
          <a:xfrm flipV="1">
            <a:off x="1532632" y="3831233"/>
            <a:ext cx="509058" cy="1211262"/>
          </a:xfrm>
          <a:prstGeom prst="upArrow">
            <a:avLst>
              <a:gd name="adj1" fmla="val 50000"/>
              <a:gd name="adj2" fmla="val 64443"/>
            </a:avLst>
          </a:prstGeom>
          <a:solidFill>
            <a:srgbClr val="FFFF99"/>
          </a:solidFill>
          <a:ln w="9525" algn="ctr">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393237" name="Line 141"/>
          <p:cNvSpPr>
            <a:spLocks noChangeShapeType="1"/>
          </p:cNvSpPr>
          <p:nvPr/>
        </p:nvSpPr>
        <p:spPr bwMode="auto">
          <a:xfrm>
            <a:off x="110365" y="3277195"/>
            <a:ext cx="2335477" cy="0"/>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Tree>
    <p:extLst>
      <p:ext uri="{BB962C8B-B14F-4D97-AF65-F5344CB8AC3E}">
        <p14:creationId xmlns:p14="http://schemas.microsoft.com/office/powerpoint/2010/main" val="297975309"/>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Rectangle 2"/>
          <p:cNvSpPr>
            <a:spLocks noGrp="1" noChangeArrowheads="1"/>
          </p:cNvSpPr>
          <p:nvPr>
            <p:ph type="title"/>
          </p:nvPr>
        </p:nvSpPr>
        <p:spPr/>
        <p:txBody>
          <a:bodyPr/>
          <a:lstStyle/>
          <a:p>
            <a:pPr algn="ctr" eaLnBrk="1" hangingPunct="1"/>
            <a:r>
              <a:rPr lang="zh-CN" altLang="en-US" dirty="0" smtClean="0">
                <a:ea typeface="黑体" pitchFamily="49" charset="-122"/>
              </a:rPr>
              <a:t>套接字的作用 </a:t>
            </a:r>
          </a:p>
        </p:txBody>
      </p:sp>
      <p:sp>
        <p:nvSpPr>
          <p:cNvPr id="794627" name="Rectangle 3"/>
          <p:cNvSpPr>
            <a:spLocks noGrp="1" noChangeArrowheads="1"/>
          </p:cNvSpPr>
          <p:nvPr>
            <p:ph idx="1"/>
          </p:nvPr>
        </p:nvSpPr>
        <p:spPr>
          <a:no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r>
              <a:rPr lang="zh-CN" altLang="en-US" sz="2800" dirty="0">
                <a:ea typeface="黑体" pitchFamily="49" charset="-122"/>
              </a:rPr>
              <a:t>当应用进程需要使用网络进行通信时就发出系统调用，请求操作系统为其创建“套接字”，以便把网络通信所需要的系统资源</a:t>
            </a:r>
            <a:r>
              <a:rPr lang="zh-CN" altLang="en-GB" sz="2800" dirty="0">
                <a:ea typeface="黑体" pitchFamily="49" charset="-122"/>
              </a:rPr>
              <a:t>分配给该应用进程。</a:t>
            </a:r>
          </a:p>
          <a:p>
            <a:r>
              <a:rPr lang="zh-CN" altLang="en-GB" sz="2800" dirty="0">
                <a:ea typeface="黑体" pitchFamily="49" charset="-122"/>
              </a:rPr>
              <a:t>操作系统为这些资源的总和用一个叫做</a:t>
            </a:r>
            <a:r>
              <a:rPr lang="zh-CN" altLang="en-GB" sz="2800" dirty="0">
                <a:solidFill>
                  <a:srgbClr val="FF0000"/>
                </a:solidFill>
                <a:ea typeface="黑体" pitchFamily="49" charset="-122"/>
              </a:rPr>
              <a:t>套接字描述符</a:t>
            </a:r>
            <a:r>
              <a:rPr lang="zh-CN" altLang="en-GB" sz="2800" dirty="0">
                <a:ea typeface="黑体" pitchFamily="49" charset="-122"/>
              </a:rPr>
              <a:t>的号码来表示，并把此号码返回给应用进程。应用进程所进行的网络操作都必须使用这个号码。</a:t>
            </a:r>
          </a:p>
          <a:p>
            <a:r>
              <a:rPr lang="zh-CN" altLang="en-GB" sz="2800" dirty="0">
                <a:ea typeface="黑体" pitchFamily="49" charset="-122"/>
              </a:rPr>
              <a:t>通信完毕后，应用进程通过一个关闭套接字的系统调用通知操作系统回收与该“号码”相关的所有资源。</a:t>
            </a:r>
            <a:endParaRPr lang="zh-CN" altLang="en-US" sz="2800" dirty="0">
              <a:ea typeface="黑体" pitchFamily="49" charset="-122"/>
            </a:endParaRPr>
          </a:p>
        </p:txBody>
      </p:sp>
    </p:spTree>
    <p:extLst>
      <p:ext uri="{BB962C8B-B14F-4D97-AF65-F5344CB8AC3E}">
        <p14:creationId xmlns:p14="http://schemas.microsoft.com/office/powerpoint/2010/main" val="3791964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94627">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94627">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Rectangle 32"/>
          <p:cNvSpPr>
            <a:spLocks noChangeArrowheads="1"/>
          </p:cNvSpPr>
          <p:nvPr/>
        </p:nvSpPr>
        <p:spPr bwMode="auto">
          <a:xfrm>
            <a:off x="501203" y="1283048"/>
            <a:ext cx="9204325" cy="4941887"/>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97315" name="Rectangle 4"/>
          <p:cNvSpPr>
            <a:spLocks noChangeArrowheads="1"/>
          </p:cNvSpPr>
          <p:nvPr/>
        </p:nvSpPr>
        <p:spPr bwMode="auto">
          <a:xfrm>
            <a:off x="1080773" y="2456210"/>
            <a:ext cx="2903008" cy="3014663"/>
          </a:xfrm>
          <a:prstGeom prst="rect">
            <a:avLst/>
          </a:prstGeom>
          <a:solidFill>
            <a:srgbClr val="FFFF99"/>
          </a:solidFill>
          <a:ln w="9525">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397316" name="Text Box 5"/>
          <p:cNvSpPr txBox="1">
            <a:spLocks noChangeArrowheads="1"/>
          </p:cNvSpPr>
          <p:nvPr/>
        </p:nvSpPr>
        <p:spPr bwMode="auto">
          <a:xfrm>
            <a:off x="866505" y="1794222"/>
            <a:ext cx="3281669" cy="707886"/>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2000" b="1">
                <a:solidFill>
                  <a:srgbClr val="000099"/>
                </a:solidFill>
                <a:latin typeface="Arial" charset="0"/>
                <a:ea typeface="黑体" pitchFamily="49" charset="-122"/>
              </a:rPr>
              <a:t>套接字描述符表</a:t>
            </a:r>
          </a:p>
          <a:p>
            <a:pPr algn="ctr" eaLnBrk="1" hangingPunct="1"/>
            <a:r>
              <a:rPr lang="zh-CN" altLang="en-US" sz="2000" b="1">
                <a:solidFill>
                  <a:srgbClr val="000099"/>
                </a:solidFill>
                <a:latin typeface="Arial" charset="0"/>
                <a:ea typeface="黑体" pitchFamily="49" charset="-122"/>
              </a:rPr>
              <a:t>（每一个进程一个描述符）</a:t>
            </a:r>
          </a:p>
        </p:txBody>
      </p:sp>
      <p:sp>
        <p:nvSpPr>
          <p:cNvPr id="397317" name="Line 6"/>
          <p:cNvSpPr>
            <a:spLocks noChangeShapeType="1"/>
          </p:cNvSpPr>
          <p:nvPr/>
        </p:nvSpPr>
        <p:spPr bwMode="auto">
          <a:xfrm>
            <a:off x="1080773" y="28753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18" name="Line 7"/>
          <p:cNvSpPr>
            <a:spLocks noChangeShapeType="1"/>
          </p:cNvSpPr>
          <p:nvPr/>
        </p:nvSpPr>
        <p:spPr bwMode="auto">
          <a:xfrm>
            <a:off x="1080773" y="32944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19" name="Line 8"/>
          <p:cNvSpPr>
            <a:spLocks noChangeShapeType="1"/>
          </p:cNvSpPr>
          <p:nvPr/>
        </p:nvSpPr>
        <p:spPr bwMode="auto">
          <a:xfrm>
            <a:off x="1080773" y="37135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20" name="Line 9"/>
          <p:cNvSpPr>
            <a:spLocks noChangeShapeType="1"/>
          </p:cNvSpPr>
          <p:nvPr/>
        </p:nvSpPr>
        <p:spPr bwMode="auto">
          <a:xfrm>
            <a:off x="1080773" y="41326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21" name="Line 10"/>
          <p:cNvSpPr>
            <a:spLocks noChangeShapeType="1"/>
          </p:cNvSpPr>
          <p:nvPr/>
        </p:nvSpPr>
        <p:spPr bwMode="auto">
          <a:xfrm>
            <a:off x="1080773" y="45517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22" name="Text Box 11"/>
          <p:cNvSpPr txBox="1">
            <a:spLocks noChangeArrowheads="1"/>
          </p:cNvSpPr>
          <p:nvPr/>
        </p:nvSpPr>
        <p:spPr bwMode="auto">
          <a:xfrm>
            <a:off x="640507" y="2420888"/>
            <a:ext cx="583814" cy="2092881"/>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30000"/>
              </a:lnSpc>
            </a:pPr>
            <a:r>
              <a:rPr lang="en-US" altLang="zh-CN" sz="2000" b="1" dirty="0">
                <a:solidFill>
                  <a:srgbClr val="000099"/>
                </a:solidFill>
                <a:latin typeface="Arial" charset="0"/>
                <a:ea typeface="黑体" pitchFamily="49" charset="-122"/>
              </a:rPr>
              <a:t>0</a:t>
            </a:r>
            <a:r>
              <a:rPr lang="zh-CN" altLang="en-US" sz="2000" b="1" dirty="0">
                <a:solidFill>
                  <a:srgbClr val="000099"/>
                </a:solidFill>
                <a:latin typeface="Arial" charset="0"/>
                <a:ea typeface="黑体" pitchFamily="49" charset="-122"/>
              </a:rPr>
              <a:t>：</a:t>
            </a:r>
          </a:p>
          <a:p>
            <a:pPr eaLnBrk="1" hangingPunct="1">
              <a:lnSpc>
                <a:spcPct val="130000"/>
              </a:lnSpc>
            </a:pPr>
            <a:r>
              <a:rPr lang="en-US" altLang="zh-CN" sz="2000" b="1" dirty="0">
                <a:solidFill>
                  <a:srgbClr val="000099"/>
                </a:solidFill>
                <a:latin typeface="Arial" charset="0"/>
                <a:ea typeface="黑体" pitchFamily="49" charset="-122"/>
              </a:rPr>
              <a:t>1</a:t>
            </a:r>
            <a:r>
              <a:rPr lang="zh-CN" altLang="en-US" sz="2000" b="1" dirty="0">
                <a:solidFill>
                  <a:srgbClr val="000099"/>
                </a:solidFill>
                <a:latin typeface="Arial" charset="0"/>
                <a:ea typeface="黑体" pitchFamily="49" charset="-122"/>
              </a:rPr>
              <a:t>：</a:t>
            </a:r>
          </a:p>
          <a:p>
            <a:pPr eaLnBrk="1" hangingPunct="1">
              <a:lnSpc>
                <a:spcPct val="130000"/>
              </a:lnSpc>
            </a:pPr>
            <a:r>
              <a:rPr lang="en-US" altLang="zh-CN" sz="2000" b="1" dirty="0">
                <a:solidFill>
                  <a:srgbClr val="000099"/>
                </a:solidFill>
                <a:latin typeface="Arial" charset="0"/>
                <a:ea typeface="黑体" pitchFamily="49" charset="-122"/>
              </a:rPr>
              <a:t>2</a:t>
            </a:r>
            <a:r>
              <a:rPr lang="zh-CN" altLang="en-US" sz="2000" b="1" dirty="0">
                <a:solidFill>
                  <a:srgbClr val="000099"/>
                </a:solidFill>
                <a:latin typeface="Arial" charset="0"/>
                <a:ea typeface="黑体" pitchFamily="49" charset="-122"/>
              </a:rPr>
              <a:t>：</a:t>
            </a:r>
          </a:p>
          <a:p>
            <a:pPr eaLnBrk="1" hangingPunct="1">
              <a:lnSpc>
                <a:spcPct val="130000"/>
              </a:lnSpc>
            </a:pPr>
            <a:r>
              <a:rPr lang="en-US" altLang="zh-CN" sz="2000" b="1" dirty="0">
                <a:solidFill>
                  <a:srgbClr val="000099"/>
                </a:solidFill>
                <a:latin typeface="Arial" charset="0"/>
                <a:ea typeface="黑体" pitchFamily="49" charset="-122"/>
              </a:rPr>
              <a:t>3</a:t>
            </a:r>
            <a:r>
              <a:rPr lang="zh-CN" altLang="en-US" sz="2000" b="1" dirty="0">
                <a:solidFill>
                  <a:srgbClr val="000099"/>
                </a:solidFill>
                <a:latin typeface="Arial" charset="0"/>
                <a:ea typeface="黑体" pitchFamily="49" charset="-122"/>
              </a:rPr>
              <a:t>：</a:t>
            </a:r>
          </a:p>
          <a:p>
            <a:pPr eaLnBrk="1" hangingPunct="1">
              <a:lnSpc>
                <a:spcPct val="130000"/>
              </a:lnSpc>
            </a:pPr>
            <a:r>
              <a:rPr lang="en-US" altLang="zh-CN" sz="2000" b="1" dirty="0">
                <a:solidFill>
                  <a:srgbClr val="000099"/>
                </a:solidFill>
                <a:latin typeface="Arial" charset="0"/>
                <a:ea typeface="黑体" pitchFamily="49" charset="-122"/>
              </a:rPr>
              <a:t>4</a:t>
            </a:r>
            <a:r>
              <a:rPr lang="zh-CN" altLang="en-US" sz="2000" b="1" dirty="0">
                <a:solidFill>
                  <a:srgbClr val="000099"/>
                </a:solidFill>
                <a:latin typeface="Arial" charset="0"/>
                <a:ea typeface="黑体" pitchFamily="49" charset="-122"/>
              </a:rPr>
              <a:t>：</a:t>
            </a:r>
          </a:p>
        </p:txBody>
      </p:sp>
      <p:sp>
        <p:nvSpPr>
          <p:cNvPr id="397323" name="Line 13"/>
          <p:cNvSpPr>
            <a:spLocks noChangeShapeType="1"/>
          </p:cNvSpPr>
          <p:nvPr/>
        </p:nvSpPr>
        <p:spPr bwMode="auto">
          <a:xfrm>
            <a:off x="2492721" y="2673697"/>
            <a:ext cx="1822979" cy="0"/>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24" name="Oval 14"/>
          <p:cNvSpPr>
            <a:spLocks noChangeArrowheads="1"/>
          </p:cNvSpPr>
          <p:nvPr/>
        </p:nvSpPr>
        <p:spPr bwMode="auto">
          <a:xfrm>
            <a:off x="2418771" y="2584798"/>
            <a:ext cx="165100" cy="166687"/>
          </a:xfrm>
          <a:prstGeom prst="ellipse">
            <a:avLst/>
          </a:prstGeom>
          <a:solidFill>
            <a:schemeClr val="fo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97325" name="Rectangle 15"/>
          <p:cNvSpPr>
            <a:spLocks noChangeArrowheads="1"/>
          </p:cNvSpPr>
          <p:nvPr/>
        </p:nvSpPr>
        <p:spPr bwMode="auto">
          <a:xfrm>
            <a:off x="6388050" y="2456209"/>
            <a:ext cx="2903008" cy="3517900"/>
          </a:xfrm>
          <a:prstGeom prst="rect">
            <a:avLst/>
          </a:prstGeom>
          <a:solidFill>
            <a:srgbClr val="FFCCFF"/>
          </a:solidFill>
          <a:ln w="9525">
            <a:solidFill>
              <a:schemeClr val="folHlink"/>
            </a:solidFill>
            <a:miter lim="800000"/>
            <a:headEnd/>
            <a:tailEnd/>
          </a:ln>
          <a:effectLst>
            <a:outerShdw dist="35921" dir="2700000" algn="ctr" rotWithShape="0">
              <a:schemeClr val="bg2"/>
            </a:outerShdw>
          </a:effectLst>
        </p:spPr>
        <p:txBody>
          <a:bodyPr wrap="none" anchor="ctr"/>
          <a:lstStyle/>
          <a:p>
            <a:pPr eaLnBrk="1" hangingPunct="1"/>
            <a:endParaRPr lang="zh-CN" altLang="en-US" b="1">
              <a:solidFill>
                <a:srgbClr val="000099"/>
              </a:solidFill>
            </a:endParaRPr>
          </a:p>
        </p:txBody>
      </p:sp>
      <p:sp>
        <p:nvSpPr>
          <p:cNvPr id="397326" name="Rectangle 16"/>
          <p:cNvSpPr>
            <a:spLocks noChangeArrowheads="1"/>
          </p:cNvSpPr>
          <p:nvPr/>
        </p:nvSpPr>
        <p:spPr bwMode="auto">
          <a:xfrm>
            <a:off x="6398369" y="3294410"/>
            <a:ext cx="2889250" cy="166687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97327" name="Line 17"/>
          <p:cNvSpPr>
            <a:spLocks noChangeShapeType="1"/>
          </p:cNvSpPr>
          <p:nvPr/>
        </p:nvSpPr>
        <p:spPr bwMode="auto">
          <a:xfrm>
            <a:off x="6388050" y="28753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28" name="Line 18"/>
          <p:cNvSpPr>
            <a:spLocks noChangeShapeType="1"/>
          </p:cNvSpPr>
          <p:nvPr/>
        </p:nvSpPr>
        <p:spPr bwMode="auto">
          <a:xfrm>
            <a:off x="6388050" y="32944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29" name="Line 19"/>
          <p:cNvSpPr>
            <a:spLocks noChangeShapeType="1"/>
          </p:cNvSpPr>
          <p:nvPr/>
        </p:nvSpPr>
        <p:spPr bwMode="auto">
          <a:xfrm>
            <a:off x="6388050" y="37135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30" name="Line 20"/>
          <p:cNvSpPr>
            <a:spLocks noChangeShapeType="1"/>
          </p:cNvSpPr>
          <p:nvPr/>
        </p:nvSpPr>
        <p:spPr bwMode="auto">
          <a:xfrm>
            <a:off x="6388050" y="41326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31" name="Line 21"/>
          <p:cNvSpPr>
            <a:spLocks noChangeShapeType="1"/>
          </p:cNvSpPr>
          <p:nvPr/>
        </p:nvSpPr>
        <p:spPr bwMode="auto">
          <a:xfrm>
            <a:off x="6388050" y="4551709"/>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32" name="Line 22"/>
          <p:cNvSpPr>
            <a:spLocks noChangeShapeType="1"/>
          </p:cNvSpPr>
          <p:nvPr/>
        </p:nvSpPr>
        <p:spPr bwMode="auto">
          <a:xfrm>
            <a:off x="6388050" y="4969222"/>
            <a:ext cx="2903008"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33" name="Line 24"/>
          <p:cNvSpPr>
            <a:spLocks noChangeShapeType="1"/>
          </p:cNvSpPr>
          <p:nvPr/>
        </p:nvSpPr>
        <p:spPr bwMode="auto">
          <a:xfrm>
            <a:off x="2492721" y="3094384"/>
            <a:ext cx="1822979" cy="0"/>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34" name="Oval 25"/>
          <p:cNvSpPr>
            <a:spLocks noChangeArrowheads="1"/>
          </p:cNvSpPr>
          <p:nvPr/>
        </p:nvSpPr>
        <p:spPr bwMode="auto">
          <a:xfrm>
            <a:off x="2418771" y="3007072"/>
            <a:ext cx="165100" cy="165100"/>
          </a:xfrm>
          <a:prstGeom prst="ellipse">
            <a:avLst/>
          </a:prstGeom>
          <a:solidFill>
            <a:schemeClr val="fo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97335" name="Line 27"/>
          <p:cNvSpPr>
            <a:spLocks noChangeShapeType="1"/>
          </p:cNvSpPr>
          <p:nvPr/>
        </p:nvSpPr>
        <p:spPr bwMode="auto">
          <a:xfrm>
            <a:off x="2492721" y="3518247"/>
            <a:ext cx="1822979" cy="0"/>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36" name="Oval 28"/>
          <p:cNvSpPr>
            <a:spLocks noChangeArrowheads="1"/>
          </p:cNvSpPr>
          <p:nvPr/>
        </p:nvSpPr>
        <p:spPr bwMode="auto">
          <a:xfrm>
            <a:off x="2418771" y="3429347"/>
            <a:ext cx="165100" cy="166687"/>
          </a:xfrm>
          <a:prstGeom prst="ellipse">
            <a:avLst/>
          </a:prstGeom>
          <a:solidFill>
            <a:schemeClr val="fo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97337" name="Line 30"/>
          <p:cNvSpPr>
            <a:spLocks noChangeShapeType="1"/>
          </p:cNvSpPr>
          <p:nvPr/>
        </p:nvSpPr>
        <p:spPr bwMode="auto">
          <a:xfrm>
            <a:off x="2492721" y="3940522"/>
            <a:ext cx="1822979" cy="0"/>
          </a:xfrm>
          <a:prstGeom prst="line">
            <a:avLst/>
          </a:prstGeom>
          <a:noFill/>
          <a:ln w="3810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38" name="Oval 31"/>
          <p:cNvSpPr>
            <a:spLocks noChangeArrowheads="1"/>
          </p:cNvSpPr>
          <p:nvPr/>
        </p:nvSpPr>
        <p:spPr bwMode="auto">
          <a:xfrm>
            <a:off x="2418771" y="3851623"/>
            <a:ext cx="165100" cy="166687"/>
          </a:xfrm>
          <a:prstGeom prst="ellipse">
            <a:avLst/>
          </a:prstGeom>
          <a:solidFill>
            <a:schemeClr val="fo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97339" name="Text Box 33"/>
          <p:cNvSpPr txBox="1">
            <a:spLocks noChangeArrowheads="1"/>
          </p:cNvSpPr>
          <p:nvPr/>
        </p:nvSpPr>
        <p:spPr bwMode="auto">
          <a:xfrm>
            <a:off x="4349640" y="1268760"/>
            <a:ext cx="1620957" cy="523220"/>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2800" b="1">
                <a:solidFill>
                  <a:srgbClr val="000099"/>
                </a:solidFill>
                <a:latin typeface="Arial" charset="0"/>
                <a:ea typeface="黑体" pitchFamily="49" charset="-122"/>
              </a:rPr>
              <a:t>操作系统</a:t>
            </a:r>
          </a:p>
        </p:txBody>
      </p:sp>
      <p:sp>
        <p:nvSpPr>
          <p:cNvPr id="397340" name="Text Box 34"/>
          <p:cNvSpPr txBox="1">
            <a:spLocks noChangeArrowheads="1"/>
          </p:cNvSpPr>
          <p:nvPr/>
        </p:nvSpPr>
        <p:spPr bwMode="auto">
          <a:xfrm>
            <a:off x="6636637" y="2010122"/>
            <a:ext cx="2249334" cy="400110"/>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2000" b="1" dirty="0">
                <a:solidFill>
                  <a:srgbClr val="000099"/>
                </a:solidFill>
                <a:latin typeface="Arial" charset="0"/>
                <a:ea typeface="黑体" pitchFamily="49" charset="-122"/>
              </a:rPr>
              <a:t>套接字的数据结构</a:t>
            </a:r>
          </a:p>
        </p:txBody>
      </p:sp>
      <p:sp>
        <p:nvSpPr>
          <p:cNvPr id="397341" name="Text Box 35"/>
          <p:cNvSpPr txBox="1">
            <a:spLocks noChangeArrowheads="1"/>
          </p:cNvSpPr>
          <p:nvPr/>
        </p:nvSpPr>
        <p:spPr bwMode="auto">
          <a:xfrm>
            <a:off x="6480868" y="2473673"/>
            <a:ext cx="2056973"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a:solidFill>
                  <a:srgbClr val="000099"/>
                </a:solidFill>
                <a:latin typeface="Arial" charset="0"/>
                <a:ea typeface="黑体" pitchFamily="49" charset="-122"/>
              </a:rPr>
              <a:t>协议族：</a:t>
            </a:r>
            <a:r>
              <a:rPr lang="en-US" altLang="zh-CN" sz="1800" b="1">
                <a:solidFill>
                  <a:srgbClr val="000099"/>
                </a:solidFill>
                <a:latin typeface="Arial" charset="0"/>
                <a:ea typeface="黑体" pitchFamily="49" charset="-122"/>
              </a:rPr>
              <a:t>PF_INET</a:t>
            </a:r>
          </a:p>
        </p:txBody>
      </p:sp>
      <p:sp>
        <p:nvSpPr>
          <p:cNvPr id="397342" name="Text Box 36"/>
          <p:cNvSpPr txBox="1">
            <a:spLocks noChangeArrowheads="1"/>
          </p:cNvSpPr>
          <p:nvPr/>
        </p:nvSpPr>
        <p:spPr bwMode="auto">
          <a:xfrm>
            <a:off x="6505110" y="2883247"/>
            <a:ext cx="2651688"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a:solidFill>
                  <a:srgbClr val="000099"/>
                </a:solidFill>
                <a:latin typeface="Arial" charset="0"/>
                <a:ea typeface="黑体" pitchFamily="49" charset="-122"/>
              </a:rPr>
              <a:t>服务：</a:t>
            </a:r>
            <a:r>
              <a:rPr lang="en-US" altLang="zh-CN" sz="1800" b="1">
                <a:solidFill>
                  <a:srgbClr val="000099"/>
                </a:solidFill>
                <a:latin typeface="Arial" charset="0"/>
                <a:ea typeface="黑体" pitchFamily="49" charset="-122"/>
              </a:rPr>
              <a:t>SOCK_STREAM</a:t>
            </a:r>
          </a:p>
        </p:txBody>
      </p:sp>
      <p:sp>
        <p:nvSpPr>
          <p:cNvPr id="397343" name="Text Box 37"/>
          <p:cNvSpPr txBox="1">
            <a:spLocks noChangeArrowheads="1"/>
          </p:cNvSpPr>
          <p:nvPr/>
        </p:nvSpPr>
        <p:spPr bwMode="auto">
          <a:xfrm>
            <a:off x="6512451" y="3292822"/>
            <a:ext cx="1680909"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dirty="0">
                <a:solidFill>
                  <a:srgbClr val="000099"/>
                </a:solidFill>
                <a:latin typeface="Arial" charset="0"/>
                <a:ea typeface="黑体" pitchFamily="49" charset="-122"/>
              </a:rPr>
              <a:t>本地 </a:t>
            </a:r>
            <a:r>
              <a:rPr lang="en-US" altLang="zh-CN" sz="1800" b="1" dirty="0">
                <a:solidFill>
                  <a:srgbClr val="000099"/>
                </a:solidFill>
                <a:latin typeface="Arial" charset="0"/>
                <a:ea typeface="黑体" pitchFamily="49" charset="-122"/>
              </a:rPr>
              <a:t>IP </a:t>
            </a:r>
            <a:r>
              <a:rPr lang="zh-CN" altLang="en-US" sz="1800" b="1" dirty="0">
                <a:solidFill>
                  <a:srgbClr val="000099"/>
                </a:solidFill>
                <a:latin typeface="Arial" charset="0"/>
                <a:ea typeface="黑体" pitchFamily="49" charset="-122"/>
              </a:rPr>
              <a:t>地址：</a:t>
            </a:r>
          </a:p>
        </p:txBody>
      </p:sp>
      <p:sp>
        <p:nvSpPr>
          <p:cNvPr id="397344" name="Text Box 38"/>
          <p:cNvSpPr txBox="1">
            <a:spLocks noChangeArrowheads="1"/>
          </p:cNvSpPr>
          <p:nvPr/>
        </p:nvSpPr>
        <p:spPr bwMode="auto">
          <a:xfrm>
            <a:off x="6512451" y="3702398"/>
            <a:ext cx="1680909"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a:solidFill>
                  <a:srgbClr val="000099"/>
                </a:solidFill>
                <a:latin typeface="Arial" charset="0"/>
                <a:ea typeface="黑体" pitchFamily="49" charset="-122"/>
              </a:rPr>
              <a:t>远地 </a:t>
            </a:r>
            <a:r>
              <a:rPr lang="en-US" altLang="zh-CN" sz="1800" b="1">
                <a:solidFill>
                  <a:srgbClr val="000099"/>
                </a:solidFill>
                <a:latin typeface="Arial" charset="0"/>
                <a:ea typeface="黑体" pitchFamily="49" charset="-122"/>
              </a:rPr>
              <a:t>IP </a:t>
            </a:r>
            <a:r>
              <a:rPr lang="zh-CN" altLang="en-US" sz="1800" b="1">
                <a:solidFill>
                  <a:srgbClr val="000099"/>
                </a:solidFill>
                <a:latin typeface="Arial" charset="0"/>
                <a:ea typeface="黑体" pitchFamily="49" charset="-122"/>
              </a:rPr>
              <a:t>地址：</a:t>
            </a:r>
          </a:p>
        </p:txBody>
      </p:sp>
      <p:sp>
        <p:nvSpPr>
          <p:cNvPr id="397345" name="Text Box 39"/>
          <p:cNvSpPr txBox="1">
            <a:spLocks noChangeArrowheads="1"/>
          </p:cNvSpPr>
          <p:nvPr/>
        </p:nvSpPr>
        <p:spPr bwMode="auto">
          <a:xfrm>
            <a:off x="6512451" y="4110385"/>
            <a:ext cx="1338828"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a:solidFill>
                  <a:srgbClr val="000099"/>
                </a:solidFill>
                <a:latin typeface="Arial" charset="0"/>
                <a:ea typeface="黑体" pitchFamily="49" charset="-122"/>
              </a:rPr>
              <a:t>本地端口：</a:t>
            </a:r>
          </a:p>
        </p:txBody>
      </p:sp>
      <p:sp>
        <p:nvSpPr>
          <p:cNvPr id="397346" name="Text Box 40"/>
          <p:cNvSpPr txBox="1">
            <a:spLocks noChangeArrowheads="1"/>
          </p:cNvSpPr>
          <p:nvPr/>
        </p:nvSpPr>
        <p:spPr bwMode="auto">
          <a:xfrm>
            <a:off x="6512451" y="4523135"/>
            <a:ext cx="1338828"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1800" b="1">
                <a:solidFill>
                  <a:srgbClr val="000099"/>
                </a:solidFill>
                <a:latin typeface="Arial" charset="0"/>
                <a:ea typeface="黑体" pitchFamily="49" charset="-122"/>
              </a:rPr>
              <a:t>远地端口：</a:t>
            </a:r>
          </a:p>
        </p:txBody>
      </p:sp>
      <p:sp>
        <p:nvSpPr>
          <p:cNvPr id="397347" name="Text Box 41"/>
          <p:cNvSpPr txBox="1">
            <a:spLocks noChangeArrowheads="1"/>
          </p:cNvSpPr>
          <p:nvPr/>
        </p:nvSpPr>
        <p:spPr bwMode="auto">
          <a:xfrm rot="5400000">
            <a:off x="2374212" y="4723050"/>
            <a:ext cx="646331" cy="646331"/>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b="1">
                <a:solidFill>
                  <a:srgbClr val="000099"/>
                </a:solidFill>
                <a:latin typeface="Arial" charset="0"/>
                <a:ea typeface="黑体" pitchFamily="49" charset="-122"/>
                <a:sym typeface="Symbol" pitchFamily="18" charset="2"/>
              </a:rPr>
              <a:t></a:t>
            </a:r>
          </a:p>
        </p:txBody>
      </p:sp>
      <p:sp>
        <p:nvSpPr>
          <p:cNvPr id="397348" name="Text Box 42"/>
          <p:cNvSpPr txBox="1">
            <a:spLocks noChangeArrowheads="1"/>
          </p:cNvSpPr>
          <p:nvPr/>
        </p:nvSpPr>
        <p:spPr bwMode="auto">
          <a:xfrm rot="5400000">
            <a:off x="7762318" y="5224700"/>
            <a:ext cx="646331" cy="646331"/>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b="1">
                <a:solidFill>
                  <a:srgbClr val="000099"/>
                </a:solidFill>
                <a:latin typeface="Arial" charset="0"/>
                <a:ea typeface="黑体" pitchFamily="49" charset="-122"/>
                <a:sym typeface="Symbol" pitchFamily="18" charset="2"/>
              </a:rPr>
              <a:t></a:t>
            </a:r>
          </a:p>
        </p:txBody>
      </p:sp>
      <p:sp>
        <p:nvSpPr>
          <p:cNvPr id="397349" name="Freeform 43"/>
          <p:cNvSpPr>
            <a:spLocks/>
          </p:cNvSpPr>
          <p:nvPr/>
        </p:nvSpPr>
        <p:spPr bwMode="auto">
          <a:xfrm>
            <a:off x="2492722" y="2672109"/>
            <a:ext cx="3898768" cy="1689100"/>
          </a:xfrm>
          <a:custGeom>
            <a:avLst/>
            <a:gdLst>
              <a:gd name="T0" fmla="*/ 0 w 2133"/>
              <a:gd name="T1" fmla="*/ 2147483646 h 915"/>
              <a:gd name="T2" fmla="*/ 2147483646 w 2133"/>
              <a:gd name="T3" fmla="*/ 2147483646 h 915"/>
              <a:gd name="T4" fmla="*/ 2147483646 w 2133"/>
              <a:gd name="T5" fmla="*/ 2147483646 h 915"/>
              <a:gd name="T6" fmla="*/ 2147483646 w 2133"/>
              <a:gd name="T7" fmla="*/ 2147483646 h 915"/>
              <a:gd name="T8" fmla="*/ 2147483646 w 2133"/>
              <a:gd name="T9" fmla="*/ 2147483646 h 915"/>
              <a:gd name="T10" fmla="*/ 2147483646 w 2133"/>
              <a:gd name="T11" fmla="*/ 2147483646 h 915"/>
              <a:gd name="T12" fmla="*/ 2147483646 w 2133"/>
              <a:gd name="T13" fmla="*/ 2147483646 h 915"/>
              <a:gd name="T14" fmla="*/ 2147483646 w 2133"/>
              <a:gd name="T15" fmla="*/ 2147483646 h 9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3" h="915">
                <a:moveTo>
                  <a:pt x="0" y="899"/>
                </a:moveTo>
                <a:lnTo>
                  <a:pt x="724" y="899"/>
                </a:lnTo>
                <a:cubicBezTo>
                  <a:pt x="912" y="899"/>
                  <a:pt x="1019" y="915"/>
                  <a:pt x="1131" y="901"/>
                </a:cubicBezTo>
                <a:cubicBezTo>
                  <a:pt x="1243" y="887"/>
                  <a:pt x="1341" y="890"/>
                  <a:pt x="1395" y="817"/>
                </a:cubicBezTo>
                <a:cubicBezTo>
                  <a:pt x="1449" y="744"/>
                  <a:pt x="1438" y="568"/>
                  <a:pt x="1455" y="463"/>
                </a:cubicBezTo>
                <a:cubicBezTo>
                  <a:pt x="1472" y="358"/>
                  <a:pt x="1468" y="259"/>
                  <a:pt x="1497" y="187"/>
                </a:cubicBezTo>
                <a:cubicBezTo>
                  <a:pt x="1526" y="115"/>
                  <a:pt x="1523" y="62"/>
                  <a:pt x="1629" y="31"/>
                </a:cubicBezTo>
                <a:cubicBezTo>
                  <a:pt x="1735" y="0"/>
                  <a:pt x="2028" y="7"/>
                  <a:pt x="2133" y="1"/>
                </a:cubicBezTo>
              </a:path>
            </a:pathLst>
          </a:custGeom>
          <a:noFill/>
          <a:ln w="38100" cmpd="sng">
            <a:solidFill>
              <a:schemeClr val="hlink"/>
            </a:solidFill>
            <a:round/>
            <a:headEnd type="none" w="med" len="med"/>
            <a:tailEnd type="triangle" w="med" len="lg"/>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7350" name="Oval 44"/>
          <p:cNvSpPr>
            <a:spLocks noChangeArrowheads="1"/>
          </p:cNvSpPr>
          <p:nvPr/>
        </p:nvSpPr>
        <p:spPr bwMode="auto">
          <a:xfrm>
            <a:off x="2418771" y="4243734"/>
            <a:ext cx="165100" cy="166688"/>
          </a:xfrm>
          <a:prstGeom prst="ellipse">
            <a:avLst/>
          </a:prstGeom>
          <a:solidFill>
            <a:schemeClr val="folHlink"/>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385063" name="Rectangle 2"/>
          <p:cNvSpPr>
            <a:spLocks noGrp="1" noChangeArrowheads="1"/>
          </p:cNvSpPr>
          <p:nvPr>
            <p:ph type="title"/>
          </p:nvPr>
        </p:nvSpPr>
        <p:spPr/>
        <p:txBody>
          <a:bodyPr/>
          <a:lstStyle/>
          <a:p>
            <a:pPr algn="ctr" eaLnBrk="1" hangingPunct="1">
              <a:defRPr/>
            </a:pPr>
            <a:r>
              <a:rPr altLang="en-GB" dirty="0"/>
              <a:t>调用 </a:t>
            </a:r>
            <a:r>
              <a:rPr lang="en-GB" altLang="zh-CN" dirty="0"/>
              <a:t>socket </a:t>
            </a:r>
            <a:r>
              <a:rPr altLang="en-GB" dirty="0"/>
              <a:t>创建套接字 </a:t>
            </a:r>
            <a:endParaRPr dirty="0"/>
          </a:p>
        </p:txBody>
      </p:sp>
    </p:spTree>
    <p:extLst>
      <p:ext uri="{BB962C8B-B14F-4D97-AF65-F5344CB8AC3E}">
        <p14:creationId xmlns:p14="http://schemas.microsoft.com/office/powerpoint/2010/main" val="1541150876"/>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2"/>
          <p:cNvSpPr>
            <a:spLocks noGrp="1" noChangeArrowheads="1"/>
          </p:cNvSpPr>
          <p:nvPr>
            <p:ph type="title"/>
          </p:nvPr>
        </p:nvSpPr>
        <p:spPr/>
        <p:txBody>
          <a:bodyPr/>
          <a:lstStyle/>
          <a:p>
            <a:pPr eaLnBrk="1" hangingPunct="1"/>
            <a:r>
              <a:rPr lang="en-US" altLang="zh-CN" dirty="0" smtClean="0">
                <a:ea typeface="黑体" pitchFamily="49" charset="-122"/>
              </a:rPr>
              <a:t>6.8.2  </a:t>
            </a:r>
            <a:r>
              <a:rPr lang="zh-CN" altLang="en-US" dirty="0" smtClean="0">
                <a:ea typeface="黑体" pitchFamily="49" charset="-122"/>
              </a:rPr>
              <a:t>几种常用的系统调用 </a:t>
            </a:r>
            <a:endParaRPr lang="zh-CN" altLang="en-US" sz="3600" dirty="0" smtClean="0">
              <a:ea typeface="黑体" pitchFamily="49" charset="-122"/>
            </a:endParaRPr>
          </a:p>
        </p:txBody>
      </p:sp>
      <p:sp>
        <p:nvSpPr>
          <p:cNvPr id="398339" name="Rectangle 3"/>
          <p:cNvSpPr>
            <a:spLocks noGrp="1" noChangeArrowheads="1"/>
          </p:cNvSpPr>
          <p:nvPr>
            <p:ph idx="1"/>
          </p:nvPr>
        </p:nvSpPr>
        <p:spPr/>
        <p:txBody>
          <a:bodyPr/>
          <a:lstStyle/>
          <a:p>
            <a:pPr marL="0" indent="0">
              <a:buNone/>
            </a:pPr>
            <a:r>
              <a:rPr lang="en-US" altLang="zh-CN" sz="4000" dirty="0">
                <a:solidFill>
                  <a:srgbClr val="333399"/>
                </a:solidFill>
                <a:latin typeface="+mj-lt"/>
                <a:ea typeface="黑体" pitchFamily="49" charset="-122"/>
                <a:cs typeface="+mj-cs"/>
              </a:rPr>
              <a:t>1. </a:t>
            </a:r>
            <a:r>
              <a:rPr lang="zh-CN" altLang="en-US" sz="4000" dirty="0">
                <a:solidFill>
                  <a:srgbClr val="333399"/>
                </a:solidFill>
                <a:latin typeface="+mj-lt"/>
                <a:ea typeface="黑体" pitchFamily="49" charset="-122"/>
                <a:cs typeface="+mj-cs"/>
              </a:rPr>
              <a:t>连接建立阶段</a:t>
            </a:r>
            <a:endParaRPr lang="en-US" altLang="zh-CN" sz="4000" dirty="0">
              <a:solidFill>
                <a:srgbClr val="333399"/>
              </a:solidFill>
              <a:latin typeface="+mj-lt"/>
              <a:ea typeface="黑体" pitchFamily="49" charset="-122"/>
              <a:cs typeface="+mj-cs"/>
            </a:endParaRPr>
          </a:p>
          <a:p>
            <a:pPr eaLnBrk="1" hangingPunct="1"/>
            <a:r>
              <a:rPr lang="zh-CN" altLang="en-US" sz="2400" dirty="0" smtClean="0">
                <a:ea typeface="黑体" pitchFamily="49" charset="-122"/>
              </a:rPr>
              <a:t>当套接字被创建后，它的端口号和 </a:t>
            </a:r>
            <a:r>
              <a:rPr lang="en-US" altLang="zh-CN" sz="2400" dirty="0" smtClean="0">
                <a:ea typeface="黑体" pitchFamily="49" charset="-122"/>
              </a:rPr>
              <a:t>IP </a:t>
            </a:r>
            <a:r>
              <a:rPr lang="zh-CN" altLang="en-US" sz="2400" dirty="0" smtClean="0">
                <a:ea typeface="黑体" pitchFamily="49" charset="-122"/>
              </a:rPr>
              <a:t>地址都是空的，因此应用进程要调用 </a:t>
            </a:r>
            <a:r>
              <a:rPr lang="en-US" altLang="zh-CN" sz="2400" dirty="0" smtClean="0">
                <a:ea typeface="黑体" pitchFamily="49" charset="-122"/>
              </a:rPr>
              <a:t>bind</a:t>
            </a:r>
            <a:r>
              <a:rPr lang="zh-CN" altLang="en-US" sz="2400" dirty="0" smtClean="0">
                <a:ea typeface="黑体" pitchFamily="49" charset="-122"/>
              </a:rPr>
              <a:t>（绑定）来指明套接字的本地地址。在服务器端调用 </a:t>
            </a:r>
            <a:r>
              <a:rPr lang="en-US" altLang="zh-CN" sz="2400" dirty="0" smtClean="0">
                <a:ea typeface="黑体" pitchFamily="49" charset="-122"/>
              </a:rPr>
              <a:t>bind </a:t>
            </a:r>
            <a:r>
              <a:rPr lang="zh-CN" altLang="en-US" sz="2400" dirty="0" smtClean="0">
                <a:ea typeface="黑体" pitchFamily="49" charset="-122"/>
              </a:rPr>
              <a:t>时就是把熟知端口号和本地</a:t>
            </a:r>
            <a:r>
              <a:rPr lang="en-US" altLang="zh-CN" sz="2400" dirty="0" smtClean="0">
                <a:ea typeface="黑体" pitchFamily="49" charset="-122"/>
              </a:rPr>
              <a:t>IP</a:t>
            </a:r>
            <a:r>
              <a:rPr lang="zh-CN" altLang="en-US" sz="2400" dirty="0" smtClean="0">
                <a:ea typeface="黑体" pitchFamily="49" charset="-122"/>
              </a:rPr>
              <a:t>地址填写到已创建的套接字中。这就叫做把本地地址绑定到套接字。</a:t>
            </a:r>
          </a:p>
          <a:p>
            <a:pPr eaLnBrk="1" hangingPunct="1"/>
            <a:r>
              <a:rPr lang="zh-CN" altLang="en-US" sz="2400" dirty="0" smtClean="0">
                <a:ea typeface="黑体" pitchFamily="49" charset="-122"/>
              </a:rPr>
              <a:t>服务器在调用 </a:t>
            </a:r>
            <a:r>
              <a:rPr lang="en-US" altLang="zh-CN" sz="2400" dirty="0" smtClean="0">
                <a:ea typeface="黑体" pitchFamily="49" charset="-122"/>
              </a:rPr>
              <a:t>bind </a:t>
            </a:r>
            <a:r>
              <a:rPr lang="zh-CN" altLang="en-US" sz="2400" dirty="0" smtClean="0">
                <a:ea typeface="黑体" pitchFamily="49" charset="-122"/>
              </a:rPr>
              <a:t>后，还必须调用 </a:t>
            </a:r>
            <a:r>
              <a:rPr lang="en-US" altLang="zh-CN" sz="2400" dirty="0" smtClean="0">
                <a:ea typeface="黑体" pitchFamily="49" charset="-122"/>
              </a:rPr>
              <a:t>listen</a:t>
            </a:r>
            <a:r>
              <a:rPr lang="zh-CN" altLang="en-US" sz="2400" dirty="0" smtClean="0">
                <a:ea typeface="黑体" pitchFamily="49" charset="-122"/>
              </a:rPr>
              <a:t>（收听）把套接字设置为被动方式，以便随时接受客户的服务请求。</a:t>
            </a:r>
            <a:r>
              <a:rPr lang="en-US" altLang="zh-CN" sz="2400" dirty="0" smtClean="0">
                <a:ea typeface="黑体" pitchFamily="49" charset="-122"/>
              </a:rPr>
              <a:t>UDP </a:t>
            </a:r>
            <a:r>
              <a:rPr lang="zh-CN" altLang="en-US" sz="2400" dirty="0" smtClean="0">
                <a:ea typeface="黑体" pitchFamily="49" charset="-122"/>
              </a:rPr>
              <a:t>服务器由于只提供无连接服务，不使用 </a:t>
            </a:r>
            <a:r>
              <a:rPr lang="en-US" altLang="zh-CN" sz="2400" dirty="0" smtClean="0">
                <a:ea typeface="黑体" pitchFamily="49" charset="-122"/>
              </a:rPr>
              <a:t>listen </a:t>
            </a:r>
            <a:r>
              <a:rPr lang="zh-CN" altLang="en-US" sz="2400" dirty="0" smtClean="0">
                <a:ea typeface="黑体" pitchFamily="49" charset="-122"/>
              </a:rPr>
              <a:t>系统调用。</a:t>
            </a:r>
          </a:p>
          <a:p>
            <a:pPr eaLnBrk="1" hangingPunct="1"/>
            <a:r>
              <a:rPr lang="zh-CN" altLang="en-US" sz="2400" dirty="0" smtClean="0">
                <a:ea typeface="黑体" pitchFamily="49" charset="-122"/>
              </a:rPr>
              <a:t>服务器紧接着就调用 </a:t>
            </a:r>
            <a:r>
              <a:rPr lang="en-US" altLang="zh-CN" sz="2400" dirty="0" smtClean="0">
                <a:ea typeface="黑体" pitchFamily="49" charset="-122"/>
              </a:rPr>
              <a:t>accept</a:t>
            </a:r>
            <a:r>
              <a:rPr lang="zh-CN" altLang="en-US" sz="2400" dirty="0" smtClean="0">
                <a:ea typeface="黑体" pitchFamily="49" charset="-122"/>
              </a:rPr>
              <a:t>（接受），以便把远地客户进程发来的连接请求提取出来。系统调用 </a:t>
            </a:r>
            <a:r>
              <a:rPr lang="en-US" altLang="zh-CN" sz="2400" dirty="0" smtClean="0">
                <a:ea typeface="黑体" pitchFamily="49" charset="-122"/>
              </a:rPr>
              <a:t>accept </a:t>
            </a:r>
            <a:r>
              <a:rPr lang="zh-CN" altLang="en-US" sz="2400" dirty="0" smtClean="0">
                <a:ea typeface="黑体" pitchFamily="49" charset="-122"/>
              </a:rPr>
              <a:t>的一个变量就是要指明从哪一个套接字发起的连接。 </a:t>
            </a:r>
          </a:p>
        </p:txBody>
      </p:sp>
    </p:spTree>
    <p:extLst>
      <p:ext uri="{BB962C8B-B14F-4D97-AF65-F5344CB8AC3E}">
        <p14:creationId xmlns:p14="http://schemas.microsoft.com/office/powerpoint/2010/main" val="254884360"/>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Rectangle 2"/>
          <p:cNvSpPr>
            <a:spLocks noGrp="1" noChangeArrowheads="1"/>
          </p:cNvSpPr>
          <p:nvPr>
            <p:ph type="title"/>
          </p:nvPr>
        </p:nvSpPr>
        <p:spPr/>
        <p:txBody>
          <a:bodyPr/>
          <a:lstStyle/>
          <a:p>
            <a:pPr algn="ctr" eaLnBrk="1" hangingPunct="1">
              <a:defRPr/>
            </a:pPr>
            <a:r>
              <a:rPr dirty="0" smtClean="0"/>
              <a:t>并发方式工作的服务器 </a:t>
            </a:r>
            <a:endParaRPr dirty="0"/>
          </a:p>
        </p:txBody>
      </p:sp>
      <p:sp>
        <p:nvSpPr>
          <p:cNvPr id="400387" name="Text Box 4"/>
          <p:cNvSpPr txBox="1">
            <a:spLocks noChangeArrowheads="1"/>
          </p:cNvSpPr>
          <p:nvPr/>
        </p:nvSpPr>
        <p:spPr bwMode="auto">
          <a:xfrm>
            <a:off x="1337393" y="5170635"/>
            <a:ext cx="156966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a:solidFill>
                  <a:srgbClr val="000099"/>
                </a:solidFill>
                <a:latin typeface="Arial" charset="0"/>
                <a:ea typeface="黑体" pitchFamily="49" charset="-122"/>
              </a:rPr>
              <a:t>接受连接请求</a:t>
            </a:r>
          </a:p>
          <a:p>
            <a:pPr algn="ctr" eaLnBrk="1" hangingPunct="1"/>
            <a:r>
              <a:rPr lang="zh-CN" altLang="en-US" sz="1800" b="1">
                <a:solidFill>
                  <a:srgbClr val="000099"/>
                </a:solidFill>
                <a:latin typeface="Arial" charset="0"/>
                <a:ea typeface="黑体" pitchFamily="49" charset="-122"/>
              </a:rPr>
              <a:t>的套接字</a:t>
            </a:r>
          </a:p>
        </p:txBody>
      </p:sp>
      <p:sp>
        <p:nvSpPr>
          <p:cNvPr id="400388" name="Rectangle 5"/>
          <p:cNvSpPr>
            <a:spLocks noChangeArrowheads="1"/>
          </p:cNvSpPr>
          <p:nvPr/>
        </p:nvSpPr>
        <p:spPr bwMode="auto">
          <a:xfrm>
            <a:off x="1081750" y="2273448"/>
            <a:ext cx="6462977" cy="417988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400389" name="Rectangle 36"/>
          <p:cNvSpPr>
            <a:spLocks noChangeArrowheads="1"/>
          </p:cNvSpPr>
          <p:nvPr/>
        </p:nvSpPr>
        <p:spPr bwMode="auto">
          <a:xfrm>
            <a:off x="1085189" y="4940448"/>
            <a:ext cx="2013876" cy="1504950"/>
          </a:xfrm>
          <a:prstGeom prst="rect">
            <a:avLst/>
          </a:prstGeom>
          <a:solidFill>
            <a:srgbClr val="CC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400390" name="Oval 6"/>
          <p:cNvSpPr>
            <a:spLocks noChangeArrowheads="1"/>
          </p:cNvSpPr>
          <p:nvPr/>
        </p:nvSpPr>
        <p:spPr bwMode="auto">
          <a:xfrm>
            <a:off x="1635523" y="2735387"/>
            <a:ext cx="923528" cy="836612"/>
          </a:xfrm>
          <a:prstGeom prst="ellipse">
            <a:avLst/>
          </a:prstGeom>
          <a:solidFill>
            <a:srgbClr val="FF99CC"/>
          </a:solidFill>
          <a:ln w="38100" cmpd="dbl">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2800" b="1">
                <a:solidFill>
                  <a:srgbClr val="000099"/>
                </a:solidFill>
                <a:latin typeface="Arial" charset="0"/>
                <a:ea typeface="黑体" pitchFamily="49" charset="-122"/>
              </a:rPr>
              <a:t>M</a:t>
            </a:r>
          </a:p>
        </p:txBody>
      </p:sp>
      <p:sp>
        <p:nvSpPr>
          <p:cNvPr id="400391" name="Oval 7"/>
          <p:cNvSpPr>
            <a:spLocks noChangeArrowheads="1"/>
          </p:cNvSpPr>
          <p:nvPr/>
        </p:nvSpPr>
        <p:spPr bwMode="auto">
          <a:xfrm>
            <a:off x="3389710" y="3694260"/>
            <a:ext cx="646642" cy="585788"/>
          </a:xfrm>
          <a:prstGeom prst="ellipse">
            <a:avLst/>
          </a:prstGeom>
          <a:solidFill>
            <a:srgbClr val="FFFF99"/>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2400" b="1">
                <a:solidFill>
                  <a:srgbClr val="000099"/>
                </a:solidFill>
                <a:latin typeface="Arial" charset="0"/>
                <a:ea typeface="黑体" pitchFamily="49" charset="-122"/>
              </a:rPr>
              <a:t>S</a:t>
            </a:r>
            <a:r>
              <a:rPr lang="en-US" altLang="zh-CN" sz="2400" b="1" baseline="-25000">
                <a:solidFill>
                  <a:srgbClr val="000099"/>
                </a:solidFill>
                <a:latin typeface="Arial" charset="0"/>
                <a:ea typeface="黑体" pitchFamily="49" charset="-122"/>
              </a:rPr>
              <a:t>1</a:t>
            </a:r>
          </a:p>
        </p:txBody>
      </p:sp>
      <p:sp>
        <p:nvSpPr>
          <p:cNvPr id="400392" name="Rectangle 37"/>
          <p:cNvSpPr>
            <a:spLocks noChangeArrowheads="1"/>
          </p:cNvSpPr>
          <p:nvPr/>
        </p:nvSpPr>
        <p:spPr bwMode="auto">
          <a:xfrm>
            <a:off x="3097346" y="4938860"/>
            <a:ext cx="4419865" cy="1504950"/>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400393" name="Rectangle 8"/>
          <p:cNvSpPr>
            <a:spLocks noChangeArrowheads="1"/>
          </p:cNvSpPr>
          <p:nvPr/>
        </p:nvSpPr>
        <p:spPr bwMode="auto">
          <a:xfrm>
            <a:off x="3480858" y="4946799"/>
            <a:ext cx="462625" cy="250825"/>
          </a:xfrm>
          <a:prstGeom prst="rect">
            <a:avLst/>
          </a:prstGeom>
          <a:solidFill>
            <a:srgbClr val="CC9900"/>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400394" name="Rectangle 9"/>
          <p:cNvSpPr>
            <a:spLocks noChangeArrowheads="1"/>
          </p:cNvSpPr>
          <p:nvPr/>
        </p:nvSpPr>
        <p:spPr bwMode="auto">
          <a:xfrm>
            <a:off x="4820577" y="4946799"/>
            <a:ext cx="462623" cy="250825"/>
          </a:xfrm>
          <a:prstGeom prst="rect">
            <a:avLst/>
          </a:prstGeom>
          <a:solidFill>
            <a:srgbClr val="CC9900"/>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400395" name="Rectangle 10"/>
          <p:cNvSpPr>
            <a:spLocks noChangeArrowheads="1"/>
          </p:cNvSpPr>
          <p:nvPr/>
        </p:nvSpPr>
        <p:spPr bwMode="auto">
          <a:xfrm>
            <a:off x="6160294" y="4946799"/>
            <a:ext cx="460904" cy="250825"/>
          </a:xfrm>
          <a:prstGeom prst="rect">
            <a:avLst/>
          </a:prstGeom>
          <a:solidFill>
            <a:srgbClr val="CC9900"/>
          </a:solidFill>
          <a:ln w="9525" algn="ctr">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400396" name="Text Box 11"/>
          <p:cNvSpPr txBox="1">
            <a:spLocks noChangeArrowheads="1"/>
          </p:cNvSpPr>
          <p:nvPr/>
        </p:nvSpPr>
        <p:spPr bwMode="auto">
          <a:xfrm>
            <a:off x="3272728" y="5170635"/>
            <a:ext cx="87716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a:solidFill>
                  <a:srgbClr val="000099"/>
                </a:solidFill>
                <a:latin typeface="Arial" charset="0"/>
                <a:ea typeface="黑体" pitchFamily="49" charset="-122"/>
              </a:rPr>
              <a:t>连接</a:t>
            </a:r>
          </a:p>
          <a:p>
            <a:pPr algn="ctr" eaLnBrk="1" hangingPunct="1"/>
            <a:r>
              <a:rPr lang="zh-CN" altLang="en-US" sz="1800" b="1">
                <a:solidFill>
                  <a:srgbClr val="000099"/>
                </a:solidFill>
                <a:latin typeface="Arial" charset="0"/>
                <a:ea typeface="黑体" pitchFamily="49" charset="-122"/>
              </a:rPr>
              <a:t>套接字</a:t>
            </a:r>
          </a:p>
        </p:txBody>
      </p:sp>
      <p:sp>
        <p:nvSpPr>
          <p:cNvPr id="400397" name="Text Box 12"/>
          <p:cNvSpPr txBox="1">
            <a:spLocks noChangeArrowheads="1"/>
          </p:cNvSpPr>
          <p:nvPr/>
        </p:nvSpPr>
        <p:spPr bwMode="auto">
          <a:xfrm>
            <a:off x="4658880" y="5170635"/>
            <a:ext cx="87716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a:solidFill>
                  <a:srgbClr val="000099"/>
                </a:solidFill>
                <a:latin typeface="Arial" charset="0"/>
                <a:ea typeface="黑体" pitchFamily="49" charset="-122"/>
              </a:rPr>
              <a:t>连接</a:t>
            </a:r>
          </a:p>
          <a:p>
            <a:pPr algn="ctr" eaLnBrk="1" hangingPunct="1"/>
            <a:r>
              <a:rPr lang="zh-CN" altLang="en-US" sz="1800" b="1">
                <a:solidFill>
                  <a:srgbClr val="000099"/>
                </a:solidFill>
                <a:latin typeface="Arial" charset="0"/>
                <a:ea typeface="黑体" pitchFamily="49" charset="-122"/>
              </a:rPr>
              <a:t>套接字</a:t>
            </a:r>
          </a:p>
        </p:txBody>
      </p:sp>
      <p:sp>
        <p:nvSpPr>
          <p:cNvPr id="400398" name="Text Box 13"/>
          <p:cNvSpPr txBox="1">
            <a:spLocks noChangeArrowheads="1"/>
          </p:cNvSpPr>
          <p:nvPr/>
        </p:nvSpPr>
        <p:spPr bwMode="auto">
          <a:xfrm>
            <a:off x="6039874" y="5170635"/>
            <a:ext cx="87716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a:solidFill>
                  <a:srgbClr val="000099"/>
                </a:solidFill>
                <a:latin typeface="Arial" charset="0"/>
                <a:ea typeface="黑体" pitchFamily="49" charset="-122"/>
              </a:rPr>
              <a:t>连接</a:t>
            </a:r>
          </a:p>
          <a:p>
            <a:pPr algn="ctr" eaLnBrk="1" hangingPunct="1"/>
            <a:r>
              <a:rPr lang="zh-CN" altLang="en-US" sz="1800" b="1">
                <a:solidFill>
                  <a:srgbClr val="000099"/>
                </a:solidFill>
                <a:latin typeface="Arial" charset="0"/>
                <a:ea typeface="黑体" pitchFamily="49" charset="-122"/>
              </a:rPr>
              <a:t>套接字</a:t>
            </a:r>
          </a:p>
        </p:txBody>
      </p:sp>
      <p:sp>
        <p:nvSpPr>
          <p:cNvPr id="400399" name="Line 14"/>
          <p:cNvSpPr>
            <a:spLocks noChangeShapeType="1"/>
          </p:cNvSpPr>
          <p:nvPr/>
        </p:nvSpPr>
        <p:spPr bwMode="auto">
          <a:xfrm>
            <a:off x="1081750" y="4946798"/>
            <a:ext cx="6462977" cy="0"/>
          </a:xfrm>
          <a:prstGeom prst="line">
            <a:avLst/>
          </a:prstGeom>
          <a:noFill/>
          <a:ln w="9525">
            <a:solidFill>
              <a:schemeClr val="fo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solidFill>
                <a:srgbClr val="000099"/>
              </a:solidFill>
            </a:endParaRPr>
          </a:p>
        </p:txBody>
      </p:sp>
      <p:sp>
        <p:nvSpPr>
          <p:cNvPr id="400400" name="Line 15"/>
          <p:cNvSpPr>
            <a:spLocks noChangeShapeType="1"/>
          </p:cNvSpPr>
          <p:nvPr/>
        </p:nvSpPr>
        <p:spPr bwMode="auto">
          <a:xfrm>
            <a:off x="3713031"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01" name="Line 16"/>
          <p:cNvSpPr>
            <a:spLocks noChangeShapeType="1"/>
          </p:cNvSpPr>
          <p:nvPr/>
        </p:nvSpPr>
        <p:spPr bwMode="auto">
          <a:xfrm>
            <a:off x="5052748"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02" name="Line 17"/>
          <p:cNvSpPr>
            <a:spLocks noChangeShapeType="1"/>
          </p:cNvSpPr>
          <p:nvPr/>
        </p:nvSpPr>
        <p:spPr bwMode="auto">
          <a:xfrm>
            <a:off x="6392466"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03" name="Rectangle 18"/>
          <p:cNvSpPr>
            <a:spLocks noChangeArrowheads="1"/>
          </p:cNvSpPr>
          <p:nvPr/>
        </p:nvSpPr>
        <p:spPr bwMode="auto">
          <a:xfrm>
            <a:off x="1864254" y="4946799"/>
            <a:ext cx="462625" cy="250825"/>
          </a:xfrm>
          <a:prstGeom prst="rect">
            <a:avLst/>
          </a:prstGeom>
          <a:solidFill>
            <a:srgbClr val="CC9900"/>
          </a:solidFill>
          <a:ln w="9525">
            <a:solidFill>
              <a:schemeClr val="fo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solidFill>
                <a:srgbClr val="000099"/>
              </a:solidFill>
            </a:endParaRPr>
          </a:p>
        </p:txBody>
      </p:sp>
      <p:sp>
        <p:nvSpPr>
          <p:cNvPr id="400404" name="Line 19"/>
          <p:cNvSpPr>
            <a:spLocks noChangeShapeType="1"/>
          </p:cNvSpPr>
          <p:nvPr/>
        </p:nvSpPr>
        <p:spPr bwMode="auto">
          <a:xfrm flipV="1">
            <a:off x="2096427" y="3571998"/>
            <a:ext cx="0" cy="1374800"/>
          </a:xfrm>
          <a:prstGeom prst="line">
            <a:avLst/>
          </a:prstGeom>
          <a:noFill/>
          <a:ln w="952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05" name="Oval 20"/>
          <p:cNvSpPr>
            <a:spLocks noChangeArrowheads="1"/>
          </p:cNvSpPr>
          <p:nvPr/>
        </p:nvSpPr>
        <p:spPr bwMode="auto">
          <a:xfrm>
            <a:off x="4719108" y="3694260"/>
            <a:ext cx="646642" cy="585788"/>
          </a:xfrm>
          <a:prstGeom prst="ellipse">
            <a:avLst/>
          </a:prstGeom>
          <a:solidFill>
            <a:srgbClr val="FFFF99"/>
          </a:solidFill>
          <a:ln w="9525" algn="ctr">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2400" b="1">
                <a:solidFill>
                  <a:srgbClr val="000099"/>
                </a:solidFill>
                <a:latin typeface="Arial" charset="0"/>
                <a:ea typeface="黑体" pitchFamily="49" charset="-122"/>
              </a:rPr>
              <a:t>S</a:t>
            </a:r>
            <a:r>
              <a:rPr lang="en-US" altLang="zh-CN" sz="2400" b="1" baseline="-25000">
                <a:solidFill>
                  <a:srgbClr val="000099"/>
                </a:solidFill>
                <a:latin typeface="Arial" charset="0"/>
                <a:ea typeface="黑体" pitchFamily="49" charset="-122"/>
              </a:rPr>
              <a:t>2</a:t>
            </a:r>
          </a:p>
        </p:txBody>
      </p:sp>
      <p:sp>
        <p:nvSpPr>
          <p:cNvPr id="400406" name="Oval 21"/>
          <p:cNvSpPr>
            <a:spLocks noChangeArrowheads="1"/>
          </p:cNvSpPr>
          <p:nvPr/>
        </p:nvSpPr>
        <p:spPr bwMode="auto">
          <a:xfrm>
            <a:off x="6048508" y="3694260"/>
            <a:ext cx="646642" cy="585788"/>
          </a:xfrm>
          <a:prstGeom prst="ellipse">
            <a:avLst/>
          </a:prstGeom>
          <a:solidFill>
            <a:srgbClr val="FFFF99"/>
          </a:solidFill>
          <a:ln w="9525">
            <a:solidFill>
              <a:schemeClr val="fo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2400" b="1">
                <a:solidFill>
                  <a:srgbClr val="000099"/>
                </a:solidFill>
                <a:latin typeface="Arial" charset="0"/>
                <a:ea typeface="黑体" pitchFamily="49" charset="-122"/>
              </a:rPr>
              <a:t>S</a:t>
            </a:r>
            <a:r>
              <a:rPr lang="en-US" altLang="zh-CN" sz="2400" b="1" baseline="-25000">
                <a:solidFill>
                  <a:srgbClr val="000099"/>
                </a:solidFill>
                <a:latin typeface="Arial" charset="0"/>
                <a:ea typeface="黑体" pitchFamily="49" charset="-122"/>
              </a:rPr>
              <a:t>3</a:t>
            </a:r>
          </a:p>
        </p:txBody>
      </p:sp>
      <p:sp>
        <p:nvSpPr>
          <p:cNvPr id="400407" name="Line 22"/>
          <p:cNvSpPr>
            <a:spLocks noChangeShapeType="1"/>
          </p:cNvSpPr>
          <p:nvPr/>
        </p:nvSpPr>
        <p:spPr bwMode="auto">
          <a:xfrm>
            <a:off x="2467902" y="3442750"/>
            <a:ext cx="1012957" cy="334061"/>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08" name="Line 23"/>
          <p:cNvSpPr>
            <a:spLocks noChangeShapeType="1"/>
          </p:cNvSpPr>
          <p:nvPr/>
        </p:nvSpPr>
        <p:spPr bwMode="auto">
          <a:xfrm>
            <a:off x="2528094" y="3325959"/>
            <a:ext cx="2240889" cy="492125"/>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09" name="Line 24"/>
          <p:cNvSpPr>
            <a:spLocks noChangeShapeType="1"/>
          </p:cNvSpPr>
          <p:nvPr/>
        </p:nvSpPr>
        <p:spPr bwMode="auto">
          <a:xfrm>
            <a:off x="2559050" y="3153693"/>
            <a:ext cx="3508375" cy="708842"/>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10" name="Text Box 25"/>
          <p:cNvSpPr txBox="1">
            <a:spLocks noChangeArrowheads="1"/>
          </p:cNvSpPr>
          <p:nvPr/>
        </p:nvSpPr>
        <p:spPr bwMode="auto">
          <a:xfrm>
            <a:off x="8273693" y="5450036"/>
            <a:ext cx="110799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a:solidFill>
                  <a:srgbClr val="000099"/>
                </a:solidFill>
                <a:latin typeface="Arial" charset="0"/>
                <a:ea typeface="黑体" pitchFamily="49" charset="-122"/>
              </a:rPr>
              <a:t>操作系统</a:t>
            </a:r>
          </a:p>
        </p:txBody>
      </p:sp>
      <p:sp>
        <p:nvSpPr>
          <p:cNvPr id="400411" name="Line 26"/>
          <p:cNvSpPr>
            <a:spLocks noChangeShapeType="1"/>
          </p:cNvSpPr>
          <p:nvPr/>
        </p:nvSpPr>
        <p:spPr bwMode="auto">
          <a:xfrm flipH="1">
            <a:off x="7637596" y="5699273"/>
            <a:ext cx="553773" cy="0"/>
          </a:xfrm>
          <a:prstGeom prst="line">
            <a:avLst/>
          </a:prstGeom>
          <a:noFill/>
          <a:ln w="952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12" name="Line 27"/>
          <p:cNvSpPr>
            <a:spLocks noChangeShapeType="1"/>
          </p:cNvSpPr>
          <p:nvPr/>
        </p:nvSpPr>
        <p:spPr bwMode="auto">
          <a:xfrm flipH="1">
            <a:off x="7637596" y="3443435"/>
            <a:ext cx="553773" cy="0"/>
          </a:xfrm>
          <a:prstGeom prst="line">
            <a:avLst/>
          </a:prstGeom>
          <a:noFill/>
          <a:ln w="952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13" name="Text Box 28"/>
          <p:cNvSpPr txBox="1">
            <a:spLocks noChangeArrowheads="1"/>
          </p:cNvSpPr>
          <p:nvPr/>
        </p:nvSpPr>
        <p:spPr bwMode="auto">
          <a:xfrm>
            <a:off x="8228979" y="3119585"/>
            <a:ext cx="1107996"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zh-CN" altLang="en-US" sz="1800" b="1">
                <a:solidFill>
                  <a:srgbClr val="000099"/>
                </a:solidFill>
                <a:latin typeface="Arial" charset="0"/>
                <a:ea typeface="黑体" pitchFamily="49" charset="-122"/>
              </a:rPr>
              <a:t>服务器</a:t>
            </a:r>
          </a:p>
          <a:p>
            <a:pPr algn="ctr" eaLnBrk="1" hangingPunct="1"/>
            <a:r>
              <a:rPr lang="zh-CN" altLang="en-US" sz="1800" b="1">
                <a:solidFill>
                  <a:srgbClr val="000099"/>
                </a:solidFill>
                <a:latin typeface="Arial" charset="0"/>
                <a:ea typeface="黑体" pitchFamily="49" charset="-122"/>
              </a:rPr>
              <a:t>应用进程</a:t>
            </a:r>
          </a:p>
        </p:txBody>
      </p:sp>
      <p:sp>
        <p:nvSpPr>
          <p:cNvPr id="400414" name="Text Box 29"/>
          <p:cNvSpPr txBox="1">
            <a:spLocks noChangeArrowheads="1"/>
          </p:cNvSpPr>
          <p:nvPr/>
        </p:nvSpPr>
        <p:spPr bwMode="auto">
          <a:xfrm>
            <a:off x="4592667" y="3188817"/>
            <a:ext cx="1800493" cy="383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800" b="1" dirty="0">
                <a:solidFill>
                  <a:srgbClr val="000099"/>
                </a:solidFill>
                <a:latin typeface="Arial" charset="0"/>
                <a:ea typeface="黑体" pitchFamily="49" charset="-122"/>
              </a:rPr>
              <a:t>从属服务器进程</a:t>
            </a:r>
          </a:p>
        </p:txBody>
      </p:sp>
      <p:sp>
        <p:nvSpPr>
          <p:cNvPr id="400415" name="Text Box 30"/>
          <p:cNvSpPr txBox="1">
            <a:spLocks noChangeArrowheads="1"/>
          </p:cNvSpPr>
          <p:nvPr/>
        </p:nvSpPr>
        <p:spPr bwMode="auto">
          <a:xfrm>
            <a:off x="1295108" y="2396729"/>
            <a:ext cx="1569660" cy="383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800" b="1" dirty="0">
                <a:solidFill>
                  <a:srgbClr val="000099"/>
                </a:solidFill>
                <a:latin typeface="Arial" charset="0"/>
                <a:ea typeface="黑体" pitchFamily="49" charset="-122"/>
              </a:rPr>
              <a:t>主服务器进程</a:t>
            </a:r>
          </a:p>
        </p:txBody>
      </p:sp>
      <p:sp>
        <p:nvSpPr>
          <p:cNvPr id="400416" name="Text Box 31"/>
          <p:cNvSpPr txBox="1">
            <a:spLocks noChangeArrowheads="1"/>
          </p:cNvSpPr>
          <p:nvPr/>
        </p:nvSpPr>
        <p:spPr bwMode="auto">
          <a:xfrm>
            <a:off x="896012" y="5853260"/>
            <a:ext cx="2031325" cy="3831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lnSpc>
                <a:spcPct val="105000"/>
              </a:lnSpc>
            </a:pPr>
            <a:r>
              <a:rPr lang="zh-CN" altLang="en-US" sz="1800" b="1">
                <a:solidFill>
                  <a:srgbClr val="000099"/>
                </a:solidFill>
                <a:latin typeface="Arial" charset="0"/>
                <a:ea typeface="黑体" pitchFamily="49" charset="-122"/>
              </a:rPr>
              <a:t>（原来的套接字）</a:t>
            </a:r>
          </a:p>
        </p:txBody>
      </p:sp>
      <p:sp>
        <p:nvSpPr>
          <p:cNvPr id="400417" name="Line 32"/>
          <p:cNvSpPr>
            <a:spLocks noChangeShapeType="1"/>
          </p:cNvSpPr>
          <p:nvPr/>
        </p:nvSpPr>
        <p:spPr bwMode="auto">
          <a:xfrm>
            <a:off x="3389710" y="6131073"/>
            <a:ext cx="3324357" cy="0"/>
          </a:xfrm>
          <a:prstGeom prst="line">
            <a:avLst/>
          </a:prstGeom>
          <a:noFill/>
          <a:ln w="9525">
            <a:solidFill>
              <a:schemeClr val="folHlink"/>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0418" name="Text Box 33"/>
          <p:cNvSpPr txBox="1">
            <a:spLocks noChangeArrowheads="1"/>
          </p:cNvSpPr>
          <p:nvPr/>
        </p:nvSpPr>
        <p:spPr bwMode="auto">
          <a:xfrm>
            <a:off x="3943483" y="5927873"/>
            <a:ext cx="1954381" cy="38318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fontAlgn="ctr" hangingPunct="1">
              <a:lnSpc>
                <a:spcPct val="105000"/>
              </a:lnSpc>
            </a:pPr>
            <a:r>
              <a:rPr lang="en-US" altLang="zh-CN" sz="1800" b="1">
                <a:solidFill>
                  <a:srgbClr val="000099"/>
                </a:solidFill>
                <a:latin typeface="Arial" charset="0"/>
                <a:ea typeface="黑体" pitchFamily="49" charset="-122"/>
              </a:rPr>
              <a:t>(</a:t>
            </a:r>
            <a:r>
              <a:rPr lang="zh-CN" altLang="en-US" sz="1800" b="1">
                <a:solidFill>
                  <a:srgbClr val="000099"/>
                </a:solidFill>
                <a:latin typeface="Arial" charset="0"/>
                <a:ea typeface="黑体" pitchFamily="49" charset="-122"/>
              </a:rPr>
              <a:t>新创建的套接字</a:t>
            </a:r>
            <a:r>
              <a:rPr lang="en-US" altLang="zh-CN" sz="1800" b="1">
                <a:solidFill>
                  <a:srgbClr val="000099"/>
                </a:solidFill>
                <a:latin typeface="Arial" charset="0"/>
                <a:ea typeface="黑体" pitchFamily="49" charset="-122"/>
              </a:rPr>
              <a:t>)</a:t>
            </a:r>
          </a:p>
        </p:txBody>
      </p:sp>
      <p:sp>
        <p:nvSpPr>
          <p:cNvPr id="400419" name="Line 34"/>
          <p:cNvSpPr>
            <a:spLocks noChangeShapeType="1"/>
          </p:cNvSpPr>
          <p:nvPr/>
        </p:nvSpPr>
        <p:spPr bwMode="auto">
          <a:xfrm>
            <a:off x="3112823" y="4946799"/>
            <a:ext cx="0" cy="1506537"/>
          </a:xfrm>
          <a:prstGeom prst="line">
            <a:avLst/>
          </a:prstGeom>
          <a:noFill/>
          <a:ln w="9525">
            <a:solidFill>
              <a:schemeClr val="folHlink"/>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2" name="矩形 1"/>
          <p:cNvSpPr/>
          <p:nvPr/>
        </p:nvSpPr>
        <p:spPr>
          <a:xfrm>
            <a:off x="488504" y="1210251"/>
            <a:ext cx="9217024" cy="837152"/>
          </a:xfrm>
          <a:prstGeom prst="rect">
            <a:avLst/>
          </a:prstGeom>
          <a:solidFill>
            <a:srgbClr val="66FF66"/>
          </a:solidFill>
          <a:ln>
            <a:solidFill>
              <a:srgbClr val="000099"/>
            </a:solidFill>
          </a:ln>
        </p:spPr>
        <p:txBody>
          <a:bodyPr wrap="square">
            <a:spAutoFit/>
          </a:bodyPr>
          <a:lstStyle/>
          <a:p>
            <a:pPr>
              <a:lnSpc>
                <a:spcPct val="110000"/>
              </a:lnSpc>
            </a:pPr>
            <a:r>
              <a:rPr lang="zh-CN" altLang="zh-CN" sz="2200" b="1" dirty="0" smtClean="0">
                <a:solidFill>
                  <a:srgbClr val="000099"/>
                </a:solidFill>
                <a:latin typeface="+mn-lt"/>
                <a:ea typeface="+mn-ea"/>
              </a:rPr>
              <a:t>调用</a:t>
            </a:r>
            <a:r>
              <a:rPr lang="en-US" altLang="zh-CN" sz="2200" b="1" dirty="0" smtClean="0">
                <a:solidFill>
                  <a:srgbClr val="000099"/>
                </a:solidFill>
                <a:latin typeface="+mn-lt"/>
                <a:ea typeface="+mn-ea"/>
              </a:rPr>
              <a:t> accept </a:t>
            </a:r>
            <a:r>
              <a:rPr lang="zh-CN" altLang="zh-CN" sz="2200" b="1" dirty="0" smtClean="0">
                <a:solidFill>
                  <a:srgbClr val="000099"/>
                </a:solidFill>
                <a:latin typeface="+mn-lt"/>
                <a:ea typeface="+mn-ea"/>
              </a:rPr>
              <a:t>要</a:t>
            </a:r>
            <a:r>
              <a:rPr lang="zh-CN" altLang="zh-CN" sz="2200" b="1" dirty="0">
                <a:solidFill>
                  <a:srgbClr val="000099"/>
                </a:solidFill>
                <a:latin typeface="+mn-lt"/>
                <a:ea typeface="+mn-ea"/>
              </a:rPr>
              <a:t>完成的动作较多。这是因为一个服务器必须能够同时处理多个连接。这样的服务器常称为并发</a:t>
            </a:r>
            <a:r>
              <a:rPr lang="zh-CN" altLang="zh-CN" sz="2200" b="1" dirty="0" smtClean="0">
                <a:solidFill>
                  <a:srgbClr val="000099"/>
                </a:solidFill>
                <a:latin typeface="+mn-lt"/>
                <a:ea typeface="+mn-ea"/>
              </a:rPr>
              <a:t>方式</a:t>
            </a:r>
            <a:r>
              <a:rPr lang="en-US" altLang="zh-CN" sz="2200" b="1" dirty="0" smtClean="0">
                <a:solidFill>
                  <a:srgbClr val="000099"/>
                </a:solidFill>
                <a:latin typeface="+mn-lt"/>
                <a:ea typeface="+mn-ea"/>
              </a:rPr>
              <a:t> (</a:t>
            </a:r>
            <a:r>
              <a:rPr lang="en-US" altLang="zh-CN" sz="2200" b="1" dirty="0">
                <a:solidFill>
                  <a:srgbClr val="000099"/>
                </a:solidFill>
                <a:latin typeface="+mn-lt"/>
                <a:ea typeface="+mn-ea"/>
              </a:rPr>
              <a:t>concurrent</a:t>
            </a:r>
            <a:r>
              <a:rPr lang="en-US" altLang="zh-CN" sz="2200" b="1" dirty="0" smtClean="0">
                <a:solidFill>
                  <a:srgbClr val="000099"/>
                </a:solidFill>
                <a:latin typeface="+mn-lt"/>
                <a:ea typeface="+mn-ea"/>
              </a:rPr>
              <a:t>) </a:t>
            </a:r>
            <a:r>
              <a:rPr lang="zh-CN" altLang="zh-CN" sz="2200" b="1" dirty="0" smtClean="0">
                <a:solidFill>
                  <a:srgbClr val="000099"/>
                </a:solidFill>
                <a:latin typeface="+mn-lt"/>
                <a:ea typeface="+mn-ea"/>
              </a:rPr>
              <a:t>工作</a:t>
            </a:r>
            <a:r>
              <a:rPr lang="zh-CN" altLang="zh-CN" sz="2200" b="1" dirty="0">
                <a:solidFill>
                  <a:srgbClr val="000099"/>
                </a:solidFill>
                <a:latin typeface="+mn-lt"/>
                <a:ea typeface="+mn-ea"/>
              </a:rPr>
              <a:t>的服务器。</a:t>
            </a:r>
            <a:endParaRPr lang="zh-CN" altLang="en-US" sz="2200" b="1" dirty="0">
              <a:solidFill>
                <a:srgbClr val="000099"/>
              </a:solidFill>
              <a:latin typeface="+mn-lt"/>
              <a:ea typeface="+mn-ea"/>
            </a:endParaRPr>
          </a:p>
        </p:txBody>
      </p:sp>
    </p:spTree>
    <p:extLst>
      <p:ext uri="{BB962C8B-B14F-4D97-AF65-F5344CB8AC3E}">
        <p14:creationId xmlns:p14="http://schemas.microsoft.com/office/powerpoint/2010/main" val="3246175133"/>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2. </a:t>
            </a:r>
            <a:r>
              <a:rPr lang="zh-CN" altLang="zh-CN" dirty="0" smtClean="0"/>
              <a:t>传送</a:t>
            </a:r>
            <a:r>
              <a:rPr lang="zh-CN" altLang="zh-CN" dirty="0"/>
              <a:t>阶段</a:t>
            </a:r>
            <a:endParaRPr lang="zh-CN" altLang="en-US" dirty="0"/>
          </a:p>
        </p:txBody>
      </p:sp>
      <p:sp>
        <p:nvSpPr>
          <p:cNvPr id="4" name="内容占位符 3"/>
          <p:cNvSpPr>
            <a:spLocks noGrp="1"/>
          </p:cNvSpPr>
          <p:nvPr>
            <p:ph idx="1"/>
          </p:nvPr>
        </p:nvSpPr>
        <p:spPr/>
        <p:txBody>
          <a:bodyPr/>
          <a:lstStyle/>
          <a:p>
            <a:r>
              <a:rPr lang="zh-CN" altLang="zh-CN" dirty="0"/>
              <a:t>客户和服务器都</a:t>
            </a:r>
            <a:r>
              <a:rPr lang="zh-CN" altLang="zh-CN" dirty="0" smtClean="0"/>
              <a:t>在</a:t>
            </a:r>
            <a:r>
              <a:rPr lang="en-US" altLang="zh-CN" dirty="0" smtClean="0"/>
              <a:t> TCP </a:t>
            </a:r>
            <a:r>
              <a:rPr lang="zh-CN" altLang="zh-CN" dirty="0" smtClean="0"/>
              <a:t>连接</a:t>
            </a:r>
            <a:r>
              <a:rPr lang="zh-CN" altLang="zh-CN" dirty="0"/>
              <a:t>上</a:t>
            </a:r>
            <a:r>
              <a:rPr lang="zh-CN" altLang="zh-CN" dirty="0" smtClean="0"/>
              <a:t>使用</a:t>
            </a:r>
            <a:r>
              <a:rPr lang="en-US" altLang="zh-CN" dirty="0" smtClean="0"/>
              <a:t> send </a:t>
            </a:r>
            <a:r>
              <a:rPr lang="zh-CN" altLang="zh-CN" dirty="0" smtClean="0"/>
              <a:t>系统</a:t>
            </a:r>
            <a:r>
              <a:rPr lang="zh-CN" altLang="zh-CN" dirty="0"/>
              <a:t>调用传送数据，</a:t>
            </a:r>
            <a:r>
              <a:rPr lang="zh-CN" altLang="zh-CN" dirty="0" smtClean="0"/>
              <a:t>使用</a:t>
            </a:r>
            <a:r>
              <a:rPr lang="en-US" altLang="zh-CN" dirty="0" smtClean="0"/>
              <a:t> </a:t>
            </a:r>
            <a:r>
              <a:rPr lang="en-US" altLang="zh-CN" dirty="0" err="1" smtClean="0"/>
              <a:t>recv</a:t>
            </a:r>
            <a:r>
              <a:rPr lang="en-US" altLang="zh-CN" dirty="0" smtClean="0"/>
              <a:t> </a:t>
            </a:r>
            <a:r>
              <a:rPr lang="zh-CN" altLang="zh-CN" dirty="0" smtClean="0"/>
              <a:t>系统</a:t>
            </a:r>
            <a:r>
              <a:rPr lang="zh-CN" altLang="zh-CN" dirty="0"/>
              <a:t>调用接收数据</a:t>
            </a:r>
            <a:r>
              <a:rPr lang="zh-CN" altLang="zh-CN" dirty="0" smtClean="0"/>
              <a:t>。</a:t>
            </a:r>
            <a:endParaRPr lang="en-US" altLang="zh-CN" dirty="0" smtClean="0"/>
          </a:p>
          <a:p>
            <a:r>
              <a:rPr lang="zh-CN" altLang="zh-CN" dirty="0" smtClean="0"/>
              <a:t>通常客户使用</a:t>
            </a:r>
            <a:r>
              <a:rPr lang="en-US" altLang="zh-CN" dirty="0" smtClean="0"/>
              <a:t> send </a:t>
            </a:r>
            <a:r>
              <a:rPr lang="zh-CN" altLang="zh-CN" dirty="0" smtClean="0"/>
              <a:t>发送</a:t>
            </a:r>
            <a:r>
              <a:rPr lang="zh-CN" altLang="zh-CN" dirty="0"/>
              <a:t>请求，而服务器</a:t>
            </a:r>
            <a:r>
              <a:rPr lang="zh-CN" altLang="zh-CN" dirty="0" smtClean="0"/>
              <a:t>使用</a:t>
            </a:r>
            <a:r>
              <a:rPr lang="en-US" altLang="zh-CN" dirty="0" smtClean="0"/>
              <a:t> send </a:t>
            </a:r>
            <a:r>
              <a:rPr lang="zh-CN" altLang="zh-CN" dirty="0" smtClean="0"/>
              <a:t>发送</a:t>
            </a:r>
            <a:r>
              <a:rPr lang="zh-CN" altLang="zh-CN" dirty="0"/>
              <a:t>回答</a:t>
            </a:r>
            <a:r>
              <a:rPr lang="zh-CN" altLang="zh-CN" dirty="0" smtClean="0"/>
              <a:t>。</a:t>
            </a:r>
            <a:endParaRPr lang="en-US" altLang="zh-CN" dirty="0" smtClean="0"/>
          </a:p>
          <a:p>
            <a:r>
              <a:rPr lang="zh-CN" altLang="zh-CN" dirty="0" smtClean="0"/>
              <a:t>服务器使用</a:t>
            </a:r>
            <a:r>
              <a:rPr lang="en-US" altLang="zh-CN" dirty="0" smtClean="0"/>
              <a:t> </a:t>
            </a:r>
            <a:r>
              <a:rPr lang="en-US" altLang="zh-CN" dirty="0" err="1" smtClean="0"/>
              <a:t>recv</a:t>
            </a:r>
            <a:r>
              <a:rPr lang="en-US" altLang="zh-CN" dirty="0" smtClean="0"/>
              <a:t> </a:t>
            </a:r>
            <a:r>
              <a:rPr lang="zh-CN" altLang="zh-CN" dirty="0" smtClean="0"/>
              <a:t>接收</a:t>
            </a:r>
            <a:r>
              <a:rPr lang="zh-CN" altLang="zh-CN" dirty="0"/>
              <a:t>客户</a:t>
            </a:r>
            <a:r>
              <a:rPr lang="zh-CN" altLang="zh-CN" dirty="0" smtClean="0"/>
              <a:t>用</a:t>
            </a:r>
            <a:r>
              <a:rPr lang="en-US" altLang="zh-CN" dirty="0" smtClean="0"/>
              <a:t> send </a:t>
            </a:r>
            <a:r>
              <a:rPr lang="zh-CN" altLang="zh-CN" dirty="0" smtClean="0"/>
              <a:t>调用</a:t>
            </a:r>
            <a:r>
              <a:rPr lang="zh-CN" altLang="zh-CN" dirty="0"/>
              <a:t>发送的请求。客户在发完请求后</a:t>
            </a:r>
            <a:r>
              <a:rPr lang="zh-CN" altLang="zh-CN" dirty="0" smtClean="0"/>
              <a:t>用</a:t>
            </a:r>
            <a:r>
              <a:rPr lang="en-US" altLang="zh-CN" dirty="0" smtClean="0"/>
              <a:t> </a:t>
            </a:r>
            <a:r>
              <a:rPr lang="en-US" altLang="zh-CN" dirty="0" err="1" smtClean="0"/>
              <a:t>recv</a:t>
            </a:r>
            <a:r>
              <a:rPr lang="en-US" altLang="zh-CN" dirty="0" smtClean="0"/>
              <a:t> </a:t>
            </a:r>
            <a:r>
              <a:rPr lang="zh-CN" altLang="zh-CN" dirty="0" smtClean="0"/>
              <a:t>接收</a:t>
            </a:r>
            <a:r>
              <a:rPr lang="zh-CN" altLang="zh-CN" dirty="0"/>
              <a:t>回答。</a:t>
            </a:r>
          </a:p>
          <a:p>
            <a:endParaRPr lang="zh-CN" altLang="en-US" dirty="0"/>
          </a:p>
        </p:txBody>
      </p:sp>
    </p:spTree>
    <p:extLst>
      <p:ext uri="{BB962C8B-B14F-4D97-AF65-F5344CB8AC3E}">
        <p14:creationId xmlns:p14="http://schemas.microsoft.com/office/powerpoint/2010/main" val="524676964"/>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hangingPunct="0"/>
            <a:r>
              <a:rPr lang="en-US" altLang="zh-CN" dirty="0"/>
              <a:t>3. </a:t>
            </a:r>
            <a:r>
              <a:rPr lang="zh-CN" altLang="zh-CN" dirty="0"/>
              <a:t>连接释放阶段</a:t>
            </a:r>
          </a:p>
        </p:txBody>
      </p:sp>
      <p:sp>
        <p:nvSpPr>
          <p:cNvPr id="4" name="内容占位符 3"/>
          <p:cNvSpPr>
            <a:spLocks noGrp="1"/>
          </p:cNvSpPr>
          <p:nvPr>
            <p:ph idx="1"/>
          </p:nvPr>
        </p:nvSpPr>
        <p:spPr/>
        <p:txBody>
          <a:bodyPr/>
          <a:lstStyle/>
          <a:p>
            <a:pPr hangingPunct="0"/>
            <a:r>
              <a:rPr lang="zh-CN" altLang="zh-CN" dirty="0"/>
              <a:t>一旦客户或服务器结束使用套接字，就把套接字撤消。这时就</a:t>
            </a:r>
            <a:r>
              <a:rPr lang="zh-CN" altLang="zh-CN" dirty="0" smtClean="0"/>
              <a:t>调用</a:t>
            </a:r>
            <a:r>
              <a:rPr lang="en-US" altLang="zh-CN" dirty="0" smtClean="0"/>
              <a:t> close </a:t>
            </a:r>
            <a:r>
              <a:rPr lang="zh-CN" altLang="zh-CN" dirty="0" smtClean="0"/>
              <a:t>释放</a:t>
            </a:r>
            <a:r>
              <a:rPr lang="zh-CN" altLang="zh-CN" dirty="0"/>
              <a:t>连接和撤销套接字</a:t>
            </a:r>
            <a:r>
              <a:rPr lang="zh-CN" altLang="zh-CN" dirty="0" smtClean="0"/>
              <a:t>。</a:t>
            </a:r>
            <a:endParaRPr lang="zh-CN" altLang="zh-CN" dirty="0"/>
          </a:p>
          <a:p>
            <a:endParaRPr lang="zh-CN" altLang="en-US" dirty="0"/>
          </a:p>
        </p:txBody>
      </p:sp>
    </p:spTree>
    <p:extLst>
      <p:ext uri="{BB962C8B-B14F-4D97-AF65-F5344CB8AC3E}">
        <p14:creationId xmlns:p14="http://schemas.microsoft.com/office/powerpoint/2010/main" val="2617137740"/>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Rectangle 2"/>
          <p:cNvSpPr>
            <a:spLocks noGrp="1" noChangeArrowheads="1"/>
          </p:cNvSpPr>
          <p:nvPr>
            <p:ph type="title"/>
          </p:nvPr>
        </p:nvSpPr>
        <p:spPr/>
        <p:txBody>
          <a:bodyPr/>
          <a:lstStyle/>
          <a:p>
            <a:pPr algn="ctr" eaLnBrk="1" hangingPunct="1">
              <a:defRPr/>
            </a:pPr>
            <a:r>
              <a:rPr dirty="0"/>
              <a:t>系统调用使用顺序的例子 </a:t>
            </a:r>
          </a:p>
        </p:txBody>
      </p:sp>
      <p:sp>
        <p:nvSpPr>
          <p:cNvPr id="401411" name="Text Box 4"/>
          <p:cNvSpPr txBox="1">
            <a:spLocks noChangeArrowheads="1"/>
          </p:cNvSpPr>
          <p:nvPr/>
        </p:nvSpPr>
        <p:spPr bwMode="auto">
          <a:xfrm>
            <a:off x="5871640" y="1412776"/>
            <a:ext cx="141577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400" b="1">
                <a:solidFill>
                  <a:srgbClr val="000099"/>
                </a:solidFill>
                <a:latin typeface="Arial" charset="0"/>
                <a:ea typeface="黑体" pitchFamily="49" charset="-122"/>
              </a:rPr>
              <a:t>服务器端</a:t>
            </a:r>
          </a:p>
        </p:txBody>
      </p:sp>
      <p:sp>
        <p:nvSpPr>
          <p:cNvPr id="401412" name="Text Box 5"/>
          <p:cNvSpPr txBox="1">
            <a:spLocks noChangeArrowheads="1"/>
          </p:cNvSpPr>
          <p:nvPr/>
        </p:nvSpPr>
        <p:spPr bwMode="auto">
          <a:xfrm>
            <a:off x="5915908" y="1849339"/>
            <a:ext cx="12907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socket</a:t>
            </a:r>
          </a:p>
        </p:txBody>
      </p:sp>
      <p:sp>
        <p:nvSpPr>
          <p:cNvPr id="401413" name="Text Box 6"/>
          <p:cNvSpPr txBox="1">
            <a:spLocks noChangeArrowheads="1"/>
          </p:cNvSpPr>
          <p:nvPr/>
        </p:nvSpPr>
        <p:spPr bwMode="auto">
          <a:xfrm>
            <a:off x="6095093" y="2452589"/>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bind</a:t>
            </a:r>
          </a:p>
        </p:txBody>
      </p:sp>
      <p:sp>
        <p:nvSpPr>
          <p:cNvPr id="401414" name="Text Box 7"/>
          <p:cNvSpPr txBox="1">
            <a:spLocks noChangeArrowheads="1"/>
          </p:cNvSpPr>
          <p:nvPr/>
        </p:nvSpPr>
        <p:spPr bwMode="auto">
          <a:xfrm>
            <a:off x="5905589" y="3055839"/>
            <a:ext cx="12907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listen</a:t>
            </a:r>
          </a:p>
        </p:txBody>
      </p:sp>
      <p:sp>
        <p:nvSpPr>
          <p:cNvPr id="401415" name="Text Box 8"/>
          <p:cNvSpPr txBox="1">
            <a:spLocks noChangeArrowheads="1"/>
          </p:cNvSpPr>
          <p:nvPr/>
        </p:nvSpPr>
        <p:spPr bwMode="auto">
          <a:xfrm>
            <a:off x="5900431" y="3659089"/>
            <a:ext cx="12907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accept</a:t>
            </a:r>
          </a:p>
        </p:txBody>
      </p:sp>
      <p:sp>
        <p:nvSpPr>
          <p:cNvPr id="401416" name="Text Box 9"/>
          <p:cNvSpPr txBox="1">
            <a:spLocks noChangeArrowheads="1"/>
          </p:cNvSpPr>
          <p:nvPr/>
        </p:nvSpPr>
        <p:spPr bwMode="auto">
          <a:xfrm>
            <a:off x="6079616" y="4262339"/>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recv</a:t>
            </a:r>
          </a:p>
        </p:txBody>
      </p:sp>
      <p:sp>
        <p:nvSpPr>
          <p:cNvPr id="401417" name="Text Box 10"/>
          <p:cNvSpPr txBox="1">
            <a:spLocks noChangeArrowheads="1"/>
          </p:cNvSpPr>
          <p:nvPr/>
        </p:nvSpPr>
        <p:spPr bwMode="auto">
          <a:xfrm>
            <a:off x="6074456" y="4865589"/>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send</a:t>
            </a:r>
          </a:p>
        </p:txBody>
      </p:sp>
      <p:sp>
        <p:nvSpPr>
          <p:cNvPr id="401418" name="Text Box 11"/>
          <p:cNvSpPr txBox="1">
            <a:spLocks noChangeArrowheads="1"/>
          </p:cNvSpPr>
          <p:nvPr/>
        </p:nvSpPr>
        <p:spPr bwMode="auto">
          <a:xfrm>
            <a:off x="5977985" y="5468839"/>
            <a:ext cx="11063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close</a:t>
            </a:r>
          </a:p>
        </p:txBody>
      </p:sp>
      <p:sp>
        <p:nvSpPr>
          <p:cNvPr id="401419" name="Line 12"/>
          <p:cNvSpPr>
            <a:spLocks noChangeShapeType="1"/>
          </p:cNvSpPr>
          <p:nvPr/>
        </p:nvSpPr>
        <p:spPr bwMode="auto">
          <a:xfrm>
            <a:off x="6557838" y="2238277"/>
            <a:ext cx="0" cy="360363"/>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20" name="Line 13"/>
          <p:cNvSpPr>
            <a:spLocks noChangeShapeType="1"/>
          </p:cNvSpPr>
          <p:nvPr/>
        </p:nvSpPr>
        <p:spPr bwMode="auto">
          <a:xfrm>
            <a:off x="6557838" y="2814539"/>
            <a:ext cx="0" cy="360362"/>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21" name="Line 14"/>
          <p:cNvSpPr>
            <a:spLocks noChangeShapeType="1"/>
          </p:cNvSpPr>
          <p:nvPr/>
        </p:nvSpPr>
        <p:spPr bwMode="auto">
          <a:xfrm>
            <a:off x="6557838" y="3390802"/>
            <a:ext cx="0" cy="360363"/>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22" name="Line 15"/>
          <p:cNvSpPr>
            <a:spLocks noChangeShapeType="1"/>
          </p:cNvSpPr>
          <p:nvPr/>
        </p:nvSpPr>
        <p:spPr bwMode="auto">
          <a:xfrm>
            <a:off x="6557838" y="4038502"/>
            <a:ext cx="0" cy="360363"/>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23" name="Line 16"/>
          <p:cNvSpPr>
            <a:spLocks noChangeShapeType="1"/>
          </p:cNvSpPr>
          <p:nvPr/>
        </p:nvSpPr>
        <p:spPr bwMode="auto">
          <a:xfrm>
            <a:off x="6557838" y="4686202"/>
            <a:ext cx="0" cy="360363"/>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24" name="Line 17"/>
          <p:cNvSpPr>
            <a:spLocks noChangeShapeType="1"/>
          </p:cNvSpPr>
          <p:nvPr/>
        </p:nvSpPr>
        <p:spPr bwMode="auto">
          <a:xfrm>
            <a:off x="6557838" y="5262464"/>
            <a:ext cx="0" cy="360362"/>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25" name="Text Box 18"/>
          <p:cNvSpPr txBox="1">
            <a:spLocks noChangeArrowheads="1"/>
          </p:cNvSpPr>
          <p:nvPr/>
        </p:nvSpPr>
        <p:spPr bwMode="auto">
          <a:xfrm>
            <a:off x="2033065" y="1412776"/>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400" b="1">
                <a:solidFill>
                  <a:srgbClr val="000099"/>
                </a:solidFill>
                <a:latin typeface="Arial" charset="0"/>
                <a:ea typeface="黑体" pitchFamily="49" charset="-122"/>
              </a:rPr>
              <a:t>客户端</a:t>
            </a:r>
          </a:p>
        </p:txBody>
      </p:sp>
      <p:sp>
        <p:nvSpPr>
          <p:cNvPr id="401426" name="Text Box 19"/>
          <p:cNvSpPr txBox="1">
            <a:spLocks noChangeArrowheads="1"/>
          </p:cNvSpPr>
          <p:nvPr/>
        </p:nvSpPr>
        <p:spPr bwMode="auto">
          <a:xfrm>
            <a:off x="1939750" y="3063776"/>
            <a:ext cx="129073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socket</a:t>
            </a:r>
          </a:p>
        </p:txBody>
      </p:sp>
      <p:sp>
        <p:nvSpPr>
          <p:cNvPr id="401427" name="Text Box 20"/>
          <p:cNvSpPr txBox="1">
            <a:spLocks noChangeArrowheads="1"/>
          </p:cNvSpPr>
          <p:nvPr/>
        </p:nvSpPr>
        <p:spPr bwMode="auto">
          <a:xfrm>
            <a:off x="2124095" y="4865589"/>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recv</a:t>
            </a:r>
          </a:p>
        </p:txBody>
      </p:sp>
      <p:sp>
        <p:nvSpPr>
          <p:cNvPr id="401428" name="Text Box 21"/>
          <p:cNvSpPr txBox="1">
            <a:spLocks noChangeArrowheads="1"/>
          </p:cNvSpPr>
          <p:nvPr/>
        </p:nvSpPr>
        <p:spPr bwMode="auto">
          <a:xfrm>
            <a:off x="2124095" y="4262339"/>
            <a:ext cx="92204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send</a:t>
            </a:r>
          </a:p>
        </p:txBody>
      </p:sp>
      <p:sp>
        <p:nvSpPr>
          <p:cNvPr id="401429" name="Text Box 22"/>
          <p:cNvSpPr txBox="1">
            <a:spLocks noChangeArrowheads="1"/>
          </p:cNvSpPr>
          <p:nvPr/>
        </p:nvSpPr>
        <p:spPr bwMode="auto">
          <a:xfrm>
            <a:off x="2032783" y="5468839"/>
            <a:ext cx="11063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close</a:t>
            </a:r>
          </a:p>
        </p:txBody>
      </p:sp>
      <p:sp>
        <p:nvSpPr>
          <p:cNvPr id="401430" name="Text Box 23"/>
          <p:cNvSpPr txBox="1">
            <a:spLocks noChangeArrowheads="1"/>
          </p:cNvSpPr>
          <p:nvPr/>
        </p:nvSpPr>
        <p:spPr bwMode="auto">
          <a:xfrm>
            <a:off x="1848437" y="3665439"/>
            <a:ext cx="14750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eaLnBrk="1" hangingPunct="1"/>
            <a:r>
              <a:rPr lang="en-US" altLang="zh-CN" sz="2400" b="1">
                <a:solidFill>
                  <a:srgbClr val="000099"/>
                </a:solidFill>
                <a:latin typeface="Courier New" pitchFamily="49" charset="0"/>
              </a:rPr>
              <a:t>connect</a:t>
            </a:r>
          </a:p>
        </p:txBody>
      </p:sp>
      <p:sp>
        <p:nvSpPr>
          <p:cNvPr id="401431" name="Line 24"/>
          <p:cNvSpPr>
            <a:spLocks noChangeShapeType="1"/>
          </p:cNvSpPr>
          <p:nvPr/>
        </p:nvSpPr>
        <p:spPr bwMode="auto">
          <a:xfrm>
            <a:off x="2585119" y="3444777"/>
            <a:ext cx="0" cy="360363"/>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32" name="Line 25"/>
          <p:cNvSpPr>
            <a:spLocks noChangeShapeType="1"/>
          </p:cNvSpPr>
          <p:nvPr/>
        </p:nvSpPr>
        <p:spPr bwMode="auto">
          <a:xfrm>
            <a:off x="2585119" y="4021039"/>
            <a:ext cx="0" cy="360362"/>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33" name="Line 26"/>
          <p:cNvSpPr>
            <a:spLocks noChangeShapeType="1"/>
          </p:cNvSpPr>
          <p:nvPr/>
        </p:nvSpPr>
        <p:spPr bwMode="auto">
          <a:xfrm>
            <a:off x="2585119" y="4597302"/>
            <a:ext cx="0" cy="360363"/>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34" name="Line 27"/>
          <p:cNvSpPr>
            <a:spLocks noChangeShapeType="1"/>
          </p:cNvSpPr>
          <p:nvPr/>
        </p:nvSpPr>
        <p:spPr bwMode="auto">
          <a:xfrm>
            <a:off x="2585119" y="5245002"/>
            <a:ext cx="0" cy="360363"/>
          </a:xfrm>
          <a:prstGeom prst="line">
            <a:avLst/>
          </a:prstGeom>
          <a:noFill/>
          <a:ln w="38100">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35" name="Freeform 28"/>
          <p:cNvSpPr>
            <a:spLocks/>
          </p:cNvSpPr>
          <p:nvPr/>
        </p:nvSpPr>
        <p:spPr bwMode="auto">
          <a:xfrm flipH="1">
            <a:off x="1174889" y="4536977"/>
            <a:ext cx="928688" cy="595313"/>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chemeClr val="folHlink"/>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36" name="Freeform 29"/>
          <p:cNvSpPr>
            <a:spLocks/>
          </p:cNvSpPr>
          <p:nvPr/>
        </p:nvSpPr>
        <p:spPr bwMode="auto">
          <a:xfrm>
            <a:off x="7259512" y="4525864"/>
            <a:ext cx="534855" cy="620712"/>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chemeClr val="folHlink"/>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37" name="Freeform 30"/>
          <p:cNvSpPr>
            <a:spLocks/>
          </p:cNvSpPr>
          <p:nvPr/>
        </p:nvSpPr>
        <p:spPr bwMode="auto">
          <a:xfrm>
            <a:off x="7268112" y="3878165"/>
            <a:ext cx="925248" cy="1857375"/>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chemeClr val="folHlink"/>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38" name="Line 31"/>
          <p:cNvSpPr>
            <a:spLocks noChangeShapeType="1"/>
          </p:cNvSpPr>
          <p:nvPr/>
        </p:nvSpPr>
        <p:spPr bwMode="auto">
          <a:xfrm>
            <a:off x="2937676" y="4621115"/>
            <a:ext cx="3510095" cy="142875"/>
          </a:xfrm>
          <a:prstGeom prst="line">
            <a:avLst/>
          </a:prstGeom>
          <a:noFill/>
          <a:ln w="38100">
            <a:solidFill>
              <a:schemeClr val="folHlink"/>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39" name="Line 32"/>
          <p:cNvSpPr>
            <a:spLocks noChangeShapeType="1"/>
          </p:cNvSpPr>
          <p:nvPr/>
        </p:nvSpPr>
        <p:spPr bwMode="auto">
          <a:xfrm flipH="1">
            <a:off x="2769136" y="5227540"/>
            <a:ext cx="3510095" cy="142875"/>
          </a:xfrm>
          <a:prstGeom prst="line">
            <a:avLst/>
          </a:prstGeom>
          <a:noFill/>
          <a:ln w="38100">
            <a:solidFill>
              <a:schemeClr val="folHlink"/>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40" name="Line 34"/>
          <p:cNvSpPr>
            <a:spLocks noChangeShapeType="1"/>
          </p:cNvSpPr>
          <p:nvPr/>
        </p:nvSpPr>
        <p:spPr bwMode="auto">
          <a:xfrm rot="186387" flipV="1">
            <a:off x="3152650" y="4014690"/>
            <a:ext cx="3224609" cy="7937"/>
          </a:xfrm>
          <a:prstGeom prst="line">
            <a:avLst/>
          </a:prstGeom>
          <a:noFill/>
          <a:ln w="38100">
            <a:solidFill>
              <a:schemeClr val="folHlink"/>
            </a:solidFill>
            <a:prstDash val="dash"/>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01441" name="Text Box 35"/>
          <p:cNvSpPr txBox="1">
            <a:spLocks noChangeArrowheads="1"/>
          </p:cNvSpPr>
          <p:nvPr/>
        </p:nvSpPr>
        <p:spPr bwMode="auto">
          <a:xfrm rot="186387">
            <a:off x="3717475" y="3498107"/>
            <a:ext cx="203132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eaLnBrk="1" hangingPunct="1"/>
            <a:r>
              <a:rPr lang="zh-CN" altLang="en-US" sz="2400" b="1">
                <a:solidFill>
                  <a:srgbClr val="000099"/>
                </a:solidFill>
                <a:latin typeface="Arial" charset="0"/>
              </a:rPr>
              <a:t>连接建立请求</a:t>
            </a:r>
          </a:p>
        </p:txBody>
      </p:sp>
    </p:spTree>
    <p:extLst>
      <p:ext uri="{BB962C8B-B14F-4D97-AF65-F5344CB8AC3E}">
        <p14:creationId xmlns:p14="http://schemas.microsoft.com/office/powerpoint/2010/main" val="3295291672"/>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标题 1"/>
          <p:cNvSpPr>
            <a:spLocks noGrp="1"/>
          </p:cNvSpPr>
          <p:nvPr>
            <p:ph type="title"/>
          </p:nvPr>
        </p:nvSpPr>
        <p:spPr>
          <a:xfrm>
            <a:off x="495300" y="188913"/>
            <a:ext cx="9066742" cy="792162"/>
          </a:xfrm>
        </p:spPr>
        <p:txBody>
          <a:bodyPr/>
          <a:lstStyle/>
          <a:p>
            <a:pPr eaLnBrk="1" hangingPunct="1"/>
            <a:r>
              <a:rPr lang="en-US" altLang="zh-CN" dirty="0" smtClean="0">
                <a:ea typeface="黑体" pitchFamily="49" charset="-122"/>
              </a:rPr>
              <a:t>6.9  P2P </a:t>
            </a:r>
            <a:r>
              <a:rPr lang="zh-CN" altLang="en-US" dirty="0" smtClean="0">
                <a:ea typeface="黑体" pitchFamily="49" charset="-122"/>
              </a:rPr>
              <a:t>应用</a:t>
            </a:r>
          </a:p>
        </p:txBody>
      </p:sp>
      <p:sp>
        <p:nvSpPr>
          <p:cNvPr id="3" name="内容占位符 2"/>
          <p:cNvSpPr>
            <a:spLocks noGrp="1"/>
          </p:cNvSpPr>
          <p:nvPr>
            <p:ph idx="1"/>
          </p:nvPr>
        </p:nvSpPr>
        <p:spPr>
          <a:xfrm>
            <a:off x="495300" y="1196975"/>
            <a:ext cx="9066742" cy="4933950"/>
          </a:xfrm>
        </p:spPr>
        <p:txBody>
          <a:bodyPr/>
          <a:lstStyle/>
          <a:p>
            <a:pPr eaLnBrk="1" hangingPunct="1">
              <a:defRPr/>
            </a:pPr>
            <a:r>
              <a:rPr lang="en-US" altLang="zh-CN" dirty="0"/>
              <a:t>6.9.1  </a:t>
            </a:r>
            <a:r>
              <a:rPr lang="zh-CN" altLang="zh-CN" dirty="0"/>
              <a:t>具有集中目录服务器</a:t>
            </a:r>
            <a:r>
              <a:rPr lang="zh-CN" altLang="zh-CN" dirty="0" smtClean="0"/>
              <a:t>的</a:t>
            </a:r>
            <a:r>
              <a:rPr lang="en-US" altLang="zh-CN" dirty="0" smtClean="0"/>
              <a:t> P2P </a:t>
            </a:r>
            <a:r>
              <a:rPr lang="zh-CN" altLang="zh-CN" dirty="0" smtClean="0"/>
              <a:t>工作方式</a:t>
            </a:r>
            <a:endParaRPr lang="en-US" altLang="zh-CN" dirty="0" smtClean="0"/>
          </a:p>
          <a:p>
            <a:pPr eaLnBrk="1" hangingPunct="1">
              <a:defRPr/>
            </a:pPr>
            <a:r>
              <a:rPr lang="en-US" altLang="zh-CN" dirty="0"/>
              <a:t>6.9.2  </a:t>
            </a:r>
            <a:r>
              <a:rPr lang="zh-CN" altLang="zh-CN" dirty="0"/>
              <a:t>具有全分布式结构</a:t>
            </a:r>
            <a:r>
              <a:rPr lang="zh-CN" altLang="zh-CN" dirty="0" smtClean="0"/>
              <a:t>的</a:t>
            </a:r>
            <a:r>
              <a:rPr lang="en-US" altLang="zh-CN" dirty="0" smtClean="0"/>
              <a:t> P2P </a:t>
            </a:r>
            <a:r>
              <a:rPr lang="zh-CN" altLang="zh-CN" dirty="0" smtClean="0"/>
              <a:t>文件</a:t>
            </a:r>
            <a:r>
              <a:rPr lang="zh-CN" altLang="zh-CN" dirty="0"/>
              <a:t>共享</a:t>
            </a:r>
            <a:r>
              <a:rPr lang="zh-CN" altLang="zh-CN" dirty="0" smtClean="0"/>
              <a:t>程序</a:t>
            </a:r>
            <a:endParaRPr lang="en-US" altLang="zh-CN" dirty="0" smtClean="0"/>
          </a:p>
          <a:p>
            <a:pPr eaLnBrk="1" hangingPunct="1">
              <a:defRPr/>
            </a:pPr>
            <a:r>
              <a:rPr lang="en-US" altLang="zh-CN" dirty="0"/>
              <a:t>6.9.3  </a:t>
            </a:r>
            <a:r>
              <a:rPr lang="en-US" altLang="zh-CN" dirty="0" smtClean="0"/>
              <a:t>P2P </a:t>
            </a:r>
            <a:r>
              <a:rPr lang="zh-CN" altLang="zh-CN" dirty="0" smtClean="0"/>
              <a:t>文件</a:t>
            </a:r>
            <a:r>
              <a:rPr lang="zh-CN" altLang="zh-CN" dirty="0"/>
              <a:t>分发的</a:t>
            </a:r>
            <a:r>
              <a:rPr lang="zh-CN" altLang="zh-CN" dirty="0" smtClean="0"/>
              <a:t>分析</a:t>
            </a:r>
            <a:endParaRPr lang="en-US" altLang="zh-CN" dirty="0" smtClean="0"/>
          </a:p>
          <a:p>
            <a:pPr eaLnBrk="1" hangingPunct="1">
              <a:defRPr/>
            </a:pPr>
            <a:r>
              <a:rPr lang="en-US" altLang="zh-CN" dirty="0"/>
              <a:t>6.9.4  </a:t>
            </a:r>
            <a:r>
              <a:rPr lang="zh-CN" altLang="zh-CN" dirty="0" smtClean="0"/>
              <a:t>在</a:t>
            </a:r>
            <a:r>
              <a:rPr lang="en-US" altLang="zh-CN" dirty="0" smtClean="0"/>
              <a:t> P2P </a:t>
            </a:r>
            <a:r>
              <a:rPr lang="zh-CN" altLang="zh-CN" dirty="0" smtClean="0"/>
              <a:t>对等</a:t>
            </a:r>
            <a:r>
              <a:rPr lang="zh-CN" altLang="zh-CN" dirty="0"/>
              <a:t>方中搜索对象</a:t>
            </a:r>
            <a:endParaRPr lang="zh-CN" altLang="en-US" dirty="0"/>
          </a:p>
        </p:txBody>
      </p:sp>
    </p:spTree>
    <p:extLst>
      <p:ext uri="{BB962C8B-B14F-4D97-AF65-F5344CB8AC3E}">
        <p14:creationId xmlns:p14="http://schemas.microsoft.com/office/powerpoint/2010/main" val="68158527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Rectangle 2"/>
          <p:cNvSpPr>
            <a:spLocks noGrp="1" noChangeArrowheads="1"/>
          </p:cNvSpPr>
          <p:nvPr>
            <p:ph type="title"/>
          </p:nvPr>
        </p:nvSpPr>
        <p:spPr/>
        <p:txBody>
          <a:bodyPr/>
          <a:lstStyle/>
          <a:p>
            <a:pPr algn="ctr" eaLnBrk="1" hangingPunct="1"/>
            <a:r>
              <a:rPr lang="zh-CN" altLang="en-US" dirty="0" smtClean="0">
                <a:ea typeface="黑体" pitchFamily="49" charset="-122"/>
              </a:rPr>
              <a:t/>
            </a:r>
            <a:br>
              <a:rPr lang="zh-CN" altLang="en-US" dirty="0" smtClean="0">
                <a:ea typeface="黑体" pitchFamily="49" charset="-122"/>
              </a:rPr>
            </a:br>
            <a:r>
              <a:rPr lang="en-US" altLang="zh-CN" dirty="0" smtClean="0">
                <a:ea typeface="黑体" pitchFamily="49" charset="-122"/>
              </a:rPr>
              <a:t>P2P </a:t>
            </a:r>
            <a:r>
              <a:rPr lang="zh-CN" altLang="en-US" dirty="0" smtClean="0">
                <a:ea typeface="黑体" pitchFamily="49" charset="-122"/>
              </a:rPr>
              <a:t>工作方式概述 </a:t>
            </a:r>
          </a:p>
        </p:txBody>
      </p:sp>
      <p:sp>
        <p:nvSpPr>
          <p:cNvPr id="404483" name="Rectangle 3"/>
          <p:cNvSpPr>
            <a:spLocks noGrp="1" noChangeArrowheads="1"/>
          </p:cNvSpPr>
          <p:nvPr>
            <p:ph idx="1"/>
          </p:nvPr>
        </p:nvSpPr>
        <p:spPr/>
        <p:txBody>
          <a:bodyPr/>
          <a:lstStyle/>
          <a:p>
            <a:pPr eaLnBrk="1" hangingPunct="1"/>
            <a:r>
              <a:rPr lang="zh-CN" altLang="en-US" sz="2800" dirty="0" smtClean="0">
                <a:ea typeface="黑体" pitchFamily="49" charset="-122"/>
              </a:rPr>
              <a:t>自从互联网能够提供音频</a:t>
            </a:r>
            <a:r>
              <a:rPr lang="en-US" altLang="zh-CN" sz="2800" dirty="0" smtClean="0">
                <a:ea typeface="黑体" pitchFamily="49" charset="-122"/>
              </a:rPr>
              <a:t>/</a:t>
            </a:r>
            <a:r>
              <a:rPr lang="zh-CN" altLang="en-US" sz="2800" dirty="0" smtClean="0">
                <a:ea typeface="黑体" pitchFamily="49" charset="-122"/>
              </a:rPr>
              <a:t>视频服务后，宽带上网用户数也急剧增长。很多用户使用宽带接入的目的就是为了更快地下载音频</a:t>
            </a:r>
            <a:r>
              <a:rPr lang="en-US" altLang="zh-CN" sz="2800" dirty="0" smtClean="0">
                <a:ea typeface="黑体" pitchFamily="49" charset="-122"/>
              </a:rPr>
              <a:t>/</a:t>
            </a:r>
            <a:r>
              <a:rPr lang="zh-CN" altLang="en-US" sz="2800" dirty="0" smtClean="0">
                <a:ea typeface="黑体" pitchFamily="49" charset="-122"/>
              </a:rPr>
              <a:t>视频文件。</a:t>
            </a:r>
          </a:p>
          <a:p>
            <a:pPr eaLnBrk="1" hangingPunct="1"/>
            <a:r>
              <a:rPr lang="en-US" altLang="zh-CN" sz="2800" dirty="0" smtClean="0">
                <a:ea typeface="黑体" pitchFamily="49" charset="-122"/>
              </a:rPr>
              <a:t>P2P </a:t>
            </a:r>
            <a:r>
              <a:rPr lang="zh-CN" altLang="en-US" sz="2800" dirty="0" smtClean="0">
                <a:ea typeface="黑体" pitchFamily="49" charset="-122"/>
              </a:rPr>
              <a:t>工作方式受到广大网民的欢迎。这种工作方式解决了集中式媒体服务器可能出现的瓶颈问题。</a:t>
            </a:r>
          </a:p>
          <a:p>
            <a:pPr eaLnBrk="1" hangingPunct="1"/>
            <a:r>
              <a:rPr lang="zh-CN" altLang="en-US" sz="2800" dirty="0" smtClean="0">
                <a:ea typeface="黑体" pitchFamily="49" charset="-122"/>
              </a:rPr>
              <a:t>在 </a:t>
            </a:r>
            <a:r>
              <a:rPr lang="en-US" altLang="zh-CN" sz="2800" dirty="0" smtClean="0">
                <a:ea typeface="黑体" pitchFamily="49" charset="-122"/>
              </a:rPr>
              <a:t>P2P </a:t>
            </a:r>
            <a:r>
              <a:rPr lang="zh-CN" altLang="en-US" sz="2800" dirty="0" smtClean="0">
                <a:ea typeface="黑体" pitchFamily="49" charset="-122"/>
              </a:rPr>
              <a:t>工作方式下，所有的音频</a:t>
            </a:r>
            <a:r>
              <a:rPr lang="en-US" altLang="zh-CN" sz="2800" dirty="0" smtClean="0">
                <a:ea typeface="黑体" pitchFamily="49" charset="-122"/>
              </a:rPr>
              <a:t>/</a:t>
            </a:r>
            <a:r>
              <a:rPr lang="zh-CN" altLang="en-US" sz="2800" dirty="0" smtClean="0">
                <a:ea typeface="黑体" pitchFamily="49" charset="-122"/>
              </a:rPr>
              <a:t>视频文件都是在普通的互联网用户之间传输。这是相当于有很多分散在各地的媒体服务器向其他用户提供所要下载的音频</a:t>
            </a:r>
            <a:r>
              <a:rPr lang="en-US" altLang="zh-CN" sz="2800" dirty="0" smtClean="0">
                <a:ea typeface="黑体" pitchFamily="49" charset="-122"/>
              </a:rPr>
              <a:t>/</a:t>
            </a:r>
            <a:r>
              <a:rPr lang="zh-CN" altLang="en-US" sz="2800" dirty="0" smtClean="0">
                <a:ea typeface="黑体" pitchFamily="49" charset="-122"/>
              </a:rPr>
              <a:t>视频文件。</a:t>
            </a:r>
            <a:endParaRPr lang="en-US" altLang="zh-CN" sz="2800" dirty="0" smtClean="0">
              <a:ea typeface="黑体" pitchFamily="49" charset="-122"/>
            </a:endParaRPr>
          </a:p>
          <a:p>
            <a:pPr eaLnBrk="1" hangingPunct="1"/>
            <a:r>
              <a:rPr lang="zh-CN" altLang="zh-CN" sz="2800" dirty="0" smtClean="0">
                <a:ea typeface="黑体" pitchFamily="49" charset="-122"/>
              </a:rPr>
              <a:t>在互联网流量中，</a:t>
            </a:r>
            <a:r>
              <a:rPr lang="en-US" altLang="zh-CN" sz="2800" dirty="0" smtClean="0">
                <a:ea typeface="黑体" pitchFamily="49" charset="-122"/>
              </a:rPr>
              <a:t>P2P</a:t>
            </a:r>
            <a:r>
              <a:rPr lang="zh-CN" altLang="zh-CN" sz="2800" dirty="0" smtClean="0">
                <a:ea typeface="黑体" pitchFamily="49" charset="-122"/>
              </a:rPr>
              <a:t>工作方式下的文件分发已占据了最大的份额，比万维网应用所占的比例大得多。</a:t>
            </a:r>
            <a:r>
              <a:rPr lang="zh-CN" altLang="en-US" sz="2800" dirty="0" smtClean="0">
                <a:ea typeface="黑体" pitchFamily="49" charset="-122"/>
              </a:rPr>
              <a:t> </a:t>
            </a:r>
          </a:p>
        </p:txBody>
      </p:sp>
    </p:spTree>
    <p:extLst>
      <p:ext uri="{BB962C8B-B14F-4D97-AF65-F5344CB8AC3E}">
        <p14:creationId xmlns:p14="http://schemas.microsoft.com/office/powerpoint/2010/main" val="572360446"/>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2"/>
          <p:cNvSpPr>
            <a:spLocks noGrp="1" noChangeArrowheads="1"/>
          </p:cNvSpPr>
          <p:nvPr>
            <p:ph type="title"/>
          </p:nvPr>
        </p:nvSpPr>
        <p:spPr>
          <a:xfrm>
            <a:off x="496800" y="188640"/>
            <a:ext cx="9064800" cy="1584176"/>
          </a:xfrm>
        </p:spPr>
        <p:txBody>
          <a:bodyPr/>
          <a:lstStyle/>
          <a:p>
            <a:pPr eaLnBrk="1" hangingPunct="1"/>
            <a:r>
              <a:rPr lang="en-US" altLang="zh-CN" dirty="0" smtClean="0">
                <a:ea typeface="黑体" pitchFamily="49" charset="-122"/>
              </a:rPr>
              <a:t>6.9.1  </a:t>
            </a:r>
            <a:r>
              <a:rPr lang="zh-CN" altLang="en-US" dirty="0" smtClean="0">
                <a:ea typeface="黑体" pitchFamily="49" charset="-122"/>
              </a:rPr>
              <a:t>集中目录服务器 </a:t>
            </a:r>
            <a:r>
              <a:rPr lang="en-US" altLang="zh-CN" dirty="0" smtClean="0">
                <a:ea typeface="黑体" pitchFamily="49" charset="-122"/>
              </a:rPr>
              <a:t>P2P</a:t>
            </a:r>
            <a:br>
              <a:rPr lang="en-US" altLang="zh-CN" dirty="0" smtClean="0">
                <a:ea typeface="黑体" pitchFamily="49" charset="-122"/>
              </a:rPr>
            </a:br>
            <a:r>
              <a:rPr lang="en-US" altLang="zh-CN" dirty="0" smtClean="0">
                <a:ea typeface="黑体" pitchFamily="49" charset="-122"/>
              </a:rPr>
              <a:t>			Napster</a:t>
            </a:r>
          </a:p>
        </p:txBody>
      </p:sp>
      <p:sp>
        <p:nvSpPr>
          <p:cNvPr id="405507" name="Rectangle 3"/>
          <p:cNvSpPr>
            <a:spLocks noGrp="1" noChangeArrowheads="1"/>
          </p:cNvSpPr>
          <p:nvPr>
            <p:ph idx="1"/>
          </p:nvPr>
        </p:nvSpPr>
        <p:spPr>
          <a:xfrm>
            <a:off x="496800" y="1735312"/>
            <a:ext cx="9064800" cy="4069952"/>
          </a:xfrm>
        </p:spPr>
        <p:txBody>
          <a:bodyPr/>
          <a:lstStyle/>
          <a:p>
            <a:pPr eaLnBrk="1" hangingPunct="1"/>
            <a:r>
              <a:rPr lang="zh-CN" altLang="en-US" sz="2400" dirty="0" smtClean="0">
                <a:ea typeface="黑体" pitchFamily="49" charset="-122"/>
              </a:rPr>
              <a:t>最早出现的 </a:t>
            </a:r>
            <a:r>
              <a:rPr lang="en-US" altLang="zh-CN" sz="2400" dirty="0" smtClean="0">
                <a:ea typeface="黑体" pitchFamily="49" charset="-122"/>
              </a:rPr>
              <a:t>P2P </a:t>
            </a:r>
            <a:r>
              <a:rPr lang="zh-CN" altLang="en-US" sz="2400" dirty="0" smtClean="0">
                <a:ea typeface="黑体" pitchFamily="49" charset="-122"/>
              </a:rPr>
              <a:t>技术，可提供免费下载 </a:t>
            </a:r>
            <a:r>
              <a:rPr lang="en-US" altLang="zh-CN" sz="2400" dirty="0" smtClean="0">
                <a:ea typeface="黑体" pitchFamily="49" charset="-122"/>
              </a:rPr>
              <a:t>MP3 </a:t>
            </a:r>
            <a:r>
              <a:rPr lang="zh-CN" altLang="en-US" sz="2400" dirty="0" smtClean="0">
                <a:ea typeface="黑体" pitchFamily="49" charset="-122"/>
              </a:rPr>
              <a:t>音乐。</a:t>
            </a:r>
          </a:p>
          <a:p>
            <a:pPr eaLnBrk="1" hangingPunct="1"/>
            <a:r>
              <a:rPr lang="en-US" altLang="zh-CN" sz="2400" dirty="0" smtClean="0">
                <a:ea typeface="黑体" pitchFamily="49" charset="-122"/>
              </a:rPr>
              <a:t>Napster </a:t>
            </a:r>
            <a:r>
              <a:rPr lang="zh-CN" altLang="en-US" sz="2400" dirty="0" smtClean="0">
                <a:ea typeface="黑体" pitchFamily="49" charset="-122"/>
              </a:rPr>
              <a:t>能够搜索音乐文件，能够提供检索功能。所有的音乐文件地址集中存放在一个 </a:t>
            </a:r>
            <a:r>
              <a:rPr lang="en-US" altLang="zh-CN" sz="2400" dirty="0" smtClean="0">
                <a:ea typeface="黑体" pitchFamily="49" charset="-122"/>
              </a:rPr>
              <a:t>Napster </a:t>
            </a:r>
            <a:r>
              <a:rPr lang="zh-CN" altLang="en-US" sz="2400" dirty="0" smtClean="0">
                <a:ea typeface="黑体" pitchFamily="49" charset="-122"/>
              </a:rPr>
              <a:t>目录服务器中。使用者可很方便地下载需要的 </a:t>
            </a:r>
            <a:r>
              <a:rPr lang="en-US" altLang="zh-CN" sz="2400" dirty="0" smtClean="0">
                <a:ea typeface="黑体" pitchFamily="49" charset="-122"/>
              </a:rPr>
              <a:t>MP3 </a:t>
            </a:r>
            <a:r>
              <a:rPr lang="zh-CN" altLang="en-US" sz="2400" dirty="0" smtClean="0">
                <a:ea typeface="黑体" pitchFamily="49" charset="-122"/>
              </a:rPr>
              <a:t>文件。</a:t>
            </a:r>
          </a:p>
          <a:p>
            <a:pPr eaLnBrk="1" hangingPunct="1"/>
            <a:r>
              <a:rPr lang="zh-CN" altLang="en-US" sz="2400" dirty="0" smtClean="0">
                <a:ea typeface="黑体" pitchFamily="49" charset="-122"/>
              </a:rPr>
              <a:t>用户要及时向 </a:t>
            </a:r>
            <a:r>
              <a:rPr lang="en-US" altLang="zh-CN" sz="2400" dirty="0" smtClean="0">
                <a:ea typeface="黑体" pitchFamily="49" charset="-122"/>
              </a:rPr>
              <a:t>Napster </a:t>
            </a:r>
            <a:r>
              <a:rPr lang="zh-CN" altLang="en-US" sz="2400" dirty="0" smtClean="0">
                <a:ea typeface="黑体" pitchFamily="49" charset="-122"/>
              </a:rPr>
              <a:t>的目录服务器报告自己存有的音乐文件。当用户想下载某个 </a:t>
            </a:r>
            <a:r>
              <a:rPr lang="en-US" altLang="zh-CN" sz="2400" dirty="0" smtClean="0">
                <a:ea typeface="黑体" pitchFamily="49" charset="-122"/>
              </a:rPr>
              <a:t>MP3 </a:t>
            </a:r>
            <a:r>
              <a:rPr lang="zh-CN" altLang="en-US" sz="2400" dirty="0" smtClean="0">
                <a:ea typeface="黑体" pitchFamily="49" charset="-122"/>
              </a:rPr>
              <a:t>文件时，就向目录服务器发出询问。目录服务器检索出结果后向用户返回存放此文件的 </a:t>
            </a:r>
            <a:r>
              <a:rPr lang="en-US" altLang="zh-CN" sz="2400" dirty="0" smtClean="0">
                <a:ea typeface="黑体" pitchFamily="49" charset="-122"/>
              </a:rPr>
              <a:t>PC </a:t>
            </a:r>
            <a:r>
              <a:rPr lang="zh-CN" altLang="en-US" sz="2400" dirty="0" smtClean="0">
                <a:ea typeface="黑体" pitchFamily="49" charset="-122"/>
              </a:rPr>
              <a:t>机的 </a:t>
            </a:r>
            <a:r>
              <a:rPr lang="en-US" altLang="zh-CN" sz="2400" dirty="0" smtClean="0">
                <a:ea typeface="黑体" pitchFamily="49" charset="-122"/>
              </a:rPr>
              <a:t>IP </a:t>
            </a:r>
            <a:r>
              <a:rPr lang="zh-CN" altLang="en-US" sz="2400" dirty="0" smtClean="0">
                <a:ea typeface="黑体" pitchFamily="49" charset="-122"/>
              </a:rPr>
              <a:t>地址。</a:t>
            </a:r>
            <a:r>
              <a:rPr lang="en-US" altLang="zh-CN" sz="2400" dirty="0" smtClean="0">
                <a:ea typeface="黑体" pitchFamily="49" charset="-122"/>
              </a:rPr>
              <a:t>Napster </a:t>
            </a:r>
            <a:r>
              <a:rPr lang="zh-CN" altLang="en-US" sz="2400" dirty="0" smtClean="0">
                <a:ea typeface="黑体" pitchFamily="49" charset="-122"/>
              </a:rPr>
              <a:t>的文件传输是分散的，但文件的定位则是</a:t>
            </a:r>
            <a:r>
              <a:rPr lang="zh-CN" altLang="en-US" sz="2400" dirty="0" smtClean="0">
                <a:solidFill>
                  <a:srgbClr val="FF0000"/>
                </a:solidFill>
                <a:ea typeface="黑体" pitchFamily="49" charset="-122"/>
              </a:rPr>
              <a:t>集中</a:t>
            </a:r>
            <a:r>
              <a:rPr lang="zh-CN" altLang="en-US" sz="2400" dirty="0" smtClean="0">
                <a:ea typeface="黑体" pitchFamily="49" charset="-122"/>
              </a:rPr>
              <a:t>的。</a:t>
            </a:r>
          </a:p>
          <a:p>
            <a:pPr eaLnBrk="1" hangingPunct="1"/>
            <a:r>
              <a:rPr lang="zh-CN" altLang="en-US" sz="2400" dirty="0" smtClean="0">
                <a:solidFill>
                  <a:srgbClr val="FF0000"/>
                </a:solidFill>
                <a:ea typeface="黑体" pitchFamily="49" charset="-122"/>
              </a:rPr>
              <a:t>这种集中式目录服务器的缺点就是可靠性差。</a:t>
            </a:r>
            <a:r>
              <a:rPr lang="en-US" altLang="zh-CN" sz="2400" dirty="0" smtClean="0">
                <a:ea typeface="黑体" pitchFamily="49" charset="-122"/>
              </a:rPr>
              <a:t>Napster </a:t>
            </a:r>
            <a:r>
              <a:rPr lang="zh-CN" altLang="en-US" sz="2400" dirty="0" smtClean="0">
                <a:ea typeface="黑体" pitchFamily="49" charset="-122"/>
              </a:rPr>
              <a:t>被判决属于“间接侵害版权”，因此在 </a:t>
            </a:r>
            <a:r>
              <a:rPr lang="en-US" altLang="zh-CN" sz="2400" dirty="0" smtClean="0">
                <a:ea typeface="黑体" pitchFamily="49" charset="-122"/>
              </a:rPr>
              <a:t>2000 </a:t>
            </a:r>
            <a:r>
              <a:rPr lang="zh-CN" altLang="en-US" sz="2400" dirty="0" smtClean="0">
                <a:ea typeface="黑体" pitchFamily="49" charset="-122"/>
              </a:rPr>
              <a:t>年 </a:t>
            </a:r>
            <a:r>
              <a:rPr lang="en-US" altLang="zh-CN" sz="2400" dirty="0" smtClean="0">
                <a:ea typeface="黑体" pitchFamily="49" charset="-122"/>
              </a:rPr>
              <a:t>7 </a:t>
            </a:r>
            <a:r>
              <a:rPr lang="zh-CN" altLang="en-US" sz="2400" dirty="0" smtClean="0">
                <a:ea typeface="黑体" pitchFamily="49" charset="-122"/>
              </a:rPr>
              <a:t>月底 </a:t>
            </a:r>
            <a:r>
              <a:rPr lang="en-US" altLang="zh-CN" sz="2400" dirty="0" smtClean="0">
                <a:ea typeface="黑体" pitchFamily="49" charset="-122"/>
              </a:rPr>
              <a:t>Napster </a:t>
            </a:r>
            <a:r>
              <a:rPr lang="zh-CN" altLang="en-US" sz="2400" dirty="0" smtClean="0">
                <a:ea typeface="黑体" pitchFamily="49" charset="-122"/>
              </a:rPr>
              <a:t>网站就被迫关闭了。 </a:t>
            </a:r>
          </a:p>
        </p:txBody>
      </p:sp>
    </p:spTree>
    <p:extLst>
      <p:ext uri="{BB962C8B-B14F-4D97-AF65-F5344CB8AC3E}">
        <p14:creationId xmlns:p14="http://schemas.microsoft.com/office/powerpoint/2010/main" val="3173941044"/>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2"/>
          <p:cNvSpPr>
            <a:spLocks noGrp="1" noChangeArrowheads="1"/>
          </p:cNvSpPr>
          <p:nvPr>
            <p:ph type="title"/>
          </p:nvPr>
        </p:nvSpPr>
        <p:spPr>
          <a:xfrm>
            <a:off x="496800" y="188640"/>
            <a:ext cx="9064800" cy="1584176"/>
          </a:xfrm>
        </p:spPr>
        <p:txBody>
          <a:bodyPr/>
          <a:lstStyle/>
          <a:p>
            <a:pPr eaLnBrk="1" hangingPunct="1"/>
            <a:r>
              <a:rPr lang="en-US" altLang="zh-CN" dirty="0" smtClean="0">
                <a:ea typeface="黑体" pitchFamily="49" charset="-122"/>
              </a:rPr>
              <a:t>6.9.2  </a:t>
            </a:r>
            <a:r>
              <a:rPr lang="zh-CN" altLang="en-US" dirty="0" smtClean="0">
                <a:ea typeface="黑体" pitchFamily="49" charset="-122"/>
              </a:rPr>
              <a:t>全分布式结构的 </a:t>
            </a:r>
            <a:r>
              <a:rPr lang="en-US" altLang="zh-CN" dirty="0" smtClean="0">
                <a:ea typeface="黑体" pitchFamily="49" charset="-122"/>
              </a:rPr>
              <a:t>P2P</a:t>
            </a:r>
            <a:br>
              <a:rPr lang="en-US" altLang="zh-CN" dirty="0" smtClean="0">
                <a:ea typeface="黑体" pitchFamily="49" charset="-122"/>
              </a:rPr>
            </a:br>
            <a:r>
              <a:rPr lang="en-US" altLang="zh-CN" dirty="0" smtClean="0">
                <a:ea typeface="黑体" pitchFamily="49" charset="-122"/>
              </a:rPr>
              <a:t>			Gnutella</a:t>
            </a:r>
          </a:p>
        </p:txBody>
      </p:sp>
      <p:sp>
        <p:nvSpPr>
          <p:cNvPr id="406531" name="Rectangle 3"/>
          <p:cNvSpPr>
            <a:spLocks noGrp="1" noChangeArrowheads="1"/>
          </p:cNvSpPr>
          <p:nvPr>
            <p:ph idx="1"/>
          </p:nvPr>
        </p:nvSpPr>
        <p:spPr>
          <a:xfrm>
            <a:off x="496800" y="1772816"/>
            <a:ext cx="9064800" cy="4213968"/>
          </a:xfrm>
        </p:spPr>
        <p:txBody>
          <a:bodyPr/>
          <a:lstStyle/>
          <a:p>
            <a:pPr eaLnBrk="1" hangingPunct="1"/>
            <a:r>
              <a:rPr lang="en-US" altLang="zh-CN" sz="2800" dirty="0" smtClean="0">
                <a:ea typeface="黑体" pitchFamily="49" charset="-122"/>
              </a:rPr>
              <a:t>Gnutella </a:t>
            </a:r>
            <a:r>
              <a:rPr lang="zh-CN" altLang="en-US" sz="2800" dirty="0" smtClean="0">
                <a:ea typeface="黑体" pitchFamily="49" charset="-122"/>
              </a:rPr>
              <a:t>是第二代 </a:t>
            </a:r>
            <a:r>
              <a:rPr lang="en-US" altLang="zh-CN" sz="2800" dirty="0" smtClean="0">
                <a:ea typeface="黑体" pitchFamily="49" charset="-122"/>
              </a:rPr>
              <a:t>P2P </a:t>
            </a:r>
            <a:r>
              <a:rPr lang="zh-CN" altLang="en-US" sz="2800" dirty="0" smtClean="0">
                <a:ea typeface="黑体" pitchFamily="49" charset="-122"/>
              </a:rPr>
              <a:t>文件共享程序，采用</a:t>
            </a:r>
            <a:r>
              <a:rPr lang="zh-CN" altLang="en-US" sz="2800" dirty="0" smtClean="0">
                <a:solidFill>
                  <a:srgbClr val="FF0000"/>
                </a:solidFill>
                <a:ea typeface="黑体" pitchFamily="49" charset="-122"/>
              </a:rPr>
              <a:t>全分布方法</a:t>
            </a:r>
            <a:r>
              <a:rPr lang="zh-CN" altLang="en-US" sz="2800" dirty="0" smtClean="0">
                <a:ea typeface="黑体" pitchFamily="49" charset="-122"/>
              </a:rPr>
              <a:t>定位内容的</a:t>
            </a:r>
            <a:r>
              <a:rPr lang="en-US" altLang="zh-CN" sz="2800" dirty="0" smtClean="0">
                <a:ea typeface="黑体" pitchFamily="49" charset="-122"/>
              </a:rPr>
              <a:t>P2P </a:t>
            </a:r>
            <a:r>
              <a:rPr lang="zh-CN" altLang="en-US" sz="2800" dirty="0" smtClean="0">
                <a:ea typeface="黑体" pitchFamily="49" charset="-122"/>
              </a:rPr>
              <a:t>文件共享应用程序。 </a:t>
            </a:r>
          </a:p>
          <a:p>
            <a:pPr eaLnBrk="1" hangingPunct="1"/>
            <a:r>
              <a:rPr lang="en-US" altLang="zh-CN" sz="2800" dirty="0" smtClean="0">
                <a:ea typeface="黑体" pitchFamily="49" charset="-122"/>
              </a:rPr>
              <a:t>Gnutella </a:t>
            </a:r>
            <a:r>
              <a:rPr lang="zh-CN" altLang="en-US" sz="2800" dirty="0" smtClean="0">
                <a:ea typeface="黑体" pitchFamily="49" charset="-122"/>
              </a:rPr>
              <a:t>与 </a:t>
            </a:r>
            <a:r>
              <a:rPr lang="en-US" altLang="zh-CN" sz="2800" dirty="0" smtClean="0">
                <a:ea typeface="黑体" pitchFamily="49" charset="-122"/>
              </a:rPr>
              <a:t>Napster </a:t>
            </a:r>
            <a:r>
              <a:rPr lang="zh-CN" altLang="en-US" sz="2800" dirty="0" smtClean="0">
                <a:ea typeface="黑体" pitchFamily="49" charset="-122"/>
              </a:rPr>
              <a:t>最大的区别就是不使用集中式的目录服务器，而是使用洪泛法在大量 </a:t>
            </a:r>
            <a:r>
              <a:rPr lang="en-US" altLang="zh-CN" sz="2800" dirty="0" smtClean="0">
                <a:ea typeface="黑体" pitchFamily="49" charset="-122"/>
              </a:rPr>
              <a:t>Gnutella </a:t>
            </a:r>
            <a:r>
              <a:rPr lang="zh-CN" altLang="en-US" sz="2800" dirty="0" smtClean="0">
                <a:ea typeface="黑体" pitchFamily="49" charset="-122"/>
              </a:rPr>
              <a:t>用户之间进行查询。</a:t>
            </a:r>
          </a:p>
          <a:p>
            <a:pPr eaLnBrk="1" hangingPunct="1"/>
            <a:r>
              <a:rPr lang="zh-CN" altLang="en-US" sz="2800" dirty="0" smtClean="0">
                <a:ea typeface="黑体" pitchFamily="49" charset="-122"/>
              </a:rPr>
              <a:t>为了不使查询的通信量过大，</a:t>
            </a:r>
            <a:r>
              <a:rPr lang="en-US" altLang="zh-CN" sz="2800" dirty="0" smtClean="0">
                <a:ea typeface="黑体" pitchFamily="49" charset="-122"/>
              </a:rPr>
              <a:t>Gnutella </a:t>
            </a:r>
            <a:r>
              <a:rPr lang="zh-CN" altLang="en-US" sz="2800" dirty="0" smtClean="0">
                <a:ea typeface="黑体" pitchFamily="49" charset="-122"/>
              </a:rPr>
              <a:t>设计了一种有限范围的洪泛查询。这样可以减少倾注到互联网的查询流量，但由于查询的范围受限，因而这也影响到查询定位的准确性。 </a:t>
            </a:r>
          </a:p>
        </p:txBody>
      </p:sp>
    </p:spTree>
    <p:extLst>
      <p:ext uri="{BB962C8B-B14F-4D97-AF65-F5344CB8AC3E}">
        <p14:creationId xmlns:p14="http://schemas.microsoft.com/office/powerpoint/2010/main" val="255569294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2"/>
          <p:cNvSpPr>
            <a:spLocks noGrp="1" noChangeArrowheads="1"/>
          </p:cNvSpPr>
          <p:nvPr>
            <p:ph type="title"/>
          </p:nvPr>
        </p:nvSpPr>
        <p:spPr>
          <a:xfrm>
            <a:off x="496800" y="188640"/>
            <a:ext cx="9064800" cy="1584176"/>
          </a:xfrm>
        </p:spPr>
        <p:txBody>
          <a:bodyPr/>
          <a:lstStyle/>
          <a:p>
            <a:pPr eaLnBrk="1" hangingPunct="1"/>
            <a:r>
              <a:rPr lang="en-US" altLang="zh-CN" dirty="0" smtClean="0">
                <a:ea typeface="黑体" pitchFamily="49" charset="-122"/>
              </a:rPr>
              <a:t>6.9.2  </a:t>
            </a:r>
            <a:r>
              <a:rPr lang="zh-CN" altLang="en-US" dirty="0" smtClean="0">
                <a:ea typeface="黑体" pitchFamily="49" charset="-122"/>
              </a:rPr>
              <a:t>全分布式结构的 </a:t>
            </a:r>
            <a:r>
              <a:rPr lang="en-US" altLang="zh-CN" dirty="0" smtClean="0">
                <a:ea typeface="黑体" pitchFamily="49" charset="-122"/>
              </a:rPr>
              <a:t>P2P</a:t>
            </a:r>
            <a:r>
              <a:rPr lang="zh-CN" altLang="en-US" dirty="0" smtClean="0">
                <a:ea typeface="黑体" pitchFamily="49" charset="-122"/>
              </a:rPr>
              <a:t/>
            </a:r>
            <a:br>
              <a:rPr lang="zh-CN" altLang="en-US" dirty="0" smtClean="0">
                <a:ea typeface="黑体" pitchFamily="49" charset="-122"/>
              </a:rPr>
            </a:br>
            <a:r>
              <a:rPr lang="en-US" altLang="zh-CN" dirty="0" smtClean="0">
                <a:ea typeface="黑体" pitchFamily="49" charset="-122"/>
              </a:rPr>
              <a:t>			</a:t>
            </a:r>
            <a:r>
              <a:rPr lang="zh-CN" altLang="en-US" dirty="0" smtClean="0">
                <a:ea typeface="黑体" pitchFamily="49" charset="-122"/>
              </a:rPr>
              <a:t>电骡 </a:t>
            </a:r>
            <a:r>
              <a:rPr lang="en-US" altLang="zh-CN" dirty="0" err="1" smtClean="0">
                <a:ea typeface="黑体" pitchFamily="49" charset="-122"/>
              </a:rPr>
              <a:t>eMule</a:t>
            </a:r>
            <a:endParaRPr lang="en-US" altLang="zh-CN" dirty="0" smtClean="0">
              <a:ea typeface="黑体" pitchFamily="49" charset="-122"/>
            </a:endParaRPr>
          </a:p>
        </p:txBody>
      </p:sp>
      <p:sp>
        <p:nvSpPr>
          <p:cNvPr id="407555" name="Rectangle 3"/>
          <p:cNvSpPr>
            <a:spLocks noGrp="1" noChangeArrowheads="1"/>
          </p:cNvSpPr>
          <p:nvPr>
            <p:ph idx="1"/>
          </p:nvPr>
        </p:nvSpPr>
        <p:spPr>
          <a:xfrm>
            <a:off x="496800" y="1844824"/>
            <a:ext cx="9064800" cy="4285976"/>
          </a:xfrm>
        </p:spPr>
        <p:txBody>
          <a:bodyPr/>
          <a:lstStyle/>
          <a:p>
            <a:pPr eaLnBrk="1" hangingPunct="1"/>
            <a:r>
              <a:rPr lang="zh-CN" altLang="en-US" sz="2800" dirty="0" smtClean="0">
                <a:ea typeface="黑体" pitchFamily="49" charset="-122"/>
              </a:rPr>
              <a:t>电骡 </a:t>
            </a:r>
            <a:r>
              <a:rPr lang="en-US" altLang="zh-CN" sz="2800" dirty="0" err="1" smtClean="0">
                <a:ea typeface="黑体" pitchFamily="49" charset="-122"/>
              </a:rPr>
              <a:t>eMule</a:t>
            </a:r>
            <a:r>
              <a:rPr lang="en-US" altLang="zh-CN" sz="2800" dirty="0" smtClean="0">
                <a:ea typeface="黑体" pitchFamily="49" charset="-122"/>
              </a:rPr>
              <a:t> </a:t>
            </a:r>
            <a:r>
              <a:rPr lang="zh-CN" altLang="en-US" sz="2800" dirty="0" smtClean="0">
                <a:ea typeface="黑体" pitchFamily="49" charset="-122"/>
              </a:rPr>
              <a:t>使用</a:t>
            </a:r>
            <a:r>
              <a:rPr lang="zh-CN" altLang="en-US" sz="2800" dirty="0" smtClean="0">
                <a:solidFill>
                  <a:srgbClr val="FF0000"/>
                </a:solidFill>
                <a:ea typeface="黑体" pitchFamily="49" charset="-122"/>
              </a:rPr>
              <a:t>分散定位和分散传输技术，</a:t>
            </a:r>
            <a:r>
              <a:rPr lang="zh-CN" altLang="en-US" sz="2800" dirty="0" smtClean="0">
                <a:ea typeface="黑体" pitchFamily="49" charset="-122"/>
              </a:rPr>
              <a:t>把每一个文件划分为许多小文件块，并使用多源文件传输协议 </a:t>
            </a:r>
            <a:r>
              <a:rPr lang="en-US" altLang="zh-CN" sz="2800" dirty="0" smtClean="0">
                <a:ea typeface="黑体" pitchFamily="49" charset="-122"/>
              </a:rPr>
              <a:t>MFTP </a:t>
            </a:r>
            <a:r>
              <a:rPr lang="zh-CN" altLang="en-US" sz="2800" dirty="0" smtClean="0">
                <a:ea typeface="黑体" pitchFamily="49" charset="-122"/>
              </a:rPr>
              <a:t>进行传送。因此用户可以同时从很多地方下载一个文件中的不同文件块。由于每一个文件块都很小，并且是并行下载，所以下载可以比较快地完成。</a:t>
            </a:r>
          </a:p>
          <a:p>
            <a:pPr eaLnBrk="1" hangingPunct="1"/>
            <a:r>
              <a:rPr lang="en-US" altLang="zh-CN" sz="2800" dirty="0" err="1" smtClean="0">
                <a:ea typeface="黑体" pitchFamily="49" charset="-122"/>
              </a:rPr>
              <a:t>eMule</a:t>
            </a:r>
            <a:r>
              <a:rPr lang="en-US" altLang="zh-CN" sz="2800" dirty="0" smtClean="0">
                <a:ea typeface="黑体" pitchFamily="49" charset="-122"/>
              </a:rPr>
              <a:t> </a:t>
            </a:r>
            <a:r>
              <a:rPr lang="zh-CN" altLang="en-US" sz="2800" dirty="0" smtClean="0">
                <a:ea typeface="黑体" pitchFamily="49" charset="-122"/>
              </a:rPr>
              <a:t>用户在下载文件的同时，也在上传文件，因此，互联网上成千上万的 </a:t>
            </a:r>
            <a:r>
              <a:rPr lang="en-US" altLang="zh-CN" sz="2800" dirty="0" err="1" smtClean="0">
                <a:ea typeface="黑体" pitchFamily="49" charset="-122"/>
              </a:rPr>
              <a:t>eMule</a:t>
            </a:r>
            <a:r>
              <a:rPr lang="en-US" altLang="zh-CN" sz="2800" dirty="0" smtClean="0">
                <a:ea typeface="黑体" pitchFamily="49" charset="-122"/>
              </a:rPr>
              <a:t> </a:t>
            </a:r>
            <a:r>
              <a:rPr lang="zh-CN" altLang="en-US" sz="2800" dirty="0" smtClean="0">
                <a:ea typeface="黑体" pitchFamily="49" charset="-122"/>
              </a:rPr>
              <a:t>用户在同时下载和上传一个个小的文件块。</a:t>
            </a:r>
          </a:p>
        </p:txBody>
      </p:sp>
    </p:spTree>
    <p:extLst>
      <p:ext uri="{BB962C8B-B14F-4D97-AF65-F5344CB8AC3E}">
        <p14:creationId xmlns:p14="http://schemas.microsoft.com/office/powerpoint/2010/main" val="3693861089"/>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Rectangle 2"/>
          <p:cNvSpPr>
            <a:spLocks noGrp="1" noChangeArrowheads="1"/>
          </p:cNvSpPr>
          <p:nvPr>
            <p:ph type="title"/>
          </p:nvPr>
        </p:nvSpPr>
        <p:spPr/>
        <p:txBody>
          <a:bodyPr/>
          <a:lstStyle/>
          <a:p>
            <a:pPr algn="ctr" eaLnBrk="1" hangingPunct="1"/>
            <a:r>
              <a:rPr lang="en-US" altLang="zh-CN" dirty="0" err="1" smtClean="0">
                <a:ea typeface="黑体" pitchFamily="49" charset="-122"/>
              </a:rPr>
              <a:t>eMule</a:t>
            </a:r>
            <a:r>
              <a:rPr lang="en-US" altLang="zh-CN" dirty="0" smtClean="0">
                <a:ea typeface="黑体" pitchFamily="49" charset="-122"/>
              </a:rPr>
              <a:t> </a:t>
            </a:r>
            <a:r>
              <a:rPr lang="zh-CN" altLang="en-US" dirty="0" smtClean="0">
                <a:ea typeface="黑体" pitchFamily="49" charset="-122"/>
              </a:rPr>
              <a:t>的其他特点</a:t>
            </a:r>
          </a:p>
        </p:txBody>
      </p:sp>
      <p:sp>
        <p:nvSpPr>
          <p:cNvPr id="408579" name="Rectangle 3"/>
          <p:cNvSpPr>
            <a:spLocks noGrp="1" noChangeArrowheads="1"/>
          </p:cNvSpPr>
          <p:nvPr>
            <p:ph idx="1"/>
          </p:nvPr>
        </p:nvSpPr>
        <p:spPr/>
        <p:txBody>
          <a:bodyPr/>
          <a:lstStyle/>
          <a:p>
            <a:pPr eaLnBrk="1" hangingPunct="1"/>
            <a:r>
              <a:rPr lang="en-US" altLang="zh-CN" dirty="0" err="1" smtClean="0">
                <a:ea typeface="黑体" pitchFamily="49" charset="-122"/>
              </a:rPr>
              <a:t>eMule</a:t>
            </a:r>
            <a:r>
              <a:rPr lang="en-US" altLang="zh-CN" dirty="0" smtClean="0">
                <a:ea typeface="黑体" pitchFamily="49" charset="-122"/>
              </a:rPr>
              <a:t> </a:t>
            </a:r>
            <a:r>
              <a:rPr lang="zh-CN" altLang="en-US" dirty="0" smtClean="0">
                <a:ea typeface="黑体" pitchFamily="49" charset="-122"/>
              </a:rPr>
              <a:t>使用了一些服务器。这些服务器并不是保存音频</a:t>
            </a:r>
            <a:r>
              <a:rPr lang="en-US" altLang="zh-CN" dirty="0" smtClean="0">
                <a:ea typeface="黑体" pitchFamily="49" charset="-122"/>
              </a:rPr>
              <a:t>/</a:t>
            </a:r>
            <a:r>
              <a:rPr lang="zh-CN" altLang="en-US" dirty="0" smtClean="0">
                <a:ea typeface="黑体" pitchFamily="49" charset="-122"/>
              </a:rPr>
              <a:t>视频文件，而是保存用户的有关信息，因而可以告诉用户从哪些地方可以下载到所需的文件。</a:t>
            </a:r>
          </a:p>
          <a:p>
            <a:pPr eaLnBrk="1" hangingPunct="1"/>
            <a:r>
              <a:rPr lang="en-US" altLang="zh-CN" dirty="0" err="1" smtClean="0">
                <a:ea typeface="黑体" pitchFamily="49" charset="-122"/>
              </a:rPr>
              <a:t>eMule</a:t>
            </a:r>
            <a:r>
              <a:rPr lang="en-US" altLang="zh-CN" dirty="0" smtClean="0">
                <a:ea typeface="黑体" pitchFamily="49" charset="-122"/>
              </a:rPr>
              <a:t> </a:t>
            </a:r>
            <a:r>
              <a:rPr lang="zh-CN" altLang="en-US" dirty="0" smtClean="0">
                <a:ea typeface="黑体" pitchFamily="49" charset="-122"/>
              </a:rPr>
              <a:t>使用了专门定义的文件夹，让用户存放可以和其他用户共享的文件。</a:t>
            </a:r>
          </a:p>
          <a:p>
            <a:pPr eaLnBrk="1" hangingPunct="1"/>
            <a:r>
              <a:rPr lang="en-US" altLang="zh-CN" dirty="0" err="1" smtClean="0">
                <a:ea typeface="黑体" pitchFamily="49" charset="-122"/>
              </a:rPr>
              <a:t>eMule</a:t>
            </a:r>
            <a:r>
              <a:rPr lang="en-US" altLang="zh-CN" dirty="0" smtClean="0">
                <a:ea typeface="黑体" pitchFamily="49" charset="-122"/>
              </a:rPr>
              <a:t> </a:t>
            </a:r>
            <a:r>
              <a:rPr lang="zh-CN" altLang="en-US" dirty="0" smtClean="0">
                <a:ea typeface="黑体" pitchFamily="49" charset="-122"/>
              </a:rPr>
              <a:t>的下载文件规则是鼓励用户向其他用户上传文件。用户上传文件越多，其下载文件的优先级就越高（因而下载就越快）。</a:t>
            </a:r>
          </a:p>
        </p:txBody>
      </p:sp>
    </p:spTree>
    <p:extLst>
      <p:ext uri="{BB962C8B-B14F-4D97-AF65-F5344CB8AC3E}">
        <p14:creationId xmlns:p14="http://schemas.microsoft.com/office/powerpoint/2010/main" val="972758174"/>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5" name="Rectangle 2"/>
          <p:cNvSpPr>
            <a:spLocks noGrp="1" noChangeArrowheads="1"/>
          </p:cNvSpPr>
          <p:nvPr>
            <p:ph type="title"/>
          </p:nvPr>
        </p:nvSpPr>
        <p:spPr/>
        <p:txBody>
          <a:bodyPr/>
          <a:lstStyle/>
          <a:p>
            <a:pPr algn="ctr" eaLnBrk="1" hangingPunct="1">
              <a:defRPr/>
            </a:pPr>
            <a:r>
              <a:rPr dirty="0" smtClean="0"/>
              <a:t>使用 </a:t>
            </a:r>
            <a:r>
              <a:rPr lang="en-US" altLang="zh-CN" dirty="0"/>
              <a:t>P2P </a:t>
            </a:r>
            <a:r>
              <a:rPr dirty="0"/>
              <a:t>的比特洪流 </a:t>
            </a:r>
            <a:r>
              <a:rPr lang="en-US" altLang="zh-CN" dirty="0"/>
              <a:t>BT </a:t>
            </a:r>
          </a:p>
        </p:txBody>
      </p:sp>
      <p:sp>
        <p:nvSpPr>
          <p:cNvPr id="409603" name="内容占位符 1"/>
          <p:cNvSpPr>
            <a:spLocks noGrp="1"/>
          </p:cNvSpPr>
          <p:nvPr>
            <p:ph idx="1"/>
          </p:nvPr>
        </p:nvSpPr>
        <p:spPr/>
        <p:txBody>
          <a:bodyPr/>
          <a:lstStyle/>
          <a:p>
            <a:r>
              <a:rPr lang="en-US" altLang="zh-CN" sz="2800" dirty="0" err="1" smtClean="0"/>
              <a:t>BitTorrent</a:t>
            </a:r>
            <a:r>
              <a:rPr lang="en-US" altLang="zh-CN" sz="2800" dirty="0" smtClean="0"/>
              <a:t> </a:t>
            </a:r>
            <a:r>
              <a:rPr lang="zh-CN" altLang="zh-CN" sz="2800" dirty="0" smtClean="0"/>
              <a:t>所有对等方集合称为一个</a:t>
            </a:r>
            <a:r>
              <a:rPr lang="zh-CN" altLang="zh-CN" sz="2800" dirty="0" smtClean="0">
                <a:solidFill>
                  <a:srgbClr val="FF0000"/>
                </a:solidFill>
              </a:rPr>
              <a:t>洪流</a:t>
            </a:r>
            <a:r>
              <a:rPr lang="en-US" altLang="zh-CN" sz="2800" dirty="0" smtClean="0">
                <a:solidFill>
                  <a:srgbClr val="FF0000"/>
                </a:solidFill>
              </a:rPr>
              <a:t> </a:t>
            </a:r>
            <a:r>
              <a:rPr lang="en-US" altLang="zh-CN" sz="2800" dirty="0" smtClean="0"/>
              <a:t>(torrent)</a:t>
            </a:r>
            <a:r>
              <a:rPr lang="zh-CN" altLang="en-US" sz="2800" dirty="0" smtClean="0"/>
              <a:t>，</a:t>
            </a:r>
            <a:r>
              <a:rPr lang="zh-CN" altLang="zh-CN" sz="2800" dirty="0" smtClean="0"/>
              <a:t>下载文件的数据单元为长度固定</a:t>
            </a:r>
            <a:r>
              <a:rPr lang="zh-CN" altLang="en-US" sz="2800" dirty="0" smtClean="0"/>
              <a:t>的</a:t>
            </a:r>
            <a:r>
              <a:rPr lang="zh-CN" altLang="zh-CN" sz="2800" dirty="0" smtClean="0">
                <a:solidFill>
                  <a:srgbClr val="FF0000"/>
                </a:solidFill>
              </a:rPr>
              <a:t>文件</a:t>
            </a:r>
            <a:r>
              <a:rPr lang="zh-CN" altLang="zh-CN" sz="2800" dirty="0" smtClean="0">
                <a:solidFill>
                  <a:srgbClr val="FF0000"/>
                </a:solidFill>
              </a:rPr>
              <a:t>块</a:t>
            </a:r>
            <a:r>
              <a:rPr lang="en-US" altLang="zh-CN" sz="2800" dirty="0" smtClean="0">
                <a:solidFill>
                  <a:srgbClr val="FF0000"/>
                </a:solidFill>
              </a:rPr>
              <a:t> </a:t>
            </a:r>
            <a:r>
              <a:rPr lang="en-US" altLang="zh-CN" sz="2800" dirty="0" smtClean="0"/>
              <a:t>(chunk</a:t>
            </a:r>
            <a:r>
              <a:rPr lang="en-US" altLang="zh-CN" sz="2800" dirty="0" smtClean="0"/>
              <a:t>)</a:t>
            </a:r>
            <a:r>
              <a:rPr lang="zh-CN" altLang="en-US" sz="2800" dirty="0" smtClean="0"/>
              <a:t>。</a:t>
            </a:r>
            <a:r>
              <a:rPr lang="zh-CN" altLang="zh-CN" sz="2800" dirty="0" smtClean="0"/>
              <a:t>基础设施结点，叫做</a:t>
            </a:r>
            <a:r>
              <a:rPr lang="zh-CN" altLang="zh-CN" sz="2800" dirty="0" smtClean="0">
                <a:solidFill>
                  <a:srgbClr val="FF0000"/>
                </a:solidFill>
              </a:rPr>
              <a:t>追踪器</a:t>
            </a:r>
            <a:r>
              <a:rPr lang="en-US" altLang="zh-CN" sz="2800" dirty="0" smtClean="0">
                <a:solidFill>
                  <a:srgbClr val="FF0000"/>
                </a:solidFill>
              </a:rPr>
              <a:t> </a:t>
            </a:r>
            <a:r>
              <a:rPr lang="en-US" altLang="zh-CN" sz="2800" dirty="0" smtClean="0"/>
              <a:t>(tracker</a:t>
            </a:r>
            <a:r>
              <a:rPr lang="en-US" altLang="zh-CN" sz="2800" dirty="0" smtClean="0"/>
              <a:t>)</a:t>
            </a:r>
            <a:r>
              <a:rPr lang="zh-CN" altLang="en-US" sz="2800" dirty="0" smtClean="0"/>
              <a:t>。</a:t>
            </a:r>
            <a:endParaRPr lang="zh-CN" altLang="en-US" sz="2800" dirty="0" smtClean="0"/>
          </a:p>
        </p:txBody>
      </p:sp>
      <p:grpSp>
        <p:nvGrpSpPr>
          <p:cNvPr id="409604" name="Group 4"/>
          <p:cNvGrpSpPr>
            <a:grpSpLocks/>
          </p:cNvGrpSpPr>
          <p:nvPr/>
        </p:nvGrpSpPr>
        <p:grpSpPr bwMode="auto">
          <a:xfrm>
            <a:off x="1269207" y="4418086"/>
            <a:ext cx="720593" cy="546100"/>
            <a:chOff x="624" y="2968"/>
            <a:chExt cx="1331" cy="920"/>
          </a:xfrm>
        </p:grpSpPr>
        <p:sp>
          <p:nvSpPr>
            <p:cNvPr id="412795" name="Freeform 5"/>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96" name="Freeform 6"/>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2797" name="Freeform 7"/>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2798" name="Freeform 8"/>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pPr algn="ctr"/>
              <a:endParaRPr lang="zh-CN" altLang="en-US" b="1">
                <a:solidFill>
                  <a:srgbClr val="000099"/>
                </a:solidFill>
                <a:latin typeface="+mn-lt"/>
                <a:ea typeface="+mn-ea"/>
              </a:endParaRPr>
            </a:p>
          </p:txBody>
        </p:sp>
        <p:sp>
          <p:nvSpPr>
            <p:cNvPr id="412799" name="Freeform 9"/>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2800" name="Freeform 10"/>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01" name="Freeform 11"/>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02" name="Freeform 12"/>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03" name="Freeform 13"/>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04" name="Freeform 14"/>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05" name="Freeform 15"/>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06" name="Freeform 16"/>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807" name="Group 17"/>
            <p:cNvGrpSpPr>
              <a:grpSpLocks/>
            </p:cNvGrpSpPr>
            <p:nvPr/>
          </p:nvGrpSpPr>
          <p:grpSpPr bwMode="auto">
            <a:xfrm>
              <a:off x="700" y="3526"/>
              <a:ext cx="515" cy="270"/>
              <a:chOff x="700" y="3526"/>
              <a:chExt cx="515" cy="270"/>
            </a:xfrm>
          </p:grpSpPr>
          <p:grpSp>
            <p:nvGrpSpPr>
              <p:cNvPr id="412833" name="Group 18"/>
              <p:cNvGrpSpPr>
                <a:grpSpLocks/>
              </p:cNvGrpSpPr>
              <p:nvPr/>
            </p:nvGrpSpPr>
            <p:grpSpPr bwMode="auto">
              <a:xfrm>
                <a:off x="737" y="3534"/>
                <a:ext cx="49" cy="23"/>
                <a:chOff x="737" y="3534"/>
                <a:chExt cx="49" cy="23"/>
              </a:xfrm>
            </p:grpSpPr>
            <p:sp>
              <p:nvSpPr>
                <p:cNvPr id="413244" name="Freeform 19"/>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45" name="Freeform 20"/>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46" name="Freeform 21"/>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34" name="Group 22"/>
              <p:cNvGrpSpPr>
                <a:grpSpLocks/>
              </p:cNvGrpSpPr>
              <p:nvPr/>
            </p:nvGrpSpPr>
            <p:grpSpPr bwMode="auto">
              <a:xfrm>
                <a:off x="748" y="3547"/>
                <a:ext cx="50" cy="23"/>
                <a:chOff x="748" y="3547"/>
                <a:chExt cx="50" cy="23"/>
              </a:xfrm>
            </p:grpSpPr>
            <p:sp>
              <p:nvSpPr>
                <p:cNvPr id="413241" name="Freeform 23"/>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42" name="Freeform 24"/>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43" name="Freeform 25"/>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835" name="Freeform 26"/>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36" name="Freeform 27"/>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37" name="Freeform 28"/>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38" name="Freeform 29"/>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839" name="Group 30"/>
              <p:cNvGrpSpPr>
                <a:grpSpLocks/>
              </p:cNvGrpSpPr>
              <p:nvPr/>
            </p:nvGrpSpPr>
            <p:grpSpPr bwMode="auto">
              <a:xfrm>
                <a:off x="872" y="3547"/>
                <a:ext cx="50" cy="23"/>
                <a:chOff x="872" y="3547"/>
                <a:chExt cx="50" cy="23"/>
              </a:xfrm>
            </p:grpSpPr>
            <p:sp>
              <p:nvSpPr>
                <p:cNvPr id="413238" name="Freeform 31"/>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39" name="Freeform 32"/>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40" name="Freeform 33"/>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40" name="Group 34"/>
              <p:cNvGrpSpPr>
                <a:grpSpLocks/>
              </p:cNvGrpSpPr>
              <p:nvPr/>
            </p:nvGrpSpPr>
            <p:grpSpPr bwMode="auto">
              <a:xfrm>
                <a:off x="885" y="3559"/>
                <a:ext cx="50" cy="23"/>
                <a:chOff x="885" y="3559"/>
                <a:chExt cx="50" cy="23"/>
              </a:xfrm>
            </p:grpSpPr>
            <p:sp>
              <p:nvSpPr>
                <p:cNvPr id="413235" name="Freeform 35"/>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36" name="Freeform 36"/>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37" name="Freeform 37"/>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41" name="Group 38"/>
              <p:cNvGrpSpPr>
                <a:grpSpLocks/>
              </p:cNvGrpSpPr>
              <p:nvPr/>
            </p:nvGrpSpPr>
            <p:grpSpPr bwMode="auto">
              <a:xfrm>
                <a:off x="898" y="3571"/>
                <a:ext cx="49" cy="23"/>
                <a:chOff x="898" y="3571"/>
                <a:chExt cx="49" cy="23"/>
              </a:xfrm>
            </p:grpSpPr>
            <p:sp>
              <p:nvSpPr>
                <p:cNvPr id="413232" name="Freeform 39"/>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33" name="Freeform 40"/>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34" name="Freeform 41"/>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42" name="Group 42"/>
              <p:cNvGrpSpPr>
                <a:grpSpLocks/>
              </p:cNvGrpSpPr>
              <p:nvPr/>
            </p:nvGrpSpPr>
            <p:grpSpPr bwMode="auto">
              <a:xfrm>
                <a:off x="911" y="3585"/>
                <a:ext cx="49" cy="23"/>
                <a:chOff x="911" y="3585"/>
                <a:chExt cx="49" cy="23"/>
              </a:xfrm>
            </p:grpSpPr>
            <p:sp>
              <p:nvSpPr>
                <p:cNvPr id="413229" name="Freeform 43"/>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30" name="Freeform 44"/>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31" name="Freeform 45"/>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43" name="Group 46"/>
              <p:cNvGrpSpPr>
                <a:grpSpLocks/>
              </p:cNvGrpSpPr>
              <p:nvPr/>
            </p:nvGrpSpPr>
            <p:grpSpPr bwMode="auto">
              <a:xfrm>
                <a:off x="923" y="3600"/>
                <a:ext cx="99" cy="73"/>
                <a:chOff x="923" y="3600"/>
                <a:chExt cx="99" cy="73"/>
              </a:xfrm>
            </p:grpSpPr>
            <p:grpSp>
              <p:nvGrpSpPr>
                <p:cNvPr id="413209" name="Group 47"/>
                <p:cNvGrpSpPr>
                  <a:grpSpLocks/>
                </p:cNvGrpSpPr>
                <p:nvPr/>
              </p:nvGrpSpPr>
              <p:grpSpPr bwMode="auto">
                <a:xfrm>
                  <a:off x="923" y="3600"/>
                  <a:ext cx="49" cy="23"/>
                  <a:chOff x="923" y="3600"/>
                  <a:chExt cx="49" cy="23"/>
                </a:xfrm>
              </p:grpSpPr>
              <p:sp>
                <p:nvSpPr>
                  <p:cNvPr id="413226" name="Freeform 48"/>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27" name="Freeform 49"/>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28" name="Freeform 50"/>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210" name="Group 51"/>
                <p:cNvGrpSpPr>
                  <a:grpSpLocks/>
                </p:cNvGrpSpPr>
                <p:nvPr/>
              </p:nvGrpSpPr>
              <p:grpSpPr bwMode="auto">
                <a:xfrm>
                  <a:off x="935" y="3612"/>
                  <a:ext cx="48" cy="23"/>
                  <a:chOff x="935" y="3612"/>
                  <a:chExt cx="48" cy="23"/>
                </a:xfrm>
              </p:grpSpPr>
              <p:sp>
                <p:nvSpPr>
                  <p:cNvPr id="413223" name="Freeform 52"/>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24" name="Freeform 53"/>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25" name="Freeform 54"/>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211" name="Group 55"/>
                <p:cNvGrpSpPr>
                  <a:grpSpLocks/>
                </p:cNvGrpSpPr>
                <p:nvPr/>
              </p:nvGrpSpPr>
              <p:grpSpPr bwMode="auto">
                <a:xfrm>
                  <a:off x="947" y="3625"/>
                  <a:ext cx="50" cy="22"/>
                  <a:chOff x="947" y="3625"/>
                  <a:chExt cx="50" cy="22"/>
                </a:xfrm>
              </p:grpSpPr>
              <p:sp>
                <p:nvSpPr>
                  <p:cNvPr id="413220" name="Freeform 56"/>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21" name="Freeform 57"/>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22" name="Freeform 58"/>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212" name="Group 59"/>
                <p:cNvGrpSpPr>
                  <a:grpSpLocks/>
                </p:cNvGrpSpPr>
                <p:nvPr/>
              </p:nvGrpSpPr>
              <p:grpSpPr bwMode="auto">
                <a:xfrm>
                  <a:off x="960" y="3637"/>
                  <a:ext cx="50" cy="23"/>
                  <a:chOff x="960" y="3637"/>
                  <a:chExt cx="50" cy="23"/>
                </a:xfrm>
              </p:grpSpPr>
              <p:sp>
                <p:nvSpPr>
                  <p:cNvPr id="413217" name="Freeform 60"/>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18" name="Freeform 61"/>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19" name="Freeform 62"/>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213" name="Group 63"/>
                <p:cNvGrpSpPr>
                  <a:grpSpLocks/>
                </p:cNvGrpSpPr>
                <p:nvPr/>
              </p:nvGrpSpPr>
              <p:grpSpPr bwMode="auto">
                <a:xfrm>
                  <a:off x="973" y="3650"/>
                  <a:ext cx="49" cy="23"/>
                  <a:chOff x="973" y="3650"/>
                  <a:chExt cx="49" cy="23"/>
                </a:xfrm>
              </p:grpSpPr>
              <p:sp>
                <p:nvSpPr>
                  <p:cNvPr id="413214" name="Freeform 64"/>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15" name="Freeform 65"/>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16" name="Freeform 66"/>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44" name="Group 67"/>
              <p:cNvGrpSpPr>
                <a:grpSpLocks/>
              </p:cNvGrpSpPr>
              <p:nvPr/>
            </p:nvGrpSpPr>
            <p:grpSpPr bwMode="auto">
              <a:xfrm>
                <a:off x="985" y="3665"/>
                <a:ext cx="100" cy="73"/>
                <a:chOff x="985" y="3665"/>
                <a:chExt cx="100" cy="73"/>
              </a:xfrm>
            </p:grpSpPr>
            <p:grpSp>
              <p:nvGrpSpPr>
                <p:cNvPr id="413189" name="Group 68"/>
                <p:cNvGrpSpPr>
                  <a:grpSpLocks/>
                </p:cNvGrpSpPr>
                <p:nvPr/>
              </p:nvGrpSpPr>
              <p:grpSpPr bwMode="auto">
                <a:xfrm>
                  <a:off x="985" y="3665"/>
                  <a:ext cx="50" cy="23"/>
                  <a:chOff x="985" y="3665"/>
                  <a:chExt cx="50" cy="23"/>
                </a:xfrm>
              </p:grpSpPr>
              <p:sp>
                <p:nvSpPr>
                  <p:cNvPr id="413206" name="Freeform 69"/>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07" name="Freeform 70"/>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08" name="Freeform 71"/>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90" name="Group 72"/>
                <p:cNvGrpSpPr>
                  <a:grpSpLocks/>
                </p:cNvGrpSpPr>
                <p:nvPr/>
              </p:nvGrpSpPr>
              <p:grpSpPr bwMode="auto">
                <a:xfrm>
                  <a:off x="997" y="3677"/>
                  <a:ext cx="49" cy="23"/>
                  <a:chOff x="997" y="3677"/>
                  <a:chExt cx="49" cy="23"/>
                </a:xfrm>
              </p:grpSpPr>
              <p:sp>
                <p:nvSpPr>
                  <p:cNvPr id="413203" name="Freeform 73"/>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04" name="Freeform 74"/>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05" name="Freeform 75"/>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91" name="Group 76"/>
                <p:cNvGrpSpPr>
                  <a:grpSpLocks/>
                </p:cNvGrpSpPr>
                <p:nvPr/>
              </p:nvGrpSpPr>
              <p:grpSpPr bwMode="auto">
                <a:xfrm>
                  <a:off x="1010" y="3690"/>
                  <a:ext cx="48" cy="23"/>
                  <a:chOff x="1010" y="3690"/>
                  <a:chExt cx="48" cy="23"/>
                </a:xfrm>
              </p:grpSpPr>
              <p:sp>
                <p:nvSpPr>
                  <p:cNvPr id="413200" name="Freeform 77"/>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01" name="Freeform 78"/>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202" name="Freeform 79"/>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92" name="Group 80"/>
                <p:cNvGrpSpPr>
                  <a:grpSpLocks/>
                </p:cNvGrpSpPr>
                <p:nvPr/>
              </p:nvGrpSpPr>
              <p:grpSpPr bwMode="auto">
                <a:xfrm>
                  <a:off x="1023" y="3703"/>
                  <a:ext cx="49" cy="22"/>
                  <a:chOff x="1023" y="3703"/>
                  <a:chExt cx="49" cy="22"/>
                </a:xfrm>
              </p:grpSpPr>
              <p:sp>
                <p:nvSpPr>
                  <p:cNvPr id="413197" name="Freeform 81"/>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98" name="Freeform 82"/>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99" name="Freeform 83"/>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93" name="Group 84"/>
                <p:cNvGrpSpPr>
                  <a:grpSpLocks/>
                </p:cNvGrpSpPr>
                <p:nvPr/>
              </p:nvGrpSpPr>
              <p:grpSpPr bwMode="auto">
                <a:xfrm>
                  <a:off x="1036" y="3716"/>
                  <a:ext cx="49" cy="22"/>
                  <a:chOff x="1036" y="3716"/>
                  <a:chExt cx="49" cy="22"/>
                </a:xfrm>
              </p:grpSpPr>
              <p:sp>
                <p:nvSpPr>
                  <p:cNvPr id="413194" name="Freeform 85"/>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95" name="Freeform 86"/>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96" name="Freeform 87"/>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45" name="Group 88"/>
              <p:cNvGrpSpPr>
                <a:grpSpLocks/>
              </p:cNvGrpSpPr>
              <p:nvPr/>
            </p:nvGrpSpPr>
            <p:grpSpPr bwMode="auto">
              <a:xfrm>
                <a:off x="1046" y="3727"/>
                <a:ext cx="49" cy="23"/>
                <a:chOff x="1046" y="3727"/>
                <a:chExt cx="49" cy="23"/>
              </a:xfrm>
            </p:grpSpPr>
            <p:sp>
              <p:nvSpPr>
                <p:cNvPr id="413186" name="Freeform 89"/>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87" name="Freeform 90"/>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88" name="Freeform 91"/>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46" name="Group 92"/>
              <p:cNvGrpSpPr>
                <a:grpSpLocks/>
              </p:cNvGrpSpPr>
              <p:nvPr/>
            </p:nvGrpSpPr>
            <p:grpSpPr bwMode="auto">
              <a:xfrm>
                <a:off x="1058" y="3739"/>
                <a:ext cx="50" cy="23"/>
                <a:chOff x="1058" y="3739"/>
                <a:chExt cx="50" cy="23"/>
              </a:xfrm>
            </p:grpSpPr>
            <p:sp>
              <p:nvSpPr>
                <p:cNvPr id="413183" name="Freeform 93"/>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84" name="Freeform 94"/>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85" name="Freeform 95"/>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47" name="Group 96"/>
              <p:cNvGrpSpPr>
                <a:grpSpLocks/>
              </p:cNvGrpSpPr>
              <p:nvPr/>
            </p:nvGrpSpPr>
            <p:grpSpPr bwMode="auto">
              <a:xfrm>
                <a:off x="1072" y="3753"/>
                <a:ext cx="48" cy="22"/>
                <a:chOff x="1072" y="3753"/>
                <a:chExt cx="48" cy="22"/>
              </a:xfrm>
            </p:grpSpPr>
            <p:sp>
              <p:nvSpPr>
                <p:cNvPr id="413180" name="Freeform 97"/>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81" name="Freeform 98"/>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82" name="Freeform 99"/>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848" name="Freeform 100"/>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49" name="Freeform 101"/>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50" name="Freeform 102"/>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851" name="Group 103"/>
              <p:cNvGrpSpPr>
                <a:grpSpLocks/>
              </p:cNvGrpSpPr>
              <p:nvPr/>
            </p:nvGrpSpPr>
            <p:grpSpPr bwMode="auto">
              <a:xfrm>
                <a:off x="832" y="3547"/>
                <a:ext cx="49" cy="23"/>
                <a:chOff x="832" y="3547"/>
                <a:chExt cx="49" cy="23"/>
              </a:xfrm>
            </p:grpSpPr>
            <p:sp>
              <p:nvSpPr>
                <p:cNvPr id="413177" name="Freeform 104"/>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78" name="Freeform 105"/>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79" name="Freeform 106"/>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52" name="Group 107"/>
              <p:cNvGrpSpPr>
                <a:grpSpLocks/>
              </p:cNvGrpSpPr>
              <p:nvPr/>
            </p:nvGrpSpPr>
            <p:grpSpPr bwMode="auto">
              <a:xfrm>
                <a:off x="844" y="3560"/>
                <a:ext cx="49" cy="22"/>
                <a:chOff x="844" y="3560"/>
                <a:chExt cx="49" cy="22"/>
              </a:xfrm>
            </p:grpSpPr>
            <p:sp>
              <p:nvSpPr>
                <p:cNvPr id="413174" name="Freeform 108"/>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75" name="Freeform 109"/>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76" name="Freeform 110"/>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53" name="Group 111"/>
              <p:cNvGrpSpPr>
                <a:grpSpLocks/>
              </p:cNvGrpSpPr>
              <p:nvPr/>
            </p:nvGrpSpPr>
            <p:grpSpPr bwMode="auto">
              <a:xfrm>
                <a:off x="857" y="3572"/>
                <a:ext cx="50" cy="23"/>
                <a:chOff x="857" y="3572"/>
                <a:chExt cx="50" cy="23"/>
              </a:xfrm>
            </p:grpSpPr>
            <p:sp>
              <p:nvSpPr>
                <p:cNvPr id="413171" name="Freeform 112"/>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72" name="Freeform 113"/>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73" name="Freeform 114"/>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54" name="Group 115"/>
              <p:cNvGrpSpPr>
                <a:grpSpLocks/>
              </p:cNvGrpSpPr>
              <p:nvPr/>
            </p:nvGrpSpPr>
            <p:grpSpPr bwMode="auto">
              <a:xfrm>
                <a:off x="870" y="3585"/>
                <a:ext cx="48" cy="23"/>
                <a:chOff x="870" y="3585"/>
                <a:chExt cx="48" cy="23"/>
              </a:xfrm>
            </p:grpSpPr>
            <p:sp>
              <p:nvSpPr>
                <p:cNvPr id="413168" name="Freeform 116"/>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69" name="Freeform 117"/>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70" name="Freeform 118"/>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55" name="Group 119"/>
              <p:cNvGrpSpPr>
                <a:grpSpLocks/>
              </p:cNvGrpSpPr>
              <p:nvPr/>
            </p:nvGrpSpPr>
            <p:grpSpPr bwMode="auto">
              <a:xfrm>
                <a:off x="882" y="3600"/>
                <a:ext cx="100" cy="73"/>
                <a:chOff x="882" y="3600"/>
                <a:chExt cx="100" cy="73"/>
              </a:xfrm>
            </p:grpSpPr>
            <p:grpSp>
              <p:nvGrpSpPr>
                <p:cNvPr id="413148" name="Group 120"/>
                <p:cNvGrpSpPr>
                  <a:grpSpLocks/>
                </p:cNvGrpSpPr>
                <p:nvPr/>
              </p:nvGrpSpPr>
              <p:grpSpPr bwMode="auto">
                <a:xfrm>
                  <a:off x="882" y="3600"/>
                  <a:ext cx="49" cy="23"/>
                  <a:chOff x="882" y="3600"/>
                  <a:chExt cx="49" cy="23"/>
                </a:xfrm>
              </p:grpSpPr>
              <p:sp>
                <p:nvSpPr>
                  <p:cNvPr id="413165" name="Freeform 121"/>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66" name="Freeform 122"/>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67" name="Freeform 123"/>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49" name="Group 124"/>
                <p:cNvGrpSpPr>
                  <a:grpSpLocks/>
                </p:cNvGrpSpPr>
                <p:nvPr/>
              </p:nvGrpSpPr>
              <p:grpSpPr bwMode="auto">
                <a:xfrm>
                  <a:off x="894" y="3612"/>
                  <a:ext cx="49" cy="23"/>
                  <a:chOff x="894" y="3612"/>
                  <a:chExt cx="49" cy="23"/>
                </a:xfrm>
              </p:grpSpPr>
              <p:sp>
                <p:nvSpPr>
                  <p:cNvPr id="413162" name="Freeform 125"/>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63" name="Freeform 126"/>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64" name="Freeform 127"/>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50" name="Group 128"/>
                <p:cNvGrpSpPr>
                  <a:grpSpLocks/>
                </p:cNvGrpSpPr>
                <p:nvPr/>
              </p:nvGrpSpPr>
              <p:grpSpPr bwMode="auto">
                <a:xfrm>
                  <a:off x="907" y="3625"/>
                  <a:ext cx="49" cy="23"/>
                  <a:chOff x="907" y="3625"/>
                  <a:chExt cx="49" cy="23"/>
                </a:xfrm>
              </p:grpSpPr>
              <p:sp>
                <p:nvSpPr>
                  <p:cNvPr id="413159" name="Freeform 129"/>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60" name="Freeform 130"/>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61" name="Freeform 131"/>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51" name="Group 132"/>
                <p:cNvGrpSpPr>
                  <a:grpSpLocks/>
                </p:cNvGrpSpPr>
                <p:nvPr/>
              </p:nvGrpSpPr>
              <p:grpSpPr bwMode="auto">
                <a:xfrm>
                  <a:off x="919" y="3638"/>
                  <a:ext cx="49" cy="22"/>
                  <a:chOff x="919" y="3638"/>
                  <a:chExt cx="49" cy="22"/>
                </a:xfrm>
              </p:grpSpPr>
              <p:sp>
                <p:nvSpPr>
                  <p:cNvPr id="413156" name="Freeform 133"/>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57" name="Freeform 134"/>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58" name="Freeform 135"/>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52" name="Group 136"/>
                <p:cNvGrpSpPr>
                  <a:grpSpLocks/>
                </p:cNvGrpSpPr>
                <p:nvPr/>
              </p:nvGrpSpPr>
              <p:grpSpPr bwMode="auto">
                <a:xfrm>
                  <a:off x="932" y="3651"/>
                  <a:ext cx="50" cy="22"/>
                  <a:chOff x="932" y="3651"/>
                  <a:chExt cx="50" cy="22"/>
                </a:xfrm>
              </p:grpSpPr>
              <p:sp>
                <p:nvSpPr>
                  <p:cNvPr id="413153" name="Freeform 137"/>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54" name="Freeform 138"/>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55" name="Freeform 139"/>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56" name="Group 140"/>
              <p:cNvGrpSpPr>
                <a:grpSpLocks/>
              </p:cNvGrpSpPr>
              <p:nvPr/>
            </p:nvGrpSpPr>
            <p:grpSpPr bwMode="auto">
              <a:xfrm>
                <a:off x="944" y="3665"/>
                <a:ext cx="99" cy="74"/>
                <a:chOff x="944" y="3665"/>
                <a:chExt cx="99" cy="74"/>
              </a:xfrm>
            </p:grpSpPr>
            <p:grpSp>
              <p:nvGrpSpPr>
                <p:cNvPr id="413128" name="Group 141"/>
                <p:cNvGrpSpPr>
                  <a:grpSpLocks/>
                </p:cNvGrpSpPr>
                <p:nvPr/>
              </p:nvGrpSpPr>
              <p:grpSpPr bwMode="auto">
                <a:xfrm>
                  <a:off x="944" y="3665"/>
                  <a:ext cx="49" cy="23"/>
                  <a:chOff x="944" y="3665"/>
                  <a:chExt cx="49" cy="23"/>
                </a:xfrm>
              </p:grpSpPr>
              <p:sp>
                <p:nvSpPr>
                  <p:cNvPr id="413145" name="Freeform 142"/>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46" name="Freeform 143"/>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47" name="Freeform 144"/>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29" name="Group 145"/>
                <p:cNvGrpSpPr>
                  <a:grpSpLocks/>
                </p:cNvGrpSpPr>
                <p:nvPr/>
              </p:nvGrpSpPr>
              <p:grpSpPr bwMode="auto">
                <a:xfrm>
                  <a:off x="957" y="3678"/>
                  <a:ext cx="48" cy="23"/>
                  <a:chOff x="957" y="3678"/>
                  <a:chExt cx="48" cy="23"/>
                </a:xfrm>
              </p:grpSpPr>
              <p:sp>
                <p:nvSpPr>
                  <p:cNvPr id="413142" name="Freeform 146"/>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43" name="Freeform 147"/>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44" name="Freeform 148"/>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30" name="Group 149"/>
                <p:cNvGrpSpPr>
                  <a:grpSpLocks/>
                </p:cNvGrpSpPr>
                <p:nvPr/>
              </p:nvGrpSpPr>
              <p:grpSpPr bwMode="auto">
                <a:xfrm>
                  <a:off x="969" y="3690"/>
                  <a:ext cx="49" cy="23"/>
                  <a:chOff x="969" y="3690"/>
                  <a:chExt cx="49" cy="23"/>
                </a:xfrm>
              </p:grpSpPr>
              <p:sp>
                <p:nvSpPr>
                  <p:cNvPr id="413139" name="Freeform 150"/>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40" name="Freeform 151"/>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41" name="Freeform 152"/>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31" name="Group 153"/>
                <p:cNvGrpSpPr>
                  <a:grpSpLocks/>
                </p:cNvGrpSpPr>
                <p:nvPr/>
              </p:nvGrpSpPr>
              <p:grpSpPr bwMode="auto">
                <a:xfrm>
                  <a:off x="982" y="3703"/>
                  <a:ext cx="49" cy="23"/>
                  <a:chOff x="982" y="3703"/>
                  <a:chExt cx="49" cy="23"/>
                </a:xfrm>
              </p:grpSpPr>
              <p:sp>
                <p:nvSpPr>
                  <p:cNvPr id="413136" name="Freeform 154"/>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37" name="Freeform 155"/>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38" name="Freeform 156"/>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132" name="Group 157"/>
                <p:cNvGrpSpPr>
                  <a:grpSpLocks/>
                </p:cNvGrpSpPr>
                <p:nvPr/>
              </p:nvGrpSpPr>
              <p:grpSpPr bwMode="auto">
                <a:xfrm>
                  <a:off x="995" y="3716"/>
                  <a:ext cx="48" cy="23"/>
                  <a:chOff x="995" y="3716"/>
                  <a:chExt cx="48" cy="23"/>
                </a:xfrm>
              </p:grpSpPr>
              <p:sp>
                <p:nvSpPr>
                  <p:cNvPr id="413133" name="Freeform 158"/>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34" name="Freeform 159"/>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35" name="Freeform 160"/>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57" name="Group 161"/>
              <p:cNvGrpSpPr>
                <a:grpSpLocks/>
              </p:cNvGrpSpPr>
              <p:nvPr/>
            </p:nvGrpSpPr>
            <p:grpSpPr bwMode="auto">
              <a:xfrm>
                <a:off x="1005" y="3727"/>
                <a:ext cx="49" cy="23"/>
                <a:chOff x="1005" y="3727"/>
                <a:chExt cx="49" cy="23"/>
              </a:xfrm>
            </p:grpSpPr>
            <p:sp>
              <p:nvSpPr>
                <p:cNvPr id="413125" name="Freeform 162"/>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26" name="Freeform 163"/>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27" name="Freeform 164"/>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58" name="Group 165"/>
              <p:cNvGrpSpPr>
                <a:grpSpLocks/>
              </p:cNvGrpSpPr>
              <p:nvPr/>
            </p:nvGrpSpPr>
            <p:grpSpPr bwMode="auto">
              <a:xfrm>
                <a:off x="1018" y="3740"/>
                <a:ext cx="49" cy="22"/>
                <a:chOff x="1018" y="3740"/>
                <a:chExt cx="49" cy="22"/>
              </a:xfrm>
            </p:grpSpPr>
            <p:sp>
              <p:nvSpPr>
                <p:cNvPr id="413122" name="Freeform 166"/>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23" name="Freeform 167"/>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24" name="Freeform 168"/>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59" name="Group 169"/>
              <p:cNvGrpSpPr>
                <a:grpSpLocks/>
              </p:cNvGrpSpPr>
              <p:nvPr/>
            </p:nvGrpSpPr>
            <p:grpSpPr bwMode="auto">
              <a:xfrm>
                <a:off x="1030" y="3753"/>
                <a:ext cx="49" cy="23"/>
                <a:chOff x="1030" y="3753"/>
                <a:chExt cx="49" cy="23"/>
              </a:xfrm>
            </p:grpSpPr>
            <p:sp>
              <p:nvSpPr>
                <p:cNvPr id="413119" name="Freeform 170"/>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20" name="Freeform 171"/>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21" name="Freeform 172"/>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860" name="Freeform 173"/>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61" name="Freeform 174"/>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62" name="Freeform 175"/>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863" name="Group 176"/>
              <p:cNvGrpSpPr>
                <a:grpSpLocks/>
              </p:cNvGrpSpPr>
              <p:nvPr/>
            </p:nvGrpSpPr>
            <p:grpSpPr bwMode="auto">
              <a:xfrm>
                <a:off x="790" y="3547"/>
                <a:ext cx="49" cy="23"/>
                <a:chOff x="790" y="3547"/>
                <a:chExt cx="49" cy="23"/>
              </a:xfrm>
            </p:grpSpPr>
            <p:sp>
              <p:nvSpPr>
                <p:cNvPr id="413116" name="Freeform 177"/>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17" name="Freeform 178"/>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18" name="Freeform 179"/>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64" name="Group 180"/>
              <p:cNvGrpSpPr>
                <a:grpSpLocks/>
              </p:cNvGrpSpPr>
              <p:nvPr/>
            </p:nvGrpSpPr>
            <p:grpSpPr bwMode="auto">
              <a:xfrm>
                <a:off x="803" y="3560"/>
                <a:ext cx="49" cy="22"/>
                <a:chOff x="803" y="3560"/>
                <a:chExt cx="49" cy="22"/>
              </a:xfrm>
            </p:grpSpPr>
            <p:sp>
              <p:nvSpPr>
                <p:cNvPr id="413113" name="Freeform 181"/>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14" name="Freeform 182"/>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15" name="Freeform 183"/>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65" name="Group 184"/>
              <p:cNvGrpSpPr>
                <a:grpSpLocks/>
              </p:cNvGrpSpPr>
              <p:nvPr/>
            </p:nvGrpSpPr>
            <p:grpSpPr bwMode="auto">
              <a:xfrm>
                <a:off x="815" y="3572"/>
                <a:ext cx="50" cy="23"/>
                <a:chOff x="815" y="3572"/>
                <a:chExt cx="50" cy="23"/>
              </a:xfrm>
            </p:grpSpPr>
            <p:sp>
              <p:nvSpPr>
                <p:cNvPr id="413110" name="Freeform 185"/>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11" name="Freeform 186"/>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12" name="Freeform 187"/>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66" name="Group 188"/>
              <p:cNvGrpSpPr>
                <a:grpSpLocks/>
              </p:cNvGrpSpPr>
              <p:nvPr/>
            </p:nvGrpSpPr>
            <p:grpSpPr bwMode="auto">
              <a:xfrm>
                <a:off x="828" y="3585"/>
                <a:ext cx="49" cy="23"/>
                <a:chOff x="828" y="3585"/>
                <a:chExt cx="49" cy="23"/>
              </a:xfrm>
            </p:grpSpPr>
            <p:sp>
              <p:nvSpPr>
                <p:cNvPr id="413107" name="Freeform 189"/>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08" name="Freeform 190"/>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09" name="Freeform 191"/>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67" name="Group 192"/>
              <p:cNvGrpSpPr>
                <a:grpSpLocks/>
              </p:cNvGrpSpPr>
              <p:nvPr/>
            </p:nvGrpSpPr>
            <p:grpSpPr bwMode="auto">
              <a:xfrm>
                <a:off x="840" y="3600"/>
                <a:ext cx="100" cy="73"/>
                <a:chOff x="840" y="3600"/>
                <a:chExt cx="100" cy="73"/>
              </a:xfrm>
            </p:grpSpPr>
            <p:grpSp>
              <p:nvGrpSpPr>
                <p:cNvPr id="413087" name="Group 193"/>
                <p:cNvGrpSpPr>
                  <a:grpSpLocks/>
                </p:cNvGrpSpPr>
                <p:nvPr/>
              </p:nvGrpSpPr>
              <p:grpSpPr bwMode="auto">
                <a:xfrm>
                  <a:off x="840" y="3600"/>
                  <a:ext cx="49" cy="23"/>
                  <a:chOff x="840" y="3600"/>
                  <a:chExt cx="49" cy="23"/>
                </a:xfrm>
              </p:grpSpPr>
              <p:sp>
                <p:nvSpPr>
                  <p:cNvPr id="413104" name="Freeform 194"/>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05" name="Freeform 195"/>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06" name="Freeform 196"/>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88" name="Group 197"/>
                <p:cNvGrpSpPr>
                  <a:grpSpLocks/>
                </p:cNvGrpSpPr>
                <p:nvPr/>
              </p:nvGrpSpPr>
              <p:grpSpPr bwMode="auto">
                <a:xfrm>
                  <a:off x="853" y="3612"/>
                  <a:ext cx="48" cy="23"/>
                  <a:chOff x="853" y="3612"/>
                  <a:chExt cx="48" cy="23"/>
                </a:xfrm>
              </p:grpSpPr>
              <p:sp>
                <p:nvSpPr>
                  <p:cNvPr id="413101" name="Freeform 198"/>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02" name="Freeform 199"/>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03" name="Freeform 200"/>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89" name="Group 201"/>
                <p:cNvGrpSpPr>
                  <a:grpSpLocks/>
                </p:cNvGrpSpPr>
                <p:nvPr/>
              </p:nvGrpSpPr>
              <p:grpSpPr bwMode="auto">
                <a:xfrm>
                  <a:off x="865" y="3625"/>
                  <a:ext cx="49" cy="23"/>
                  <a:chOff x="865" y="3625"/>
                  <a:chExt cx="49" cy="23"/>
                </a:xfrm>
              </p:grpSpPr>
              <p:sp>
                <p:nvSpPr>
                  <p:cNvPr id="413098" name="Freeform 202"/>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99" name="Freeform 203"/>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100" name="Freeform 204"/>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90" name="Group 205"/>
                <p:cNvGrpSpPr>
                  <a:grpSpLocks/>
                </p:cNvGrpSpPr>
                <p:nvPr/>
              </p:nvGrpSpPr>
              <p:grpSpPr bwMode="auto">
                <a:xfrm>
                  <a:off x="878" y="3638"/>
                  <a:ext cx="49" cy="22"/>
                  <a:chOff x="878" y="3638"/>
                  <a:chExt cx="49" cy="22"/>
                </a:xfrm>
              </p:grpSpPr>
              <p:sp>
                <p:nvSpPr>
                  <p:cNvPr id="413095" name="Freeform 206"/>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96" name="Freeform 207"/>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97" name="Freeform 208"/>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91" name="Group 209"/>
                <p:cNvGrpSpPr>
                  <a:grpSpLocks/>
                </p:cNvGrpSpPr>
                <p:nvPr/>
              </p:nvGrpSpPr>
              <p:grpSpPr bwMode="auto">
                <a:xfrm>
                  <a:off x="890" y="3651"/>
                  <a:ext cx="50" cy="22"/>
                  <a:chOff x="890" y="3651"/>
                  <a:chExt cx="50" cy="22"/>
                </a:xfrm>
              </p:grpSpPr>
              <p:sp>
                <p:nvSpPr>
                  <p:cNvPr id="413092" name="Freeform 210"/>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93" name="Freeform 211"/>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94" name="Freeform 212"/>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68" name="Group 213"/>
              <p:cNvGrpSpPr>
                <a:grpSpLocks/>
              </p:cNvGrpSpPr>
              <p:nvPr/>
            </p:nvGrpSpPr>
            <p:grpSpPr bwMode="auto">
              <a:xfrm>
                <a:off x="903" y="3665"/>
                <a:ext cx="99" cy="74"/>
                <a:chOff x="903" y="3665"/>
                <a:chExt cx="99" cy="74"/>
              </a:xfrm>
            </p:grpSpPr>
            <p:grpSp>
              <p:nvGrpSpPr>
                <p:cNvPr id="413067" name="Group 214"/>
                <p:cNvGrpSpPr>
                  <a:grpSpLocks/>
                </p:cNvGrpSpPr>
                <p:nvPr/>
              </p:nvGrpSpPr>
              <p:grpSpPr bwMode="auto">
                <a:xfrm>
                  <a:off x="903" y="3665"/>
                  <a:ext cx="49" cy="23"/>
                  <a:chOff x="903" y="3665"/>
                  <a:chExt cx="49" cy="23"/>
                </a:xfrm>
              </p:grpSpPr>
              <p:sp>
                <p:nvSpPr>
                  <p:cNvPr id="413084" name="Freeform 215"/>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85" name="Freeform 216"/>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86" name="Freeform 217"/>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68" name="Group 218"/>
                <p:cNvGrpSpPr>
                  <a:grpSpLocks/>
                </p:cNvGrpSpPr>
                <p:nvPr/>
              </p:nvGrpSpPr>
              <p:grpSpPr bwMode="auto">
                <a:xfrm>
                  <a:off x="914" y="3678"/>
                  <a:ext cx="49" cy="23"/>
                  <a:chOff x="914" y="3678"/>
                  <a:chExt cx="49" cy="23"/>
                </a:xfrm>
              </p:grpSpPr>
              <p:sp>
                <p:nvSpPr>
                  <p:cNvPr id="413081" name="Freeform 219"/>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82" name="Freeform 220"/>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83" name="Freeform 221"/>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69" name="Group 222"/>
                <p:cNvGrpSpPr>
                  <a:grpSpLocks/>
                </p:cNvGrpSpPr>
                <p:nvPr/>
              </p:nvGrpSpPr>
              <p:grpSpPr bwMode="auto">
                <a:xfrm>
                  <a:off x="928" y="3690"/>
                  <a:ext cx="48" cy="23"/>
                  <a:chOff x="928" y="3690"/>
                  <a:chExt cx="48" cy="23"/>
                </a:xfrm>
              </p:grpSpPr>
              <p:sp>
                <p:nvSpPr>
                  <p:cNvPr id="413078" name="Freeform 223"/>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79" name="Freeform 224"/>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80" name="Freeform 225"/>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70" name="Group 226"/>
                <p:cNvGrpSpPr>
                  <a:grpSpLocks/>
                </p:cNvGrpSpPr>
                <p:nvPr/>
              </p:nvGrpSpPr>
              <p:grpSpPr bwMode="auto">
                <a:xfrm>
                  <a:off x="940" y="3703"/>
                  <a:ext cx="49" cy="23"/>
                  <a:chOff x="940" y="3703"/>
                  <a:chExt cx="49" cy="23"/>
                </a:xfrm>
              </p:grpSpPr>
              <p:sp>
                <p:nvSpPr>
                  <p:cNvPr id="413075" name="Freeform 227"/>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76" name="Freeform 228"/>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77" name="Freeform 229"/>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71" name="Group 230"/>
                <p:cNvGrpSpPr>
                  <a:grpSpLocks/>
                </p:cNvGrpSpPr>
                <p:nvPr/>
              </p:nvGrpSpPr>
              <p:grpSpPr bwMode="auto">
                <a:xfrm>
                  <a:off x="953" y="3716"/>
                  <a:ext cx="49" cy="23"/>
                  <a:chOff x="953" y="3716"/>
                  <a:chExt cx="49" cy="23"/>
                </a:xfrm>
              </p:grpSpPr>
              <p:sp>
                <p:nvSpPr>
                  <p:cNvPr id="413072" name="Freeform 231"/>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73" name="Freeform 232"/>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74" name="Freeform 233"/>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69" name="Group 234"/>
              <p:cNvGrpSpPr>
                <a:grpSpLocks/>
              </p:cNvGrpSpPr>
              <p:nvPr/>
            </p:nvGrpSpPr>
            <p:grpSpPr bwMode="auto">
              <a:xfrm>
                <a:off x="963" y="3727"/>
                <a:ext cx="49" cy="23"/>
                <a:chOff x="963" y="3727"/>
                <a:chExt cx="49" cy="23"/>
              </a:xfrm>
            </p:grpSpPr>
            <p:sp>
              <p:nvSpPr>
                <p:cNvPr id="413064" name="Freeform 235"/>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65" name="Freeform 236"/>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66" name="Freeform 237"/>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70" name="Group 238"/>
              <p:cNvGrpSpPr>
                <a:grpSpLocks/>
              </p:cNvGrpSpPr>
              <p:nvPr/>
            </p:nvGrpSpPr>
            <p:grpSpPr bwMode="auto">
              <a:xfrm>
                <a:off x="976" y="3740"/>
                <a:ext cx="50" cy="22"/>
                <a:chOff x="976" y="3740"/>
                <a:chExt cx="50" cy="22"/>
              </a:xfrm>
            </p:grpSpPr>
            <p:sp>
              <p:nvSpPr>
                <p:cNvPr id="413061" name="Freeform 239"/>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62" name="Freeform 240"/>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63" name="Freeform 241"/>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71" name="Group 242"/>
              <p:cNvGrpSpPr>
                <a:grpSpLocks/>
              </p:cNvGrpSpPr>
              <p:nvPr/>
            </p:nvGrpSpPr>
            <p:grpSpPr bwMode="auto">
              <a:xfrm>
                <a:off x="761" y="3560"/>
                <a:ext cx="50" cy="22"/>
                <a:chOff x="761" y="3560"/>
                <a:chExt cx="50" cy="22"/>
              </a:xfrm>
            </p:grpSpPr>
            <p:sp>
              <p:nvSpPr>
                <p:cNvPr id="413058" name="Freeform 243"/>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59" name="Freeform 244"/>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60" name="Freeform 245"/>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72" name="Group 246"/>
              <p:cNvGrpSpPr>
                <a:grpSpLocks/>
              </p:cNvGrpSpPr>
              <p:nvPr/>
            </p:nvGrpSpPr>
            <p:grpSpPr bwMode="auto">
              <a:xfrm>
                <a:off x="774" y="3572"/>
                <a:ext cx="49" cy="23"/>
                <a:chOff x="774" y="3572"/>
                <a:chExt cx="49" cy="23"/>
              </a:xfrm>
            </p:grpSpPr>
            <p:sp>
              <p:nvSpPr>
                <p:cNvPr id="413055" name="Freeform 247"/>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56" name="Freeform 248"/>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57" name="Freeform 249"/>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73" name="Group 250"/>
              <p:cNvGrpSpPr>
                <a:grpSpLocks/>
              </p:cNvGrpSpPr>
              <p:nvPr/>
            </p:nvGrpSpPr>
            <p:grpSpPr bwMode="auto">
              <a:xfrm>
                <a:off x="787" y="3585"/>
                <a:ext cx="49" cy="23"/>
                <a:chOff x="787" y="3585"/>
                <a:chExt cx="49" cy="23"/>
              </a:xfrm>
            </p:grpSpPr>
            <p:sp>
              <p:nvSpPr>
                <p:cNvPr id="413052" name="Freeform 251"/>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53" name="Freeform 252"/>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54" name="Freeform 253"/>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74" name="Group 254"/>
              <p:cNvGrpSpPr>
                <a:grpSpLocks/>
              </p:cNvGrpSpPr>
              <p:nvPr/>
            </p:nvGrpSpPr>
            <p:grpSpPr bwMode="auto">
              <a:xfrm>
                <a:off x="799" y="3600"/>
                <a:ext cx="99" cy="73"/>
                <a:chOff x="799" y="3600"/>
                <a:chExt cx="99" cy="73"/>
              </a:xfrm>
            </p:grpSpPr>
            <p:grpSp>
              <p:nvGrpSpPr>
                <p:cNvPr id="413032" name="Group 255"/>
                <p:cNvGrpSpPr>
                  <a:grpSpLocks/>
                </p:cNvGrpSpPr>
                <p:nvPr/>
              </p:nvGrpSpPr>
              <p:grpSpPr bwMode="auto">
                <a:xfrm>
                  <a:off x="799" y="3600"/>
                  <a:ext cx="48" cy="23"/>
                  <a:chOff x="799" y="3600"/>
                  <a:chExt cx="48" cy="23"/>
                </a:xfrm>
              </p:grpSpPr>
              <p:sp>
                <p:nvSpPr>
                  <p:cNvPr id="413049" name="Freeform 256"/>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50" name="Freeform 257"/>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51" name="Freeform 258"/>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33" name="Group 259"/>
                <p:cNvGrpSpPr>
                  <a:grpSpLocks/>
                </p:cNvGrpSpPr>
                <p:nvPr/>
              </p:nvGrpSpPr>
              <p:grpSpPr bwMode="auto">
                <a:xfrm>
                  <a:off x="811" y="3612"/>
                  <a:ext cx="48" cy="23"/>
                  <a:chOff x="811" y="3612"/>
                  <a:chExt cx="48" cy="23"/>
                </a:xfrm>
              </p:grpSpPr>
              <p:sp>
                <p:nvSpPr>
                  <p:cNvPr id="413046" name="Freeform 260"/>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47" name="Freeform 261"/>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48" name="Freeform 262"/>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34" name="Group 263"/>
                <p:cNvGrpSpPr>
                  <a:grpSpLocks/>
                </p:cNvGrpSpPr>
                <p:nvPr/>
              </p:nvGrpSpPr>
              <p:grpSpPr bwMode="auto">
                <a:xfrm>
                  <a:off x="823" y="3625"/>
                  <a:ext cx="49" cy="23"/>
                  <a:chOff x="823" y="3625"/>
                  <a:chExt cx="49" cy="23"/>
                </a:xfrm>
              </p:grpSpPr>
              <p:sp>
                <p:nvSpPr>
                  <p:cNvPr id="413043" name="Freeform 264"/>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44" name="Freeform 265"/>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45" name="Freeform 266"/>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35" name="Group 267"/>
                <p:cNvGrpSpPr>
                  <a:grpSpLocks/>
                </p:cNvGrpSpPr>
                <p:nvPr/>
              </p:nvGrpSpPr>
              <p:grpSpPr bwMode="auto">
                <a:xfrm>
                  <a:off x="836" y="3638"/>
                  <a:ext cx="50" cy="22"/>
                  <a:chOff x="836" y="3638"/>
                  <a:chExt cx="50" cy="22"/>
                </a:xfrm>
              </p:grpSpPr>
              <p:sp>
                <p:nvSpPr>
                  <p:cNvPr id="413040" name="Freeform 268"/>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41" name="Freeform 269"/>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42" name="Freeform 270"/>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36" name="Group 271"/>
                <p:cNvGrpSpPr>
                  <a:grpSpLocks/>
                </p:cNvGrpSpPr>
                <p:nvPr/>
              </p:nvGrpSpPr>
              <p:grpSpPr bwMode="auto">
                <a:xfrm>
                  <a:off x="849" y="3651"/>
                  <a:ext cx="49" cy="22"/>
                  <a:chOff x="849" y="3651"/>
                  <a:chExt cx="49" cy="22"/>
                </a:xfrm>
              </p:grpSpPr>
              <p:sp>
                <p:nvSpPr>
                  <p:cNvPr id="413037" name="Freeform 272"/>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38" name="Freeform 273"/>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39" name="Freeform 274"/>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75" name="Group 275"/>
              <p:cNvGrpSpPr>
                <a:grpSpLocks/>
              </p:cNvGrpSpPr>
              <p:nvPr/>
            </p:nvGrpSpPr>
            <p:grpSpPr bwMode="auto">
              <a:xfrm>
                <a:off x="861" y="3665"/>
                <a:ext cx="99" cy="74"/>
                <a:chOff x="861" y="3665"/>
                <a:chExt cx="99" cy="74"/>
              </a:xfrm>
            </p:grpSpPr>
            <p:grpSp>
              <p:nvGrpSpPr>
                <p:cNvPr id="413012" name="Group 276"/>
                <p:cNvGrpSpPr>
                  <a:grpSpLocks/>
                </p:cNvGrpSpPr>
                <p:nvPr/>
              </p:nvGrpSpPr>
              <p:grpSpPr bwMode="auto">
                <a:xfrm>
                  <a:off x="861" y="3665"/>
                  <a:ext cx="50" cy="23"/>
                  <a:chOff x="861" y="3665"/>
                  <a:chExt cx="50" cy="23"/>
                </a:xfrm>
              </p:grpSpPr>
              <p:sp>
                <p:nvSpPr>
                  <p:cNvPr id="413029" name="Freeform 277"/>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30" name="Freeform 278"/>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31" name="Freeform 279"/>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13" name="Group 280"/>
                <p:cNvGrpSpPr>
                  <a:grpSpLocks/>
                </p:cNvGrpSpPr>
                <p:nvPr/>
              </p:nvGrpSpPr>
              <p:grpSpPr bwMode="auto">
                <a:xfrm>
                  <a:off x="873" y="3678"/>
                  <a:ext cx="49" cy="23"/>
                  <a:chOff x="873" y="3678"/>
                  <a:chExt cx="49" cy="23"/>
                </a:xfrm>
              </p:grpSpPr>
              <p:sp>
                <p:nvSpPr>
                  <p:cNvPr id="413026" name="Freeform 281"/>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27" name="Freeform 282"/>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28" name="Freeform 283"/>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14" name="Group 284"/>
                <p:cNvGrpSpPr>
                  <a:grpSpLocks/>
                </p:cNvGrpSpPr>
                <p:nvPr/>
              </p:nvGrpSpPr>
              <p:grpSpPr bwMode="auto">
                <a:xfrm>
                  <a:off x="886" y="3690"/>
                  <a:ext cx="49" cy="23"/>
                  <a:chOff x="886" y="3690"/>
                  <a:chExt cx="49" cy="23"/>
                </a:xfrm>
              </p:grpSpPr>
              <p:sp>
                <p:nvSpPr>
                  <p:cNvPr id="413023" name="Freeform 285"/>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24" name="Freeform 286"/>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25" name="Freeform 287"/>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15" name="Group 288"/>
                <p:cNvGrpSpPr>
                  <a:grpSpLocks/>
                </p:cNvGrpSpPr>
                <p:nvPr/>
              </p:nvGrpSpPr>
              <p:grpSpPr bwMode="auto">
                <a:xfrm>
                  <a:off x="899" y="3703"/>
                  <a:ext cx="48" cy="23"/>
                  <a:chOff x="899" y="3703"/>
                  <a:chExt cx="48" cy="23"/>
                </a:xfrm>
              </p:grpSpPr>
              <p:sp>
                <p:nvSpPr>
                  <p:cNvPr id="413020" name="Freeform 289"/>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21" name="Freeform 290"/>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22" name="Freeform 291"/>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3016" name="Group 292"/>
                <p:cNvGrpSpPr>
                  <a:grpSpLocks/>
                </p:cNvGrpSpPr>
                <p:nvPr/>
              </p:nvGrpSpPr>
              <p:grpSpPr bwMode="auto">
                <a:xfrm>
                  <a:off x="912" y="3716"/>
                  <a:ext cx="48" cy="23"/>
                  <a:chOff x="912" y="3716"/>
                  <a:chExt cx="48" cy="23"/>
                </a:xfrm>
              </p:grpSpPr>
              <p:sp>
                <p:nvSpPr>
                  <p:cNvPr id="413017" name="Freeform 293"/>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18" name="Freeform 294"/>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19" name="Freeform 295"/>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76" name="Group 296"/>
              <p:cNvGrpSpPr>
                <a:grpSpLocks/>
              </p:cNvGrpSpPr>
              <p:nvPr/>
            </p:nvGrpSpPr>
            <p:grpSpPr bwMode="auto">
              <a:xfrm>
                <a:off x="922" y="3727"/>
                <a:ext cx="49" cy="23"/>
                <a:chOff x="922" y="3727"/>
                <a:chExt cx="49" cy="23"/>
              </a:xfrm>
            </p:grpSpPr>
            <p:sp>
              <p:nvSpPr>
                <p:cNvPr id="413009" name="Freeform 297"/>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10" name="Freeform 298"/>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11" name="Freeform 299"/>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77" name="Group 300"/>
              <p:cNvGrpSpPr>
                <a:grpSpLocks/>
              </p:cNvGrpSpPr>
              <p:nvPr/>
            </p:nvGrpSpPr>
            <p:grpSpPr bwMode="auto">
              <a:xfrm>
                <a:off x="895" y="3526"/>
                <a:ext cx="44" cy="23"/>
                <a:chOff x="895" y="3526"/>
                <a:chExt cx="44" cy="23"/>
              </a:xfrm>
            </p:grpSpPr>
            <p:sp>
              <p:nvSpPr>
                <p:cNvPr id="413006" name="Freeform 301"/>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07" name="Freeform 302"/>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08" name="Freeform 303"/>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78" name="Group 304"/>
              <p:cNvGrpSpPr>
                <a:grpSpLocks/>
              </p:cNvGrpSpPr>
              <p:nvPr/>
            </p:nvGrpSpPr>
            <p:grpSpPr bwMode="auto">
              <a:xfrm>
                <a:off x="907" y="3540"/>
                <a:ext cx="45" cy="22"/>
                <a:chOff x="907" y="3540"/>
                <a:chExt cx="45" cy="22"/>
              </a:xfrm>
            </p:grpSpPr>
            <p:sp>
              <p:nvSpPr>
                <p:cNvPr id="413003" name="Freeform 305"/>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04" name="Freeform 306"/>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05" name="Freeform 307"/>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79" name="Group 308"/>
              <p:cNvGrpSpPr>
                <a:grpSpLocks/>
              </p:cNvGrpSpPr>
              <p:nvPr/>
            </p:nvGrpSpPr>
            <p:grpSpPr bwMode="auto">
              <a:xfrm>
                <a:off x="920" y="3553"/>
                <a:ext cx="45" cy="23"/>
                <a:chOff x="920" y="3553"/>
                <a:chExt cx="45" cy="23"/>
              </a:xfrm>
            </p:grpSpPr>
            <p:sp>
              <p:nvSpPr>
                <p:cNvPr id="413000" name="Freeform 309"/>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01" name="Freeform 310"/>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3002" name="Freeform 311"/>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80" name="Group 312"/>
              <p:cNvGrpSpPr>
                <a:grpSpLocks/>
              </p:cNvGrpSpPr>
              <p:nvPr/>
            </p:nvGrpSpPr>
            <p:grpSpPr bwMode="auto">
              <a:xfrm>
                <a:off x="934" y="3566"/>
                <a:ext cx="44" cy="23"/>
                <a:chOff x="934" y="3566"/>
                <a:chExt cx="44" cy="23"/>
              </a:xfrm>
            </p:grpSpPr>
            <p:sp>
              <p:nvSpPr>
                <p:cNvPr id="412997" name="Freeform 313"/>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98" name="Freeform 314"/>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99" name="Freeform 315"/>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81" name="Group 316"/>
              <p:cNvGrpSpPr>
                <a:grpSpLocks/>
              </p:cNvGrpSpPr>
              <p:nvPr/>
            </p:nvGrpSpPr>
            <p:grpSpPr bwMode="auto">
              <a:xfrm>
                <a:off x="949" y="3579"/>
                <a:ext cx="83" cy="63"/>
                <a:chOff x="949" y="3579"/>
                <a:chExt cx="83" cy="63"/>
              </a:xfrm>
            </p:grpSpPr>
            <p:grpSp>
              <p:nvGrpSpPr>
                <p:cNvPr id="412981" name="Group 317"/>
                <p:cNvGrpSpPr>
                  <a:grpSpLocks/>
                </p:cNvGrpSpPr>
                <p:nvPr/>
              </p:nvGrpSpPr>
              <p:grpSpPr bwMode="auto">
                <a:xfrm>
                  <a:off x="949" y="3579"/>
                  <a:ext cx="44" cy="23"/>
                  <a:chOff x="949" y="3579"/>
                  <a:chExt cx="44" cy="23"/>
                </a:xfrm>
              </p:grpSpPr>
              <p:sp>
                <p:nvSpPr>
                  <p:cNvPr id="412994" name="Freeform 318"/>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95" name="Freeform 319"/>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96" name="Freeform 320"/>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82" name="Group 321"/>
                <p:cNvGrpSpPr>
                  <a:grpSpLocks/>
                </p:cNvGrpSpPr>
                <p:nvPr/>
              </p:nvGrpSpPr>
              <p:grpSpPr bwMode="auto">
                <a:xfrm>
                  <a:off x="961" y="3592"/>
                  <a:ext cx="45" cy="23"/>
                  <a:chOff x="961" y="3592"/>
                  <a:chExt cx="45" cy="23"/>
                </a:xfrm>
              </p:grpSpPr>
              <p:sp>
                <p:nvSpPr>
                  <p:cNvPr id="412991" name="Freeform 322"/>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92" name="Freeform 323"/>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93" name="Freeform 324"/>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83" name="Group 325"/>
                <p:cNvGrpSpPr>
                  <a:grpSpLocks/>
                </p:cNvGrpSpPr>
                <p:nvPr/>
              </p:nvGrpSpPr>
              <p:grpSpPr bwMode="auto">
                <a:xfrm>
                  <a:off x="974" y="3606"/>
                  <a:ext cx="44" cy="23"/>
                  <a:chOff x="974" y="3606"/>
                  <a:chExt cx="44" cy="23"/>
                </a:xfrm>
              </p:grpSpPr>
              <p:sp>
                <p:nvSpPr>
                  <p:cNvPr id="412988" name="Freeform 326"/>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89" name="Freeform 327"/>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90" name="Freeform 328"/>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84" name="Group 329"/>
                <p:cNvGrpSpPr>
                  <a:grpSpLocks/>
                </p:cNvGrpSpPr>
                <p:nvPr/>
              </p:nvGrpSpPr>
              <p:grpSpPr bwMode="auto">
                <a:xfrm>
                  <a:off x="987" y="3619"/>
                  <a:ext cx="45" cy="23"/>
                  <a:chOff x="987" y="3619"/>
                  <a:chExt cx="45" cy="23"/>
                </a:xfrm>
              </p:grpSpPr>
              <p:sp>
                <p:nvSpPr>
                  <p:cNvPr id="412985" name="Freeform 330"/>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86" name="Freeform 331"/>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87" name="Freeform 332"/>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82" name="Group 333"/>
              <p:cNvGrpSpPr>
                <a:grpSpLocks/>
              </p:cNvGrpSpPr>
              <p:nvPr/>
            </p:nvGrpSpPr>
            <p:grpSpPr bwMode="auto">
              <a:xfrm>
                <a:off x="1002" y="3632"/>
                <a:ext cx="83" cy="63"/>
                <a:chOff x="1002" y="3632"/>
                <a:chExt cx="83" cy="63"/>
              </a:xfrm>
            </p:grpSpPr>
            <p:grpSp>
              <p:nvGrpSpPr>
                <p:cNvPr id="412965" name="Group 334"/>
                <p:cNvGrpSpPr>
                  <a:grpSpLocks/>
                </p:cNvGrpSpPr>
                <p:nvPr/>
              </p:nvGrpSpPr>
              <p:grpSpPr bwMode="auto">
                <a:xfrm>
                  <a:off x="1002" y="3632"/>
                  <a:ext cx="44" cy="22"/>
                  <a:chOff x="1002" y="3632"/>
                  <a:chExt cx="44" cy="22"/>
                </a:xfrm>
              </p:grpSpPr>
              <p:sp>
                <p:nvSpPr>
                  <p:cNvPr id="412978" name="Freeform 335"/>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79" name="Freeform 336"/>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80" name="Freeform 337"/>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66" name="Group 338"/>
                <p:cNvGrpSpPr>
                  <a:grpSpLocks/>
                </p:cNvGrpSpPr>
                <p:nvPr/>
              </p:nvGrpSpPr>
              <p:grpSpPr bwMode="auto">
                <a:xfrm>
                  <a:off x="1014" y="3645"/>
                  <a:ext cx="44" cy="23"/>
                  <a:chOff x="1014" y="3645"/>
                  <a:chExt cx="44" cy="23"/>
                </a:xfrm>
              </p:grpSpPr>
              <p:sp>
                <p:nvSpPr>
                  <p:cNvPr id="412975" name="Freeform 339"/>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76" name="Freeform 340"/>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77" name="Freeform 341"/>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67" name="Group 342"/>
                <p:cNvGrpSpPr>
                  <a:grpSpLocks/>
                </p:cNvGrpSpPr>
                <p:nvPr/>
              </p:nvGrpSpPr>
              <p:grpSpPr bwMode="auto">
                <a:xfrm>
                  <a:off x="1027" y="3659"/>
                  <a:ext cx="45" cy="23"/>
                  <a:chOff x="1027" y="3659"/>
                  <a:chExt cx="45" cy="23"/>
                </a:xfrm>
              </p:grpSpPr>
              <p:sp>
                <p:nvSpPr>
                  <p:cNvPr id="412972" name="Freeform 343"/>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73" name="Freeform 344"/>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74" name="Freeform 345"/>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68" name="Group 346"/>
                <p:cNvGrpSpPr>
                  <a:grpSpLocks/>
                </p:cNvGrpSpPr>
                <p:nvPr/>
              </p:nvGrpSpPr>
              <p:grpSpPr bwMode="auto">
                <a:xfrm>
                  <a:off x="1040" y="3672"/>
                  <a:ext cx="45" cy="23"/>
                  <a:chOff x="1040" y="3672"/>
                  <a:chExt cx="45" cy="23"/>
                </a:xfrm>
              </p:grpSpPr>
              <p:sp>
                <p:nvSpPr>
                  <p:cNvPr id="412969" name="Freeform 347"/>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70" name="Freeform 348"/>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71" name="Freeform 349"/>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883" name="Group 350"/>
              <p:cNvGrpSpPr>
                <a:grpSpLocks/>
              </p:cNvGrpSpPr>
              <p:nvPr/>
            </p:nvGrpSpPr>
            <p:grpSpPr bwMode="auto">
              <a:xfrm>
                <a:off x="1054" y="3685"/>
                <a:ext cx="45" cy="23"/>
                <a:chOff x="1054" y="3685"/>
                <a:chExt cx="45" cy="23"/>
              </a:xfrm>
            </p:grpSpPr>
            <p:sp>
              <p:nvSpPr>
                <p:cNvPr id="412962" name="Freeform 351"/>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63" name="Freeform 352"/>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64" name="Freeform 353"/>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84" name="Group 354"/>
              <p:cNvGrpSpPr>
                <a:grpSpLocks/>
              </p:cNvGrpSpPr>
              <p:nvPr/>
            </p:nvGrpSpPr>
            <p:grpSpPr bwMode="auto">
              <a:xfrm>
                <a:off x="1067" y="3698"/>
                <a:ext cx="45" cy="23"/>
                <a:chOff x="1067" y="3698"/>
                <a:chExt cx="45" cy="23"/>
              </a:xfrm>
            </p:grpSpPr>
            <p:sp>
              <p:nvSpPr>
                <p:cNvPr id="412959" name="Freeform 355"/>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60" name="Freeform 356"/>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61" name="Freeform 357"/>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85" name="Group 358"/>
              <p:cNvGrpSpPr>
                <a:grpSpLocks/>
              </p:cNvGrpSpPr>
              <p:nvPr/>
            </p:nvGrpSpPr>
            <p:grpSpPr bwMode="auto">
              <a:xfrm>
                <a:off x="1079" y="3712"/>
                <a:ext cx="44" cy="23"/>
                <a:chOff x="1079" y="3712"/>
                <a:chExt cx="44" cy="23"/>
              </a:xfrm>
            </p:grpSpPr>
            <p:sp>
              <p:nvSpPr>
                <p:cNvPr id="412956" name="Freeform 359"/>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57" name="Freeform 360"/>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58" name="Freeform 361"/>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86" name="Group 362"/>
              <p:cNvGrpSpPr>
                <a:grpSpLocks/>
              </p:cNvGrpSpPr>
              <p:nvPr/>
            </p:nvGrpSpPr>
            <p:grpSpPr bwMode="auto">
              <a:xfrm>
                <a:off x="1093" y="3725"/>
                <a:ext cx="45" cy="23"/>
                <a:chOff x="1093" y="3725"/>
                <a:chExt cx="45" cy="23"/>
              </a:xfrm>
            </p:grpSpPr>
            <p:sp>
              <p:nvSpPr>
                <p:cNvPr id="412953" name="Freeform 363"/>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54" name="Freeform 364"/>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55" name="Freeform 365"/>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87" name="Group 366"/>
              <p:cNvGrpSpPr>
                <a:grpSpLocks/>
              </p:cNvGrpSpPr>
              <p:nvPr/>
            </p:nvGrpSpPr>
            <p:grpSpPr bwMode="auto">
              <a:xfrm>
                <a:off x="1108" y="3739"/>
                <a:ext cx="44" cy="23"/>
                <a:chOff x="1108" y="3739"/>
                <a:chExt cx="44" cy="23"/>
              </a:xfrm>
            </p:grpSpPr>
            <p:sp>
              <p:nvSpPr>
                <p:cNvPr id="412950" name="Freeform 367"/>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51" name="Freeform 368"/>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52" name="Freeform 369"/>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88" name="Group 370"/>
              <p:cNvGrpSpPr>
                <a:grpSpLocks/>
              </p:cNvGrpSpPr>
              <p:nvPr/>
            </p:nvGrpSpPr>
            <p:grpSpPr bwMode="auto">
              <a:xfrm>
                <a:off x="1121" y="3753"/>
                <a:ext cx="45" cy="23"/>
                <a:chOff x="1121" y="3753"/>
                <a:chExt cx="45" cy="23"/>
              </a:xfrm>
            </p:grpSpPr>
            <p:sp>
              <p:nvSpPr>
                <p:cNvPr id="412947" name="Freeform 371"/>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48" name="Freeform 372"/>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49" name="Freeform 373"/>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89" name="Group 374"/>
              <p:cNvGrpSpPr>
                <a:grpSpLocks/>
              </p:cNvGrpSpPr>
              <p:nvPr/>
            </p:nvGrpSpPr>
            <p:grpSpPr bwMode="auto">
              <a:xfrm>
                <a:off x="1133" y="3767"/>
                <a:ext cx="44" cy="23"/>
                <a:chOff x="1133" y="3767"/>
                <a:chExt cx="44" cy="23"/>
              </a:xfrm>
            </p:grpSpPr>
            <p:sp>
              <p:nvSpPr>
                <p:cNvPr id="412944" name="Freeform 375"/>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45" name="Freeform 376"/>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46" name="Freeform 377"/>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890" name="Freeform 378"/>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1" name="Freeform 379"/>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2" name="Freeform 380"/>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3" name="Freeform 381"/>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4" name="Freeform 382"/>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5" name="Freeform 383"/>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6" name="Freeform 384"/>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7" name="Freeform 385"/>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8" name="Freeform 386"/>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99" name="Freeform 387"/>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00" name="Freeform 388"/>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901" name="Group 389"/>
              <p:cNvGrpSpPr>
                <a:grpSpLocks/>
              </p:cNvGrpSpPr>
              <p:nvPr/>
            </p:nvGrpSpPr>
            <p:grpSpPr bwMode="auto">
              <a:xfrm>
                <a:off x="700" y="3535"/>
                <a:ext cx="49" cy="24"/>
                <a:chOff x="700" y="3535"/>
                <a:chExt cx="49" cy="24"/>
              </a:xfrm>
            </p:grpSpPr>
            <p:sp>
              <p:nvSpPr>
                <p:cNvPr id="412941" name="Freeform 390"/>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42" name="Freeform 391"/>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43" name="Freeform 392"/>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02" name="Group 393"/>
              <p:cNvGrpSpPr>
                <a:grpSpLocks/>
              </p:cNvGrpSpPr>
              <p:nvPr/>
            </p:nvGrpSpPr>
            <p:grpSpPr bwMode="auto">
              <a:xfrm>
                <a:off x="714" y="3551"/>
                <a:ext cx="49" cy="22"/>
                <a:chOff x="714" y="3551"/>
                <a:chExt cx="49" cy="22"/>
              </a:xfrm>
            </p:grpSpPr>
            <p:sp>
              <p:nvSpPr>
                <p:cNvPr id="412938" name="Freeform 394"/>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39" name="Freeform 395"/>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40" name="Freeform 396"/>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03" name="Group 397"/>
              <p:cNvGrpSpPr>
                <a:grpSpLocks/>
              </p:cNvGrpSpPr>
              <p:nvPr/>
            </p:nvGrpSpPr>
            <p:grpSpPr bwMode="auto">
              <a:xfrm>
                <a:off x="728" y="3564"/>
                <a:ext cx="48" cy="23"/>
                <a:chOff x="728" y="3564"/>
                <a:chExt cx="48" cy="23"/>
              </a:xfrm>
            </p:grpSpPr>
            <p:sp>
              <p:nvSpPr>
                <p:cNvPr id="412935" name="Freeform 398"/>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36" name="Freeform 399"/>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37" name="Freeform 400"/>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04" name="Group 401"/>
              <p:cNvGrpSpPr>
                <a:grpSpLocks/>
              </p:cNvGrpSpPr>
              <p:nvPr/>
            </p:nvGrpSpPr>
            <p:grpSpPr bwMode="auto">
              <a:xfrm>
                <a:off x="742" y="3582"/>
                <a:ext cx="49" cy="23"/>
                <a:chOff x="742" y="3582"/>
                <a:chExt cx="49" cy="23"/>
              </a:xfrm>
            </p:grpSpPr>
            <p:sp>
              <p:nvSpPr>
                <p:cNvPr id="412932" name="Freeform 402"/>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33" name="Freeform 403"/>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34" name="Freeform 404"/>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05" name="Group 405"/>
              <p:cNvGrpSpPr>
                <a:grpSpLocks/>
              </p:cNvGrpSpPr>
              <p:nvPr/>
            </p:nvGrpSpPr>
            <p:grpSpPr bwMode="auto">
              <a:xfrm>
                <a:off x="752" y="3597"/>
                <a:ext cx="133" cy="106"/>
                <a:chOff x="752" y="3597"/>
                <a:chExt cx="133" cy="106"/>
              </a:xfrm>
            </p:grpSpPr>
            <p:sp>
              <p:nvSpPr>
                <p:cNvPr id="412929" name="Freeform 406"/>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30" name="Freeform 407"/>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31" name="Freeform 408"/>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06" name="Group 409"/>
              <p:cNvGrpSpPr>
                <a:grpSpLocks/>
              </p:cNvGrpSpPr>
              <p:nvPr/>
            </p:nvGrpSpPr>
            <p:grpSpPr bwMode="auto">
              <a:xfrm>
                <a:off x="844" y="3694"/>
                <a:ext cx="48" cy="23"/>
                <a:chOff x="844" y="3694"/>
                <a:chExt cx="48" cy="23"/>
              </a:xfrm>
            </p:grpSpPr>
            <p:sp>
              <p:nvSpPr>
                <p:cNvPr id="412926" name="Freeform 410"/>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27" name="Freeform 411"/>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28" name="Freeform 412"/>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07" name="Group 413"/>
              <p:cNvGrpSpPr>
                <a:grpSpLocks/>
              </p:cNvGrpSpPr>
              <p:nvPr/>
            </p:nvGrpSpPr>
            <p:grpSpPr bwMode="auto">
              <a:xfrm>
                <a:off x="857" y="3710"/>
                <a:ext cx="49" cy="22"/>
                <a:chOff x="857" y="3710"/>
                <a:chExt cx="49" cy="22"/>
              </a:xfrm>
            </p:grpSpPr>
            <p:sp>
              <p:nvSpPr>
                <p:cNvPr id="412923" name="Freeform 414"/>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24" name="Freeform 415"/>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25" name="Freeform 416"/>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08" name="Group 417"/>
              <p:cNvGrpSpPr>
                <a:grpSpLocks/>
              </p:cNvGrpSpPr>
              <p:nvPr/>
            </p:nvGrpSpPr>
            <p:grpSpPr bwMode="auto">
              <a:xfrm>
                <a:off x="1086" y="3766"/>
                <a:ext cx="49" cy="23"/>
                <a:chOff x="1086" y="3766"/>
                <a:chExt cx="49" cy="23"/>
              </a:xfrm>
            </p:grpSpPr>
            <p:sp>
              <p:nvSpPr>
                <p:cNvPr id="412920" name="Freeform 418"/>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21" name="Freeform 419"/>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22" name="Freeform 420"/>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09" name="Group 421"/>
              <p:cNvGrpSpPr>
                <a:grpSpLocks/>
              </p:cNvGrpSpPr>
              <p:nvPr/>
            </p:nvGrpSpPr>
            <p:grpSpPr bwMode="auto">
              <a:xfrm>
                <a:off x="934" y="3740"/>
                <a:ext cx="48" cy="23"/>
                <a:chOff x="934" y="3740"/>
                <a:chExt cx="48" cy="23"/>
              </a:xfrm>
            </p:grpSpPr>
            <p:sp>
              <p:nvSpPr>
                <p:cNvPr id="412917" name="Freeform 422"/>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18" name="Freeform 423"/>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19" name="Freeform 424"/>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910" name="Group 425"/>
              <p:cNvGrpSpPr>
                <a:grpSpLocks/>
              </p:cNvGrpSpPr>
              <p:nvPr/>
            </p:nvGrpSpPr>
            <p:grpSpPr bwMode="auto">
              <a:xfrm>
                <a:off x="943" y="3754"/>
                <a:ext cx="49" cy="23"/>
                <a:chOff x="943" y="3754"/>
                <a:chExt cx="49" cy="23"/>
              </a:xfrm>
            </p:grpSpPr>
            <p:sp>
              <p:nvSpPr>
                <p:cNvPr id="412914" name="Freeform 426"/>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15" name="Freeform 427"/>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16" name="Freeform 428"/>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911" name="Freeform 429"/>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12" name="Freeform 430"/>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913" name="Freeform 431"/>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808" name="Group 432"/>
            <p:cNvGrpSpPr>
              <a:grpSpLocks/>
            </p:cNvGrpSpPr>
            <p:nvPr/>
          </p:nvGrpSpPr>
          <p:grpSpPr bwMode="auto">
            <a:xfrm>
              <a:off x="920" y="3821"/>
              <a:ext cx="413" cy="50"/>
              <a:chOff x="920" y="3821"/>
              <a:chExt cx="413" cy="50"/>
            </a:xfrm>
          </p:grpSpPr>
          <p:sp>
            <p:nvSpPr>
              <p:cNvPr id="412829" name="Freeform 433"/>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30" name="Freeform 434"/>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31" name="Rectangle 435"/>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zh-CN" altLang="en-US" b="1">
                  <a:solidFill>
                    <a:srgbClr val="000099"/>
                  </a:solidFill>
                  <a:latin typeface="+mn-lt"/>
                  <a:ea typeface="+mn-ea"/>
                </a:endParaRPr>
              </a:p>
            </p:txBody>
          </p:sp>
          <p:sp>
            <p:nvSpPr>
              <p:cNvPr id="412832" name="Rectangle 436"/>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pPr algn="ctr"/>
                <a:endParaRPr lang="zh-CN" altLang="en-US" b="1">
                  <a:solidFill>
                    <a:srgbClr val="000099"/>
                  </a:solidFill>
                  <a:latin typeface="+mn-lt"/>
                  <a:ea typeface="+mn-ea"/>
                </a:endParaRPr>
              </a:p>
            </p:txBody>
          </p:sp>
        </p:grpSp>
        <p:grpSp>
          <p:nvGrpSpPr>
            <p:cNvPr id="412809" name="Group 437"/>
            <p:cNvGrpSpPr>
              <a:grpSpLocks/>
            </p:cNvGrpSpPr>
            <p:nvPr/>
          </p:nvGrpSpPr>
          <p:grpSpPr bwMode="auto">
            <a:xfrm>
              <a:off x="1227" y="3477"/>
              <a:ext cx="508" cy="321"/>
              <a:chOff x="1227" y="3477"/>
              <a:chExt cx="508" cy="321"/>
            </a:xfrm>
          </p:grpSpPr>
          <p:sp>
            <p:nvSpPr>
              <p:cNvPr id="412810" name="Freeform 438"/>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2811" name="Freeform 439"/>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12" name="Freeform 440"/>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13" name="Line 441"/>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b="1">
                  <a:solidFill>
                    <a:srgbClr val="000099"/>
                  </a:solidFill>
                  <a:latin typeface="+mn-lt"/>
                  <a:ea typeface="+mn-ea"/>
                </a:endParaRPr>
              </a:p>
            </p:txBody>
          </p:sp>
          <p:sp>
            <p:nvSpPr>
              <p:cNvPr id="412814" name="Freeform 442"/>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15" name="Freeform 443"/>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16" name="Freeform 444"/>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17" name="Freeform 445"/>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18" name="Freeform 446"/>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19" name="Freeform 447"/>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20" name="Freeform 448"/>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21" name="Freeform 449"/>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22" name="Freeform 450"/>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23" name="Freeform 451"/>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824" name="Oval 452"/>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25" name="Oval 453"/>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26" name="Freeform 454"/>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27" name="Oval 455"/>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828" name="Oval 456"/>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sp>
        <p:nvSpPr>
          <p:cNvPr id="409605" name="Text Box 457"/>
          <p:cNvSpPr txBox="1">
            <a:spLocks noChangeArrowheads="1"/>
          </p:cNvSpPr>
          <p:nvPr/>
        </p:nvSpPr>
        <p:spPr bwMode="auto">
          <a:xfrm>
            <a:off x="3687233" y="4221237"/>
            <a:ext cx="14670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2000" b="1">
                <a:solidFill>
                  <a:srgbClr val="000099"/>
                </a:solidFill>
                <a:latin typeface="+mn-lt"/>
                <a:ea typeface="+mn-ea"/>
              </a:rPr>
              <a:t>交换文件块</a:t>
            </a:r>
          </a:p>
        </p:txBody>
      </p:sp>
      <p:graphicFrame>
        <p:nvGraphicFramePr>
          <p:cNvPr id="409606" name="Object 458">
            <a:hlinkClick r:id="" action="ppaction://ole?verb=0"/>
          </p:cNvPr>
          <p:cNvGraphicFramePr>
            <a:graphicFrameLocks/>
          </p:cNvGraphicFramePr>
          <p:nvPr>
            <p:extLst>
              <p:ext uri="{D42A27DB-BD31-4B8C-83A1-F6EECF244321}">
                <p14:modId xmlns:p14="http://schemas.microsoft.com/office/powerpoint/2010/main" val="2318802570"/>
              </p:ext>
            </p:extLst>
          </p:nvPr>
        </p:nvGraphicFramePr>
        <p:xfrm>
          <a:off x="2517776" y="3049661"/>
          <a:ext cx="390393" cy="647700"/>
        </p:xfrm>
        <a:graphic>
          <a:graphicData uri="http://schemas.openxmlformats.org/presentationml/2006/ole">
            <mc:AlternateContent xmlns:mc="http://schemas.openxmlformats.org/markup-compatibility/2006">
              <mc:Choice xmlns:v="urn:schemas-microsoft-com:vml" Requires="v">
                <p:oleObj spid="_x0000_s27651" name="Microsoft ClipArt Gallery" r:id="rId3" imgW="2735263" imgH="3825875" progId="MS_ClipArt_Gallery">
                  <p:embed/>
                </p:oleObj>
              </mc:Choice>
              <mc:Fallback>
                <p:oleObj name="Microsoft ClipArt Gallery" r:id="rId3" imgW="2735263" imgH="3825875" progId="MS_ClipArt_Gallery">
                  <p:embed/>
                  <p:pic>
                    <p:nvPicPr>
                      <p:cNvPr id="0" nam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7776" y="3049661"/>
                        <a:ext cx="390393"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9607" name="Text Box 459"/>
          <p:cNvSpPr txBox="1">
            <a:spLocks noChangeArrowheads="1"/>
          </p:cNvSpPr>
          <p:nvPr/>
        </p:nvSpPr>
        <p:spPr bwMode="auto">
          <a:xfrm>
            <a:off x="2283883" y="2636912"/>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2000" b="1" dirty="0">
                <a:solidFill>
                  <a:srgbClr val="000099"/>
                </a:solidFill>
                <a:latin typeface="+mn-lt"/>
                <a:ea typeface="+mn-ea"/>
              </a:rPr>
              <a:t>追踪器</a:t>
            </a:r>
          </a:p>
        </p:txBody>
      </p:sp>
      <p:grpSp>
        <p:nvGrpSpPr>
          <p:cNvPr id="409608" name="Group 460"/>
          <p:cNvGrpSpPr>
            <a:grpSpLocks/>
          </p:cNvGrpSpPr>
          <p:nvPr/>
        </p:nvGrpSpPr>
        <p:grpSpPr bwMode="auto">
          <a:xfrm>
            <a:off x="4856692" y="5570611"/>
            <a:ext cx="720593" cy="546100"/>
            <a:chOff x="624" y="2968"/>
            <a:chExt cx="1331" cy="920"/>
          </a:xfrm>
        </p:grpSpPr>
        <p:sp>
          <p:nvSpPr>
            <p:cNvPr id="412343" name="Freeform 461"/>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44" name="Freeform 462"/>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2345" name="Freeform 463"/>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2346" name="Freeform 464"/>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pPr algn="ctr"/>
              <a:endParaRPr lang="zh-CN" altLang="en-US" b="1">
                <a:solidFill>
                  <a:srgbClr val="000099"/>
                </a:solidFill>
                <a:latin typeface="+mn-lt"/>
                <a:ea typeface="+mn-ea"/>
              </a:endParaRPr>
            </a:p>
          </p:txBody>
        </p:sp>
        <p:sp>
          <p:nvSpPr>
            <p:cNvPr id="412347" name="Freeform 465"/>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2348" name="Freeform 466"/>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49" name="Freeform 467"/>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50" name="Freeform 468"/>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51" name="Freeform 469"/>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52" name="Freeform 470"/>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53" name="Freeform 471"/>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54" name="Freeform 472"/>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355" name="Group 473"/>
            <p:cNvGrpSpPr>
              <a:grpSpLocks/>
            </p:cNvGrpSpPr>
            <p:nvPr/>
          </p:nvGrpSpPr>
          <p:grpSpPr bwMode="auto">
            <a:xfrm>
              <a:off x="700" y="3526"/>
              <a:ext cx="515" cy="270"/>
              <a:chOff x="700" y="3526"/>
              <a:chExt cx="515" cy="270"/>
            </a:xfrm>
          </p:grpSpPr>
          <p:grpSp>
            <p:nvGrpSpPr>
              <p:cNvPr id="412381" name="Group 474"/>
              <p:cNvGrpSpPr>
                <a:grpSpLocks/>
              </p:cNvGrpSpPr>
              <p:nvPr/>
            </p:nvGrpSpPr>
            <p:grpSpPr bwMode="auto">
              <a:xfrm>
                <a:off x="737" y="3534"/>
                <a:ext cx="49" cy="23"/>
                <a:chOff x="737" y="3534"/>
                <a:chExt cx="49" cy="23"/>
              </a:xfrm>
            </p:grpSpPr>
            <p:sp>
              <p:nvSpPr>
                <p:cNvPr id="412792" name="Freeform 475"/>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93" name="Freeform 476"/>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94" name="Freeform 477"/>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82" name="Group 478"/>
              <p:cNvGrpSpPr>
                <a:grpSpLocks/>
              </p:cNvGrpSpPr>
              <p:nvPr/>
            </p:nvGrpSpPr>
            <p:grpSpPr bwMode="auto">
              <a:xfrm>
                <a:off x="748" y="3547"/>
                <a:ext cx="50" cy="23"/>
                <a:chOff x="748" y="3547"/>
                <a:chExt cx="50" cy="23"/>
              </a:xfrm>
            </p:grpSpPr>
            <p:sp>
              <p:nvSpPr>
                <p:cNvPr id="412789" name="Freeform 479"/>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90" name="Freeform 480"/>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91" name="Freeform 481"/>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383" name="Freeform 482"/>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84" name="Freeform 483"/>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85" name="Freeform 484"/>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86" name="Freeform 485"/>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387" name="Group 486"/>
              <p:cNvGrpSpPr>
                <a:grpSpLocks/>
              </p:cNvGrpSpPr>
              <p:nvPr/>
            </p:nvGrpSpPr>
            <p:grpSpPr bwMode="auto">
              <a:xfrm>
                <a:off x="872" y="3547"/>
                <a:ext cx="50" cy="23"/>
                <a:chOff x="872" y="3547"/>
                <a:chExt cx="50" cy="23"/>
              </a:xfrm>
            </p:grpSpPr>
            <p:sp>
              <p:nvSpPr>
                <p:cNvPr id="412786" name="Freeform 487"/>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87" name="Freeform 488"/>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88" name="Freeform 489"/>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88" name="Group 490"/>
              <p:cNvGrpSpPr>
                <a:grpSpLocks/>
              </p:cNvGrpSpPr>
              <p:nvPr/>
            </p:nvGrpSpPr>
            <p:grpSpPr bwMode="auto">
              <a:xfrm>
                <a:off x="885" y="3559"/>
                <a:ext cx="50" cy="23"/>
                <a:chOff x="885" y="3559"/>
                <a:chExt cx="50" cy="23"/>
              </a:xfrm>
            </p:grpSpPr>
            <p:sp>
              <p:nvSpPr>
                <p:cNvPr id="412783" name="Freeform 491"/>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84" name="Freeform 492"/>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85" name="Freeform 493"/>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89" name="Group 494"/>
              <p:cNvGrpSpPr>
                <a:grpSpLocks/>
              </p:cNvGrpSpPr>
              <p:nvPr/>
            </p:nvGrpSpPr>
            <p:grpSpPr bwMode="auto">
              <a:xfrm>
                <a:off x="898" y="3571"/>
                <a:ext cx="49" cy="23"/>
                <a:chOff x="898" y="3571"/>
                <a:chExt cx="49" cy="23"/>
              </a:xfrm>
            </p:grpSpPr>
            <p:sp>
              <p:nvSpPr>
                <p:cNvPr id="412780" name="Freeform 495"/>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81" name="Freeform 496"/>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82" name="Freeform 497"/>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90" name="Group 498"/>
              <p:cNvGrpSpPr>
                <a:grpSpLocks/>
              </p:cNvGrpSpPr>
              <p:nvPr/>
            </p:nvGrpSpPr>
            <p:grpSpPr bwMode="auto">
              <a:xfrm>
                <a:off x="911" y="3585"/>
                <a:ext cx="49" cy="23"/>
                <a:chOff x="911" y="3585"/>
                <a:chExt cx="49" cy="23"/>
              </a:xfrm>
            </p:grpSpPr>
            <p:sp>
              <p:nvSpPr>
                <p:cNvPr id="412777" name="Freeform 499"/>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78" name="Freeform 500"/>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79" name="Freeform 501"/>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91" name="Group 502"/>
              <p:cNvGrpSpPr>
                <a:grpSpLocks/>
              </p:cNvGrpSpPr>
              <p:nvPr/>
            </p:nvGrpSpPr>
            <p:grpSpPr bwMode="auto">
              <a:xfrm>
                <a:off x="923" y="3600"/>
                <a:ext cx="99" cy="73"/>
                <a:chOff x="923" y="3600"/>
                <a:chExt cx="99" cy="73"/>
              </a:xfrm>
            </p:grpSpPr>
            <p:grpSp>
              <p:nvGrpSpPr>
                <p:cNvPr id="412757" name="Group 503"/>
                <p:cNvGrpSpPr>
                  <a:grpSpLocks/>
                </p:cNvGrpSpPr>
                <p:nvPr/>
              </p:nvGrpSpPr>
              <p:grpSpPr bwMode="auto">
                <a:xfrm>
                  <a:off x="923" y="3600"/>
                  <a:ext cx="49" cy="23"/>
                  <a:chOff x="923" y="3600"/>
                  <a:chExt cx="49" cy="23"/>
                </a:xfrm>
              </p:grpSpPr>
              <p:sp>
                <p:nvSpPr>
                  <p:cNvPr id="412774" name="Freeform 504"/>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75" name="Freeform 505"/>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76" name="Freeform 506"/>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58" name="Group 507"/>
                <p:cNvGrpSpPr>
                  <a:grpSpLocks/>
                </p:cNvGrpSpPr>
                <p:nvPr/>
              </p:nvGrpSpPr>
              <p:grpSpPr bwMode="auto">
                <a:xfrm>
                  <a:off x="935" y="3612"/>
                  <a:ext cx="48" cy="23"/>
                  <a:chOff x="935" y="3612"/>
                  <a:chExt cx="48" cy="23"/>
                </a:xfrm>
              </p:grpSpPr>
              <p:sp>
                <p:nvSpPr>
                  <p:cNvPr id="412771" name="Freeform 508"/>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72" name="Freeform 509"/>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73" name="Freeform 510"/>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59" name="Group 511"/>
                <p:cNvGrpSpPr>
                  <a:grpSpLocks/>
                </p:cNvGrpSpPr>
                <p:nvPr/>
              </p:nvGrpSpPr>
              <p:grpSpPr bwMode="auto">
                <a:xfrm>
                  <a:off x="947" y="3625"/>
                  <a:ext cx="50" cy="22"/>
                  <a:chOff x="947" y="3625"/>
                  <a:chExt cx="50" cy="22"/>
                </a:xfrm>
              </p:grpSpPr>
              <p:sp>
                <p:nvSpPr>
                  <p:cNvPr id="412768" name="Freeform 512"/>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69" name="Freeform 513"/>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70" name="Freeform 514"/>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60" name="Group 515"/>
                <p:cNvGrpSpPr>
                  <a:grpSpLocks/>
                </p:cNvGrpSpPr>
                <p:nvPr/>
              </p:nvGrpSpPr>
              <p:grpSpPr bwMode="auto">
                <a:xfrm>
                  <a:off x="960" y="3637"/>
                  <a:ext cx="50" cy="23"/>
                  <a:chOff x="960" y="3637"/>
                  <a:chExt cx="50" cy="23"/>
                </a:xfrm>
              </p:grpSpPr>
              <p:sp>
                <p:nvSpPr>
                  <p:cNvPr id="412765" name="Freeform 516"/>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66" name="Freeform 517"/>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67" name="Freeform 518"/>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61" name="Group 519"/>
                <p:cNvGrpSpPr>
                  <a:grpSpLocks/>
                </p:cNvGrpSpPr>
                <p:nvPr/>
              </p:nvGrpSpPr>
              <p:grpSpPr bwMode="auto">
                <a:xfrm>
                  <a:off x="973" y="3650"/>
                  <a:ext cx="49" cy="23"/>
                  <a:chOff x="973" y="3650"/>
                  <a:chExt cx="49" cy="23"/>
                </a:xfrm>
              </p:grpSpPr>
              <p:sp>
                <p:nvSpPr>
                  <p:cNvPr id="412762" name="Freeform 520"/>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63" name="Freeform 521"/>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64" name="Freeform 522"/>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392" name="Group 523"/>
              <p:cNvGrpSpPr>
                <a:grpSpLocks/>
              </p:cNvGrpSpPr>
              <p:nvPr/>
            </p:nvGrpSpPr>
            <p:grpSpPr bwMode="auto">
              <a:xfrm>
                <a:off x="985" y="3665"/>
                <a:ext cx="100" cy="73"/>
                <a:chOff x="985" y="3665"/>
                <a:chExt cx="100" cy="73"/>
              </a:xfrm>
            </p:grpSpPr>
            <p:grpSp>
              <p:nvGrpSpPr>
                <p:cNvPr id="412737" name="Group 524"/>
                <p:cNvGrpSpPr>
                  <a:grpSpLocks/>
                </p:cNvGrpSpPr>
                <p:nvPr/>
              </p:nvGrpSpPr>
              <p:grpSpPr bwMode="auto">
                <a:xfrm>
                  <a:off x="985" y="3665"/>
                  <a:ext cx="50" cy="23"/>
                  <a:chOff x="985" y="3665"/>
                  <a:chExt cx="50" cy="23"/>
                </a:xfrm>
              </p:grpSpPr>
              <p:sp>
                <p:nvSpPr>
                  <p:cNvPr id="412754" name="Freeform 525"/>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55" name="Freeform 526"/>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56" name="Freeform 527"/>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38" name="Group 528"/>
                <p:cNvGrpSpPr>
                  <a:grpSpLocks/>
                </p:cNvGrpSpPr>
                <p:nvPr/>
              </p:nvGrpSpPr>
              <p:grpSpPr bwMode="auto">
                <a:xfrm>
                  <a:off x="997" y="3677"/>
                  <a:ext cx="49" cy="23"/>
                  <a:chOff x="997" y="3677"/>
                  <a:chExt cx="49" cy="23"/>
                </a:xfrm>
              </p:grpSpPr>
              <p:sp>
                <p:nvSpPr>
                  <p:cNvPr id="412751" name="Freeform 529"/>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52" name="Freeform 530"/>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53" name="Freeform 531"/>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39" name="Group 532"/>
                <p:cNvGrpSpPr>
                  <a:grpSpLocks/>
                </p:cNvGrpSpPr>
                <p:nvPr/>
              </p:nvGrpSpPr>
              <p:grpSpPr bwMode="auto">
                <a:xfrm>
                  <a:off x="1010" y="3690"/>
                  <a:ext cx="48" cy="23"/>
                  <a:chOff x="1010" y="3690"/>
                  <a:chExt cx="48" cy="23"/>
                </a:xfrm>
              </p:grpSpPr>
              <p:sp>
                <p:nvSpPr>
                  <p:cNvPr id="412748" name="Freeform 533"/>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49" name="Freeform 534"/>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50" name="Freeform 535"/>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40" name="Group 536"/>
                <p:cNvGrpSpPr>
                  <a:grpSpLocks/>
                </p:cNvGrpSpPr>
                <p:nvPr/>
              </p:nvGrpSpPr>
              <p:grpSpPr bwMode="auto">
                <a:xfrm>
                  <a:off x="1023" y="3703"/>
                  <a:ext cx="49" cy="22"/>
                  <a:chOff x="1023" y="3703"/>
                  <a:chExt cx="49" cy="22"/>
                </a:xfrm>
              </p:grpSpPr>
              <p:sp>
                <p:nvSpPr>
                  <p:cNvPr id="412745" name="Freeform 537"/>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46" name="Freeform 538"/>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47" name="Freeform 539"/>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41" name="Group 540"/>
                <p:cNvGrpSpPr>
                  <a:grpSpLocks/>
                </p:cNvGrpSpPr>
                <p:nvPr/>
              </p:nvGrpSpPr>
              <p:grpSpPr bwMode="auto">
                <a:xfrm>
                  <a:off x="1036" y="3716"/>
                  <a:ext cx="49" cy="22"/>
                  <a:chOff x="1036" y="3716"/>
                  <a:chExt cx="49" cy="22"/>
                </a:xfrm>
              </p:grpSpPr>
              <p:sp>
                <p:nvSpPr>
                  <p:cNvPr id="412742" name="Freeform 541"/>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43" name="Freeform 542"/>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44" name="Freeform 543"/>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393" name="Group 544"/>
              <p:cNvGrpSpPr>
                <a:grpSpLocks/>
              </p:cNvGrpSpPr>
              <p:nvPr/>
            </p:nvGrpSpPr>
            <p:grpSpPr bwMode="auto">
              <a:xfrm>
                <a:off x="1046" y="3727"/>
                <a:ext cx="49" cy="23"/>
                <a:chOff x="1046" y="3727"/>
                <a:chExt cx="49" cy="23"/>
              </a:xfrm>
            </p:grpSpPr>
            <p:sp>
              <p:nvSpPr>
                <p:cNvPr id="412734" name="Freeform 545"/>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35" name="Freeform 546"/>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36" name="Freeform 547"/>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94" name="Group 548"/>
              <p:cNvGrpSpPr>
                <a:grpSpLocks/>
              </p:cNvGrpSpPr>
              <p:nvPr/>
            </p:nvGrpSpPr>
            <p:grpSpPr bwMode="auto">
              <a:xfrm>
                <a:off x="1058" y="3739"/>
                <a:ext cx="50" cy="23"/>
                <a:chOff x="1058" y="3739"/>
                <a:chExt cx="50" cy="23"/>
              </a:xfrm>
            </p:grpSpPr>
            <p:sp>
              <p:nvSpPr>
                <p:cNvPr id="412731" name="Freeform 549"/>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32" name="Freeform 550"/>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33" name="Freeform 551"/>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95" name="Group 552"/>
              <p:cNvGrpSpPr>
                <a:grpSpLocks/>
              </p:cNvGrpSpPr>
              <p:nvPr/>
            </p:nvGrpSpPr>
            <p:grpSpPr bwMode="auto">
              <a:xfrm>
                <a:off x="1072" y="3753"/>
                <a:ext cx="48" cy="22"/>
                <a:chOff x="1072" y="3753"/>
                <a:chExt cx="48" cy="22"/>
              </a:xfrm>
            </p:grpSpPr>
            <p:sp>
              <p:nvSpPr>
                <p:cNvPr id="412728" name="Freeform 553"/>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29" name="Freeform 554"/>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30" name="Freeform 555"/>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396" name="Freeform 556"/>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97" name="Freeform 557"/>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98" name="Freeform 558"/>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399" name="Group 559"/>
              <p:cNvGrpSpPr>
                <a:grpSpLocks/>
              </p:cNvGrpSpPr>
              <p:nvPr/>
            </p:nvGrpSpPr>
            <p:grpSpPr bwMode="auto">
              <a:xfrm>
                <a:off x="832" y="3547"/>
                <a:ext cx="49" cy="23"/>
                <a:chOff x="832" y="3547"/>
                <a:chExt cx="49" cy="23"/>
              </a:xfrm>
            </p:grpSpPr>
            <p:sp>
              <p:nvSpPr>
                <p:cNvPr id="412725" name="Freeform 560"/>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26" name="Freeform 561"/>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27" name="Freeform 562"/>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00" name="Group 563"/>
              <p:cNvGrpSpPr>
                <a:grpSpLocks/>
              </p:cNvGrpSpPr>
              <p:nvPr/>
            </p:nvGrpSpPr>
            <p:grpSpPr bwMode="auto">
              <a:xfrm>
                <a:off x="844" y="3560"/>
                <a:ext cx="49" cy="22"/>
                <a:chOff x="844" y="3560"/>
                <a:chExt cx="49" cy="22"/>
              </a:xfrm>
            </p:grpSpPr>
            <p:sp>
              <p:nvSpPr>
                <p:cNvPr id="412722" name="Freeform 564"/>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23" name="Freeform 565"/>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24" name="Freeform 566"/>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01" name="Group 567"/>
              <p:cNvGrpSpPr>
                <a:grpSpLocks/>
              </p:cNvGrpSpPr>
              <p:nvPr/>
            </p:nvGrpSpPr>
            <p:grpSpPr bwMode="auto">
              <a:xfrm>
                <a:off x="857" y="3572"/>
                <a:ext cx="50" cy="23"/>
                <a:chOff x="857" y="3572"/>
                <a:chExt cx="50" cy="23"/>
              </a:xfrm>
            </p:grpSpPr>
            <p:sp>
              <p:nvSpPr>
                <p:cNvPr id="412719" name="Freeform 568"/>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20" name="Freeform 569"/>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21" name="Freeform 570"/>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02" name="Group 571"/>
              <p:cNvGrpSpPr>
                <a:grpSpLocks/>
              </p:cNvGrpSpPr>
              <p:nvPr/>
            </p:nvGrpSpPr>
            <p:grpSpPr bwMode="auto">
              <a:xfrm>
                <a:off x="870" y="3585"/>
                <a:ext cx="48" cy="23"/>
                <a:chOff x="870" y="3585"/>
                <a:chExt cx="48" cy="23"/>
              </a:xfrm>
            </p:grpSpPr>
            <p:sp>
              <p:nvSpPr>
                <p:cNvPr id="412716" name="Freeform 572"/>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17" name="Freeform 573"/>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18" name="Freeform 574"/>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03" name="Group 575"/>
              <p:cNvGrpSpPr>
                <a:grpSpLocks/>
              </p:cNvGrpSpPr>
              <p:nvPr/>
            </p:nvGrpSpPr>
            <p:grpSpPr bwMode="auto">
              <a:xfrm>
                <a:off x="882" y="3600"/>
                <a:ext cx="100" cy="73"/>
                <a:chOff x="882" y="3600"/>
                <a:chExt cx="100" cy="73"/>
              </a:xfrm>
            </p:grpSpPr>
            <p:grpSp>
              <p:nvGrpSpPr>
                <p:cNvPr id="412696" name="Group 576"/>
                <p:cNvGrpSpPr>
                  <a:grpSpLocks/>
                </p:cNvGrpSpPr>
                <p:nvPr/>
              </p:nvGrpSpPr>
              <p:grpSpPr bwMode="auto">
                <a:xfrm>
                  <a:off x="882" y="3600"/>
                  <a:ext cx="49" cy="23"/>
                  <a:chOff x="882" y="3600"/>
                  <a:chExt cx="49" cy="23"/>
                </a:xfrm>
              </p:grpSpPr>
              <p:sp>
                <p:nvSpPr>
                  <p:cNvPr id="412713" name="Freeform 577"/>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14" name="Freeform 578"/>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15" name="Freeform 579"/>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97" name="Group 580"/>
                <p:cNvGrpSpPr>
                  <a:grpSpLocks/>
                </p:cNvGrpSpPr>
                <p:nvPr/>
              </p:nvGrpSpPr>
              <p:grpSpPr bwMode="auto">
                <a:xfrm>
                  <a:off x="894" y="3612"/>
                  <a:ext cx="49" cy="23"/>
                  <a:chOff x="894" y="3612"/>
                  <a:chExt cx="49" cy="23"/>
                </a:xfrm>
              </p:grpSpPr>
              <p:sp>
                <p:nvSpPr>
                  <p:cNvPr id="412710" name="Freeform 581"/>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11" name="Freeform 582"/>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12" name="Freeform 583"/>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98" name="Group 584"/>
                <p:cNvGrpSpPr>
                  <a:grpSpLocks/>
                </p:cNvGrpSpPr>
                <p:nvPr/>
              </p:nvGrpSpPr>
              <p:grpSpPr bwMode="auto">
                <a:xfrm>
                  <a:off x="907" y="3625"/>
                  <a:ext cx="49" cy="23"/>
                  <a:chOff x="907" y="3625"/>
                  <a:chExt cx="49" cy="23"/>
                </a:xfrm>
              </p:grpSpPr>
              <p:sp>
                <p:nvSpPr>
                  <p:cNvPr id="412707" name="Freeform 585"/>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08" name="Freeform 586"/>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09" name="Freeform 587"/>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99" name="Group 588"/>
                <p:cNvGrpSpPr>
                  <a:grpSpLocks/>
                </p:cNvGrpSpPr>
                <p:nvPr/>
              </p:nvGrpSpPr>
              <p:grpSpPr bwMode="auto">
                <a:xfrm>
                  <a:off x="919" y="3638"/>
                  <a:ext cx="49" cy="22"/>
                  <a:chOff x="919" y="3638"/>
                  <a:chExt cx="49" cy="22"/>
                </a:xfrm>
              </p:grpSpPr>
              <p:sp>
                <p:nvSpPr>
                  <p:cNvPr id="412704" name="Freeform 589"/>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05" name="Freeform 590"/>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06" name="Freeform 591"/>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700" name="Group 592"/>
                <p:cNvGrpSpPr>
                  <a:grpSpLocks/>
                </p:cNvGrpSpPr>
                <p:nvPr/>
              </p:nvGrpSpPr>
              <p:grpSpPr bwMode="auto">
                <a:xfrm>
                  <a:off x="932" y="3651"/>
                  <a:ext cx="50" cy="22"/>
                  <a:chOff x="932" y="3651"/>
                  <a:chExt cx="50" cy="22"/>
                </a:xfrm>
              </p:grpSpPr>
              <p:sp>
                <p:nvSpPr>
                  <p:cNvPr id="412701" name="Freeform 593"/>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02" name="Freeform 594"/>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703" name="Freeform 595"/>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404" name="Group 596"/>
              <p:cNvGrpSpPr>
                <a:grpSpLocks/>
              </p:cNvGrpSpPr>
              <p:nvPr/>
            </p:nvGrpSpPr>
            <p:grpSpPr bwMode="auto">
              <a:xfrm>
                <a:off x="944" y="3665"/>
                <a:ext cx="99" cy="74"/>
                <a:chOff x="944" y="3665"/>
                <a:chExt cx="99" cy="74"/>
              </a:xfrm>
            </p:grpSpPr>
            <p:grpSp>
              <p:nvGrpSpPr>
                <p:cNvPr id="412676" name="Group 597"/>
                <p:cNvGrpSpPr>
                  <a:grpSpLocks/>
                </p:cNvGrpSpPr>
                <p:nvPr/>
              </p:nvGrpSpPr>
              <p:grpSpPr bwMode="auto">
                <a:xfrm>
                  <a:off x="944" y="3665"/>
                  <a:ext cx="49" cy="23"/>
                  <a:chOff x="944" y="3665"/>
                  <a:chExt cx="49" cy="23"/>
                </a:xfrm>
              </p:grpSpPr>
              <p:sp>
                <p:nvSpPr>
                  <p:cNvPr id="412693" name="Freeform 598"/>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94" name="Freeform 599"/>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95" name="Freeform 600"/>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77" name="Group 601"/>
                <p:cNvGrpSpPr>
                  <a:grpSpLocks/>
                </p:cNvGrpSpPr>
                <p:nvPr/>
              </p:nvGrpSpPr>
              <p:grpSpPr bwMode="auto">
                <a:xfrm>
                  <a:off x="957" y="3678"/>
                  <a:ext cx="48" cy="23"/>
                  <a:chOff x="957" y="3678"/>
                  <a:chExt cx="48" cy="23"/>
                </a:xfrm>
              </p:grpSpPr>
              <p:sp>
                <p:nvSpPr>
                  <p:cNvPr id="412690" name="Freeform 602"/>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91" name="Freeform 603"/>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92" name="Freeform 604"/>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78" name="Group 605"/>
                <p:cNvGrpSpPr>
                  <a:grpSpLocks/>
                </p:cNvGrpSpPr>
                <p:nvPr/>
              </p:nvGrpSpPr>
              <p:grpSpPr bwMode="auto">
                <a:xfrm>
                  <a:off x="969" y="3690"/>
                  <a:ext cx="49" cy="23"/>
                  <a:chOff x="969" y="3690"/>
                  <a:chExt cx="49" cy="23"/>
                </a:xfrm>
              </p:grpSpPr>
              <p:sp>
                <p:nvSpPr>
                  <p:cNvPr id="412687" name="Freeform 606"/>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88" name="Freeform 607"/>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89" name="Freeform 608"/>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79" name="Group 609"/>
                <p:cNvGrpSpPr>
                  <a:grpSpLocks/>
                </p:cNvGrpSpPr>
                <p:nvPr/>
              </p:nvGrpSpPr>
              <p:grpSpPr bwMode="auto">
                <a:xfrm>
                  <a:off x="982" y="3703"/>
                  <a:ext cx="49" cy="23"/>
                  <a:chOff x="982" y="3703"/>
                  <a:chExt cx="49" cy="23"/>
                </a:xfrm>
              </p:grpSpPr>
              <p:sp>
                <p:nvSpPr>
                  <p:cNvPr id="412684" name="Freeform 610"/>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85" name="Freeform 611"/>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86" name="Freeform 612"/>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80" name="Group 613"/>
                <p:cNvGrpSpPr>
                  <a:grpSpLocks/>
                </p:cNvGrpSpPr>
                <p:nvPr/>
              </p:nvGrpSpPr>
              <p:grpSpPr bwMode="auto">
                <a:xfrm>
                  <a:off x="995" y="3716"/>
                  <a:ext cx="48" cy="23"/>
                  <a:chOff x="995" y="3716"/>
                  <a:chExt cx="48" cy="23"/>
                </a:xfrm>
              </p:grpSpPr>
              <p:sp>
                <p:nvSpPr>
                  <p:cNvPr id="412681" name="Freeform 614"/>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82" name="Freeform 615"/>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83" name="Freeform 616"/>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405" name="Group 617"/>
              <p:cNvGrpSpPr>
                <a:grpSpLocks/>
              </p:cNvGrpSpPr>
              <p:nvPr/>
            </p:nvGrpSpPr>
            <p:grpSpPr bwMode="auto">
              <a:xfrm>
                <a:off x="1005" y="3727"/>
                <a:ext cx="49" cy="23"/>
                <a:chOff x="1005" y="3727"/>
                <a:chExt cx="49" cy="23"/>
              </a:xfrm>
            </p:grpSpPr>
            <p:sp>
              <p:nvSpPr>
                <p:cNvPr id="412673" name="Freeform 618"/>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74" name="Freeform 619"/>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75" name="Freeform 620"/>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06" name="Group 621"/>
              <p:cNvGrpSpPr>
                <a:grpSpLocks/>
              </p:cNvGrpSpPr>
              <p:nvPr/>
            </p:nvGrpSpPr>
            <p:grpSpPr bwMode="auto">
              <a:xfrm>
                <a:off x="1018" y="3740"/>
                <a:ext cx="49" cy="22"/>
                <a:chOff x="1018" y="3740"/>
                <a:chExt cx="49" cy="22"/>
              </a:xfrm>
            </p:grpSpPr>
            <p:sp>
              <p:nvSpPr>
                <p:cNvPr id="412670" name="Freeform 622"/>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71" name="Freeform 623"/>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72" name="Freeform 624"/>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07" name="Group 625"/>
              <p:cNvGrpSpPr>
                <a:grpSpLocks/>
              </p:cNvGrpSpPr>
              <p:nvPr/>
            </p:nvGrpSpPr>
            <p:grpSpPr bwMode="auto">
              <a:xfrm>
                <a:off x="1030" y="3753"/>
                <a:ext cx="49" cy="23"/>
                <a:chOff x="1030" y="3753"/>
                <a:chExt cx="49" cy="23"/>
              </a:xfrm>
            </p:grpSpPr>
            <p:sp>
              <p:nvSpPr>
                <p:cNvPr id="412667" name="Freeform 626"/>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68" name="Freeform 627"/>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69" name="Freeform 628"/>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408" name="Freeform 629"/>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09" name="Freeform 630"/>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10" name="Freeform 631"/>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411" name="Group 632"/>
              <p:cNvGrpSpPr>
                <a:grpSpLocks/>
              </p:cNvGrpSpPr>
              <p:nvPr/>
            </p:nvGrpSpPr>
            <p:grpSpPr bwMode="auto">
              <a:xfrm>
                <a:off x="790" y="3547"/>
                <a:ext cx="49" cy="23"/>
                <a:chOff x="790" y="3547"/>
                <a:chExt cx="49" cy="23"/>
              </a:xfrm>
            </p:grpSpPr>
            <p:sp>
              <p:nvSpPr>
                <p:cNvPr id="412664" name="Freeform 633"/>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65" name="Freeform 634"/>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66" name="Freeform 635"/>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12" name="Group 636"/>
              <p:cNvGrpSpPr>
                <a:grpSpLocks/>
              </p:cNvGrpSpPr>
              <p:nvPr/>
            </p:nvGrpSpPr>
            <p:grpSpPr bwMode="auto">
              <a:xfrm>
                <a:off x="803" y="3560"/>
                <a:ext cx="49" cy="22"/>
                <a:chOff x="803" y="3560"/>
                <a:chExt cx="49" cy="22"/>
              </a:xfrm>
            </p:grpSpPr>
            <p:sp>
              <p:nvSpPr>
                <p:cNvPr id="412661" name="Freeform 637"/>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62" name="Freeform 638"/>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63" name="Freeform 639"/>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13" name="Group 640"/>
              <p:cNvGrpSpPr>
                <a:grpSpLocks/>
              </p:cNvGrpSpPr>
              <p:nvPr/>
            </p:nvGrpSpPr>
            <p:grpSpPr bwMode="auto">
              <a:xfrm>
                <a:off x="815" y="3572"/>
                <a:ext cx="50" cy="23"/>
                <a:chOff x="815" y="3572"/>
                <a:chExt cx="50" cy="23"/>
              </a:xfrm>
            </p:grpSpPr>
            <p:sp>
              <p:nvSpPr>
                <p:cNvPr id="412658" name="Freeform 641"/>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59" name="Freeform 642"/>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60" name="Freeform 643"/>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14" name="Group 644"/>
              <p:cNvGrpSpPr>
                <a:grpSpLocks/>
              </p:cNvGrpSpPr>
              <p:nvPr/>
            </p:nvGrpSpPr>
            <p:grpSpPr bwMode="auto">
              <a:xfrm>
                <a:off x="828" y="3585"/>
                <a:ext cx="49" cy="23"/>
                <a:chOff x="828" y="3585"/>
                <a:chExt cx="49" cy="23"/>
              </a:xfrm>
            </p:grpSpPr>
            <p:sp>
              <p:nvSpPr>
                <p:cNvPr id="412655" name="Freeform 645"/>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56" name="Freeform 646"/>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57" name="Freeform 647"/>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15" name="Group 648"/>
              <p:cNvGrpSpPr>
                <a:grpSpLocks/>
              </p:cNvGrpSpPr>
              <p:nvPr/>
            </p:nvGrpSpPr>
            <p:grpSpPr bwMode="auto">
              <a:xfrm>
                <a:off x="840" y="3600"/>
                <a:ext cx="100" cy="73"/>
                <a:chOff x="840" y="3600"/>
                <a:chExt cx="100" cy="73"/>
              </a:xfrm>
            </p:grpSpPr>
            <p:grpSp>
              <p:nvGrpSpPr>
                <p:cNvPr id="412635" name="Group 649"/>
                <p:cNvGrpSpPr>
                  <a:grpSpLocks/>
                </p:cNvGrpSpPr>
                <p:nvPr/>
              </p:nvGrpSpPr>
              <p:grpSpPr bwMode="auto">
                <a:xfrm>
                  <a:off x="840" y="3600"/>
                  <a:ext cx="49" cy="23"/>
                  <a:chOff x="840" y="3600"/>
                  <a:chExt cx="49" cy="23"/>
                </a:xfrm>
              </p:grpSpPr>
              <p:sp>
                <p:nvSpPr>
                  <p:cNvPr id="412652" name="Freeform 650"/>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53" name="Freeform 651"/>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54" name="Freeform 652"/>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36" name="Group 653"/>
                <p:cNvGrpSpPr>
                  <a:grpSpLocks/>
                </p:cNvGrpSpPr>
                <p:nvPr/>
              </p:nvGrpSpPr>
              <p:grpSpPr bwMode="auto">
                <a:xfrm>
                  <a:off x="853" y="3612"/>
                  <a:ext cx="48" cy="23"/>
                  <a:chOff x="853" y="3612"/>
                  <a:chExt cx="48" cy="23"/>
                </a:xfrm>
              </p:grpSpPr>
              <p:sp>
                <p:nvSpPr>
                  <p:cNvPr id="412649" name="Freeform 654"/>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50" name="Freeform 655"/>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51" name="Freeform 656"/>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37" name="Group 657"/>
                <p:cNvGrpSpPr>
                  <a:grpSpLocks/>
                </p:cNvGrpSpPr>
                <p:nvPr/>
              </p:nvGrpSpPr>
              <p:grpSpPr bwMode="auto">
                <a:xfrm>
                  <a:off x="865" y="3625"/>
                  <a:ext cx="49" cy="23"/>
                  <a:chOff x="865" y="3625"/>
                  <a:chExt cx="49" cy="23"/>
                </a:xfrm>
              </p:grpSpPr>
              <p:sp>
                <p:nvSpPr>
                  <p:cNvPr id="412646" name="Freeform 658"/>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47" name="Freeform 659"/>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48" name="Freeform 660"/>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38" name="Group 661"/>
                <p:cNvGrpSpPr>
                  <a:grpSpLocks/>
                </p:cNvGrpSpPr>
                <p:nvPr/>
              </p:nvGrpSpPr>
              <p:grpSpPr bwMode="auto">
                <a:xfrm>
                  <a:off x="878" y="3638"/>
                  <a:ext cx="49" cy="22"/>
                  <a:chOff x="878" y="3638"/>
                  <a:chExt cx="49" cy="22"/>
                </a:xfrm>
              </p:grpSpPr>
              <p:sp>
                <p:nvSpPr>
                  <p:cNvPr id="412643" name="Freeform 662"/>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44" name="Freeform 663"/>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45" name="Freeform 664"/>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39" name="Group 665"/>
                <p:cNvGrpSpPr>
                  <a:grpSpLocks/>
                </p:cNvGrpSpPr>
                <p:nvPr/>
              </p:nvGrpSpPr>
              <p:grpSpPr bwMode="auto">
                <a:xfrm>
                  <a:off x="890" y="3651"/>
                  <a:ext cx="50" cy="22"/>
                  <a:chOff x="890" y="3651"/>
                  <a:chExt cx="50" cy="22"/>
                </a:xfrm>
              </p:grpSpPr>
              <p:sp>
                <p:nvSpPr>
                  <p:cNvPr id="412640" name="Freeform 666"/>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41" name="Freeform 667"/>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42" name="Freeform 668"/>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416" name="Group 669"/>
              <p:cNvGrpSpPr>
                <a:grpSpLocks/>
              </p:cNvGrpSpPr>
              <p:nvPr/>
            </p:nvGrpSpPr>
            <p:grpSpPr bwMode="auto">
              <a:xfrm>
                <a:off x="903" y="3665"/>
                <a:ext cx="99" cy="74"/>
                <a:chOff x="903" y="3665"/>
                <a:chExt cx="99" cy="74"/>
              </a:xfrm>
            </p:grpSpPr>
            <p:grpSp>
              <p:nvGrpSpPr>
                <p:cNvPr id="412615" name="Group 670"/>
                <p:cNvGrpSpPr>
                  <a:grpSpLocks/>
                </p:cNvGrpSpPr>
                <p:nvPr/>
              </p:nvGrpSpPr>
              <p:grpSpPr bwMode="auto">
                <a:xfrm>
                  <a:off x="903" y="3665"/>
                  <a:ext cx="49" cy="23"/>
                  <a:chOff x="903" y="3665"/>
                  <a:chExt cx="49" cy="23"/>
                </a:xfrm>
              </p:grpSpPr>
              <p:sp>
                <p:nvSpPr>
                  <p:cNvPr id="412632" name="Freeform 671"/>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33" name="Freeform 672"/>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34" name="Freeform 673"/>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16" name="Group 674"/>
                <p:cNvGrpSpPr>
                  <a:grpSpLocks/>
                </p:cNvGrpSpPr>
                <p:nvPr/>
              </p:nvGrpSpPr>
              <p:grpSpPr bwMode="auto">
                <a:xfrm>
                  <a:off x="914" y="3678"/>
                  <a:ext cx="49" cy="23"/>
                  <a:chOff x="914" y="3678"/>
                  <a:chExt cx="49" cy="23"/>
                </a:xfrm>
              </p:grpSpPr>
              <p:sp>
                <p:nvSpPr>
                  <p:cNvPr id="412629" name="Freeform 675"/>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30" name="Freeform 676"/>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31" name="Freeform 677"/>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17" name="Group 678"/>
                <p:cNvGrpSpPr>
                  <a:grpSpLocks/>
                </p:cNvGrpSpPr>
                <p:nvPr/>
              </p:nvGrpSpPr>
              <p:grpSpPr bwMode="auto">
                <a:xfrm>
                  <a:off x="928" y="3690"/>
                  <a:ext cx="48" cy="23"/>
                  <a:chOff x="928" y="3690"/>
                  <a:chExt cx="48" cy="23"/>
                </a:xfrm>
              </p:grpSpPr>
              <p:sp>
                <p:nvSpPr>
                  <p:cNvPr id="412626" name="Freeform 679"/>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27" name="Freeform 680"/>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28" name="Freeform 681"/>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18" name="Group 682"/>
                <p:cNvGrpSpPr>
                  <a:grpSpLocks/>
                </p:cNvGrpSpPr>
                <p:nvPr/>
              </p:nvGrpSpPr>
              <p:grpSpPr bwMode="auto">
                <a:xfrm>
                  <a:off x="940" y="3703"/>
                  <a:ext cx="49" cy="23"/>
                  <a:chOff x="940" y="3703"/>
                  <a:chExt cx="49" cy="23"/>
                </a:xfrm>
              </p:grpSpPr>
              <p:sp>
                <p:nvSpPr>
                  <p:cNvPr id="412623" name="Freeform 683"/>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24" name="Freeform 684"/>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25" name="Freeform 685"/>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619" name="Group 686"/>
                <p:cNvGrpSpPr>
                  <a:grpSpLocks/>
                </p:cNvGrpSpPr>
                <p:nvPr/>
              </p:nvGrpSpPr>
              <p:grpSpPr bwMode="auto">
                <a:xfrm>
                  <a:off x="953" y="3716"/>
                  <a:ext cx="49" cy="23"/>
                  <a:chOff x="953" y="3716"/>
                  <a:chExt cx="49" cy="23"/>
                </a:xfrm>
              </p:grpSpPr>
              <p:sp>
                <p:nvSpPr>
                  <p:cNvPr id="412620" name="Freeform 687"/>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21" name="Freeform 688"/>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22" name="Freeform 689"/>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417" name="Group 690"/>
              <p:cNvGrpSpPr>
                <a:grpSpLocks/>
              </p:cNvGrpSpPr>
              <p:nvPr/>
            </p:nvGrpSpPr>
            <p:grpSpPr bwMode="auto">
              <a:xfrm>
                <a:off x="963" y="3727"/>
                <a:ext cx="49" cy="23"/>
                <a:chOff x="963" y="3727"/>
                <a:chExt cx="49" cy="23"/>
              </a:xfrm>
            </p:grpSpPr>
            <p:sp>
              <p:nvSpPr>
                <p:cNvPr id="412612" name="Freeform 691"/>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13" name="Freeform 692"/>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14" name="Freeform 693"/>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18" name="Group 694"/>
              <p:cNvGrpSpPr>
                <a:grpSpLocks/>
              </p:cNvGrpSpPr>
              <p:nvPr/>
            </p:nvGrpSpPr>
            <p:grpSpPr bwMode="auto">
              <a:xfrm>
                <a:off x="976" y="3740"/>
                <a:ext cx="50" cy="22"/>
                <a:chOff x="976" y="3740"/>
                <a:chExt cx="50" cy="22"/>
              </a:xfrm>
            </p:grpSpPr>
            <p:sp>
              <p:nvSpPr>
                <p:cNvPr id="412609" name="Freeform 695"/>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10" name="Freeform 696"/>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11" name="Freeform 697"/>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19" name="Group 698"/>
              <p:cNvGrpSpPr>
                <a:grpSpLocks/>
              </p:cNvGrpSpPr>
              <p:nvPr/>
            </p:nvGrpSpPr>
            <p:grpSpPr bwMode="auto">
              <a:xfrm>
                <a:off x="761" y="3560"/>
                <a:ext cx="50" cy="22"/>
                <a:chOff x="761" y="3560"/>
                <a:chExt cx="50" cy="22"/>
              </a:xfrm>
            </p:grpSpPr>
            <p:sp>
              <p:nvSpPr>
                <p:cNvPr id="412606" name="Freeform 699"/>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07" name="Freeform 700"/>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08" name="Freeform 701"/>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20" name="Group 702"/>
              <p:cNvGrpSpPr>
                <a:grpSpLocks/>
              </p:cNvGrpSpPr>
              <p:nvPr/>
            </p:nvGrpSpPr>
            <p:grpSpPr bwMode="auto">
              <a:xfrm>
                <a:off x="774" y="3572"/>
                <a:ext cx="49" cy="23"/>
                <a:chOff x="774" y="3572"/>
                <a:chExt cx="49" cy="23"/>
              </a:xfrm>
            </p:grpSpPr>
            <p:sp>
              <p:nvSpPr>
                <p:cNvPr id="412603" name="Freeform 703"/>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04" name="Freeform 704"/>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05" name="Freeform 705"/>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21" name="Group 706"/>
              <p:cNvGrpSpPr>
                <a:grpSpLocks/>
              </p:cNvGrpSpPr>
              <p:nvPr/>
            </p:nvGrpSpPr>
            <p:grpSpPr bwMode="auto">
              <a:xfrm>
                <a:off x="787" y="3585"/>
                <a:ext cx="49" cy="23"/>
                <a:chOff x="787" y="3585"/>
                <a:chExt cx="49" cy="23"/>
              </a:xfrm>
            </p:grpSpPr>
            <p:sp>
              <p:nvSpPr>
                <p:cNvPr id="412600" name="Freeform 707"/>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01" name="Freeform 708"/>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602" name="Freeform 709"/>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22" name="Group 710"/>
              <p:cNvGrpSpPr>
                <a:grpSpLocks/>
              </p:cNvGrpSpPr>
              <p:nvPr/>
            </p:nvGrpSpPr>
            <p:grpSpPr bwMode="auto">
              <a:xfrm>
                <a:off x="799" y="3600"/>
                <a:ext cx="99" cy="73"/>
                <a:chOff x="799" y="3600"/>
                <a:chExt cx="99" cy="73"/>
              </a:xfrm>
            </p:grpSpPr>
            <p:grpSp>
              <p:nvGrpSpPr>
                <p:cNvPr id="412580" name="Group 711"/>
                <p:cNvGrpSpPr>
                  <a:grpSpLocks/>
                </p:cNvGrpSpPr>
                <p:nvPr/>
              </p:nvGrpSpPr>
              <p:grpSpPr bwMode="auto">
                <a:xfrm>
                  <a:off x="799" y="3600"/>
                  <a:ext cx="48" cy="23"/>
                  <a:chOff x="799" y="3600"/>
                  <a:chExt cx="48" cy="23"/>
                </a:xfrm>
              </p:grpSpPr>
              <p:sp>
                <p:nvSpPr>
                  <p:cNvPr id="412597" name="Freeform 712"/>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98" name="Freeform 713"/>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99" name="Freeform 714"/>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81" name="Group 715"/>
                <p:cNvGrpSpPr>
                  <a:grpSpLocks/>
                </p:cNvGrpSpPr>
                <p:nvPr/>
              </p:nvGrpSpPr>
              <p:grpSpPr bwMode="auto">
                <a:xfrm>
                  <a:off x="811" y="3612"/>
                  <a:ext cx="48" cy="23"/>
                  <a:chOff x="811" y="3612"/>
                  <a:chExt cx="48" cy="23"/>
                </a:xfrm>
              </p:grpSpPr>
              <p:sp>
                <p:nvSpPr>
                  <p:cNvPr id="412594" name="Freeform 716"/>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95" name="Freeform 717"/>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96" name="Freeform 718"/>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82" name="Group 719"/>
                <p:cNvGrpSpPr>
                  <a:grpSpLocks/>
                </p:cNvGrpSpPr>
                <p:nvPr/>
              </p:nvGrpSpPr>
              <p:grpSpPr bwMode="auto">
                <a:xfrm>
                  <a:off x="823" y="3625"/>
                  <a:ext cx="49" cy="23"/>
                  <a:chOff x="823" y="3625"/>
                  <a:chExt cx="49" cy="23"/>
                </a:xfrm>
              </p:grpSpPr>
              <p:sp>
                <p:nvSpPr>
                  <p:cNvPr id="412591" name="Freeform 720"/>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92" name="Freeform 721"/>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93" name="Freeform 722"/>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83" name="Group 723"/>
                <p:cNvGrpSpPr>
                  <a:grpSpLocks/>
                </p:cNvGrpSpPr>
                <p:nvPr/>
              </p:nvGrpSpPr>
              <p:grpSpPr bwMode="auto">
                <a:xfrm>
                  <a:off x="836" y="3638"/>
                  <a:ext cx="50" cy="22"/>
                  <a:chOff x="836" y="3638"/>
                  <a:chExt cx="50" cy="22"/>
                </a:xfrm>
              </p:grpSpPr>
              <p:sp>
                <p:nvSpPr>
                  <p:cNvPr id="412588" name="Freeform 724"/>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89" name="Freeform 725"/>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90" name="Freeform 726"/>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84" name="Group 727"/>
                <p:cNvGrpSpPr>
                  <a:grpSpLocks/>
                </p:cNvGrpSpPr>
                <p:nvPr/>
              </p:nvGrpSpPr>
              <p:grpSpPr bwMode="auto">
                <a:xfrm>
                  <a:off x="849" y="3651"/>
                  <a:ext cx="49" cy="22"/>
                  <a:chOff x="849" y="3651"/>
                  <a:chExt cx="49" cy="22"/>
                </a:xfrm>
              </p:grpSpPr>
              <p:sp>
                <p:nvSpPr>
                  <p:cNvPr id="412585" name="Freeform 728"/>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86" name="Freeform 729"/>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87" name="Freeform 730"/>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423" name="Group 731"/>
              <p:cNvGrpSpPr>
                <a:grpSpLocks/>
              </p:cNvGrpSpPr>
              <p:nvPr/>
            </p:nvGrpSpPr>
            <p:grpSpPr bwMode="auto">
              <a:xfrm>
                <a:off x="861" y="3665"/>
                <a:ext cx="99" cy="74"/>
                <a:chOff x="861" y="3665"/>
                <a:chExt cx="99" cy="74"/>
              </a:xfrm>
            </p:grpSpPr>
            <p:grpSp>
              <p:nvGrpSpPr>
                <p:cNvPr id="412560" name="Group 732"/>
                <p:cNvGrpSpPr>
                  <a:grpSpLocks/>
                </p:cNvGrpSpPr>
                <p:nvPr/>
              </p:nvGrpSpPr>
              <p:grpSpPr bwMode="auto">
                <a:xfrm>
                  <a:off x="861" y="3665"/>
                  <a:ext cx="50" cy="23"/>
                  <a:chOff x="861" y="3665"/>
                  <a:chExt cx="50" cy="23"/>
                </a:xfrm>
              </p:grpSpPr>
              <p:sp>
                <p:nvSpPr>
                  <p:cNvPr id="412577" name="Freeform 733"/>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78" name="Freeform 734"/>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79" name="Freeform 735"/>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61" name="Group 736"/>
                <p:cNvGrpSpPr>
                  <a:grpSpLocks/>
                </p:cNvGrpSpPr>
                <p:nvPr/>
              </p:nvGrpSpPr>
              <p:grpSpPr bwMode="auto">
                <a:xfrm>
                  <a:off x="873" y="3678"/>
                  <a:ext cx="49" cy="23"/>
                  <a:chOff x="873" y="3678"/>
                  <a:chExt cx="49" cy="23"/>
                </a:xfrm>
              </p:grpSpPr>
              <p:sp>
                <p:nvSpPr>
                  <p:cNvPr id="412574" name="Freeform 737"/>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75" name="Freeform 738"/>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76" name="Freeform 739"/>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62" name="Group 740"/>
                <p:cNvGrpSpPr>
                  <a:grpSpLocks/>
                </p:cNvGrpSpPr>
                <p:nvPr/>
              </p:nvGrpSpPr>
              <p:grpSpPr bwMode="auto">
                <a:xfrm>
                  <a:off x="886" y="3690"/>
                  <a:ext cx="49" cy="23"/>
                  <a:chOff x="886" y="3690"/>
                  <a:chExt cx="49" cy="23"/>
                </a:xfrm>
              </p:grpSpPr>
              <p:sp>
                <p:nvSpPr>
                  <p:cNvPr id="412571" name="Freeform 741"/>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72" name="Freeform 742"/>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73" name="Freeform 743"/>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63" name="Group 744"/>
                <p:cNvGrpSpPr>
                  <a:grpSpLocks/>
                </p:cNvGrpSpPr>
                <p:nvPr/>
              </p:nvGrpSpPr>
              <p:grpSpPr bwMode="auto">
                <a:xfrm>
                  <a:off x="899" y="3703"/>
                  <a:ext cx="48" cy="23"/>
                  <a:chOff x="899" y="3703"/>
                  <a:chExt cx="48" cy="23"/>
                </a:xfrm>
              </p:grpSpPr>
              <p:sp>
                <p:nvSpPr>
                  <p:cNvPr id="412568" name="Freeform 745"/>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69" name="Freeform 746"/>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70" name="Freeform 747"/>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64" name="Group 748"/>
                <p:cNvGrpSpPr>
                  <a:grpSpLocks/>
                </p:cNvGrpSpPr>
                <p:nvPr/>
              </p:nvGrpSpPr>
              <p:grpSpPr bwMode="auto">
                <a:xfrm>
                  <a:off x="912" y="3716"/>
                  <a:ext cx="48" cy="23"/>
                  <a:chOff x="912" y="3716"/>
                  <a:chExt cx="48" cy="23"/>
                </a:xfrm>
              </p:grpSpPr>
              <p:sp>
                <p:nvSpPr>
                  <p:cNvPr id="412565" name="Freeform 749"/>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66" name="Freeform 750"/>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67" name="Freeform 751"/>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424" name="Group 752"/>
              <p:cNvGrpSpPr>
                <a:grpSpLocks/>
              </p:cNvGrpSpPr>
              <p:nvPr/>
            </p:nvGrpSpPr>
            <p:grpSpPr bwMode="auto">
              <a:xfrm>
                <a:off x="922" y="3727"/>
                <a:ext cx="49" cy="23"/>
                <a:chOff x="922" y="3727"/>
                <a:chExt cx="49" cy="23"/>
              </a:xfrm>
            </p:grpSpPr>
            <p:sp>
              <p:nvSpPr>
                <p:cNvPr id="412557" name="Freeform 753"/>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58" name="Freeform 754"/>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59" name="Freeform 755"/>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25" name="Group 756"/>
              <p:cNvGrpSpPr>
                <a:grpSpLocks/>
              </p:cNvGrpSpPr>
              <p:nvPr/>
            </p:nvGrpSpPr>
            <p:grpSpPr bwMode="auto">
              <a:xfrm>
                <a:off x="895" y="3526"/>
                <a:ext cx="44" cy="23"/>
                <a:chOff x="895" y="3526"/>
                <a:chExt cx="44" cy="23"/>
              </a:xfrm>
            </p:grpSpPr>
            <p:sp>
              <p:nvSpPr>
                <p:cNvPr id="412554" name="Freeform 757"/>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55" name="Freeform 758"/>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56" name="Freeform 759"/>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26" name="Group 760"/>
              <p:cNvGrpSpPr>
                <a:grpSpLocks/>
              </p:cNvGrpSpPr>
              <p:nvPr/>
            </p:nvGrpSpPr>
            <p:grpSpPr bwMode="auto">
              <a:xfrm>
                <a:off x="907" y="3540"/>
                <a:ext cx="45" cy="22"/>
                <a:chOff x="907" y="3540"/>
                <a:chExt cx="45" cy="22"/>
              </a:xfrm>
            </p:grpSpPr>
            <p:sp>
              <p:nvSpPr>
                <p:cNvPr id="412551" name="Freeform 761"/>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52" name="Freeform 762"/>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53" name="Freeform 763"/>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27" name="Group 764"/>
              <p:cNvGrpSpPr>
                <a:grpSpLocks/>
              </p:cNvGrpSpPr>
              <p:nvPr/>
            </p:nvGrpSpPr>
            <p:grpSpPr bwMode="auto">
              <a:xfrm>
                <a:off x="920" y="3553"/>
                <a:ext cx="45" cy="23"/>
                <a:chOff x="920" y="3553"/>
                <a:chExt cx="45" cy="23"/>
              </a:xfrm>
            </p:grpSpPr>
            <p:sp>
              <p:nvSpPr>
                <p:cNvPr id="412548" name="Freeform 765"/>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49" name="Freeform 766"/>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50" name="Freeform 767"/>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28" name="Group 768"/>
              <p:cNvGrpSpPr>
                <a:grpSpLocks/>
              </p:cNvGrpSpPr>
              <p:nvPr/>
            </p:nvGrpSpPr>
            <p:grpSpPr bwMode="auto">
              <a:xfrm>
                <a:off x="934" y="3566"/>
                <a:ext cx="44" cy="23"/>
                <a:chOff x="934" y="3566"/>
                <a:chExt cx="44" cy="23"/>
              </a:xfrm>
            </p:grpSpPr>
            <p:sp>
              <p:nvSpPr>
                <p:cNvPr id="412545" name="Freeform 769"/>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46" name="Freeform 770"/>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47" name="Freeform 771"/>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29" name="Group 772"/>
              <p:cNvGrpSpPr>
                <a:grpSpLocks/>
              </p:cNvGrpSpPr>
              <p:nvPr/>
            </p:nvGrpSpPr>
            <p:grpSpPr bwMode="auto">
              <a:xfrm>
                <a:off x="949" y="3579"/>
                <a:ext cx="83" cy="63"/>
                <a:chOff x="949" y="3579"/>
                <a:chExt cx="83" cy="63"/>
              </a:xfrm>
            </p:grpSpPr>
            <p:grpSp>
              <p:nvGrpSpPr>
                <p:cNvPr id="412529" name="Group 773"/>
                <p:cNvGrpSpPr>
                  <a:grpSpLocks/>
                </p:cNvGrpSpPr>
                <p:nvPr/>
              </p:nvGrpSpPr>
              <p:grpSpPr bwMode="auto">
                <a:xfrm>
                  <a:off x="949" y="3579"/>
                  <a:ext cx="44" cy="23"/>
                  <a:chOff x="949" y="3579"/>
                  <a:chExt cx="44" cy="23"/>
                </a:xfrm>
              </p:grpSpPr>
              <p:sp>
                <p:nvSpPr>
                  <p:cNvPr id="412542" name="Freeform 774"/>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43" name="Freeform 775"/>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44" name="Freeform 776"/>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30" name="Group 777"/>
                <p:cNvGrpSpPr>
                  <a:grpSpLocks/>
                </p:cNvGrpSpPr>
                <p:nvPr/>
              </p:nvGrpSpPr>
              <p:grpSpPr bwMode="auto">
                <a:xfrm>
                  <a:off x="961" y="3592"/>
                  <a:ext cx="45" cy="23"/>
                  <a:chOff x="961" y="3592"/>
                  <a:chExt cx="45" cy="23"/>
                </a:xfrm>
              </p:grpSpPr>
              <p:sp>
                <p:nvSpPr>
                  <p:cNvPr id="412539" name="Freeform 778"/>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40" name="Freeform 779"/>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41" name="Freeform 780"/>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31" name="Group 781"/>
                <p:cNvGrpSpPr>
                  <a:grpSpLocks/>
                </p:cNvGrpSpPr>
                <p:nvPr/>
              </p:nvGrpSpPr>
              <p:grpSpPr bwMode="auto">
                <a:xfrm>
                  <a:off x="974" y="3606"/>
                  <a:ext cx="44" cy="23"/>
                  <a:chOff x="974" y="3606"/>
                  <a:chExt cx="44" cy="23"/>
                </a:xfrm>
              </p:grpSpPr>
              <p:sp>
                <p:nvSpPr>
                  <p:cNvPr id="412536" name="Freeform 782"/>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37" name="Freeform 783"/>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38" name="Freeform 784"/>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32" name="Group 785"/>
                <p:cNvGrpSpPr>
                  <a:grpSpLocks/>
                </p:cNvGrpSpPr>
                <p:nvPr/>
              </p:nvGrpSpPr>
              <p:grpSpPr bwMode="auto">
                <a:xfrm>
                  <a:off x="987" y="3619"/>
                  <a:ext cx="45" cy="23"/>
                  <a:chOff x="987" y="3619"/>
                  <a:chExt cx="45" cy="23"/>
                </a:xfrm>
              </p:grpSpPr>
              <p:sp>
                <p:nvSpPr>
                  <p:cNvPr id="412533" name="Freeform 786"/>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34" name="Freeform 787"/>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35" name="Freeform 788"/>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430" name="Group 789"/>
              <p:cNvGrpSpPr>
                <a:grpSpLocks/>
              </p:cNvGrpSpPr>
              <p:nvPr/>
            </p:nvGrpSpPr>
            <p:grpSpPr bwMode="auto">
              <a:xfrm>
                <a:off x="1002" y="3632"/>
                <a:ext cx="83" cy="63"/>
                <a:chOff x="1002" y="3632"/>
                <a:chExt cx="83" cy="63"/>
              </a:xfrm>
            </p:grpSpPr>
            <p:grpSp>
              <p:nvGrpSpPr>
                <p:cNvPr id="412513" name="Group 790"/>
                <p:cNvGrpSpPr>
                  <a:grpSpLocks/>
                </p:cNvGrpSpPr>
                <p:nvPr/>
              </p:nvGrpSpPr>
              <p:grpSpPr bwMode="auto">
                <a:xfrm>
                  <a:off x="1002" y="3632"/>
                  <a:ext cx="44" cy="22"/>
                  <a:chOff x="1002" y="3632"/>
                  <a:chExt cx="44" cy="22"/>
                </a:xfrm>
              </p:grpSpPr>
              <p:sp>
                <p:nvSpPr>
                  <p:cNvPr id="412526" name="Freeform 791"/>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27" name="Freeform 792"/>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28" name="Freeform 793"/>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14" name="Group 794"/>
                <p:cNvGrpSpPr>
                  <a:grpSpLocks/>
                </p:cNvGrpSpPr>
                <p:nvPr/>
              </p:nvGrpSpPr>
              <p:grpSpPr bwMode="auto">
                <a:xfrm>
                  <a:off x="1014" y="3645"/>
                  <a:ext cx="44" cy="23"/>
                  <a:chOff x="1014" y="3645"/>
                  <a:chExt cx="44" cy="23"/>
                </a:xfrm>
              </p:grpSpPr>
              <p:sp>
                <p:nvSpPr>
                  <p:cNvPr id="412523" name="Freeform 795"/>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24" name="Freeform 796"/>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25" name="Freeform 797"/>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15" name="Group 798"/>
                <p:cNvGrpSpPr>
                  <a:grpSpLocks/>
                </p:cNvGrpSpPr>
                <p:nvPr/>
              </p:nvGrpSpPr>
              <p:grpSpPr bwMode="auto">
                <a:xfrm>
                  <a:off x="1027" y="3659"/>
                  <a:ext cx="45" cy="23"/>
                  <a:chOff x="1027" y="3659"/>
                  <a:chExt cx="45" cy="23"/>
                </a:xfrm>
              </p:grpSpPr>
              <p:sp>
                <p:nvSpPr>
                  <p:cNvPr id="412520" name="Freeform 799"/>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21" name="Freeform 800"/>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22" name="Freeform 801"/>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516" name="Group 802"/>
                <p:cNvGrpSpPr>
                  <a:grpSpLocks/>
                </p:cNvGrpSpPr>
                <p:nvPr/>
              </p:nvGrpSpPr>
              <p:grpSpPr bwMode="auto">
                <a:xfrm>
                  <a:off x="1040" y="3672"/>
                  <a:ext cx="45" cy="23"/>
                  <a:chOff x="1040" y="3672"/>
                  <a:chExt cx="45" cy="23"/>
                </a:xfrm>
              </p:grpSpPr>
              <p:sp>
                <p:nvSpPr>
                  <p:cNvPr id="412517" name="Freeform 803"/>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18" name="Freeform 804"/>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19" name="Freeform 805"/>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2431" name="Group 806"/>
              <p:cNvGrpSpPr>
                <a:grpSpLocks/>
              </p:cNvGrpSpPr>
              <p:nvPr/>
            </p:nvGrpSpPr>
            <p:grpSpPr bwMode="auto">
              <a:xfrm>
                <a:off x="1054" y="3685"/>
                <a:ext cx="45" cy="23"/>
                <a:chOff x="1054" y="3685"/>
                <a:chExt cx="45" cy="23"/>
              </a:xfrm>
            </p:grpSpPr>
            <p:sp>
              <p:nvSpPr>
                <p:cNvPr id="412510" name="Freeform 807"/>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11" name="Freeform 808"/>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12" name="Freeform 809"/>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32" name="Group 810"/>
              <p:cNvGrpSpPr>
                <a:grpSpLocks/>
              </p:cNvGrpSpPr>
              <p:nvPr/>
            </p:nvGrpSpPr>
            <p:grpSpPr bwMode="auto">
              <a:xfrm>
                <a:off x="1067" y="3698"/>
                <a:ext cx="45" cy="23"/>
                <a:chOff x="1067" y="3698"/>
                <a:chExt cx="45" cy="23"/>
              </a:xfrm>
            </p:grpSpPr>
            <p:sp>
              <p:nvSpPr>
                <p:cNvPr id="412507" name="Freeform 811"/>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08" name="Freeform 812"/>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09" name="Freeform 813"/>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33" name="Group 814"/>
              <p:cNvGrpSpPr>
                <a:grpSpLocks/>
              </p:cNvGrpSpPr>
              <p:nvPr/>
            </p:nvGrpSpPr>
            <p:grpSpPr bwMode="auto">
              <a:xfrm>
                <a:off x="1079" y="3712"/>
                <a:ext cx="44" cy="23"/>
                <a:chOff x="1079" y="3712"/>
                <a:chExt cx="44" cy="23"/>
              </a:xfrm>
            </p:grpSpPr>
            <p:sp>
              <p:nvSpPr>
                <p:cNvPr id="412504" name="Freeform 815"/>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05" name="Freeform 816"/>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06" name="Freeform 817"/>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34" name="Group 818"/>
              <p:cNvGrpSpPr>
                <a:grpSpLocks/>
              </p:cNvGrpSpPr>
              <p:nvPr/>
            </p:nvGrpSpPr>
            <p:grpSpPr bwMode="auto">
              <a:xfrm>
                <a:off x="1093" y="3725"/>
                <a:ext cx="45" cy="23"/>
                <a:chOff x="1093" y="3725"/>
                <a:chExt cx="45" cy="23"/>
              </a:xfrm>
            </p:grpSpPr>
            <p:sp>
              <p:nvSpPr>
                <p:cNvPr id="412501" name="Freeform 819"/>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02" name="Freeform 820"/>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03" name="Freeform 821"/>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35" name="Group 822"/>
              <p:cNvGrpSpPr>
                <a:grpSpLocks/>
              </p:cNvGrpSpPr>
              <p:nvPr/>
            </p:nvGrpSpPr>
            <p:grpSpPr bwMode="auto">
              <a:xfrm>
                <a:off x="1108" y="3739"/>
                <a:ext cx="44" cy="23"/>
                <a:chOff x="1108" y="3739"/>
                <a:chExt cx="44" cy="23"/>
              </a:xfrm>
            </p:grpSpPr>
            <p:sp>
              <p:nvSpPr>
                <p:cNvPr id="412498" name="Freeform 823"/>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99" name="Freeform 824"/>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500" name="Freeform 825"/>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36" name="Group 826"/>
              <p:cNvGrpSpPr>
                <a:grpSpLocks/>
              </p:cNvGrpSpPr>
              <p:nvPr/>
            </p:nvGrpSpPr>
            <p:grpSpPr bwMode="auto">
              <a:xfrm>
                <a:off x="1121" y="3753"/>
                <a:ext cx="45" cy="23"/>
                <a:chOff x="1121" y="3753"/>
                <a:chExt cx="45" cy="23"/>
              </a:xfrm>
            </p:grpSpPr>
            <p:sp>
              <p:nvSpPr>
                <p:cNvPr id="412495" name="Freeform 827"/>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96" name="Freeform 828"/>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97" name="Freeform 829"/>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37" name="Group 830"/>
              <p:cNvGrpSpPr>
                <a:grpSpLocks/>
              </p:cNvGrpSpPr>
              <p:nvPr/>
            </p:nvGrpSpPr>
            <p:grpSpPr bwMode="auto">
              <a:xfrm>
                <a:off x="1133" y="3767"/>
                <a:ext cx="44" cy="23"/>
                <a:chOff x="1133" y="3767"/>
                <a:chExt cx="44" cy="23"/>
              </a:xfrm>
            </p:grpSpPr>
            <p:sp>
              <p:nvSpPr>
                <p:cNvPr id="412492" name="Freeform 831"/>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93" name="Freeform 832"/>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94" name="Freeform 833"/>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438" name="Freeform 834"/>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39" name="Freeform 835"/>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0" name="Freeform 836"/>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1" name="Freeform 837"/>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2" name="Freeform 838"/>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3" name="Freeform 839"/>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4" name="Freeform 840"/>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5" name="Freeform 841"/>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6" name="Freeform 842"/>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7" name="Freeform 843"/>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48" name="Freeform 844"/>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2449" name="Group 845"/>
              <p:cNvGrpSpPr>
                <a:grpSpLocks/>
              </p:cNvGrpSpPr>
              <p:nvPr/>
            </p:nvGrpSpPr>
            <p:grpSpPr bwMode="auto">
              <a:xfrm>
                <a:off x="700" y="3535"/>
                <a:ext cx="49" cy="24"/>
                <a:chOff x="700" y="3535"/>
                <a:chExt cx="49" cy="24"/>
              </a:xfrm>
            </p:grpSpPr>
            <p:sp>
              <p:nvSpPr>
                <p:cNvPr id="412489" name="Freeform 846"/>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90" name="Freeform 847"/>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91" name="Freeform 848"/>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0" name="Group 849"/>
              <p:cNvGrpSpPr>
                <a:grpSpLocks/>
              </p:cNvGrpSpPr>
              <p:nvPr/>
            </p:nvGrpSpPr>
            <p:grpSpPr bwMode="auto">
              <a:xfrm>
                <a:off x="714" y="3551"/>
                <a:ext cx="49" cy="22"/>
                <a:chOff x="714" y="3551"/>
                <a:chExt cx="49" cy="22"/>
              </a:xfrm>
            </p:grpSpPr>
            <p:sp>
              <p:nvSpPr>
                <p:cNvPr id="412486" name="Freeform 850"/>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87" name="Freeform 851"/>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88" name="Freeform 852"/>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1" name="Group 853"/>
              <p:cNvGrpSpPr>
                <a:grpSpLocks/>
              </p:cNvGrpSpPr>
              <p:nvPr/>
            </p:nvGrpSpPr>
            <p:grpSpPr bwMode="auto">
              <a:xfrm>
                <a:off x="728" y="3564"/>
                <a:ext cx="48" cy="23"/>
                <a:chOff x="728" y="3564"/>
                <a:chExt cx="48" cy="23"/>
              </a:xfrm>
            </p:grpSpPr>
            <p:sp>
              <p:nvSpPr>
                <p:cNvPr id="412483" name="Freeform 854"/>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84" name="Freeform 855"/>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85" name="Freeform 856"/>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2" name="Group 857"/>
              <p:cNvGrpSpPr>
                <a:grpSpLocks/>
              </p:cNvGrpSpPr>
              <p:nvPr/>
            </p:nvGrpSpPr>
            <p:grpSpPr bwMode="auto">
              <a:xfrm>
                <a:off x="742" y="3582"/>
                <a:ext cx="49" cy="23"/>
                <a:chOff x="742" y="3582"/>
                <a:chExt cx="49" cy="23"/>
              </a:xfrm>
            </p:grpSpPr>
            <p:sp>
              <p:nvSpPr>
                <p:cNvPr id="412480" name="Freeform 858"/>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81" name="Freeform 859"/>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82" name="Freeform 860"/>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3" name="Group 861"/>
              <p:cNvGrpSpPr>
                <a:grpSpLocks/>
              </p:cNvGrpSpPr>
              <p:nvPr/>
            </p:nvGrpSpPr>
            <p:grpSpPr bwMode="auto">
              <a:xfrm>
                <a:off x="752" y="3597"/>
                <a:ext cx="133" cy="106"/>
                <a:chOff x="752" y="3597"/>
                <a:chExt cx="133" cy="106"/>
              </a:xfrm>
            </p:grpSpPr>
            <p:sp>
              <p:nvSpPr>
                <p:cNvPr id="412477" name="Freeform 862"/>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78" name="Freeform 863"/>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79" name="Freeform 864"/>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4" name="Group 865"/>
              <p:cNvGrpSpPr>
                <a:grpSpLocks/>
              </p:cNvGrpSpPr>
              <p:nvPr/>
            </p:nvGrpSpPr>
            <p:grpSpPr bwMode="auto">
              <a:xfrm>
                <a:off x="844" y="3694"/>
                <a:ext cx="48" cy="23"/>
                <a:chOff x="844" y="3694"/>
                <a:chExt cx="48" cy="23"/>
              </a:xfrm>
            </p:grpSpPr>
            <p:sp>
              <p:nvSpPr>
                <p:cNvPr id="412474" name="Freeform 866"/>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75" name="Freeform 867"/>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76" name="Freeform 868"/>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5" name="Group 869"/>
              <p:cNvGrpSpPr>
                <a:grpSpLocks/>
              </p:cNvGrpSpPr>
              <p:nvPr/>
            </p:nvGrpSpPr>
            <p:grpSpPr bwMode="auto">
              <a:xfrm>
                <a:off x="857" y="3710"/>
                <a:ext cx="49" cy="22"/>
                <a:chOff x="857" y="3710"/>
                <a:chExt cx="49" cy="22"/>
              </a:xfrm>
            </p:grpSpPr>
            <p:sp>
              <p:nvSpPr>
                <p:cNvPr id="412471" name="Freeform 870"/>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72" name="Freeform 871"/>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73" name="Freeform 872"/>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6" name="Group 873"/>
              <p:cNvGrpSpPr>
                <a:grpSpLocks/>
              </p:cNvGrpSpPr>
              <p:nvPr/>
            </p:nvGrpSpPr>
            <p:grpSpPr bwMode="auto">
              <a:xfrm>
                <a:off x="1086" y="3766"/>
                <a:ext cx="49" cy="23"/>
                <a:chOff x="1086" y="3766"/>
                <a:chExt cx="49" cy="23"/>
              </a:xfrm>
            </p:grpSpPr>
            <p:sp>
              <p:nvSpPr>
                <p:cNvPr id="412468" name="Freeform 874"/>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69" name="Freeform 875"/>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70" name="Freeform 876"/>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7" name="Group 877"/>
              <p:cNvGrpSpPr>
                <a:grpSpLocks/>
              </p:cNvGrpSpPr>
              <p:nvPr/>
            </p:nvGrpSpPr>
            <p:grpSpPr bwMode="auto">
              <a:xfrm>
                <a:off x="934" y="3740"/>
                <a:ext cx="48" cy="23"/>
                <a:chOff x="934" y="3740"/>
                <a:chExt cx="48" cy="23"/>
              </a:xfrm>
            </p:grpSpPr>
            <p:sp>
              <p:nvSpPr>
                <p:cNvPr id="412465" name="Freeform 878"/>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66" name="Freeform 879"/>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67" name="Freeform 880"/>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458" name="Group 881"/>
              <p:cNvGrpSpPr>
                <a:grpSpLocks/>
              </p:cNvGrpSpPr>
              <p:nvPr/>
            </p:nvGrpSpPr>
            <p:grpSpPr bwMode="auto">
              <a:xfrm>
                <a:off x="943" y="3754"/>
                <a:ext cx="49" cy="23"/>
                <a:chOff x="943" y="3754"/>
                <a:chExt cx="49" cy="23"/>
              </a:xfrm>
            </p:grpSpPr>
            <p:sp>
              <p:nvSpPr>
                <p:cNvPr id="412462" name="Freeform 882"/>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63" name="Freeform 883"/>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64" name="Freeform 884"/>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459" name="Freeform 885"/>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60" name="Freeform 886"/>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461" name="Freeform 887"/>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56" name="Group 888"/>
            <p:cNvGrpSpPr>
              <a:grpSpLocks/>
            </p:cNvGrpSpPr>
            <p:nvPr/>
          </p:nvGrpSpPr>
          <p:grpSpPr bwMode="auto">
            <a:xfrm>
              <a:off x="920" y="3821"/>
              <a:ext cx="413" cy="50"/>
              <a:chOff x="920" y="3821"/>
              <a:chExt cx="413" cy="50"/>
            </a:xfrm>
          </p:grpSpPr>
          <p:sp>
            <p:nvSpPr>
              <p:cNvPr id="412377" name="Freeform 889"/>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78" name="Freeform 890"/>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79" name="Rectangle 891"/>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zh-CN" altLang="en-US" b="1">
                  <a:solidFill>
                    <a:srgbClr val="000099"/>
                  </a:solidFill>
                  <a:latin typeface="+mn-lt"/>
                  <a:ea typeface="+mn-ea"/>
                </a:endParaRPr>
              </a:p>
            </p:txBody>
          </p:sp>
          <p:sp>
            <p:nvSpPr>
              <p:cNvPr id="412380" name="Rectangle 892"/>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pPr algn="ctr"/>
                <a:endParaRPr lang="zh-CN" altLang="en-US" b="1">
                  <a:solidFill>
                    <a:srgbClr val="000099"/>
                  </a:solidFill>
                  <a:latin typeface="+mn-lt"/>
                  <a:ea typeface="+mn-ea"/>
                </a:endParaRPr>
              </a:p>
            </p:txBody>
          </p:sp>
        </p:grpSp>
        <p:grpSp>
          <p:nvGrpSpPr>
            <p:cNvPr id="412357" name="Group 893"/>
            <p:cNvGrpSpPr>
              <a:grpSpLocks/>
            </p:cNvGrpSpPr>
            <p:nvPr/>
          </p:nvGrpSpPr>
          <p:grpSpPr bwMode="auto">
            <a:xfrm>
              <a:off x="1227" y="3477"/>
              <a:ext cx="508" cy="321"/>
              <a:chOff x="1227" y="3477"/>
              <a:chExt cx="508" cy="321"/>
            </a:xfrm>
          </p:grpSpPr>
          <p:sp>
            <p:nvSpPr>
              <p:cNvPr id="412358" name="Freeform 894"/>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2359" name="Freeform 895"/>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60" name="Freeform 896"/>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61" name="Line 897"/>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b="1">
                  <a:solidFill>
                    <a:srgbClr val="000099"/>
                  </a:solidFill>
                  <a:latin typeface="+mn-lt"/>
                  <a:ea typeface="+mn-ea"/>
                </a:endParaRPr>
              </a:p>
            </p:txBody>
          </p:sp>
          <p:sp>
            <p:nvSpPr>
              <p:cNvPr id="412362" name="Freeform 898"/>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63" name="Freeform 899"/>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64" name="Freeform 900"/>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65" name="Freeform 901"/>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66" name="Freeform 902"/>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67" name="Freeform 903"/>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68" name="Freeform 904"/>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69" name="Freeform 905"/>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70" name="Freeform 906"/>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71" name="Freeform 907"/>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2372" name="Oval 908"/>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73" name="Oval 909"/>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74" name="Freeform 910"/>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75" name="Oval 911"/>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76" name="Oval 912"/>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09" name="Group 913"/>
          <p:cNvGrpSpPr>
            <a:grpSpLocks/>
          </p:cNvGrpSpPr>
          <p:nvPr/>
        </p:nvGrpSpPr>
        <p:grpSpPr bwMode="auto">
          <a:xfrm>
            <a:off x="7665112" y="4418086"/>
            <a:ext cx="720592" cy="546100"/>
            <a:chOff x="624" y="2968"/>
            <a:chExt cx="1331" cy="920"/>
          </a:xfrm>
        </p:grpSpPr>
        <p:sp>
          <p:nvSpPr>
            <p:cNvPr id="411891" name="Freeform 914"/>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92" name="Freeform 915"/>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1893" name="Freeform 916"/>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1894" name="Freeform 917"/>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pPr algn="ctr"/>
              <a:endParaRPr lang="zh-CN" altLang="en-US" b="1">
                <a:solidFill>
                  <a:srgbClr val="000099"/>
                </a:solidFill>
                <a:latin typeface="+mn-lt"/>
                <a:ea typeface="+mn-ea"/>
              </a:endParaRPr>
            </a:p>
          </p:txBody>
        </p:sp>
        <p:sp>
          <p:nvSpPr>
            <p:cNvPr id="411895" name="Freeform 918"/>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1896" name="Freeform 919"/>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97" name="Freeform 920"/>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98" name="Freeform 921"/>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99" name="Freeform 922"/>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00" name="Freeform 923"/>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01" name="Freeform 924"/>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02" name="Freeform 925"/>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903" name="Group 926"/>
            <p:cNvGrpSpPr>
              <a:grpSpLocks/>
            </p:cNvGrpSpPr>
            <p:nvPr/>
          </p:nvGrpSpPr>
          <p:grpSpPr bwMode="auto">
            <a:xfrm>
              <a:off x="700" y="3526"/>
              <a:ext cx="515" cy="270"/>
              <a:chOff x="700" y="3526"/>
              <a:chExt cx="515" cy="270"/>
            </a:xfrm>
          </p:grpSpPr>
          <p:grpSp>
            <p:nvGrpSpPr>
              <p:cNvPr id="411929" name="Group 927"/>
              <p:cNvGrpSpPr>
                <a:grpSpLocks/>
              </p:cNvGrpSpPr>
              <p:nvPr/>
            </p:nvGrpSpPr>
            <p:grpSpPr bwMode="auto">
              <a:xfrm>
                <a:off x="737" y="3534"/>
                <a:ext cx="49" cy="23"/>
                <a:chOff x="737" y="3534"/>
                <a:chExt cx="49" cy="23"/>
              </a:xfrm>
            </p:grpSpPr>
            <p:sp>
              <p:nvSpPr>
                <p:cNvPr id="412340" name="Freeform 928"/>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41" name="Freeform 929"/>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42" name="Freeform 930"/>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30" name="Group 931"/>
              <p:cNvGrpSpPr>
                <a:grpSpLocks/>
              </p:cNvGrpSpPr>
              <p:nvPr/>
            </p:nvGrpSpPr>
            <p:grpSpPr bwMode="auto">
              <a:xfrm>
                <a:off x="748" y="3547"/>
                <a:ext cx="50" cy="23"/>
                <a:chOff x="748" y="3547"/>
                <a:chExt cx="50" cy="23"/>
              </a:xfrm>
            </p:grpSpPr>
            <p:sp>
              <p:nvSpPr>
                <p:cNvPr id="412337" name="Freeform 932"/>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38" name="Freeform 933"/>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39" name="Freeform 934"/>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931" name="Freeform 935"/>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32" name="Freeform 936"/>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33" name="Freeform 937"/>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34" name="Freeform 938"/>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935" name="Group 939"/>
              <p:cNvGrpSpPr>
                <a:grpSpLocks/>
              </p:cNvGrpSpPr>
              <p:nvPr/>
            </p:nvGrpSpPr>
            <p:grpSpPr bwMode="auto">
              <a:xfrm>
                <a:off x="872" y="3547"/>
                <a:ext cx="50" cy="23"/>
                <a:chOff x="872" y="3547"/>
                <a:chExt cx="50" cy="23"/>
              </a:xfrm>
            </p:grpSpPr>
            <p:sp>
              <p:nvSpPr>
                <p:cNvPr id="412334" name="Freeform 940"/>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35" name="Freeform 941"/>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36" name="Freeform 942"/>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36" name="Group 943"/>
              <p:cNvGrpSpPr>
                <a:grpSpLocks/>
              </p:cNvGrpSpPr>
              <p:nvPr/>
            </p:nvGrpSpPr>
            <p:grpSpPr bwMode="auto">
              <a:xfrm>
                <a:off x="885" y="3559"/>
                <a:ext cx="50" cy="23"/>
                <a:chOff x="885" y="3559"/>
                <a:chExt cx="50" cy="23"/>
              </a:xfrm>
            </p:grpSpPr>
            <p:sp>
              <p:nvSpPr>
                <p:cNvPr id="412331" name="Freeform 944"/>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32" name="Freeform 945"/>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33" name="Freeform 946"/>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37" name="Group 947"/>
              <p:cNvGrpSpPr>
                <a:grpSpLocks/>
              </p:cNvGrpSpPr>
              <p:nvPr/>
            </p:nvGrpSpPr>
            <p:grpSpPr bwMode="auto">
              <a:xfrm>
                <a:off x="898" y="3571"/>
                <a:ext cx="49" cy="23"/>
                <a:chOff x="898" y="3571"/>
                <a:chExt cx="49" cy="23"/>
              </a:xfrm>
            </p:grpSpPr>
            <p:sp>
              <p:nvSpPr>
                <p:cNvPr id="412328" name="Freeform 948"/>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29" name="Freeform 949"/>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30" name="Freeform 950"/>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38" name="Group 951"/>
              <p:cNvGrpSpPr>
                <a:grpSpLocks/>
              </p:cNvGrpSpPr>
              <p:nvPr/>
            </p:nvGrpSpPr>
            <p:grpSpPr bwMode="auto">
              <a:xfrm>
                <a:off x="911" y="3585"/>
                <a:ext cx="49" cy="23"/>
                <a:chOff x="911" y="3585"/>
                <a:chExt cx="49" cy="23"/>
              </a:xfrm>
            </p:grpSpPr>
            <p:sp>
              <p:nvSpPr>
                <p:cNvPr id="412325" name="Freeform 952"/>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26" name="Freeform 953"/>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27" name="Freeform 954"/>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39" name="Group 955"/>
              <p:cNvGrpSpPr>
                <a:grpSpLocks/>
              </p:cNvGrpSpPr>
              <p:nvPr/>
            </p:nvGrpSpPr>
            <p:grpSpPr bwMode="auto">
              <a:xfrm>
                <a:off x="923" y="3600"/>
                <a:ext cx="99" cy="73"/>
                <a:chOff x="923" y="3600"/>
                <a:chExt cx="99" cy="73"/>
              </a:xfrm>
            </p:grpSpPr>
            <p:grpSp>
              <p:nvGrpSpPr>
                <p:cNvPr id="412305" name="Group 956"/>
                <p:cNvGrpSpPr>
                  <a:grpSpLocks/>
                </p:cNvGrpSpPr>
                <p:nvPr/>
              </p:nvGrpSpPr>
              <p:grpSpPr bwMode="auto">
                <a:xfrm>
                  <a:off x="923" y="3600"/>
                  <a:ext cx="49" cy="23"/>
                  <a:chOff x="923" y="3600"/>
                  <a:chExt cx="49" cy="23"/>
                </a:xfrm>
              </p:grpSpPr>
              <p:sp>
                <p:nvSpPr>
                  <p:cNvPr id="412322" name="Freeform 957"/>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23" name="Freeform 958"/>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24" name="Freeform 959"/>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06" name="Group 960"/>
                <p:cNvGrpSpPr>
                  <a:grpSpLocks/>
                </p:cNvGrpSpPr>
                <p:nvPr/>
              </p:nvGrpSpPr>
              <p:grpSpPr bwMode="auto">
                <a:xfrm>
                  <a:off x="935" y="3612"/>
                  <a:ext cx="48" cy="23"/>
                  <a:chOff x="935" y="3612"/>
                  <a:chExt cx="48" cy="23"/>
                </a:xfrm>
              </p:grpSpPr>
              <p:sp>
                <p:nvSpPr>
                  <p:cNvPr id="412319" name="Freeform 961"/>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20" name="Freeform 962"/>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21" name="Freeform 963"/>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07" name="Group 964"/>
                <p:cNvGrpSpPr>
                  <a:grpSpLocks/>
                </p:cNvGrpSpPr>
                <p:nvPr/>
              </p:nvGrpSpPr>
              <p:grpSpPr bwMode="auto">
                <a:xfrm>
                  <a:off x="947" y="3625"/>
                  <a:ext cx="50" cy="22"/>
                  <a:chOff x="947" y="3625"/>
                  <a:chExt cx="50" cy="22"/>
                </a:xfrm>
              </p:grpSpPr>
              <p:sp>
                <p:nvSpPr>
                  <p:cNvPr id="412316" name="Freeform 965"/>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17" name="Freeform 966"/>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18" name="Freeform 967"/>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08" name="Group 968"/>
                <p:cNvGrpSpPr>
                  <a:grpSpLocks/>
                </p:cNvGrpSpPr>
                <p:nvPr/>
              </p:nvGrpSpPr>
              <p:grpSpPr bwMode="auto">
                <a:xfrm>
                  <a:off x="960" y="3637"/>
                  <a:ext cx="50" cy="23"/>
                  <a:chOff x="960" y="3637"/>
                  <a:chExt cx="50" cy="23"/>
                </a:xfrm>
              </p:grpSpPr>
              <p:sp>
                <p:nvSpPr>
                  <p:cNvPr id="412313" name="Freeform 969"/>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14" name="Freeform 970"/>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15" name="Freeform 971"/>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309" name="Group 972"/>
                <p:cNvGrpSpPr>
                  <a:grpSpLocks/>
                </p:cNvGrpSpPr>
                <p:nvPr/>
              </p:nvGrpSpPr>
              <p:grpSpPr bwMode="auto">
                <a:xfrm>
                  <a:off x="973" y="3650"/>
                  <a:ext cx="49" cy="23"/>
                  <a:chOff x="973" y="3650"/>
                  <a:chExt cx="49" cy="23"/>
                </a:xfrm>
              </p:grpSpPr>
              <p:sp>
                <p:nvSpPr>
                  <p:cNvPr id="412310" name="Freeform 973"/>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11" name="Freeform 974"/>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12" name="Freeform 975"/>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40" name="Group 976"/>
              <p:cNvGrpSpPr>
                <a:grpSpLocks/>
              </p:cNvGrpSpPr>
              <p:nvPr/>
            </p:nvGrpSpPr>
            <p:grpSpPr bwMode="auto">
              <a:xfrm>
                <a:off x="985" y="3665"/>
                <a:ext cx="100" cy="73"/>
                <a:chOff x="985" y="3665"/>
                <a:chExt cx="100" cy="73"/>
              </a:xfrm>
            </p:grpSpPr>
            <p:grpSp>
              <p:nvGrpSpPr>
                <p:cNvPr id="412285" name="Group 977"/>
                <p:cNvGrpSpPr>
                  <a:grpSpLocks/>
                </p:cNvGrpSpPr>
                <p:nvPr/>
              </p:nvGrpSpPr>
              <p:grpSpPr bwMode="auto">
                <a:xfrm>
                  <a:off x="985" y="3665"/>
                  <a:ext cx="50" cy="23"/>
                  <a:chOff x="985" y="3665"/>
                  <a:chExt cx="50" cy="23"/>
                </a:xfrm>
              </p:grpSpPr>
              <p:sp>
                <p:nvSpPr>
                  <p:cNvPr id="412302" name="Freeform 978"/>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03" name="Freeform 979"/>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04" name="Freeform 980"/>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86" name="Group 981"/>
                <p:cNvGrpSpPr>
                  <a:grpSpLocks/>
                </p:cNvGrpSpPr>
                <p:nvPr/>
              </p:nvGrpSpPr>
              <p:grpSpPr bwMode="auto">
                <a:xfrm>
                  <a:off x="997" y="3677"/>
                  <a:ext cx="49" cy="23"/>
                  <a:chOff x="997" y="3677"/>
                  <a:chExt cx="49" cy="23"/>
                </a:xfrm>
              </p:grpSpPr>
              <p:sp>
                <p:nvSpPr>
                  <p:cNvPr id="412299" name="Freeform 982"/>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00" name="Freeform 983"/>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301" name="Freeform 984"/>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87" name="Group 985"/>
                <p:cNvGrpSpPr>
                  <a:grpSpLocks/>
                </p:cNvGrpSpPr>
                <p:nvPr/>
              </p:nvGrpSpPr>
              <p:grpSpPr bwMode="auto">
                <a:xfrm>
                  <a:off x="1010" y="3690"/>
                  <a:ext cx="48" cy="23"/>
                  <a:chOff x="1010" y="3690"/>
                  <a:chExt cx="48" cy="23"/>
                </a:xfrm>
              </p:grpSpPr>
              <p:sp>
                <p:nvSpPr>
                  <p:cNvPr id="412296" name="Freeform 986"/>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97" name="Freeform 987"/>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98" name="Freeform 988"/>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88" name="Group 989"/>
                <p:cNvGrpSpPr>
                  <a:grpSpLocks/>
                </p:cNvGrpSpPr>
                <p:nvPr/>
              </p:nvGrpSpPr>
              <p:grpSpPr bwMode="auto">
                <a:xfrm>
                  <a:off x="1023" y="3703"/>
                  <a:ext cx="49" cy="22"/>
                  <a:chOff x="1023" y="3703"/>
                  <a:chExt cx="49" cy="22"/>
                </a:xfrm>
              </p:grpSpPr>
              <p:sp>
                <p:nvSpPr>
                  <p:cNvPr id="412293" name="Freeform 990"/>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94" name="Freeform 991"/>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95" name="Freeform 992"/>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89" name="Group 993"/>
                <p:cNvGrpSpPr>
                  <a:grpSpLocks/>
                </p:cNvGrpSpPr>
                <p:nvPr/>
              </p:nvGrpSpPr>
              <p:grpSpPr bwMode="auto">
                <a:xfrm>
                  <a:off x="1036" y="3716"/>
                  <a:ext cx="49" cy="22"/>
                  <a:chOff x="1036" y="3716"/>
                  <a:chExt cx="49" cy="22"/>
                </a:xfrm>
              </p:grpSpPr>
              <p:sp>
                <p:nvSpPr>
                  <p:cNvPr id="412290" name="Freeform 994"/>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91" name="Freeform 995"/>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92" name="Freeform 996"/>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41" name="Group 997"/>
              <p:cNvGrpSpPr>
                <a:grpSpLocks/>
              </p:cNvGrpSpPr>
              <p:nvPr/>
            </p:nvGrpSpPr>
            <p:grpSpPr bwMode="auto">
              <a:xfrm>
                <a:off x="1046" y="3727"/>
                <a:ext cx="49" cy="23"/>
                <a:chOff x="1046" y="3727"/>
                <a:chExt cx="49" cy="23"/>
              </a:xfrm>
            </p:grpSpPr>
            <p:sp>
              <p:nvSpPr>
                <p:cNvPr id="412282" name="Freeform 998"/>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83" name="Freeform 999"/>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84" name="Freeform 1000"/>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42" name="Group 1001"/>
              <p:cNvGrpSpPr>
                <a:grpSpLocks/>
              </p:cNvGrpSpPr>
              <p:nvPr/>
            </p:nvGrpSpPr>
            <p:grpSpPr bwMode="auto">
              <a:xfrm>
                <a:off x="1058" y="3739"/>
                <a:ext cx="50" cy="23"/>
                <a:chOff x="1058" y="3739"/>
                <a:chExt cx="50" cy="23"/>
              </a:xfrm>
            </p:grpSpPr>
            <p:sp>
              <p:nvSpPr>
                <p:cNvPr id="412279" name="Freeform 1002"/>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80" name="Freeform 1003"/>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81" name="Freeform 1004"/>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43" name="Group 1005"/>
              <p:cNvGrpSpPr>
                <a:grpSpLocks/>
              </p:cNvGrpSpPr>
              <p:nvPr/>
            </p:nvGrpSpPr>
            <p:grpSpPr bwMode="auto">
              <a:xfrm>
                <a:off x="1072" y="3753"/>
                <a:ext cx="48" cy="22"/>
                <a:chOff x="1072" y="3753"/>
                <a:chExt cx="48" cy="22"/>
              </a:xfrm>
            </p:grpSpPr>
            <p:sp>
              <p:nvSpPr>
                <p:cNvPr id="412276" name="Freeform 1006"/>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77" name="Freeform 1007"/>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78" name="Freeform 1008"/>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944" name="Freeform 1009"/>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45" name="Freeform 1010"/>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46" name="Freeform 1011"/>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947" name="Group 1012"/>
              <p:cNvGrpSpPr>
                <a:grpSpLocks/>
              </p:cNvGrpSpPr>
              <p:nvPr/>
            </p:nvGrpSpPr>
            <p:grpSpPr bwMode="auto">
              <a:xfrm>
                <a:off x="832" y="3547"/>
                <a:ext cx="49" cy="23"/>
                <a:chOff x="832" y="3547"/>
                <a:chExt cx="49" cy="23"/>
              </a:xfrm>
            </p:grpSpPr>
            <p:sp>
              <p:nvSpPr>
                <p:cNvPr id="412273" name="Freeform 1013"/>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74" name="Freeform 1014"/>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75" name="Freeform 1015"/>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48" name="Group 1016"/>
              <p:cNvGrpSpPr>
                <a:grpSpLocks/>
              </p:cNvGrpSpPr>
              <p:nvPr/>
            </p:nvGrpSpPr>
            <p:grpSpPr bwMode="auto">
              <a:xfrm>
                <a:off x="844" y="3560"/>
                <a:ext cx="49" cy="22"/>
                <a:chOff x="844" y="3560"/>
                <a:chExt cx="49" cy="22"/>
              </a:xfrm>
            </p:grpSpPr>
            <p:sp>
              <p:nvSpPr>
                <p:cNvPr id="412270" name="Freeform 1017"/>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71" name="Freeform 1018"/>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72" name="Freeform 1019"/>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49" name="Group 1020"/>
              <p:cNvGrpSpPr>
                <a:grpSpLocks/>
              </p:cNvGrpSpPr>
              <p:nvPr/>
            </p:nvGrpSpPr>
            <p:grpSpPr bwMode="auto">
              <a:xfrm>
                <a:off x="857" y="3572"/>
                <a:ext cx="50" cy="23"/>
                <a:chOff x="857" y="3572"/>
                <a:chExt cx="50" cy="23"/>
              </a:xfrm>
            </p:grpSpPr>
            <p:sp>
              <p:nvSpPr>
                <p:cNvPr id="412267" name="Freeform 1021"/>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68" name="Freeform 1022"/>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69" name="Freeform 1023"/>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50" name="Group 1024"/>
              <p:cNvGrpSpPr>
                <a:grpSpLocks/>
              </p:cNvGrpSpPr>
              <p:nvPr/>
            </p:nvGrpSpPr>
            <p:grpSpPr bwMode="auto">
              <a:xfrm>
                <a:off x="870" y="3585"/>
                <a:ext cx="48" cy="23"/>
                <a:chOff x="870" y="3585"/>
                <a:chExt cx="48" cy="23"/>
              </a:xfrm>
            </p:grpSpPr>
            <p:sp>
              <p:nvSpPr>
                <p:cNvPr id="412264" name="Freeform 1025"/>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65" name="Freeform 1026"/>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66" name="Freeform 1027"/>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51" name="Group 1028"/>
              <p:cNvGrpSpPr>
                <a:grpSpLocks/>
              </p:cNvGrpSpPr>
              <p:nvPr/>
            </p:nvGrpSpPr>
            <p:grpSpPr bwMode="auto">
              <a:xfrm>
                <a:off x="882" y="3600"/>
                <a:ext cx="100" cy="73"/>
                <a:chOff x="882" y="3600"/>
                <a:chExt cx="100" cy="73"/>
              </a:xfrm>
            </p:grpSpPr>
            <p:grpSp>
              <p:nvGrpSpPr>
                <p:cNvPr id="412244" name="Group 1029"/>
                <p:cNvGrpSpPr>
                  <a:grpSpLocks/>
                </p:cNvGrpSpPr>
                <p:nvPr/>
              </p:nvGrpSpPr>
              <p:grpSpPr bwMode="auto">
                <a:xfrm>
                  <a:off x="882" y="3600"/>
                  <a:ext cx="49" cy="23"/>
                  <a:chOff x="882" y="3600"/>
                  <a:chExt cx="49" cy="23"/>
                </a:xfrm>
              </p:grpSpPr>
              <p:sp>
                <p:nvSpPr>
                  <p:cNvPr id="412261" name="Freeform 1030"/>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62" name="Freeform 1031"/>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63" name="Freeform 1032"/>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45" name="Group 1033"/>
                <p:cNvGrpSpPr>
                  <a:grpSpLocks/>
                </p:cNvGrpSpPr>
                <p:nvPr/>
              </p:nvGrpSpPr>
              <p:grpSpPr bwMode="auto">
                <a:xfrm>
                  <a:off x="894" y="3612"/>
                  <a:ext cx="49" cy="23"/>
                  <a:chOff x="894" y="3612"/>
                  <a:chExt cx="49" cy="23"/>
                </a:xfrm>
              </p:grpSpPr>
              <p:sp>
                <p:nvSpPr>
                  <p:cNvPr id="412258" name="Freeform 1034"/>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59" name="Freeform 1035"/>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60" name="Freeform 1036"/>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46" name="Group 1037"/>
                <p:cNvGrpSpPr>
                  <a:grpSpLocks/>
                </p:cNvGrpSpPr>
                <p:nvPr/>
              </p:nvGrpSpPr>
              <p:grpSpPr bwMode="auto">
                <a:xfrm>
                  <a:off x="907" y="3625"/>
                  <a:ext cx="49" cy="23"/>
                  <a:chOff x="907" y="3625"/>
                  <a:chExt cx="49" cy="23"/>
                </a:xfrm>
              </p:grpSpPr>
              <p:sp>
                <p:nvSpPr>
                  <p:cNvPr id="412255" name="Freeform 1038"/>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56" name="Freeform 1039"/>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57" name="Freeform 1040"/>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47" name="Group 1041"/>
                <p:cNvGrpSpPr>
                  <a:grpSpLocks/>
                </p:cNvGrpSpPr>
                <p:nvPr/>
              </p:nvGrpSpPr>
              <p:grpSpPr bwMode="auto">
                <a:xfrm>
                  <a:off x="919" y="3638"/>
                  <a:ext cx="49" cy="22"/>
                  <a:chOff x="919" y="3638"/>
                  <a:chExt cx="49" cy="22"/>
                </a:xfrm>
              </p:grpSpPr>
              <p:sp>
                <p:nvSpPr>
                  <p:cNvPr id="412252" name="Freeform 1042"/>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53" name="Freeform 1043"/>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54" name="Freeform 1044"/>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48" name="Group 1045"/>
                <p:cNvGrpSpPr>
                  <a:grpSpLocks/>
                </p:cNvGrpSpPr>
                <p:nvPr/>
              </p:nvGrpSpPr>
              <p:grpSpPr bwMode="auto">
                <a:xfrm>
                  <a:off x="932" y="3651"/>
                  <a:ext cx="50" cy="22"/>
                  <a:chOff x="932" y="3651"/>
                  <a:chExt cx="50" cy="22"/>
                </a:xfrm>
              </p:grpSpPr>
              <p:sp>
                <p:nvSpPr>
                  <p:cNvPr id="412249" name="Freeform 1046"/>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50" name="Freeform 1047"/>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51" name="Freeform 1048"/>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52" name="Group 1049"/>
              <p:cNvGrpSpPr>
                <a:grpSpLocks/>
              </p:cNvGrpSpPr>
              <p:nvPr/>
            </p:nvGrpSpPr>
            <p:grpSpPr bwMode="auto">
              <a:xfrm>
                <a:off x="944" y="3665"/>
                <a:ext cx="99" cy="74"/>
                <a:chOff x="944" y="3665"/>
                <a:chExt cx="99" cy="74"/>
              </a:xfrm>
            </p:grpSpPr>
            <p:grpSp>
              <p:nvGrpSpPr>
                <p:cNvPr id="412224" name="Group 1050"/>
                <p:cNvGrpSpPr>
                  <a:grpSpLocks/>
                </p:cNvGrpSpPr>
                <p:nvPr/>
              </p:nvGrpSpPr>
              <p:grpSpPr bwMode="auto">
                <a:xfrm>
                  <a:off x="944" y="3665"/>
                  <a:ext cx="49" cy="23"/>
                  <a:chOff x="944" y="3665"/>
                  <a:chExt cx="49" cy="23"/>
                </a:xfrm>
              </p:grpSpPr>
              <p:sp>
                <p:nvSpPr>
                  <p:cNvPr id="412241" name="Freeform 1051"/>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42" name="Freeform 1052"/>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43" name="Freeform 1053"/>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25" name="Group 1054"/>
                <p:cNvGrpSpPr>
                  <a:grpSpLocks/>
                </p:cNvGrpSpPr>
                <p:nvPr/>
              </p:nvGrpSpPr>
              <p:grpSpPr bwMode="auto">
                <a:xfrm>
                  <a:off x="957" y="3678"/>
                  <a:ext cx="48" cy="23"/>
                  <a:chOff x="957" y="3678"/>
                  <a:chExt cx="48" cy="23"/>
                </a:xfrm>
              </p:grpSpPr>
              <p:sp>
                <p:nvSpPr>
                  <p:cNvPr id="412238" name="Freeform 1055"/>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39" name="Freeform 1056"/>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40" name="Freeform 1057"/>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26" name="Group 1058"/>
                <p:cNvGrpSpPr>
                  <a:grpSpLocks/>
                </p:cNvGrpSpPr>
                <p:nvPr/>
              </p:nvGrpSpPr>
              <p:grpSpPr bwMode="auto">
                <a:xfrm>
                  <a:off x="969" y="3690"/>
                  <a:ext cx="49" cy="23"/>
                  <a:chOff x="969" y="3690"/>
                  <a:chExt cx="49" cy="23"/>
                </a:xfrm>
              </p:grpSpPr>
              <p:sp>
                <p:nvSpPr>
                  <p:cNvPr id="412235" name="Freeform 1059"/>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36" name="Freeform 1060"/>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37" name="Freeform 1061"/>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27" name="Group 1062"/>
                <p:cNvGrpSpPr>
                  <a:grpSpLocks/>
                </p:cNvGrpSpPr>
                <p:nvPr/>
              </p:nvGrpSpPr>
              <p:grpSpPr bwMode="auto">
                <a:xfrm>
                  <a:off x="982" y="3703"/>
                  <a:ext cx="49" cy="23"/>
                  <a:chOff x="982" y="3703"/>
                  <a:chExt cx="49" cy="23"/>
                </a:xfrm>
              </p:grpSpPr>
              <p:sp>
                <p:nvSpPr>
                  <p:cNvPr id="412232" name="Freeform 1063"/>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33" name="Freeform 1064"/>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34" name="Freeform 1065"/>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228" name="Group 1066"/>
                <p:cNvGrpSpPr>
                  <a:grpSpLocks/>
                </p:cNvGrpSpPr>
                <p:nvPr/>
              </p:nvGrpSpPr>
              <p:grpSpPr bwMode="auto">
                <a:xfrm>
                  <a:off x="995" y="3716"/>
                  <a:ext cx="48" cy="23"/>
                  <a:chOff x="995" y="3716"/>
                  <a:chExt cx="48" cy="23"/>
                </a:xfrm>
              </p:grpSpPr>
              <p:sp>
                <p:nvSpPr>
                  <p:cNvPr id="412229" name="Freeform 1067"/>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30" name="Freeform 1068"/>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31" name="Freeform 1069"/>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53" name="Group 1070"/>
              <p:cNvGrpSpPr>
                <a:grpSpLocks/>
              </p:cNvGrpSpPr>
              <p:nvPr/>
            </p:nvGrpSpPr>
            <p:grpSpPr bwMode="auto">
              <a:xfrm>
                <a:off x="1005" y="3727"/>
                <a:ext cx="49" cy="23"/>
                <a:chOff x="1005" y="3727"/>
                <a:chExt cx="49" cy="23"/>
              </a:xfrm>
            </p:grpSpPr>
            <p:sp>
              <p:nvSpPr>
                <p:cNvPr id="412221" name="Freeform 1071"/>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22" name="Freeform 1072"/>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23" name="Freeform 1073"/>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54" name="Group 1074"/>
              <p:cNvGrpSpPr>
                <a:grpSpLocks/>
              </p:cNvGrpSpPr>
              <p:nvPr/>
            </p:nvGrpSpPr>
            <p:grpSpPr bwMode="auto">
              <a:xfrm>
                <a:off x="1018" y="3740"/>
                <a:ext cx="49" cy="22"/>
                <a:chOff x="1018" y="3740"/>
                <a:chExt cx="49" cy="22"/>
              </a:xfrm>
            </p:grpSpPr>
            <p:sp>
              <p:nvSpPr>
                <p:cNvPr id="412218" name="Freeform 1075"/>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19" name="Freeform 1076"/>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20" name="Freeform 1077"/>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55" name="Group 1078"/>
              <p:cNvGrpSpPr>
                <a:grpSpLocks/>
              </p:cNvGrpSpPr>
              <p:nvPr/>
            </p:nvGrpSpPr>
            <p:grpSpPr bwMode="auto">
              <a:xfrm>
                <a:off x="1030" y="3753"/>
                <a:ext cx="49" cy="23"/>
                <a:chOff x="1030" y="3753"/>
                <a:chExt cx="49" cy="23"/>
              </a:xfrm>
            </p:grpSpPr>
            <p:sp>
              <p:nvSpPr>
                <p:cNvPr id="412215" name="Freeform 1079"/>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16" name="Freeform 1080"/>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17" name="Freeform 1081"/>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956" name="Freeform 1082"/>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57" name="Freeform 1083"/>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58" name="Freeform 1084"/>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959" name="Group 1085"/>
              <p:cNvGrpSpPr>
                <a:grpSpLocks/>
              </p:cNvGrpSpPr>
              <p:nvPr/>
            </p:nvGrpSpPr>
            <p:grpSpPr bwMode="auto">
              <a:xfrm>
                <a:off x="790" y="3547"/>
                <a:ext cx="49" cy="23"/>
                <a:chOff x="790" y="3547"/>
                <a:chExt cx="49" cy="23"/>
              </a:xfrm>
            </p:grpSpPr>
            <p:sp>
              <p:nvSpPr>
                <p:cNvPr id="412212" name="Freeform 1086"/>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13" name="Freeform 1087"/>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14" name="Freeform 1088"/>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60" name="Group 1089"/>
              <p:cNvGrpSpPr>
                <a:grpSpLocks/>
              </p:cNvGrpSpPr>
              <p:nvPr/>
            </p:nvGrpSpPr>
            <p:grpSpPr bwMode="auto">
              <a:xfrm>
                <a:off x="803" y="3560"/>
                <a:ext cx="49" cy="22"/>
                <a:chOff x="803" y="3560"/>
                <a:chExt cx="49" cy="22"/>
              </a:xfrm>
            </p:grpSpPr>
            <p:sp>
              <p:nvSpPr>
                <p:cNvPr id="412209" name="Freeform 1090"/>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10" name="Freeform 1091"/>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11" name="Freeform 1092"/>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61" name="Group 1093"/>
              <p:cNvGrpSpPr>
                <a:grpSpLocks/>
              </p:cNvGrpSpPr>
              <p:nvPr/>
            </p:nvGrpSpPr>
            <p:grpSpPr bwMode="auto">
              <a:xfrm>
                <a:off x="815" y="3572"/>
                <a:ext cx="50" cy="23"/>
                <a:chOff x="815" y="3572"/>
                <a:chExt cx="50" cy="23"/>
              </a:xfrm>
            </p:grpSpPr>
            <p:sp>
              <p:nvSpPr>
                <p:cNvPr id="412206" name="Freeform 1094"/>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07" name="Freeform 1095"/>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08" name="Freeform 1096"/>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62" name="Group 1097"/>
              <p:cNvGrpSpPr>
                <a:grpSpLocks/>
              </p:cNvGrpSpPr>
              <p:nvPr/>
            </p:nvGrpSpPr>
            <p:grpSpPr bwMode="auto">
              <a:xfrm>
                <a:off x="828" y="3585"/>
                <a:ext cx="49" cy="23"/>
                <a:chOff x="828" y="3585"/>
                <a:chExt cx="49" cy="23"/>
              </a:xfrm>
            </p:grpSpPr>
            <p:sp>
              <p:nvSpPr>
                <p:cNvPr id="412203" name="Freeform 1098"/>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04" name="Freeform 1099"/>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05" name="Freeform 1100"/>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63" name="Group 1101"/>
              <p:cNvGrpSpPr>
                <a:grpSpLocks/>
              </p:cNvGrpSpPr>
              <p:nvPr/>
            </p:nvGrpSpPr>
            <p:grpSpPr bwMode="auto">
              <a:xfrm>
                <a:off x="840" y="3600"/>
                <a:ext cx="100" cy="73"/>
                <a:chOff x="840" y="3600"/>
                <a:chExt cx="100" cy="73"/>
              </a:xfrm>
            </p:grpSpPr>
            <p:grpSp>
              <p:nvGrpSpPr>
                <p:cNvPr id="412183" name="Group 1102"/>
                <p:cNvGrpSpPr>
                  <a:grpSpLocks/>
                </p:cNvGrpSpPr>
                <p:nvPr/>
              </p:nvGrpSpPr>
              <p:grpSpPr bwMode="auto">
                <a:xfrm>
                  <a:off x="840" y="3600"/>
                  <a:ext cx="49" cy="23"/>
                  <a:chOff x="840" y="3600"/>
                  <a:chExt cx="49" cy="23"/>
                </a:xfrm>
              </p:grpSpPr>
              <p:sp>
                <p:nvSpPr>
                  <p:cNvPr id="412200" name="Freeform 1103"/>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01" name="Freeform 1104"/>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202" name="Freeform 1105"/>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84" name="Group 1106"/>
                <p:cNvGrpSpPr>
                  <a:grpSpLocks/>
                </p:cNvGrpSpPr>
                <p:nvPr/>
              </p:nvGrpSpPr>
              <p:grpSpPr bwMode="auto">
                <a:xfrm>
                  <a:off x="853" y="3612"/>
                  <a:ext cx="48" cy="23"/>
                  <a:chOff x="853" y="3612"/>
                  <a:chExt cx="48" cy="23"/>
                </a:xfrm>
              </p:grpSpPr>
              <p:sp>
                <p:nvSpPr>
                  <p:cNvPr id="412197" name="Freeform 1107"/>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98" name="Freeform 1108"/>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99" name="Freeform 1109"/>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85" name="Group 1110"/>
                <p:cNvGrpSpPr>
                  <a:grpSpLocks/>
                </p:cNvGrpSpPr>
                <p:nvPr/>
              </p:nvGrpSpPr>
              <p:grpSpPr bwMode="auto">
                <a:xfrm>
                  <a:off x="865" y="3625"/>
                  <a:ext cx="49" cy="23"/>
                  <a:chOff x="865" y="3625"/>
                  <a:chExt cx="49" cy="23"/>
                </a:xfrm>
              </p:grpSpPr>
              <p:sp>
                <p:nvSpPr>
                  <p:cNvPr id="412194" name="Freeform 1111"/>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95" name="Freeform 1112"/>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96" name="Freeform 1113"/>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86" name="Group 1114"/>
                <p:cNvGrpSpPr>
                  <a:grpSpLocks/>
                </p:cNvGrpSpPr>
                <p:nvPr/>
              </p:nvGrpSpPr>
              <p:grpSpPr bwMode="auto">
                <a:xfrm>
                  <a:off x="878" y="3638"/>
                  <a:ext cx="49" cy="22"/>
                  <a:chOff x="878" y="3638"/>
                  <a:chExt cx="49" cy="22"/>
                </a:xfrm>
              </p:grpSpPr>
              <p:sp>
                <p:nvSpPr>
                  <p:cNvPr id="412191" name="Freeform 1115"/>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92" name="Freeform 1116"/>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93" name="Freeform 1117"/>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87" name="Group 1118"/>
                <p:cNvGrpSpPr>
                  <a:grpSpLocks/>
                </p:cNvGrpSpPr>
                <p:nvPr/>
              </p:nvGrpSpPr>
              <p:grpSpPr bwMode="auto">
                <a:xfrm>
                  <a:off x="890" y="3651"/>
                  <a:ext cx="50" cy="22"/>
                  <a:chOff x="890" y="3651"/>
                  <a:chExt cx="50" cy="22"/>
                </a:xfrm>
              </p:grpSpPr>
              <p:sp>
                <p:nvSpPr>
                  <p:cNvPr id="412188" name="Freeform 1119"/>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89" name="Freeform 1120"/>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90" name="Freeform 1121"/>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64" name="Group 1122"/>
              <p:cNvGrpSpPr>
                <a:grpSpLocks/>
              </p:cNvGrpSpPr>
              <p:nvPr/>
            </p:nvGrpSpPr>
            <p:grpSpPr bwMode="auto">
              <a:xfrm>
                <a:off x="903" y="3665"/>
                <a:ext cx="99" cy="74"/>
                <a:chOff x="903" y="3665"/>
                <a:chExt cx="99" cy="74"/>
              </a:xfrm>
            </p:grpSpPr>
            <p:grpSp>
              <p:nvGrpSpPr>
                <p:cNvPr id="412163" name="Group 1123"/>
                <p:cNvGrpSpPr>
                  <a:grpSpLocks/>
                </p:cNvGrpSpPr>
                <p:nvPr/>
              </p:nvGrpSpPr>
              <p:grpSpPr bwMode="auto">
                <a:xfrm>
                  <a:off x="903" y="3665"/>
                  <a:ext cx="49" cy="23"/>
                  <a:chOff x="903" y="3665"/>
                  <a:chExt cx="49" cy="23"/>
                </a:xfrm>
              </p:grpSpPr>
              <p:sp>
                <p:nvSpPr>
                  <p:cNvPr id="412180" name="Freeform 1124"/>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81" name="Freeform 1125"/>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82" name="Freeform 1126"/>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64" name="Group 1127"/>
                <p:cNvGrpSpPr>
                  <a:grpSpLocks/>
                </p:cNvGrpSpPr>
                <p:nvPr/>
              </p:nvGrpSpPr>
              <p:grpSpPr bwMode="auto">
                <a:xfrm>
                  <a:off x="914" y="3678"/>
                  <a:ext cx="49" cy="23"/>
                  <a:chOff x="914" y="3678"/>
                  <a:chExt cx="49" cy="23"/>
                </a:xfrm>
              </p:grpSpPr>
              <p:sp>
                <p:nvSpPr>
                  <p:cNvPr id="412177" name="Freeform 1128"/>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78" name="Freeform 1129"/>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79" name="Freeform 1130"/>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65" name="Group 1131"/>
                <p:cNvGrpSpPr>
                  <a:grpSpLocks/>
                </p:cNvGrpSpPr>
                <p:nvPr/>
              </p:nvGrpSpPr>
              <p:grpSpPr bwMode="auto">
                <a:xfrm>
                  <a:off x="928" y="3690"/>
                  <a:ext cx="48" cy="23"/>
                  <a:chOff x="928" y="3690"/>
                  <a:chExt cx="48" cy="23"/>
                </a:xfrm>
              </p:grpSpPr>
              <p:sp>
                <p:nvSpPr>
                  <p:cNvPr id="412174" name="Freeform 1132"/>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75" name="Freeform 1133"/>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76" name="Freeform 1134"/>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66" name="Group 1135"/>
                <p:cNvGrpSpPr>
                  <a:grpSpLocks/>
                </p:cNvGrpSpPr>
                <p:nvPr/>
              </p:nvGrpSpPr>
              <p:grpSpPr bwMode="auto">
                <a:xfrm>
                  <a:off x="940" y="3703"/>
                  <a:ext cx="49" cy="23"/>
                  <a:chOff x="940" y="3703"/>
                  <a:chExt cx="49" cy="23"/>
                </a:xfrm>
              </p:grpSpPr>
              <p:sp>
                <p:nvSpPr>
                  <p:cNvPr id="412171" name="Freeform 1136"/>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72" name="Freeform 1137"/>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73" name="Freeform 1138"/>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67" name="Group 1139"/>
                <p:cNvGrpSpPr>
                  <a:grpSpLocks/>
                </p:cNvGrpSpPr>
                <p:nvPr/>
              </p:nvGrpSpPr>
              <p:grpSpPr bwMode="auto">
                <a:xfrm>
                  <a:off x="953" y="3716"/>
                  <a:ext cx="49" cy="23"/>
                  <a:chOff x="953" y="3716"/>
                  <a:chExt cx="49" cy="23"/>
                </a:xfrm>
              </p:grpSpPr>
              <p:sp>
                <p:nvSpPr>
                  <p:cNvPr id="412168" name="Freeform 1140"/>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69" name="Freeform 1141"/>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70" name="Freeform 1142"/>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65" name="Group 1143"/>
              <p:cNvGrpSpPr>
                <a:grpSpLocks/>
              </p:cNvGrpSpPr>
              <p:nvPr/>
            </p:nvGrpSpPr>
            <p:grpSpPr bwMode="auto">
              <a:xfrm>
                <a:off x="963" y="3727"/>
                <a:ext cx="49" cy="23"/>
                <a:chOff x="963" y="3727"/>
                <a:chExt cx="49" cy="23"/>
              </a:xfrm>
            </p:grpSpPr>
            <p:sp>
              <p:nvSpPr>
                <p:cNvPr id="412160" name="Freeform 1144"/>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61" name="Freeform 1145"/>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62" name="Freeform 1146"/>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66" name="Group 1147"/>
              <p:cNvGrpSpPr>
                <a:grpSpLocks/>
              </p:cNvGrpSpPr>
              <p:nvPr/>
            </p:nvGrpSpPr>
            <p:grpSpPr bwMode="auto">
              <a:xfrm>
                <a:off x="976" y="3740"/>
                <a:ext cx="50" cy="22"/>
                <a:chOff x="976" y="3740"/>
                <a:chExt cx="50" cy="22"/>
              </a:xfrm>
            </p:grpSpPr>
            <p:sp>
              <p:nvSpPr>
                <p:cNvPr id="412157" name="Freeform 1148"/>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58" name="Freeform 1149"/>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59" name="Freeform 1150"/>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67" name="Group 1151"/>
              <p:cNvGrpSpPr>
                <a:grpSpLocks/>
              </p:cNvGrpSpPr>
              <p:nvPr/>
            </p:nvGrpSpPr>
            <p:grpSpPr bwMode="auto">
              <a:xfrm>
                <a:off x="761" y="3560"/>
                <a:ext cx="50" cy="22"/>
                <a:chOff x="761" y="3560"/>
                <a:chExt cx="50" cy="22"/>
              </a:xfrm>
            </p:grpSpPr>
            <p:sp>
              <p:nvSpPr>
                <p:cNvPr id="412154" name="Freeform 1152"/>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55" name="Freeform 1153"/>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56" name="Freeform 1154"/>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68" name="Group 1155"/>
              <p:cNvGrpSpPr>
                <a:grpSpLocks/>
              </p:cNvGrpSpPr>
              <p:nvPr/>
            </p:nvGrpSpPr>
            <p:grpSpPr bwMode="auto">
              <a:xfrm>
                <a:off x="774" y="3572"/>
                <a:ext cx="49" cy="23"/>
                <a:chOff x="774" y="3572"/>
                <a:chExt cx="49" cy="23"/>
              </a:xfrm>
            </p:grpSpPr>
            <p:sp>
              <p:nvSpPr>
                <p:cNvPr id="412151" name="Freeform 1156"/>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52" name="Freeform 1157"/>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53" name="Freeform 1158"/>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69" name="Group 1159"/>
              <p:cNvGrpSpPr>
                <a:grpSpLocks/>
              </p:cNvGrpSpPr>
              <p:nvPr/>
            </p:nvGrpSpPr>
            <p:grpSpPr bwMode="auto">
              <a:xfrm>
                <a:off x="787" y="3585"/>
                <a:ext cx="49" cy="23"/>
                <a:chOff x="787" y="3585"/>
                <a:chExt cx="49" cy="23"/>
              </a:xfrm>
            </p:grpSpPr>
            <p:sp>
              <p:nvSpPr>
                <p:cNvPr id="412148" name="Freeform 1160"/>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49" name="Freeform 1161"/>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50" name="Freeform 1162"/>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70" name="Group 1163"/>
              <p:cNvGrpSpPr>
                <a:grpSpLocks/>
              </p:cNvGrpSpPr>
              <p:nvPr/>
            </p:nvGrpSpPr>
            <p:grpSpPr bwMode="auto">
              <a:xfrm>
                <a:off x="799" y="3600"/>
                <a:ext cx="99" cy="73"/>
                <a:chOff x="799" y="3600"/>
                <a:chExt cx="99" cy="73"/>
              </a:xfrm>
            </p:grpSpPr>
            <p:grpSp>
              <p:nvGrpSpPr>
                <p:cNvPr id="412128" name="Group 1164"/>
                <p:cNvGrpSpPr>
                  <a:grpSpLocks/>
                </p:cNvGrpSpPr>
                <p:nvPr/>
              </p:nvGrpSpPr>
              <p:grpSpPr bwMode="auto">
                <a:xfrm>
                  <a:off x="799" y="3600"/>
                  <a:ext cx="48" cy="23"/>
                  <a:chOff x="799" y="3600"/>
                  <a:chExt cx="48" cy="23"/>
                </a:xfrm>
              </p:grpSpPr>
              <p:sp>
                <p:nvSpPr>
                  <p:cNvPr id="412145" name="Freeform 1165"/>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46" name="Freeform 1166"/>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47" name="Freeform 1167"/>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29" name="Group 1168"/>
                <p:cNvGrpSpPr>
                  <a:grpSpLocks/>
                </p:cNvGrpSpPr>
                <p:nvPr/>
              </p:nvGrpSpPr>
              <p:grpSpPr bwMode="auto">
                <a:xfrm>
                  <a:off x="811" y="3612"/>
                  <a:ext cx="48" cy="23"/>
                  <a:chOff x="811" y="3612"/>
                  <a:chExt cx="48" cy="23"/>
                </a:xfrm>
              </p:grpSpPr>
              <p:sp>
                <p:nvSpPr>
                  <p:cNvPr id="412142" name="Freeform 1169"/>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43" name="Freeform 1170"/>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44" name="Freeform 1171"/>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30" name="Group 1172"/>
                <p:cNvGrpSpPr>
                  <a:grpSpLocks/>
                </p:cNvGrpSpPr>
                <p:nvPr/>
              </p:nvGrpSpPr>
              <p:grpSpPr bwMode="auto">
                <a:xfrm>
                  <a:off x="823" y="3625"/>
                  <a:ext cx="49" cy="23"/>
                  <a:chOff x="823" y="3625"/>
                  <a:chExt cx="49" cy="23"/>
                </a:xfrm>
              </p:grpSpPr>
              <p:sp>
                <p:nvSpPr>
                  <p:cNvPr id="412139" name="Freeform 1173"/>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40" name="Freeform 1174"/>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41" name="Freeform 1175"/>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31" name="Group 1176"/>
                <p:cNvGrpSpPr>
                  <a:grpSpLocks/>
                </p:cNvGrpSpPr>
                <p:nvPr/>
              </p:nvGrpSpPr>
              <p:grpSpPr bwMode="auto">
                <a:xfrm>
                  <a:off x="836" y="3638"/>
                  <a:ext cx="50" cy="22"/>
                  <a:chOff x="836" y="3638"/>
                  <a:chExt cx="50" cy="22"/>
                </a:xfrm>
              </p:grpSpPr>
              <p:sp>
                <p:nvSpPr>
                  <p:cNvPr id="412136" name="Freeform 1177"/>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37" name="Freeform 1178"/>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38" name="Freeform 1179"/>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32" name="Group 1180"/>
                <p:cNvGrpSpPr>
                  <a:grpSpLocks/>
                </p:cNvGrpSpPr>
                <p:nvPr/>
              </p:nvGrpSpPr>
              <p:grpSpPr bwMode="auto">
                <a:xfrm>
                  <a:off x="849" y="3651"/>
                  <a:ext cx="49" cy="22"/>
                  <a:chOff x="849" y="3651"/>
                  <a:chExt cx="49" cy="22"/>
                </a:xfrm>
              </p:grpSpPr>
              <p:sp>
                <p:nvSpPr>
                  <p:cNvPr id="412133" name="Freeform 1181"/>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34" name="Freeform 1182"/>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35" name="Freeform 1183"/>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71" name="Group 1184"/>
              <p:cNvGrpSpPr>
                <a:grpSpLocks/>
              </p:cNvGrpSpPr>
              <p:nvPr/>
            </p:nvGrpSpPr>
            <p:grpSpPr bwMode="auto">
              <a:xfrm>
                <a:off x="861" y="3665"/>
                <a:ext cx="99" cy="74"/>
                <a:chOff x="861" y="3665"/>
                <a:chExt cx="99" cy="74"/>
              </a:xfrm>
            </p:grpSpPr>
            <p:grpSp>
              <p:nvGrpSpPr>
                <p:cNvPr id="412108" name="Group 1185"/>
                <p:cNvGrpSpPr>
                  <a:grpSpLocks/>
                </p:cNvGrpSpPr>
                <p:nvPr/>
              </p:nvGrpSpPr>
              <p:grpSpPr bwMode="auto">
                <a:xfrm>
                  <a:off x="861" y="3665"/>
                  <a:ext cx="50" cy="23"/>
                  <a:chOff x="861" y="3665"/>
                  <a:chExt cx="50" cy="23"/>
                </a:xfrm>
              </p:grpSpPr>
              <p:sp>
                <p:nvSpPr>
                  <p:cNvPr id="412125" name="Freeform 1186"/>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26" name="Freeform 1187"/>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27" name="Freeform 1188"/>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09" name="Group 1189"/>
                <p:cNvGrpSpPr>
                  <a:grpSpLocks/>
                </p:cNvGrpSpPr>
                <p:nvPr/>
              </p:nvGrpSpPr>
              <p:grpSpPr bwMode="auto">
                <a:xfrm>
                  <a:off x="873" y="3678"/>
                  <a:ext cx="49" cy="23"/>
                  <a:chOff x="873" y="3678"/>
                  <a:chExt cx="49" cy="23"/>
                </a:xfrm>
              </p:grpSpPr>
              <p:sp>
                <p:nvSpPr>
                  <p:cNvPr id="412122" name="Freeform 1190"/>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23" name="Freeform 1191"/>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24" name="Freeform 1192"/>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10" name="Group 1193"/>
                <p:cNvGrpSpPr>
                  <a:grpSpLocks/>
                </p:cNvGrpSpPr>
                <p:nvPr/>
              </p:nvGrpSpPr>
              <p:grpSpPr bwMode="auto">
                <a:xfrm>
                  <a:off x="886" y="3690"/>
                  <a:ext cx="49" cy="23"/>
                  <a:chOff x="886" y="3690"/>
                  <a:chExt cx="49" cy="23"/>
                </a:xfrm>
              </p:grpSpPr>
              <p:sp>
                <p:nvSpPr>
                  <p:cNvPr id="412119" name="Freeform 1194"/>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20" name="Freeform 1195"/>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21" name="Freeform 1196"/>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11" name="Group 1197"/>
                <p:cNvGrpSpPr>
                  <a:grpSpLocks/>
                </p:cNvGrpSpPr>
                <p:nvPr/>
              </p:nvGrpSpPr>
              <p:grpSpPr bwMode="auto">
                <a:xfrm>
                  <a:off x="899" y="3703"/>
                  <a:ext cx="48" cy="23"/>
                  <a:chOff x="899" y="3703"/>
                  <a:chExt cx="48" cy="23"/>
                </a:xfrm>
              </p:grpSpPr>
              <p:sp>
                <p:nvSpPr>
                  <p:cNvPr id="412116" name="Freeform 1198"/>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17" name="Freeform 1199"/>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18" name="Freeform 1200"/>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112" name="Group 1201"/>
                <p:cNvGrpSpPr>
                  <a:grpSpLocks/>
                </p:cNvGrpSpPr>
                <p:nvPr/>
              </p:nvGrpSpPr>
              <p:grpSpPr bwMode="auto">
                <a:xfrm>
                  <a:off x="912" y="3716"/>
                  <a:ext cx="48" cy="23"/>
                  <a:chOff x="912" y="3716"/>
                  <a:chExt cx="48" cy="23"/>
                </a:xfrm>
              </p:grpSpPr>
              <p:sp>
                <p:nvSpPr>
                  <p:cNvPr id="412113" name="Freeform 1202"/>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14" name="Freeform 1203"/>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15" name="Freeform 1204"/>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72" name="Group 1205"/>
              <p:cNvGrpSpPr>
                <a:grpSpLocks/>
              </p:cNvGrpSpPr>
              <p:nvPr/>
            </p:nvGrpSpPr>
            <p:grpSpPr bwMode="auto">
              <a:xfrm>
                <a:off x="922" y="3727"/>
                <a:ext cx="49" cy="23"/>
                <a:chOff x="922" y="3727"/>
                <a:chExt cx="49" cy="23"/>
              </a:xfrm>
            </p:grpSpPr>
            <p:sp>
              <p:nvSpPr>
                <p:cNvPr id="412105" name="Freeform 1206"/>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06" name="Freeform 1207"/>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07" name="Freeform 1208"/>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73" name="Group 1209"/>
              <p:cNvGrpSpPr>
                <a:grpSpLocks/>
              </p:cNvGrpSpPr>
              <p:nvPr/>
            </p:nvGrpSpPr>
            <p:grpSpPr bwMode="auto">
              <a:xfrm>
                <a:off x="895" y="3526"/>
                <a:ext cx="44" cy="23"/>
                <a:chOff x="895" y="3526"/>
                <a:chExt cx="44" cy="23"/>
              </a:xfrm>
            </p:grpSpPr>
            <p:sp>
              <p:nvSpPr>
                <p:cNvPr id="412102" name="Freeform 1210"/>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03" name="Freeform 1211"/>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04" name="Freeform 1212"/>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74" name="Group 1213"/>
              <p:cNvGrpSpPr>
                <a:grpSpLocks/>
              </p:cNvGrpSpPr>
              <p:nvPr/>
            </p:nvGrpSpPr>
            <p:grpSpPr bwMode="auto">
              <a:xfrm>
                <a:off x="907" y="3540"/>
                <a:ext cx="45" cy="22"/>
                <a:chOff x="907" y="3540"/>
                <a:chExt cx="45" cy="22"/>
              </a:xfrm>
            </p:grpSpPr>
            <p:sp>
              <p:nvSpPr>
                <p:cNvPr id="412099" name="Freeform 1214"/>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00" name="Freeform 1215"/>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101" name="Freeform 1216"/>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75" name="Group 1217"/>
              <p:cNvGrpSpPr>
                <a:grpSpLocks/>
              </p:cNvGrpSpPr>
              <p:nvPr/>
            </p:nvGrpSpPr>
            <p:grpSpPr bwMode="auto">
              <a:xfrm>
                <a:off x="920" y="3553"/>
                <a:ext cx="45" cy="23"/>
                <a:chOff x="920" y="3553"/>
                <a:chExt cx="45" cy="23"/>
              </a:xfrm>
            </p:grpSpPr>
            <p:sp>
              <p:nvSpPr>
                <p:cNvPr id="412096" name="Freeform 1218"/>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97" name="Freeform 1219"/>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98" name="Freeform 1220"/>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76" name="Group 1221"/>
              <p:cNvGrpSpPr>
                <a:grpSpLocks/>
              </p:cNvGrpSpPr>
              <p:nvPr/>
            </p:nvGrpSpPr>
            <p:grpSpPr bwMode="auto">
              <a:xfrm>
                <a:off x="934" y="3566"/>
                <a:ext cx="44" cy="23"/>
                <a:chOff x="934" y="3566"/>
                <a:chExt cx="44" cy="23"/>
              </a:xfrm>
            </p:grpSpPr>
            <p:sp>
              <p:nvSpPr>
                <p:cNvPr id="412093" name="Freeform 1222"/>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94" name="Freeform 1223"/>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95" name="Freeform 1224"/>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77" name="Group 1225"/>
              <p:cNvGrpSpPr>
                <a:grpSpLocks/>
              </p:cNvGrpSpPr>
              <p:nvPr/>
            </p:nvGrpSpPr>
            <p:grpSpPr bwMode="auto">
              <a:xfrm>
                <a:off x="949" y="3579"/>
                <a:ext cx="83" cy="63"/>
                <a:chOff x="949" y="3579"/>
                <a:chExt cx="83" cy="63"/>
              </a:xfrm>
            </p:grpSpPr>
            <p:grpSp>
              <p:nvGrpSpPr>
                <p:cNvPr id="412077" name="Group 1226"/>
                <p:cNvGrpSpPr>
                  <a:grpSpLocks/>
                </p:cNvGrpSpPr>
                <p:nvPr/>
              </p:nvGrpSpPr>
              <p:grpSpPr bwMode="auto">
                <a:xfrm>
                  <a:off x="949" y="3579"/>
                  <a:ext cx="44" cy="23"/>
                  <a:chOff x="949" y="3579"/>
                  <a:chExt cx="44" cy="23"/>
                </a:xfrm>
              </p:grpSpPr>
              <p:sp>
                <p:nvSpPr>
                  <p:cNvPr id="412090" name="Freeform 1227"/>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91" name="Freeform 1228"/>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92" name="Freeform 1229"/>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78" name="Group 1230"/>
                <p:cNvGrpSpPr>
                  <a:grpSpLocks/>
                </p:cNvGrpSpPr>
                <p:nvPr/>
              </p:nvGrpSpPr>
              <p:grpSpPr bwMode="auto">
                <a:xfrm>
                  <a:off x="961" y="3592"/>
                  <a:ext cx="45" cy="23"/>
                  <a:chOff x="961" y="3592"/>
                  <a:chExt cx="45" cy="23"/>
                </a:xfrm>
              </p:grpSpPr>
              <p:sp>
                <p:nvSpPr>
                  <p:cNvPr id="412087" name="Freeform 1231"/>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88" name="Freeform 1232"/>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89" name="Freeform 1233"/>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79" name="Group 1234"/>
                <p:cNvGrpSpPr>
                  <a:grpSpLocks/>
                </p:cNvGrpSpPr>
                <p:nvPr/>
              </p:nvGrpSpPr>
              <p:grpSpPr bwMode="auto">
                <a:xfrm>
                  <a:off x="974" y="3606"/>
                  <a:ext cx="44" cy="23"/>
                  <a:chOff x="974" y="3606"/>
                  <a:chExt cx="44" cy="23"/>
                </a:xfrm>
              </p:grpSpPr>
              <p:sp>
                <p:nvSpPr>
                  <p:cNvPr id="412084" name="Freeform 1235"/>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85" name="Freeform 1236"/>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86" name="Freeform 1237"/>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80" name="Group 1238"/>
                <p:cNvGrpSpPr>
                  <a:grpSpLocks/>
                </p:cNvGrpSpPr>
                <p:nvPr/>
              </p:nvGrpSpPr>
              <p:grpSpPr bwMode="auto">
                <a:xfrm>
                  <a:off x="987" y="3619"/>
                  <a:ext cx="45" cy="23"/>
                  <a:chOff x="987" y="3619"/>
                  <a:chExt cx="45" cy="23"/>
                </a:xfrm>
              </p:grpSpPr>
              <p:sp>
                <p:nvSpPr>
                  <p:cNvPr id="412081" name="Freeform 1239"/>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82" name="Freeform 1240"/>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83" name="Freeform 1241"/>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78" name="Group 1242"/>
              <p:cNvGrpSpPr>
                <a:grpSpLocks/>
              </p:cNvGrpSpPr>
              <p:nvPr/>
            </p:nvGrpSpPr>
            <p:grpSpPr bwMode="auto">
              <a:xfrm>
                <a:off x="1002" y="3632"/>
                <a:ext cx="83" cy="63"/>
                <a:chOff x="1002" y="3632"/>
                <a:chExt cx="83" cy="63"/>
              </a:xfrm>
            </p:grpSpPr>
            <p:grpSp>
              <p:nvGrpSpPr>
                <p:cNvPr id="412061" name="Group 1243"/>
                <p:cNvGrpSpPr>
                  <a:grpSpLocks/>
                </p:cNvGrpSpPr>
                <p:nvPr/>
              </p:nvGrpSpPr>
              <p:grpSpPr bwMode="auto">
                <a:xfrm>
                  <a:off x="1002" y="3632"/>
                  <a:ext cx="44" cy="22"/>
                  <a:chOff x="1002" y="3632"/>
                  <a:chExt cx="44" cy="22"/>
                </a:xfrm>
              </p:grpSpPr>
              <p:sp>
                <p:nvSpPr>
                  <p:cNvPr id="412074" name="Freeform 1244"/>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75" name="Freeform 1245"/>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76" name="Freeform 1246"/>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62" name="Group 1247"/>
                <p:cNvGrpSpPr>
                  <a:grpSpLocks/>
                </p:cNvGrpSpPr>
                <p:nvPr/>
              </p:nvGrpSpPr>
              <p:grpSpPr bwMode="auto">
                <a:xfrm>
                  <a:off x="1014" y="3645"/>
                  <a:ext cx="44" cy="23"/>
                  <a:chOff x="1014" y="3645"/>
                  <a:chExt cx="44" cy="23"/>
                </a:xfrm>
              </p:grpSpPr>
              <p:sp>
                <p:nvSpPr>
                  <p:cNvPr id="412071" name="Freeform 1248"/>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72" name="Freeform 1249"/>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73" name="Freeform 1250"/>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63" name="Group 1251"/>
                <p:cNvGrpSpPr>
                  <a:grpSpLocks/>
                </p:cNvGrpSpPr>
                <p:nvPr/>
              </p:nvGrpSpPr>
              <p:grpSpPr bwMode="auto">
                <a:xfrm>
                  <a:off x="1027" y="3659"/>
                  <a:ext cx="45" cy="23"/>
                  <a:chOff x="1027" y="3659"/>
                  <a:chExt cx="45" cy="23"/>
                </a:xfrm>
              </p:grpSpPr>
              <p:sp>
                <p:nvSpPr>
                  <p:cNvPr id="412068" name="Freeform 1252"/>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69" name="Freeform 1253"/>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70" name="Freeform 1254"/>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64" name="Group 1255"/>
                <p:cNvGrpSpPr>
                  <a:grpSpLocks/>
                </p:cNvGrpSpPr>
                <p:nvPr/>
              </p:nvGrpSpPr>
              <p:grpSpPr bwMode="auto">
                <a:xfrm>
                  <a:off x="1040" y="3672"/>
                  <a:ext cx="45" cy="23"/>
                  <a:chOff x="1040" y="3672"/>
                  <a:chExt cx="45" cy="23"/>
                </a:xfrm>
              </p:grpSpPr>
              <p:sp>
                <p:nvSpPr>
                  <p:cNvPr id="412065" name="Freeform 1256"/>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66" name="Freeform 1257"/>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67" name="Freeform 1258"/>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979" name="Group 1259"/>
              <p:cNvGrpSpPr>
                <a:grpSpLocks/>
              </p:cNvGrpSpPr>
              <p:nvPr/>
            </p:nvGrpSpPr>
            <p:grpSpPr bwMode="auto">
              <a:xfrm>
                <a:off x="1054" y="3685"/>
                <a:ext cx="45" cy="23"/>
                <a:chOff x="1054" y="3685"/>
                <a:chExt cx="45" cy="23"/>
              </a:xfrm>
            </p:grpSpPr>
            <p:sp>
              <p:nvSpPr>
                <p:cNvPr id="412058" name="Freeform 1260"/>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59" name="Freeform 1261"/>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60" name="Freeform 1262"/>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80" name="Group 1263"/>
              <p:cNvGrpSpPr>
                <a:grpSpLocks/>
              </p:cNvGrpSpPr>
              <p:nvPr/>
            </p:nvGrpSpPr>
            <p:grpSpPr bwMode="auto">
              <a:xfrm>
                <a:off x="1067" y="3698"/>
                <a:ext cx="45" cy="23"/>
                <a:chOff x="1067" y="3698"/>
                <a:chExt cx="45" cy="23"/>
              </a:xfrm>
            </p:grpSpPr>
            <p:sp>
              <p:nvSpPr>
                <p:cNvPr id="412055" name="Freeform 1264"/>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56" name="Freeform 1265"/>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57" name="Freeform 1266"/>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81" name="Group 1267"/>
              <p:cNvGrpSpPr>
                <a:grpSpLocks/>
              </p:cNvGrpSpPr>
              <p:nvPr/>
            </p:nvGrpSpPr>
            <p:grpSpPr bwMode="auto">
              <a:xfrm>
                <a:off x="1079" y="3712"/>
                <a:ext cx="44" cy="23"/>
                <a:chOff x="1079" y="3712"/>
                <a:chExt cx="44" cy="23"/>
              </a:xfrm>
            </p:grpSpPr>
            <p:sp>
              <p:nvSpPr>
                <p:cNvPr id="412052" name="Freeform 1268"/>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53" name="Freeform 1269"/>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54" name="Freeform 1270"/>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82" name="Group 1271"/>
              <p:cNvGrpSpPr>
                <a:grpSpLocks/>
              </p:cNvGrpSpPr>
              <p:nvPr/>
            </p:nvGrpSpPr>
            <p:grpSpPr bwMode="auto">
              <a:xfrm>
                <a:off x="1093" y="3725"/>
                <a:ext cx="45" cy="23"/>
                <a:chOff x="1093" y="3725"/>
                <a:chExt cx="45" cy="23"/>
              </a:xfrm>
            </p:grpSpPr>
            <p:sp>
              <p:nvSpPr>
                <p:cNvPr id="412049" name="Freeform 1272"/>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50" name="Freeform 1273"/>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51" name="Freeform 1274"/>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83" name="Group 1275"/>
              <p:cNvGrpSpPr>
                <a:grpSpLocks/>
              </p:cNvGrpSpPr>
              <p:nvPr/>
            </p:nvGrpSpPr>
            <p:grpSpPr bwMode="auto">
              <a:xfrm>
                <a:off x="1108" y="3739"/>
                <a:ext cx="44" cy="23"/>
                <a:chOff x="1108" y="3739"/>
                <a:chExt cx="44" cy="23"/>
              </a:xfrm>
            </p:grpSpPr>
            <p:sp>
              <p:nvSpPr>
                <p:cNvPr id="412046" name="Freeform 1276"/>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47" name="Freeform 1277"/>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48" name="Freeform 1278"/>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84" name="Group 1279"/>
              <p:cNvGrpSpPr>
                <a:grpSpLocks/>
              </p:cNvGrpSpPr>
              <p:nvPr/>
            </p:nvGrpSpPr>
            <p:grpSpPr bwMode="auto">
              <a:xfrm>
                <a:off x="1121" y="3753"/>
                <a:ext cx="45" cy="23"/>
                <a:chOff x="1121" y="3753"/>
                <a:chExt cx="45" cy="23"/>
              </a:xfrm>
            </p:grpSpPr>
            <p:sp>
              <p:nvSpPr>
                <p:cNvPr id="412043" name="Freeform 1280"/>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44" name="Freeform 1281"/>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45" name="Freeform 1282"/>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85" name="Group 1283"/>
              <p:cNvGrpSpPr>
                <a:grpSpLocks/>
              </p:cNvGrpSpPr>
              <p:nvPr/>
            </p:nvGrpSpPr>
            <p:grpSpPr bwMode="auto">
              <a:xfrm>
                <a:off x="1133" y="3767"/>
                <a:ext cx="44" cy="23"/>
                <a:chOff x="1133" y="3767"/>
                <a:chExt cx="44" cy="23"/>
              </a:xfrm>
            </p:grpSpPr>
            <p:sp>
              <p:nvSpPr>
                <p:cNvPr id="412040" name="Freeform 1284"/>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41" name="Freeform 1285"/>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42" name="Freeform 1286"/>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986" name="Freeform 1287"/>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87" name="Freeform 1288"/>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88" name="Freeform 1289"/>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89" name="Freeform 1290"/>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90" name="Freeform 1291"/>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91" name="Freeform 1292"/>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92" name="Freeform 1293"/>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93" name="Freeform 1294"/>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94" name="Freeform 1295"/>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95" name="Freeform 1296"/>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96" name="Freeform 1297"/>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997" name="Group 1298"/>
              <p:cNvGrpSpPr>
                <a:grpSpLocks/>
              </p:cNvGrpSpPr>
              <p:nvPr/>
            </p:nvGrpSpPr>
            <p:grpSpPr bwMode="auto">
              <a:xfrm>
                <a:off x="700" y="3535"/>
                <a:ext cx="49" cy="24"/>
                <a:chOff x="700" y="3535"/>
                <a:chExt cx="49" cy="24"/>
              </a:xfrm>
            </p:grpSpPr>
            <p:sp>
              <p:nvSpPr>
                <p:cNvPr id="412037" name="Freeform 1299"/>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38" name="Freeform 1300"/>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39" name="Freeform 1301"/>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98" name="Group 1302"/>
              <p:cNvGrpSpPr>
                <a:grpSpLocks/>
              </p:cNvGrpSpPr>
              <p:nvPr/>
            </p:nvGrpSpPr>
            <p:grpSpPr bwMode="auto">
              <a:xfrm>
                <a:off x="714" y="3551"/>
                <a:ext cx="49" cy="22"/>
                <a:chOff x="714" y="3551"/>
                <a:chExt cx="49" cy="22"/>
              </a:xfrm>
            </p:grpSpPr>
            <p:sp>
              <p:nvSpPr>
                <p:cNvPr id="412034" name="Freeform 1303"/>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35" name="Freeform 1304"/>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36" name="Freeform 1305"/>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99" name="Group 1306"/>
              <p:cNvGrpSpPr>
                <a:grpSpLocks/>
              </p:cNvGrpSpPr>
              <p:nvPr/>
            </p:nvGrpSpPr>
            <p:grpSpPr bwMode="auto">
              <a:xfrm>
                <a:off x="728" y="3564"/>
                <a:ext cx="48" cy="23"/>
                <a:chOff x="728" y="3564"/>
                <a:chExt cx="48" cy="23"/>
              </a:xfrm>
            </p:grpSpPr>
            <p:sp>
              <p:nvSpPr>
                <p:cNvPr id="412031" name="Freeform 1307"/>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32" name="Freeform 1308"/>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33" name="Freeform 1309"/>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00" name="Group 1310"/>
              <p:cNvGrpSpPr>
                <a:grpSpLocks/>
              </p:cNvGrpSpPr>
              <p:nvPr/>
            </p:nvGrpSpPr>
            <p:grpSpPr bwMode="auto">
              <a:xfrm>
                <a:off x="742" y="3582"/>
                <a:ext cx="49" cy="23"/>
                <a:chOff x="742" y="3582"/>
                <a:chExt cx="49" cy="23"/>
              </a:xfrm>
            </p:grpSpPr>
            <p:sp>
              <p:nvSpPr>
                <p:cNvPr id="412028" name="Freeform 1311"/>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29" name="Freeform 1312"/>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30" name="Freeform 1313"/>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01" name="Group 1314"/>
              <p:cNvGrpSpPr>
                <a:grpSpLocks/>
              </p:cNvGrpSpPr>
              <p:nvPr/>
            </p:nvGrpSpPr>
            <p:grpSpPr bwMode="auto">
              <a:xfrm>
                <a:off x="752" y="3597"/>
                <a:ext cx="133" cy="106"/>
                <a:chOff x="752" y="3597"/>
                <a:chExt cx="133" cy="106"/>
              </a:xfrm>
            </p:grpSpPr>
            <p:sp>
              <p:nvSpPr>
                <p:cNvPr id="412025" name="Freeform 1315"/>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26" name="Freeform 1316"/>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27" name="Freeform 1317"/>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02" name="Group 1318"/>
              <p:cNvGrpSpPr>
                <a:grpSpLocks/>
              </p:cNvGrpSpPr>
              <p:nvPr/>
            </p:nvGrpSpPr>
            <p:grpSpPr bwMode="auto">
              <a:xfrm>
                <a:off x="844" y="3694"/>
                <a:ext cx="48" cy="23"/>
                <a:chOff x="844" y="3694"/>
                <a:chExt cx="48" cy="23"/>
              </a:xfrm>
            </p:grpSpPr>
            <p:sp>
              <p:nvSpPr>
                <p:cNvPr id="412022" name="Freeform 1319"/>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23" name="Freeform 1320"/>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24" name="Freeform 1321"/>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03" name="Group 1322"/>
              <p:cNvGrpSpPr>
                <a:grpSpLocks/>
              </p:cNvGrpSpPr>
              <p:nvPr/>
            </p:nvGrpSpPr>
            <p:grpSpPr bwMode="auto">
              <a:xfrm>
                <a:off x="857" y="3710"/>
                <a:ext cx="49" cy="22"/>
                <a:chOff x="857" y="3710"/>
                <a:chExt cx="49" cy="22"/>
              </a:xfrm>
            </p:grpSpPr>
            <p:sp>
              <p:nvSpPr>
                <p:cNvPr id="412019" name="Freeform 1323"/>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20" name="Freeform 1324"/>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21" name="Freeform 1325"/>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04" name="Group 1326"/>
              <p:cNvGrpSpPr>
                <a:grpSpLocks/>
              </p:cNvGrpSpPr>
              <p:nvPr/>
            </p:nvGrpSpPr>
            <p:grpSpPr bwMode="auto">
              <a:xfrm>
                <a:off x="1086" y="3766"/>
                <a:ext cx="49" cy="23"/>
                <a:chOff x="1086" y="3766"/>
                <a:chExt cx="49" cy="23"/>
              </a:xfrm>
            </p:grpSpPr>
            <p:sp>
              <p:nvSpPr>
                <p:cNvPr id="412016" name="Freeform 1327"/>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17" name="Freeform 1328"/>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18" name="Freeform 1329"/>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05" name="Group 1330"/>
              <p:cNvGrpSpPr>
                <a:grpSpLocks/>
              </p:cNvGrpSpPr>
              <p:nvPr/>
            </p:nvGrpSpPr>
            <p:grpSpPr bwMode="auto">
              <a:xfrm>
                <a:off x="934" y="3740"/>
                <a:ext cx="48" cy="23"/>
                <a:chOff x="934" y="3740"/>
                <a:chExt cx="48" cy="23"/>
              </a:xfrm>
            </p:grpSpPr>
            <p:sp>
              <p:nvSpPr>
                <p:cNvPr id="412013" name="Freeform 1331"/>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14" name="Freeform 1332"/>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15" name="Freeform 1333"/>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2006" name="Group 1334"/>
              <p:cNvGrpSpPr>
                <a:grpSpLocks/>
              </p:cNvGrpSpPr>
              <p:nvPr/>
            </p:nvGrpSpPr>
            <p:grpSpPr bwMode="auto">
              <a:xfrm>
                <a:off x="943" y="3754"/>
                <a:ext cx="49" cy="23"/>
                <a:chOff x="943" y="3754"/>
                <a:chExt cx="49" cy="23"/>
              </a:xfrm>
            </p:grpSpPr>
            <p:sp>
              <p:nvSpPr>
                <p:cNvPr id="412010" name="Freeform 1335"/>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11" name="Freeform 1336"/>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12" name="Freeform 1337"/>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2007" name="Freeform 1338"/>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08" name="Freeform 1339"/>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2009" name="Freeform 1340"/>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904" name="Group 1341"/>
            <p:cNvGrpSpPr>
              <a:grpSpLocks/>
            </p:cNvGrpSpPr>
            <p:nvPr/>
          </p:nvGrpSpPr>
          <p:grpSpPr bwMode="auto">
            <a:xfrm>
              <a:off x="920" y="3821"/>
              <a:ext cx="413" cy="50"/>
              <a:chOff x="920" y="3821"/>
              <a:chExt cx="413" cy="50"/>
            </a:xfrm>
          </p:grpSpPr>
          <p:sp>
            <p:nvSpPr>
              <p:cNvPr id="411925" name="Freeform 1342"/>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26" name="Freeform 1343"/>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27" name="Rectangle 1344"/>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zh-CN" altLang="en-US" b="1">
                  <a:solidFill>
                    <a:srgbClr val="000099"/>
                  </a:solidFill>
                  <a:latin typeface="+mn-lt"/>
                  <a:ea typeface="+mn-ea"/>
                </a:endParaRPr>
              </a:p>
            </p:txBody>
          </p:sp>
          <p:sp>
            <p:nvSpPr>
              <p:cNvPr id="411928" name="Rectangle 1345"/>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pPr algn="ctr"/>
                <a:endParaRPr lang="zh-CN" altLang="en-US" b="1">
                  <a:solidFill>
                    <a:srgbClr val="000099"/>
                  </a:solidFill>
                  <a:latin typeface="+mn-lt"/>
                  <a:ea typeface="+mn-ea"/>
                </a:endParaRPr>
              </a:p>
            </p:txBody>
          </p:sp>
        </p:grpSp>
        <p:grpSp>
          <p:nvGrpSpPr>
            <p:cNvPr id="411905" name="Group 1346"/>
            <p:cNvGrpSpPr>
              <a:grpSpLocks/>
            </p:cNvGrpSpPr>
            <p:nvPr/>
          </p:nvGrpSpPr>
          <p:grpSpPr bwMode="auto">
            <a:xfrm>
              <a:off x="1227" y="3477"/>
              <a:ext cx="508" cy="321"/>
              <a:chOff x="1227" y="3477"/>
              <a:chExt cx="508" cy="321"/>
            </a:xfrm>
          </p:grpSpPr>
          <p:sp>
            <p:nvSpPr>
              <p:cNvPr id="411906" name="Freeform 1347"/>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1907" name="Freeform 1348"/>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08" name="Freeform 1349"/>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09" name="Line 1350"/>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b="1">
                  <a:solidFill>
                    <a:srgbClr val="000099"/>
                  </a:solidFill>
                  <a:latin typeface="+mn-lt"/>
                  <a:ea typeface="+mn-ea"/>
                </a:endParaRPr>
              </a:p>
            </p:txBody>
          </p:sp>
          <p:sp>
            <p:nvSpPr>
              <p:cNvPr id="411910" name="Freeform 1351"/>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1" name="Freeform 1352"/>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2" name="Freeform 1353"/>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3" name="Freeform 1354"/>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4" name="Freeform 1355"/>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5" name="Freeform 1356"/>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6" name="Freeform 1357"/>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7" name="Freeform 1358"/>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8" name="Freeform 1359"/>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19" name="Freeform 1360"/>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920" name="Oval 1361"/>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21" name="Oval 1362"/>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22" name="Freeform 1363"/>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23" name="Oval 1364"/>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924" name="Oval 1365"/>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10" name="Group 1366"/>
          <p:cNvGrpSpPr>
            <a:grpSpLocks/>
          </p:cNvGrpSpPr>
          <p:nvPr/>
        </p:nvGrpSpPr>
        <p:grpSpPr bwMode="auto">
          <a:xfrm>
            <a:off x="7510331" y="3265561"/>
            <a:ext cx="720592" cy="546100"/>
            <a:chOff x="624" y="2968"/>
            <a:chExt cx="1331" cy="920"/>
          </a:xfrm>
        </p:grpSpPr>
        <p:sp>
          <p:nvSpPr>
            <p:cNvPr id="411439" name="Freeform 1367"/>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40" name="Freeform 1368"/>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1441" name="Freeform 1369"/>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1442" name="Freeform 1370"/>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pPr algn="ctr"/>
              <a:endParaRPr lang="zh-CN" altLang="en-US" b="1">
                <a:solidFill>
                  <a:srgbClr val="000099"/>
                </a:solidFill>
                <a:latin typeface="+mn-lt"/>
                <a:ea typeface="+mn-ea"/>
              </a:endParaRPr>
            </a:p>
          </p:txBody>
        </p:sp>
        <p:sp>
          <p:nvSpPr>
            <p:cNvPr id="411443" name="Freeform 1371"/>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1444" name="Freeform 1372"/>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45" name="Freeform 1373"/>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46" name="Freeform 1374"/>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47" name="Freeform 1375"/>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48" name="Freeform 1376"/>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49" name="Freeform 1377"/>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50" name="Freeform 1378"/>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451" name="Group 1379"/>
            <p:cNvGrpSpPr>
              <a:grpSpLocks/>
            </p:cNvGrpSpPr>
            <p:nvPr/>
          </p:nvGrpSpPr>
          <p:grpSpPr bwMode="auto">
            <a:xfrm>
              <a:off x="700" y="3526"/>
              <a:ext cx="515" cy="270"/>
              <a:chOff x="700" y="3526"/>
              <a:chExt cx="515" cy="270"/>
            </a:xfrm>
          </p:grpSpPr>
          <p:grpSp>
            <p:nvGrpSpPr>
              <p:cNvPr id="411477" name="Group 1380"/>
              <p:cNvGrpSpPr>
                <a:grpSpLocks/>
              </p:cNvGrpSpPr>
              <p:nvPr/>
            </p:nvGrpSpPr>
            <p:grpSpPr bwMode="auto">
              <a:xfrm>
                <a:off x="737" y="3534"/>
                <a:ext cx="49" cy="23"/>
                <a:chOff x="737" y="3534"/>
                <a:chExt cx="49" cy="23"/>
              </a:xfrm>
            </p:grpSpPr>
            <p:sp>
              <p:nvSpPr>
                <p:cNvPr id="411888" name="Freeform 138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89" name="Freeform 1382"/>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90" name="Freeform 138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78" name="Group 1384"/>
              <p:cNvGrpSpPr>
                <a:grpSpLocks/>
              </p:cNvGrpSpPr>
              <p:nvPr/>
            </p:nvGrpSpPr>
            <p:grpSpPr bwMode="auto">
              <a:xfrm>
                <a:off x="748" y="3547"/>
                <a:ext cx="50" cy="23"/>
                <a:chOff x="748" y="3547"/>
                <a:chExt cx="50" cy="23"/>
              </a:xfrm>
            </p:grpSpPr>
            <p:sp>
              <p:nvSpPr>
                <p:cNvPr id="411885" name="Freeform 138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86" name="Freeform 1386"/>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87" name="Freeform 138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479" name="Freeform 1388"/>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80" name="Freeform 138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81" name="Freeform 1390"/>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82" name="Freeform 139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483" name="Group 1392"/>
              <p:cNvGrpSpPr>
                <a:grpSpLocks/>
              </p:cNvGrpSpPr>
              <p:nvPr/>
            </p:nvGrpSpPr>
            <p:grpSpPr bwMode="auto">
              <a:xfrm>
                <a:off x="872" y="3547"/>
                <a:ext cx="50" cy="23"/>
                <a:chOff x="872" y="3547"/>
                <a:chExt cx="50" cy="23"/>
              </a:xfrm>
            </p:grpSpPr>
            <p:sp>
              <p:nvSpPr>
                <p:cNvPr id="411882" name="Freeform 139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83" name="Freeform 1394"/>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84" name="Freeform 139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84" name="Group 1396"/>
              <p:cNvGrpSpPr>
                <a:grpSpLocks/>
              </p:cNvGrpSpPr>
              <p:nvPr/>
            </p:nvGrpSpPr>
            <p:grpSpPr bwMode="auto">
              <a:xfrm>
                <a:off x="885" y="3559"/>
                <a:ext cx="50" cy="23"/>
                <a:chOff x="885" y="3559"/>
                <a:chExt cx="50" cy="23"/>
              </a:xfrm>
            </p:grpSpPr>
            <p:sp>
              <p:nvSpPr>
                <p:cNvPr id="411879" name="Freeform 139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80" name="Freeform 1398"/>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81" name="Freeform 139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85" name="Group 1400"/>
              <p:cNvGrpSpPr>
                <a:grpSpLocks/>
              </p:cNvGrpSpPr>
              <p:nvPr/>
            </p:nvGrpSpPr>
            <p:grpSpPr bwMode="auto">
              <a:xfrm>
                <a:off x="898" y="3571"/>
                <a:ext cx="49" cy="23"/>
                <a:chOff x="898" y="3571"/>
                <a:chExt cx="49" cy="23"/>
              </a:xfrm>
            </p:grpSpPr>
            <p:sp>
              <p:nvSpPr>
                <p:cNvPr id="411876" name="Freeform 140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77" name="Freeform 1402"/>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78" name="Freeform 140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86" name="Group 1404"/>
              <p:cNvGrpSpPr>
                <a:grpSpLocks/>
              </p:cNvGrpSpPr>
              <p:nvPr/>
            </p:nvGrpSpPr>
            <p:grpSpPr bwMode="auto">
              <a:xfrm>
                <a:off x="911" y="3585"/>
                <a:ext cx="49" cy="23"/>
                <a:chOff x="911" y="3585"/>
                <a:chExt cx="49" cy="23"/>
              </a:xfrm>
            </p:grpSpPr>
            <p:sp>
              <p:nvSpPr>
                <p:cNvPr id="411873" name="Freeform 140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74" name="Freeform 1406"/>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75" name="Freeform 140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87" name="Group 1408"/>
              <p:cNvGrpSpPr>
                <a:grpSpLocks/>
              </p:cNvGrpSpPr>
              <p:nvPr/>
            </p:nvGrpSpPr>
            <p:grpSpPr bwMode="auto">
              <a:xfrm>
                <a:off x="923" y="3600"/>
                <a:ext cx="99" cy="73"/>
                <a:chOff x="923" y="3600"/>
                <a:chExt cx="99" cy="73"/>
              </a:xfrm>
            </p:grpSpPr>
            <p:grpSp>
              <p:nvGrpSpPr>
                <p:cNvPr id="411853" name="Group 1409"/>
                <p:cNvGrpSpPr>
                  <a:grpSpLocks/>
                </p:cNvGrpSpPr>
                <p:nvPr/>
              </p:nvGrpSpPr>
              <p:grpSpPr bwMode="auto">
                <a:xfrm>
                  <a:off x="923" y="3600"/>
                  <a:ext cx="49" cy="23"/>
                  <a:chOff x="923" y="3600"/>
                  <a:chExt cx="49" cy="23"/>
                </a:xfrm>
              </p:grpSpPr>
              <p:sp>
                <p:nvSpPr>
                  <p:cNvPr id="411870" name="Freeform 141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71" name="Freeform 1411"/>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72" name="Freeform 141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854" name="Group 1413"/>
                <p:cNvGrpSpPr>
                  <a:grpSpLocks/>
                </p:cNvGrpSpPr>
                <p:nvPr/>
              </p:nvGrpSpPr>
              <p:grpSpPr bwMode="auto">
                <a:xfrm>
                  <a:off x="935" y="3612"/>
                  <a:ext cx="48" cy="23"/>
                  <a:chOff x="935" y="3612"/>
                  <a:chExt cx="48" cy="23"/>
                </a:xfrm>
              </p:grpSpPr>
              <p:sp>
                <p:nvSpPr>
                  <p:cNvPr id="411867" name="Freeform 141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68" name="Freeform 1415"/>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69" name="Freeform 141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855" name="Group 1417"/>
                <p:cNvGrpSpPr>
                  <a:grpSpLocks/>
                </p:cNvGrpSpPr>
                <p:nvPr/>
              </p:nvGrpSpPr>
              <p:grpSpPr bwMode="auto">
                <a:xfrm>
                  <a:off x="947" y="3625"/>
                  <a:ext cx="50" cy="22"/>
                  <a:chOff x="947" y="3625"/>
                  <a:chExt cx="50" cy="22"/>
                </a:xfrm>
              </p:grpSpPr>
              <p:sp>
                <p:nvSpPr>
                  <p:cNvPr id="411864" name="Freeform 141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65" name="Freeform 1419"/>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66" name="Freeform 142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856" name="Group 1421"/>
                <p:cNvGrpSpPr>
                  <a:grpSpLocks/>
                </p:cNvGrpSpPr>
                <p:nvPr/>
              </p:nvGrpSpPr>
              <p:grpSpPr bwMode="auto">
                <a:xfrm>
                  <a:off x="960" y="3637"/>
                  <a:ext cx="50" cy="23"/>
                  <a:chOff x="960" y="3637"/>
                  <a:chExt cx="50" cy="23"/>
                </a:xfrm>
              </p:grpSpPr>
              <p:sp>
                <p:nvSpPr>
                  <p:cNvPr id="411861" name="Freeform 142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62" name="Freeform 1423"/>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63" name="Freeform 142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857" name="Group 1425"/>
                <p:cNvGrpSpPr>
                  <a:grpSpLocks/>
                </p:cNvGrpSpPr>
                <p:nvPr/>
              </p:nvGrpSpPr>
              <p:grpSpPr bwMode="auto">
                <a:xfrm>
                  <a:off x="973" y="3650"/>
                  <a:ext cx="49" cy="23"/>
                  <a:chOff x="973" y="3650"/>
                  <a:chExt cx="49" cy="23"/>
                </a:xfrm>
              </p:grpSpPr>
              <p:sp>
                <p:nvSpPr>
                  <p:cNvPr id="411858" name="Freeform 142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59" name="Freeform 1427"/>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60" name="Freeform 142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488" name="Group 1429"/>
              <p:cNvGrpSpPr>
                <a:grpSpLocks/>
              </p:cNvGrpSpPr>
              <p:nvPr/>
            </p:nvGrpSpPr>
            <p:grpSpPr bwMode="auto">
              <a:xfrm>
                <a:off x="985" y="3665"/>
                <a:ext cx="100" cy="73"/>
                <a:chOff x="985" y="3665"/>
                <a:chExt cx="100" cy="73"/>
              </a:xfrm>
            </p:grpSpPr>
            <p:grpSp>
              <p:nvGrpSpPr>
                <p:cNvPr id="411833" name="Group 1430"/>
                <p:cNvGrpSpPr>
                  <a:grpSpLocks/>
                </p:cNvGrpSpPr>
                <p:nvPr/>
              </p:nvGrpSpPr>
              <p:grpSpPr bwMode="auto">
                <a:xfrm>
                  <a:off x="985" y="3665"/>
                  <a:ext cx="50" cy="23"/>
                  <a:chOff x="985" y="3665"/>
                  <a:chExt cx="50" cy="23"/>
                </a:xfrm>
              </p:grpSpPr>
              <p:sp>
                <p:nvSpPr>
                  <p:cNvPr id="411850" name="Freeform 143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51" name="Freeform 1432"/>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52" name="Freeform 143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834" name="Group 1434"/>
                <p:cNvGrpSpPr>
                  <a:grpSpLocks/>
                </p:cNvGrpSpPr>
                <p:nvPr/>
              </p:nvGrpSpPr>
              <p:grpSpPr bwMode="auto">
                <a:xfrm>
                  <a:off x="997" y="3677"/>
                  <a:ext cx="49" cy="23"/>
                  <a:chOff x="997" y="3677"/>
                  <a:chExt cx="49" cy="23"/>
                </a:xfrm>
              </p:grpSpPr>
              <p:sp>
                <p:nvSpPr>
                  <p:cNvPr id="411847" name="Freeform 143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48" name="Freeform 1436"/>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49" name="Freeform 143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835" name="Group 1438"/>
                <p:cNvGrpSpPr>
                  <a:grpSpLocks/>
                </p:cNvGrpSpPr>
                <p:nvPr/>
              </p:nvGrpSpPr>
              <p:grpSpPr bwMode="auto">
                <a:xfrm>
                  <a:off x="1010" y="3690"/>
                  <a:ext cx="48" cy="23"/>
                  <a:chOff x="1010" y="3690"/>
                  <a:chExt cx="48" cy="23"/>
                </a:xfrm>
              </p:grpSpPr>
              <p:sp>
                <p:nvSpPr>
                  <p:cNvPr id="411844" name="Freeform 143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45" name="Freeform 1440"/>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46" name="Freeform 144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836" name="Group 1442"/>
                <p:cNvGrpSpPr>
                  <a:grpSpLocks/>
                </p:cNvGrpSpPr>
                <p:nvPr/>
              </p:nvGrpSpPr>
              <p:grpSpPr bwMode="auto">
                <a:xfrm>
                  <a:off x="1023" y="3703"/>
                  <a:ext cx="49" cy="22"/>
                  <a:chOff x="1023" y="3703"/>
                  <a:chExt cx="49" cy="22"/>
                </a:xfrm>
              </p:grpSpPr>
              <p:sp>
                <p:nvSpPr>
                  <p:cNvPr id="411841" name="Freeform 144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42" name="Freeform 1444"/>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43" name="Freeform 144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837" name="Group 1446"/>
                <p:cNvGrpSpPr>
                  <a:grpSpLocks/>
                </p:cNvGrpSpPr>
                <p:nvPr/>
              </p:nvGrpSpPr>
              <p:grpSpPr bwMode="auto">
                <a:xfrm>
                  <a:off x="1036" y="3716"/>
                  <a:ext cx="49" cy="22"/>
                  <a:chOff x="1036" y="3716"/>
                  <a:chExt cx="49" cy="22"/>
                </a:xfrm>
              </p:grpSpPr>
              <p:sp>
                <p:nvSpPr>
                  <p:cNvPr id="411838" name="Freeform 144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39" name="Freeform 1448"/>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40" name="Freeform 144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489" name="Group 1450"/>
              <p:cNvGrpSpPr>
                <a:grpSpLocks/>
              </p:cNvGrpSpPr>
              <p:nvPr/>
            </p:nvGrpSpPr>
            <p:grpSpPr bwMode="auto">
              <a:xfrm>
                <a:off x="1046" y="3727"/>
                <a:ext cx="49" cy="23"/>
                <a:chOff x="1046" y="3727"/>
                <a:chExt cx="49" cy="23"/>
              </a:xfrm>
            </p:grpSpPr>
            <p:sp>
              <p:nvSpPr>
                <p:cNvPr id="411830" name="Freeform 145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31" name="Freeform 1452"/>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32" name="Freeform 145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90" name="Group 1454"/>
              <p:cNvGrpSpPr>
                <a:grpSpLocks/>
              </p:cNvGrpSpPr>
              <p:nvPr/>
            </p:nvGrpSpPr>
            <p:grpSpPr bwMode="auto">
              <a:xfrm>
                <a:off x="1058" y="3739"/>
                <a:ext cx="50" cy="23"/>
                <a:chOff x="1058" y="3739"/>
                <a:chExt cx="50" cy="23"/>
              </a:xfrm>
            </p:grpSpPr>
            <p:sp>
              <p:nvSpPr>
                <p:cNvPr id="411827" name="Freeform 145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28" name="Freeform 1456"/>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29" name="Freeform 145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91" name="Group 1458"/>
              <p:cNvGrpSpPr>
                <a:grpSpLocks/>
              </p:cNvGrpSpPr>
              <p:nvPr/>
            </p:nvGrpSpPr>
            <p:grpSpPr bwMode="auto">
              <a:xfrm>
                <a:off x="1072" y="3753"/>
                <a:ext cx="48" cy="22"/>
                <a:chOff x="1072" y="3753"/>
                <a:chExt cx="48" cy="22"/>
              </a:xfrm>
            </p:grpSpPr>
            <p:sp>
              <p:nvSpPr>
                <p:cNvPr id="411824" name="Freeform 145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25" name="Freeform 1460"/>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26" name="Freeform 146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492" name="Freeform 146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93" name="Freeform 1463"/>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94" name="Freeform 146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495" name="Group 1465"/>
              <p:cNvGrpSpPr>
                <a:grpSpLocks/>
              </p:cNvGrpSpPr>
              <p:nvPr/>
            </p:nvGrpSpPr>
            <p:grpSpPr bwMode="auto">
              <a:xfrm>
                <a:off x="832" y="3547"/>
                <a:ext cx="49" cy="23"/>
                <a:chOff x="832" y="3547"/>
                <a:chExt cx="49" cy="23"/>
              </a:xfrm>
            </p:grpSpPr>
            <p:sp>
              <p:nvSpPr>
                <p:cNvPr id="411821" name="Freeform 146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22" name="Freeform 1467"/>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23" name="Freeform 146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96" name="Group 1469"/>
              <p:cNvGrpSpPr>
                <a:grpSpLocks/>
              </p:cNvGrpSpPr>
              <p:nvPr/>
            </p:nvGrpSpPr>
            <p:grpSpPr bwMode="auto">
              <a:xfrm>
                <a:off x="844" y="3560"/>
                <a:ext cx="49" cy="22"/>
                <a:chOff x="844" y="3560"/>
                <a:chExt cx="49" cy="22"/>
              </a:xfrm>
            </p:grpSpPr>
            <p:sp>
              <p:nvSpPr>
                <p:cNvPr id="411818" name="Freeform 147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19" name="Freeform 1471"/>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20" name="Freeform 147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97" name="Group 1473"/>
              <p:cNvGrpSpPr>
                <a:grpSpLocks/>
              </p:cNvGrpSpPr>
              <p:nvPr/>
            </p:nvGrpSpPr>
            <p:grpSpPr bwMode="auto">
              <a:xfrm>
                <a:off x="857" y="3572"/>
                <a:ext cx="50" cy="23"/>
                <a:chOff x="857" y="3572"/>
                <a:chExt cx="50" cy="23"/>
              </a:xfrm>
            </p:grpSpPr>
            <p:sp>
              <p:nvSpPr>
                <p:cNvPr id="411815" name="Freeform 147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16" name="Freeform 1475"/>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17" name="Freeform 147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98" name="Group 1477"/>
              <p:cNvGrpSpPr>
                <a:grpSpLocks/>
              </p:cNvGrpSpPr>
              <p:nvPr/>
            </p:nvGrpSpPr>
            <p:grpSpPr bwMode="auto">
              <a:xfrm>
                <a:off x="870" y="3585"/>
                <a:ext cx="48" cy="23"/>
                <a:chOff x="870" y="3585"/>
                <a:chExt cx="48" cy="23"/>
              </a:xfrm>
            </p:grpSpPr>
            <p:sp>
              <p:nvSpPr>
                <p:cNvPr id="411812" name="Freeform 147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13" name="Freeform 1479"/>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14" name="Freeform 148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99" name="Group 1481"/>
              <p:cNvGrpSpPr>
                <a:grpSpLocks/>
              </p:cNvGrpSpPr>
              <p:nvPr/>
            </p:nvGrpSpPr>
            <p:grpSpPr bwMode="auto">
              <a:xfrm>
                <a:off x="882" y="3600"/>
                <a:ext cx="100" cy="73"/>
                <a:chOff x="882" y="3600"/>
                <a:chExt cx="100" cy="73"/>
              </a:xfrm>
            </p:grpSpPr>
            <p:grpSp>
              <p:nvGrpSpPr>
                <p:cNvPr id="411792" name="Group 1482"/>
                <p:cNvGrpSpPr>
                  <a:grpSpLocks/>
                </p:cNvGrpSpPr>
                <p:nvPr/>
              </p:nvGrpSpPr>
              <p:grpSpPr bwMode="auto">
                <a:xfrm>
                  <a:off x="882" y="3600"/>
                  <a:ext cx="49" cy="23"/>
                  <a:chOff x="882" y="3600"/>
                  <a:chExt cx="49" cy="23"/>
                </a:xfrm>
              </p:grpSpPr>
              <p:sp>
                <p:nvSpPr>
                  <p:cNvPr id="411809" name="Freeform 148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10" name="Freeform 1484"/>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11" name="Freeform 148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93" name="Group 1486"/>
                <p:cNvGrpSpPr>
                  <a:grpSpLocks/>
                </p:cNvGrpSpPr>
                <p:nvPr/>
              </p:nvGrpSpPr>
              <p:grpSpPr bwMode="auto">
                <a:xfrm>
                  <a:off x="894" y="3612"/>
                  <a:ext cx="49" cy="23"/>
                  <a:chOff x="894" y="3612"/>
                  <a:chExt cx="49" cy="23"/>
                </a:xfrm>
              </p:grpSpPr>
              <p:sp>
                <p:nvSpPr>
                  <p:cNvPr id="411806" name="Freeform 148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07" name="Freeform 1488"/>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08" name="Freeform 148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94" name="Group 1490"/>
                <p:cNvGrpSpPr>
                  <a:grpSpLocks/>
                </p:cNvGrpSpPr>
                <p:nvPr/>
              </p:nvGrpSpPr>
              <p:grpSpPr bwMode="auto">
                <a:xfrm>
                  <a:off x="907" y="3625"/>
                  <a:ext cx="49" cy="23"/>
                  <a:chOff x="907" y="3625"/>
                  <a:chExt cx="49" cy="23"/>
                </a:xfrm>
              </p:grpSpPr>
              <p:sp>
                <p:nvSpPr>
                  <p:cNvPr id="411803" name="Freeform 149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04" name="Freeform 1492"/>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05" name="Freeform 149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95" name="Group 1494"/>
                <p:cNvGrpSpPr>
                  <a:grpSpLocks/>
                </p:cNvGrpSpPr>
                <p:nvPr/>
              </p:nvGrpSpPr>
              <p:grpSpPr bwMode="auto">
                <a:xfrm>
                  <a:off x="919" y="3638"/>
                  <a:ext cx="49" cy="22"/>
                  <a:chOff x="919" y="3638"/>
                  <a:chExt cx="49" cy="22"/>
                </a:xfrm>
              </p:grpSpPr>
              <p:sp>
                <p:nvSpPr>
                  <p:cNvPr id="411800" name="Freeform 149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01" name="Freeform 1496"/>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802" name="Freeform 149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96" name="Group 1498"/>
                <p:cNvGrpSpPr>
                  <a:grpSpLocks/>
                </p:cNvGrpSpPr>
                <p:nvPr/>
              </p:nvGrpSpPr>
              <p:grpSpPr bwMode="auto">
                <a:xfrm>
                  <a:off x="932" y="3651"/>
                  <a:ext cx="50" cy="22"/>
                  <a:chOff x="932" y="3651"/>
                  <a:chExt cx="50" cy="22"/>
                </a:xfrm>
              </p:grpSpPr>
              <p:sp>
                <p:nvSpPr>
                  <p:cNvPr id="411797" name="Freeform 149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98" name="Freeform 1500"/>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99" name="Freeform 150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500" name="Group 1502"/>
              <p:cNvGrpSpPr>
                <a:grpSpLocks/>
              </p:cNvGrpSpPr>
              <p:nvPr/>
            </p:nvGrpSpPr>
            <p:grpSpPr bwMode="auto">
              <a:xfrm>
                <a:off x="944" y="3665"/>
                <a:ext cx="99" cy="74"/>
                <a:chOff x="944" y="3665"/>
                <a:chExt cx="99" cy="74"/>
              </a:xfrm>
            </p:grpSpPr>
            <p:grpSp>
              <p:nvGrpSpPr>
                <p:cNvPr id="411772" name="Group 1503"/>
                <p:cNvGrpSpPr>
                  <a:grpSpLocks/>
                </p:cNvGrpSpPr>
                <p:nvPr/>
              </p:nvGrpSpPr>
              <p:grpSpPr bwMode="auto">
                <a:xfrm>
                  <a:off x="944" y="3665"/>
                  <a:ext cx="49" cy="23"/>
                  <a:chOff x="944" y="3665"/>
                  <a:chExt cx="49" cy="23"/>
                </a:xfrm>
              </p:grpSpPr>
              <p:sp>
                <p:nvSpPr>
                  <p:cNvPr id="411789" name="Freeform 150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90" name="Freeform 1505"/>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91" name="Freeform 150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73" name="Group 1507"/>
                <p:cNvGrpSpPr>
                  <a:grpSpLocks/>
                </p:cNvGrpSpPr>
                <p:nvPr/>
              </p:nvGrpSpPr>
              <p:grpSpPr bwMode="auto">
                <a:xfrm>
                  <a:off x="957" y="3678"/>
                  <a:ext cx="48" cy="23"/>
                  <a:chOff x="957" y="3678"/>
                  <a:chExt cx="48" cy="23"/>
                </a:xfrm>
              </p:grpSpPr>
              <p:sp>
                <p:nvSpPr>
                  <p:cNvPr id="411786" name="Freeform 150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87" name="Freeform 1509"/>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88" name="Freeform 151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74" name="Group 1511"/>
                <p:cNvGrpSpPr>
                  <a:grpSpLocks/>
                </p:cNvGrpSpPr>
                <p:nvPr/>
              </p:nvGrpSpPr>
              <p:grpSpPr bwMode="auto">
                <a:xfrm>
                  <a:off x="969" y="3690"/>
                  <a:ext cx="49" cy="23"/>
                  <a:chOff x="969" y="3690"/>
                  <a:chExt cx="49" cy="23"/>
                </a:xfrm>
              </p:grpSpPr>
              <p:sp>
                <p:nvSpPr>
                  <p:cNvPr id="411783" name="Freeform 151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84" name="Freeform 1513"/>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85" name="Freeform 151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75" name="Group 1515"/>
                <p:cNvGrpSpPr>
                  <a:grpSpLocks/>
                </p:cNvGrpSpPr>
                <p:nvPr/>
              </p:nvGrpSpPr>
              <p:grpSpPr bwMode="auto">
                <a:xfrm>
                  <a:off x="982" y="3703"/>
                  <a:ext cx="49" cy="23"/>
                  <a:chOff x="982" y="3703"/>
                  <a:chExt cx="49" cy="23"/>
                </a:xfrm>
              </p:grpSpPr>
              <p:sp>
                <p:nvSpPr>
                  <p:cNvPr id="411780" name="Freeform 151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81" name="Freeform 1517"/>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82" name="Freeform 151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76" name="Group 1519"/>
                <p:cNvGrpSpPr>
                  <a:grpSpLocks/>
                </p:cNvGrpSpPr>
                <p:nvPr/>
              </p:nvGrpSpPr>
              <p:grpSpPr bwMode="auto">
                <a:xfrm>
                  <a:off x="995" y="3716"/>
                  <a:ext cx="48" cy="23"/>
                  <a:chOff x="995" y="3716"/>
                  <a:chExt cx="48" cy="23"/>
                </a:xfrm>
              </p:grpSpPr>
              <p:sp>
                <p:nvSpPr>
                  <p:cNvPr id="411777" name="Freeform 152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78" name="Freeform 1521"/>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79" name="Freeform 152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501" name="Group 1523"/>
              <p:cNvGrpSpPr>
                <a:grpSpLocks/>
              </p:cNvGrpSpPr>
              <p:nvPr/>
            </p:nvGrpSpPr>
            <p:grpSpPr bwMode="auto">
              <a:xfrm>
                <a:off x="1005" y="3727"/>
                <a:ext cx="49" cy="23"/>
                <a:chOff x="1005" y="3727"/>
                <a:chExt cx="49" cy="23"/>
              </a:xfrm>
            </p:grpSpPr>
            <p:sp>
              <p:nvSpPr>
                <p:cNvPr id="411769" name="Freeform 152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70" name="Freeform 1525"/>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71" name="Freeform 152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02" name="Group 1527"/>
              <p:cNvGrpSpPr>
                <a:grpSpLocks/>
              </p:cNvGrpSpPr>
              <p:nvPr/>
            </p:nvGrpSpPr>
            <p:grpSpPr bwMode="auto">
              <a:xfrm>
                <a:off x="1018" y="3740"/>
                <a:ext cx="49" cy="22"/>
                <a:chOff x="1018" y="3740"/>
                <a:chExt cx="49" cy="22"/>
              </a:xfrm>
            </p:grpSpPr>
            <p:sp>
              <p:nvSpPr>
                <p:cNvPr id="411766" name="Freeform 152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67" name="Freeform 1529"/>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68" name="Freeform 153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03" name="Group 1531"/>
              <p:cNvGrpSpPr>
                <a:grpSpLocks/>
              </p:cNvGrpSpPr>
              <p:nvPr/>
            </p:nvGrpSpPr>
            <p:grpSpPr bwMode="auto">
              <a:xfrm>
                <a:off x="1030" y="3753"/>
                <a:ext cx="49" cy="23"/>
                <a:chOff x="1030" y="3753"/>
                <a:chExt cx="49" cy="23"/>
              </a:xfrm>
            </p:grpSpPr>
            <p:sp>
              <p:nvSpPr>
                <p:cNvPr id="411763" name="Freeform 153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64" name="Freeform 1533"/>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65" name="Freeform 153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504" name="Freeform 153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05" name="Freeform 1536"/>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06" name="Freeform 153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507" name="Group 1538"/>
              <p:cNvGrpSpPr>
                <a:grpSpLocks/>
              </p:cNvGrpSpPr>
              <p:nvPr/>
            </p:nvGrpSpPr>
            <p:grpSpPr bwMode="auto">
              <a:xfrm>
                <a:off x="790" y="3547"/>
                <a:ext cx="49" cy="23"/>
                <a:chOff x="790" y="3547"/>
                <a:chExt cx="49" cy="23"/>
              </a:xfrm>
            </p:grpSpPr>
            <p:sp>
              <p:nvSpPr>
                <p:cNvPr id="411760" name="Freeform 153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61" name="Freeform 1540"/>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62" name="Freeform 154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08" name="Group 1542"/>
              <p:cNvGrpSpPr>
                <a:grpSpLocks/>
              </p:cNvGrpSpPr>
              <p:nvPr/>
            </p:nvGrpSpPr>
            <p:grpSpPr bwMode="auto">
              <a:xfrm>
                <a:off x="803" y="3560"/>
                <a:ext cx="49" cy="22"/>
                <a:chOff x="803" y="3560"/>
                <a:chExt cx="49" cy="22"/>
              </a:xfrm>
            </p:grpSpPr>
            <p:sp>
              <p:nvSpPr>
                <p:cNvPr id="411757" name="Freeform 154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58" name="Freeform 1544"/>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59" name="Freeform 154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09" name="Group 1546"/>
              <p:cNvGrpSpPr>
                <a:grpSpLocks/>
              </p:cNvGrpSpPr>
              <p:nvPr/>
            </p:nvGrpSpPr>
            <p:grpSpPr bwMode="auto">
              <a:xfrm>
                <a:off x="815" y="3572"/>
                <a:ext cx="50" cy="23"/>
                <a:chOff x="815" y="3572"/>
                <a:chExt cx="50" cy="23"/>
              </a:xfrm>
            </p:grpSpPr>
            <p:sp>
              <p:nvSpPr>
                <p:cNvPr id="411754" name="Freeform 154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55" name="Freeform 1548"/>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56" name="Freeform 154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10" name="Group 1550"/>
              <p:cNvGrpSpPr>
                <a:grpSpLocks/>
              </p:cNvGrpSpPr>
              <p:nvPr/>
            </p:nvGrpSpPr>
            <p:grpSpPr bwMode="auto">
              <a:xfrm>
                <a:off x="828" y="3585"/>
                <a:ext cx="49" cy="23"/>
                <a:chOff x="828" y="3585"/>
                <a:chExt cx="49" cy="23"/>
              </a:xfrm>
            </p:grpSpPr>
            <p:sp>
              <p:nvSpPr>
                <p:cNvPr id="411751" name="Freeform 155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52" name="Freeform 1552"/>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53" name="Freeform 155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11" name="Group 1554"/>
              <p:cNvGrpSpPr>
                <a:grpSpLocks/>
              </p:cNvGrpSpPr>
              <p:nvPr/>
            </p:nvGrpSpPr>
            <p:grpSpPr bwMode="auto">
              <a:xfrm>
                <a:off x="840" y="3600"/>
                <a:ext cx="100" cy="73"/>
                <a:chOff x="840" y="3600"/>
                <a:chExt cx="100" cy="73"/>
              </a:xfrm>
            </p:grpSpPr>
            <p:grpSp>
              <p:nvGrpSpPr>
                <p:cNvPr id="411731" name="Group 1555"/>
                <p:cNvGrpSpPr>
                  <a:grpSpLocks/>
                </p:cNvGrpSpPr>
                <p:nvPr/>
              </p:nvGrpSpPr>
              <p:grpSpPr bwMode="auto">
                <a:xfrm>
                  <a:off x="840" y="3600"/>
                  <a:ext cx="49" cy="23"/>
                  <a:chOff x="840" y="3600"/>
                  <a:chExt cx="49" cy="23"/>
                </a:xfrm>
              </p:grpSpPr>
              <p:sp>
                <p:nvSpPr>
                  <p:cNvPr id="411748" name="Freeform 155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49" name="Freeform 1557"/>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50" name="Freeform 155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32" name="Group 1559"/>
                <p:cNvGrpSpPr>
                  <a:grpSpLocks/>
                </p:cNvGrpSpPr>
                <p:nvPr/>
              </p:nvGrpSpPr>
              <p:grpSpPr bwMode="auto">
                <a:xfrm>
                  <a:off x="853" y="3612"/>
                  <a:ext cx="48" cy="23"/>
                  <a:chOff x="853" y="3612"/>
                  <a:chExt cx="48" cy="23"/>
                </a:xfrm>
              </p:grpSpPr>
              <p:sp>
                <p:nvSpPr>
                  <p:cNvPr id="411745" name="Freeform 156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46" name="Freeform 1561"/>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47" name="Freeform 156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33" name="Group 1563"/>
                <p:cNvGrpSpPr>
                  <a:grpSpLocks/>
                </p:cNvGrpSpPr>
                <p:nvPr/>
              </p:nvGrpSpPr>
              <p:grpSpPr bwMode="auto">
                <a:xfrm>
                  <a:off x="865" y="3625"/>
                  <a:ext cx="49" cy="23"/>
                  <a:chOff x="865" y="3625"/>
                  <a:chExt cx="49" cy="23"/>
                </a:xfrm>
              </p:grpSpPr>
              <p:sp>
                <p:nvSpPr>
                  <p:cNvPr id="411742" name="Freeform 156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43" name="Freeform 1565"/>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44" name="Freeform 156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34" name="Group 1567"/>
                <p:cNvGrpSpPr>
                  <a:grpSpLocks/>
                </p:cNvGrpSpPr>
                <p:nvPr/>
              </p:nvGrpSpPr>
              <p:grpSpPr bwMode="auto">
                <a:xfrm>
                  <a:off x="878" y="3638"/>
                  <a:ext cx="49" cy="22"/>
                  <a:chOff x="878" y="3638"/>
                  <a:chExt cx="49" cy="22"/>
                </a:xfrm>
              </p:grpSpPr>
              <p:sp>
                <p:nvSpPr>
                  <p:cNvPr id="411739" name="Freeform 156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40" name="Freeform 1569"/>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41" name="Freeform 157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35" name="Group 1571"/>
                <p:cNvGrpSpPr>
                  <a:grpSpLocks/>
                </p:cNvGrpSpPr>
                <p:nvPr/>
              </p:nvGrpSpPr>
              <p:grpSpPr bwMode="auto">
                <a:xfrm>
                  <a:off x="890" y="3651"/>
                  <a:ext cx="50" cy="22"/>
                  <a:chOff x="890" y="3651"/>
                  <a:chExt cx="50" cy="22"/>
                </a:xfrm>
              </p:grpSpPr>
              <p:sp>
                <p:nvSpPr>
                  <p:cNvPr id="411736" name="Freeform 157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37" name="Freeform 1573"/>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38" name="Freeform 157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512" name="Group 1575"/>
              <p:cNvGrpSpPr>
                <a:grpSpLocks/>
              </p:cNvGrpSpPr>
              <p:nvPr/>
            </p:nvGrpSpPr>
            <p:grpSpPr bwMode="auto">
              <a:xfrm>
                <a:off x="903" y="3665"/>
                <a:ext cx="99" cy="74"/>
                <a:chOff x="903" y="3665"/>
                <a:chExt cx="99" cy="74"/>
              </a:xfrm>
            </p:grpSpPr>
            <p:grpSp>
              <p:nvGrpSpPr>
                <p:cNvPr id="411711" name="Group 1576"/>
                <p:cNvGrpSpPr>
                  <a:grpSpLocks/>
                </p:cNvGrpSpPr>
                <p:nvPr/>
              </p:nvGrpSpPr>
              <p:grpSpPr bwMode="auto">
                <a:xfrm>
                  <a:off x="903" y="3665"/>
                  <a:ext cx="49" cy="23"/>
                  <a:chOff x="903" y="3665"/>
                  <a:chExt cx="49" cy="23"/>
                </a:xfrm>
              </p:grpSpPr>
              <p:sp>
                <p:nvSpPr>
                  <p:cNvPr id="411728" name="Freeform 157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29" name="Freeform 1578"/>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30" name="Freeform 157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12" name="Group 1580"/>
                <p:cNvGrpSpPr>
                  <a:grpSpLocks/>
                </p:cNvGrpSpPr>
                <p:nvPr/>
              </p:nvGrpSpPr>
              <p:grpSpPr bwMode="auto">
                <a:xfrm>
                  <a:off x="914" y="3678"/>
                  <a:ext cx="49" cy="23"/>
                  <a:chOff x="914" y="3678"/>
                  <a:chExt cx="49" cy="23"/>
                </a:xfrm>
              </p:grpSpPr>
              <p:sp>
                <p:nvSpPr>
                  <p:cNvPr id="411725" name="Freeform 158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26" name="Freeform 1582"/>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27" name="Freeform 158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13" name="Group 1584"/>
                <p:cNvGrpSpPr>
                  <a:grpSpLocks/>
                </p:cNvGrpSpPr>
                <p:nvPr/>
              </p:nvGrpSpPr>
              <p:grpSpPr bwMode="auto">
                <a:xfrm>
                  <a:off x="928" y="3690"/>
                  <a:ext cx="48" cy="23"/>
                  <a:chOff x="928" y="3690"/>
                  <a:chExt cx="48" cy="23"/>
                </a:xfrm>
              </p:grpSpPr>
              <p:sp>
                <p:nvSpPr>
                  <p:cNvPr id="411722" name="Freeform 158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23" name="Freeform 1586"/>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24" name="Freeform 158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14" name="Group 1588"/>
                <p:cNvGrpSpPr>
                  <a:grpSpLocks/>
                </p:cNvGrpSpPr>
                <p:nvPr/>
              </p:nvGrpSpPr>
              <p:grpSpPr bwMode="auto">
                <a:xfrm>
                  <a:off x="940" y="3703"/>
                  <a:ext cx="49" cy="23"/>
                  <a:chOff x="940" y="3703"/>
                  <a:chExt cx="49" cy="23"/>
                </a:xfrm>
              </p:grpSpPr>
              <p:sp>
                <p:nvSpPr>
                  <p:cNvPr id="411719" name="Freeform 158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20" name="Freeform 1590"/>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21" name="Freeform 159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715" name="Group 1592"/>
                <p:cNvGrpSpPr>
                  <a:grpSpLocks/>
                </p:cNvGrpSpPr>
                <p:nvPr/>
              </p:nvGrpSpPr>
              <p:grpSpPr bwMode="auto">
                <a:xfrm>
                  <a:off x="953" y="3716"/>
                  <a:ext cx="49" cy="23"/>
                  <a:chOff x="953" y="3716"/>
                  <a:chExt cx="49" cy="23"/>
                </a:xfrm>
              </p:grpSpPr>
              <p:sp>
                <p:nvSpPr>
                  <p:cNvPr id="411716" name="Freeform 159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17" name="Freeform 1594"/>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18" name="Freeform 159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513" name="Group 1596"/>
              <p:cNvGrpSpPr>
                <a:grpSpLocks/>
              </p:cNvGrpSpPr>
              <p:nvPr/>
            </p:nvGrpSpPr>
            <p:grpSpPr bwMode="auto">
              <a:xfrm>
                <a:off x="963" y="3727"/>
                <a:ext cx="49" cy="23"/>
                <a:chOff x="963" y="3727"/>
                <a:chExt cx="49" cy="23"/>
              </a:xfrm>
            </p:grpSpPr>
            <p:sp>
              <p:nvSpPr>
                <p:cNvPr id="411708" name="Freeform 159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09" name="Freeform 1598"/>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10" name="Freeform 159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14" name="Group 1600"/>
              <p:cNvGrpSpPr>
                <a:grpSpLocks/>
              </p:cNvGrpSpPr>
              <p:nvPr/>
            </p:nvGrpSpPr>
            <p:grpSpPr bwMode="auto">
              <a:xfrm>
                <a:off x="976" y="3740"/>
                <a:ext cx="50" cy="22"/>
                <a:chOff x="976" y="3740"/>
                <a:chExt cx="50" cy="22"/>
              </a:xfrm>
            </p:grpSpPr>
            <p:sp>
              <p:nvSpPr>
                <p:cNvPr id="411705" name="Freeform 160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06" name="Freeform 1602"/>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07" name="Freeform 160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15" name="Group 1604"/>
              <p:cNvGrpSpPr>
                <a:grpSpLocks/>
              </p:cNvGrpSpPr>
              <p:nvPr/>
            </p:nvGrpSpPr>
            <p:grpSpPr bwMode="auto">
              <a:xfrm>
                <a:off x="761" y="3560"/>
                <a:ext cx="50" cy="22"/>
                <a:chOff x="761" y="3560"/>
                <a:chExt cx="50" cy="22"/>
              </a:xfrm>
            </p:grpSpPr>
            <p:sp>
              <p:nvSpPr>
                <p:cNvPr id="411702" name="Freeform 160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03" name="Freeform 1606"/>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04" name="Freeform 160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16" name="Group 1608"/>
              <p:cNvGrpSpPr>
                <a:grpSpLocks/>
              </p:cNvGrpSpPr>
              <p:nvPr/>
            </p:nvGrpSpPr>
            <p:grpSpPr bwMode="auto">
              <a:xfrm>
                <a:off x="774" y="3572"/>
                <a:ext cx="49" cy="23"/>
                <a:chOff x="774" y="3572"/>
                <a:chExt cx="49" cy="23"/>
              </a:xfrm>
            </p:grpSpPr>
            <p:sp>
              <p:nvSpPr>
                <p:cNvPr id="411699" name="Freeform 160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00" name="Freeform 1610"/>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701" name="Freeform 161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17" name="Group 1612"/>
              <p:cNvGrpSpPr>
                <a:grpSpLocks/>
              </p:cNvGrpSpPr>
              <p:nvPr/>
            </p:nvGrpSpPr>
            <p:grpSpPr bwMode="auto">
              <a:xfrm>
                <a:off x="787" y="3585"/>
                <a:ext cx="49" cy="23"/>
                <a:chOff x="787" y="3585"/>
                <a:chExt cx="49" cy="23"/>
              </a:xfrm>
            </p:grpSpPr>
            <p:sp>
              <p:nvSpPr>
                <p:cNvPr id="411696" name="Freeform 161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97" name="Freeform 1614"/>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98" name="Freeform 161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18" name="Group 1616"/>
              <p:cNvGrpSpPr>
                <a:grpSpLocks/>
              </p:cNvGrpSpPr>
              <p:nvPr/>
            </p:nvGrpSpPr>
            <p:grpSpPr bwMode="auto">
              <a:xfrm>
                <a:off x="799" y="3600"/>
                <a:ext cx="99" cy="73"/>
                <a:chOff x="799" y="3600"/>
                <a:chExt cx="99" cy="73"/>
              </a:xfrm>
            </p:grpSpPr>
            <p:grpSp>
              <p:nvGrpSpPr>
                <p:cNvPr id="411676" name="Group 1617"/>
                <p:cNvGrpSpPr>
                  <a:grpSpLocks/>
                </p:cNvGrpSpPr>
                <p:nvPr/>
              </p:nvGrpSpPr>
              <p:grpSpPr bwMode="auto">
                <a:xfrm>
                  <a:off x="799" y="3600"/>
                  <a:ext cx="48" cy="23"/>
                  <a:chOff x="799" y="3600"/>
                  <a:chExt cx="48" cy="23"/>
                </a:xfrm>
              </p:grpSpPr>
              <p:sp>
                <p:nvSpPr>
                  <p:cNvPr id="411693" name="Freeform 161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94" name="Freeform 1619"/>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95" name="Freeform 162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77" name="Group 1621"/>
                <p:cNvGrpSpPr>
                  <a:grpSpLocks/>
                </p:cNvGrpSpPr>
                <p:nvPr/>
              </p:nvGrpSpPr>
              <p:grpSpPr bwMode="auto">
                <a:xfrm>
                  <a:off x="811" y="3612"/>
                  <a:ext cx="48" cy="23"/>
                  <a:chOff x="811" y="3612"/>
                  <a:chExt cx="48" cy="23"/>
                </a:xfrm>
              </p:grpSpPr>
              <p:sp>
                <p:nvSpPr>
                  <p:cNvPr id="411690" name="Freeform 162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91" name="Freeform 1623"/>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92" name="Freeform 162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78" name="Group 1625"/>
                <p:cNvGrpSpPr>
                  <a:grpSpLocks/>
                </p:cNvGrpSpPr>
                <p:nvPr/>
              </p:nvGrpSpPr>
              <p:grpSpPr bwMode="auto">
                <a:xfrm>
                  <a:off x="823" y="3625"/>
                  <a:ext cx="49" cy="23"/>
                  <a:chOff x="823" y="3625"/>
                  <a:chExt cx="49" cy="23"/>
                </a:xfrm>
              </p:grpSpPr>
              <p:sp>
                <p:nvSpPr>
                  <p:cNvPr id="411687" name="Freeform 162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88" name="Freeform 1627"/>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89" name="Freeform 162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79" name="Group 1629"/>
                <p:cNvGrpSpPr>
                  <a:grpSpLocks/>
                </p:cNvGrpSpPr>
                <p:nvPr/>
              </p:nvGrpSpPr>
              <p:grpSpPr bwMode="auto">
                <a:xfrm>
                  <a:off x="836" y="3638"/>
                  <a:ext cx="50" cy="22"/>
                  <a:chOff x="836" y="3638"/>
                  <a:chExt cx="50" cy="22"/>
                </a:xfrm>
              </p:grpSpPr>
              <p:sp>
                <p:nvSpPr>
                  <p:cNvPr id="411684" name="Freeform 163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85" name="Freeform 1631"/>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86" name="Freeform 163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80" name="Group 1633"/>
                <p:cNvGrpSpPr>
                  <a:grpSpLocks/>
                </p:cNvGrpSpPr>
                <p:nvPr/>
              </p:nvGrpSpPr>
              <p:grpSpPr bwMode="auto">
                <a:xfrm>
                  <a:off x="849" y="3651"/>
                  <a:ext cx="49" cy="22"/>
                  <a:chOff x="849" y="3651"/>
                  <a:chExt cx="49" cy="22"/>
                </a:xfrm>
              </p:grpSpPr>
              <p:sp>
                <p:nvSpPr>
                  <p:cNvPr id="411681" name="Freeform 163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82" name="Freeform 1635"/>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83" name="Freeform 163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519" name="Group 1637"/>
              <p:cNvGrpSpPr>
                <a:grpSpLocks/>
              </p:cNvGrpSpPr>
              <p:nvPr/>
            </p:nvGrpSpPr>
            <p:grpSpPr bwMode="auto">
              <a:xfrm>
                <a:off x="861" y="3665"/>
                <a:ext cx="99" cy="74"/>
                <a:chOff x="861" y="3665"/>
                <a:chExt cx="99" cy="74"/>
              </a:xfrm>
            </p:grpSpPr>
            <p:grpSp>
              <p:nvGrpSpPr>
                <p:cNvPr id="411656" name="Group 1638"/>
                <p:cNvGrpSpPr>
                  <a:grpSpLocks/>
                </p:cNvGrpSpPr>
                <p:nvPr/>
              </p:nvGrpSpPr>
              <p:grpSpPr bwMode="auto">
                <a:xfrm>
                  <a:off x="861" y="3665"/>
                  <a:ext cx="50" cy="23"/>
                  <a:chOff x="861" y="3665"/>
                  <a:chExt cx="50" cy="23"/>
                </a:xfrm>
              </p:grpSpPr>
              <p:sp>
                <p:nvSpPr>
                  <p:cNvPr id="411673" name="Freeform 163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74" name="Freeform 1640"/>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75" name="Freeform 164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57" name="Group 1642"/>
                <p:cNvGrpSpPr>
                  <a:grpSpLocks/>
                </p:cNvGrpSpPr>
                <p:nvPr/>
              </p:nvGrpSpPr>
              <p:grpSpPr bwMode="auto">
                <a:xfrm>
                  <a:off x="873" y="3678"/>
                  <a:ext cx="49" cy="23"/>
                  <a:chOff x="873" y="3678"/>
                  <a:chExt cx="49" cy="23"/>
                </a:xfrm>
              </p:grpSpPr>
              <p:sp>
                <p:nvSpPr>
                  <p:cNvPr id="411670" name="Freeform 164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71" name="Freeform 1644"/>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72" name="Freeform 164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58" name="Group 1646"/>
                <p:cNvGrpSpPr>
                  <a:grpSpLocks/>
                </p:cNvGrpSpPr>
                <p:nvPr/>
              </p:nvGrpSpPr>
              <p:grpSpPr bwMode="auto">
                <a:xfrm>
                  <a:off x="886" y="3690"/>
                  <a:ext cx="49" cy="23"/>
                  <a:chOff x="886" y="3690"/>
                  <a:chExt cx="49" cy="23"/>
                </a:xfrm>
              </p:grpSpPr>
              <p:sp>
                <p:nvSpPr>
                  <p:cNvPr id="411667" name="Freeform 164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68" name="Freeform 1648"/>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69" name="Freeform 164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59" name="Group 1650"/>
                <p:cNvGrpSpPr>
                  <a:grpSpLocks/>
                </p:cNvGrpSpPr>
                <p:nvPr/>
              </p:nvGrpSpPr>
              <p:grpSpPr bwMode="auto">
                <a:xfrm>
                  <a:off x="899" y="3703"/>
                  <a:ext cx="48" cy="23"/>
                  <a:chOff x="899" y="3703"/>
                  <a:chExt cx="48" cy="23"/>
                </a:xfrm>
              </p:grpSpPr>
              <p:sp>
                <p:nvSpPr>
                  <p:cNvPr id="411664" name="Freeform 165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65" name="Freeform 1652"/>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66" name="Freeform 165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60" name="Group 1654"/>
                <p:cNvGrpSpPr>
                  <a:grpSpLocks/>
                </p:cNvGrpSpPr>
                <p:nvPr/>
              </p:nvGrpSpPr>
              <p:grpSpPr bwMode="auto">
                <a:xfrm>
                  <a:off x="912" y="3716"/>
                  <a:ext cx="48" cy="23"/>
                  <a:chOff x="912" y="3716"/>
                  <a:chExt cx="48" cy="23"/>
                </a:xfrm>
              </p:grpSpPr>
              <p:sp>
                <p:nvSpPr>
                  <p:cNvPr id="411661" name="Freeform 165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62" name="Freeform 1656"/>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63" name="Freeform 165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520" name="Group 1658"/>
              <p:cNvGrpSpPr>
                <a:grpSpLocks/>
              </p:cNvGrpSpPr>
              <p:nvPr/>
            </p:nvGrpSpPr>
            <p:grpSpPr bwMode="auto">
              <a:xfrm>
                <a:off x="922" y="3727"/>
                <a:ext cx="49" cy="23"/>
                <a:chOff x="922" y="3727"/>
                <a:chExt cx="49" cy="23"/>
              </a:xfrm>
            </p:grpSpPr>
            <p:sp>
              <p:nvSpPr>
                <p:cNvPr id="411653" name="Freeform 165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54" name="Freeform 1660"/>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55" name="Freeform 166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21" name="Group 1662"/>
              <p:cNvGrpSpPr>
                <a:grpSpLocks/>
              </p:cNvGrpSpPr>
              <p:nvPr/>
            </p:nvGrpSpPr>
            <p:grpSpPr bwMode="auto">
              <a:xfrm>
                <a:off x="895" y="3526"/>
                <a:ext cx="44" cy="23"/>
                <a:chOff x="895" y="3526"/>
                <a:chExt cx="44" cy="23"/>
              </a:xfrm>
            </p:grpSpPr>
            <p:sp>
              <p:nvSpPr>
                <p:cNvPr id="411650" name="Freeform 166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51" name="Freeform 1664"/>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52" name="Freeform 1665"/>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22" name="Group 1666"/>
              <p:cNvGrpSpPr>
                <a:grpSpLocks/>
              </p:cNvGrpSpPr>
              <p:nvPr/>
            </p:nvGrpSpPr>
            <p:grpSpPr bwMode="auto">
              <a:xfrm>
                <a:off x="907" y="3540"/>
                <a:ext cx="45" cy="22"/>
                <a:chOff x="907" y="3540"/>
                <a:chExt cx="45" cy="22"/>
              </a:xfrm>
            </p:grpSpPr>
            <p:sp>
              <p:nvSpPr>
                <p:cNvPr id="411647" name="Freeform 166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48" name="Freeform 1668"/>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49" name="Freeform 1669"/>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23" name="Group 1670"/>
              <p:cNvGrpSpPr>
                <a:grpSpLocks/>
              </p:cNvGrpSpPr>
              <p:nvPr/>
            </p:nvGrpSpPr>
            <p:grpSpPr bwMode="auto">
              <a:xfrm>
                <a:off x="920" y="3553"/>
                <a:ext cx="45" cy="23"/>
                <a:chOff x="920" y="3553"/>
                <a:chExt cx="45" cy="23"/>
              </a:xfrm>
            </p:grpSpPr>
            <p:sp>
              <p:nvSpPr>
                <p:cNvPr id="411644" name="Freeform 167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45" name="Freeform 1672"/>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46" name="Freeform 1673"/>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24" name="Group 1674"/>
              <p:cNvGrpSpPr>
                <a:grpSpLocks/>
              </p:cNvGrpSpPr>
              <p:nvPr/>
            </p:nvGrpSpPr>
            <p:grpSpPr bwMode="auto">
              <a:xfrm>
                <a:off x="934" y="3566"/>
                <a:ext cx="44" cy="23"/>
                <a:chOff x="934" y="3566"/>
                <a:chExt cx="44" cy="23"/>
              </a:xfrm>
            </p:grpSpPr>
            <p:sp>
              <p:nvSpPr>
                <p:cNvPr id="411641" name="Freeform 167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42" name="Freeform 1676"/>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43" name="Freeform 1677"/>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25" name="Group 1678"/>
              <p:cNvGrpSpPr>
                <a:grpSpLocks/>
              </p:cNvGrpSpPr>
              <p:nvPr/>
            </p:nvGrpSpPr>
            <p:grpSpPr bwMode="auto">
              <a:xfrm>
                <a:off x="949" y="3579"/>
                <a:ext cx="83" cy="63"/>
                <a:chOff x="949" y="3579"/>
                <a:chExt cx="83" cy="63"/>
              </a:xfrm>
            </p:grpSpPr>
            <p:grpSp>
              <p:nvGrpSpPr>
                <p:cNvPr id="411625" name="Group 1679"/>
                <p:cNvGrpSpPr>
                  <a:grpSpLocks/>
                </p:cNvGrpSpPr>
                <p:nvPr/>
              </p:nvGrpSpPr>
              <p:grpSpPr bwMode="auto">
                <a:xfrm>
                  <a:off x="949" y="3579"/>
                  <a:ext cx="44" cy="23"/>
                  <a:chOff x="949" y="3579"/>
                  <a:chExt cx="44" cy="23"/>
                </a:xfrm>
              </p:grpSpPr>
              <p:sp>
                <p:nvSpPr>
                  <p:cNvPr id="411638" name="Freeform 168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39" name="Freeform 1681"/>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40" name="Freeform 1682"/>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26" name="Group 1683"/>
                <p:cNvGrpSpPr>
                  <a:grpSpLocks/>
                </p:cNvGrpSpPr>
                <p:nvPr/>
              </p:nvGrpSpPr>
              <p:grpSpPr bwMode="auto">
                <a:xfrm>
                  <a:off x="961" y="3592"/>
                  <a:ext cx="45" cy="23"/>
                  <a:chOff x="961" y="3592"/>
                  <a:chExt cx="45" cy="23"/>
                </a:xfrm>
              </p:grpSpPr>
              <p:sp>
                <p:nvSpPr>
                  <p:cNvPr id="411635" name="Freeform 168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36" name="Freeform 1685"/>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37" name="Freeform 1686"/>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27" name="Group 1687"/>
                <p:cNvGrpSpPr>
                  <a:grpSpLocks/>
                </p:cNvGrpSpPr>
                <p:nvPr/>
              </p:nvGrpSpPr>
              <p:grpSpPr bwMode="auto">
                <a:xfrm>
                  <a:off x="974" y="3606"/>
                  <a:ext cx="44" cy="23"/>
                  <a:chOff x="974" y="3606"/>
                  <a:chExt cx="44" cy="23"/>
                </a:xfrm>
              </p:grpSpPr>
              <p:sp>
                <p:nvSpPr>
                  <p:cNvPr id="411632" name="Freeform 168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33" name="Freeform 1689"/>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34" name="Freeform 1690"/>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28" name="Group 1691"/>
                <p:cNvGrpSpPr>
                  <a:grpSpLocks/>
                </p:cNvGrpSpPr>
                <p:nvPr/>
              </p:nvGrpSpPr>
              <p:grpSpPr bwMode="auto">
                <a:xfrm>
                  <a:off x="987" y="3619"/>
                  <a:ext cx="45" cy="23"/>
                  <a:chOff x="987" y="3619"/>
                  <a:chExt cx="45" cy="23"/>
                </a:xfrm>
              </p:grpSpPr>
              <p:sp>
                <p:nvSpPr>
                  <p:cNvPr id="411629" name="Freeform 169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30" name="Freeform 1693"/>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31" name="Freeform 1694"/>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526" name="Group 1695"/>
              <p:cNvGrpSpPr>
                <a:grpSpLocks/>
              </p:cNvGrpSpPr>
              <p:nvPr/>
            </p:nvGrpSpPr>
            <p:grpSpPr bwMode="auto">
              <a:xfrm>
                <a:off x="1002" y="3632"/>
                <a:ext cx="83" cy="63"/>
                <a:chOff x="1002" y="3632"/>
                <a:chExt cx="83" cy="63"/>
              </a:xfrm>
            </p:grpSpPr>
            <p:grpSp>
              <p:nvGrpSpPr>
                <p:cNvPr id="411609" name="Group 1696"/>
                <p:cNvGrpSpPr>
                  <a:grpSpLocks/>
                </p:cNvGrpSpPr>
                <p:nvPr/>
              </p:nvGrpSpPr>
              <p:grpSpPr bwMode="auto">
                <a:xfrm>
                  <a:off x="1002" y="3632"/>
                  <a:ext cx="44" cy="22"/>
                  <a:chOff x="1002" y="3632"/>
                  <a:chExt cx="44" cy="22"/>
                </a:xfrm>
              </p:grpSpPr>
              <p:sp>
                <p:nvSpPr>
                  <p:cNvPr id="411622" name="Freeform 169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23" name="Freeform 1698"/>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24" name="Freeform 1699"/>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10" name="Group 1700"/>
                <p:cNvGrpSpPr>
                  <a:grpSpLocks/>
                </p:cNvGrpSpPr>
                <p:nvPr/>
              </p:nvGrpSpPr>
              <p:grpSpPr bwMode="auto">
                <a:xfrm>
                  <a:off x="1014" y="3645"/>
                  <a:ext cx="44" cy="23"/>
                  <a:chOff x="1014" y="3645"/>
                  <a:chExt cx="44" cy="23"/>
                </a:xfrm>
              </p:grpSpPr>
              <p:sp>
                <p:nvSpPr>
                  <p:cNvPr id="411619" name="Freeform 170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20" name="Freeform 1702"/>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21" name="Freeform 1703"/>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11" name="Group 1704"/>
                <p:cNvGrpSpPr>
                  <a:grpSpLocks/>
                </p:cNvGrpSpPr>
                <p:nvPr/>
              </p:nvGrpSpPr>
              <p:grpSpPr bwMode="auto">
                <a:xfrm>
                  <a:off x="1027" y="3659"/>
                  <a:ext cx="45" cy="23"/>
                  <a:chOff x="1027" y="3659"/>
                  <a:chExt cx="45" cy="23"/>
                </a:xfrm>
              </p:grpSpPr>
              <p:sp>
                <p:nvSpPr>
                  <p:cNvPr id="411616" name="Freeform 170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17" name="Freeform 1706"/>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18" name="Freeform 1707"/>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612" name="Group 1708"/>
                <p:cNvGrpSpPr>
                  <a:grpSpLocks/>
                </p:cNvGrpSpPr>
                <p:nvPr/>
              </p:nvGrpSpPr>
              <p:grpSpPr bwMode="auto">
                <a:xfrm>
                  <a:off x="1040" y="3672"/>
                  <a:ext cx="45" cy="23"/>
                  <a:chOff x="1040" y="3672"/>
                  <a:chExt cx="45" cy="23"/>
                </a:xfrm>
              </p:grpSpPr>
              <p:sp>
                <p:nvSpPr>
                  <p:cNvPr id="411613" name="Freeform 170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14" name="Freeform 1710"/>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15" name="Freeform 1711"/>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527" name="Group 1712"/>
              <p:cNvGrpSpPr>
                <a:grpSpLocks/>
              </p:cNvGrpSpPr>
              <p:nvPr/>
            </p:nvGrpSpPr>
            <p:grpSpPr bwMode="auto">
              <a:xfrm>
                <a:off x="1054" y="3685"/>
                <a:ext cx="45" cy="23"/>
                <a:chOff x="1054" y="3685"/>
                <a:chExt cx="45" cy="23"/>
              </a:xfrm>
            </p:grpSpPr>
            <p:sp>
              <p:nvSpPr>
                <p:cNvPr id="411606" name="Freeform 171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07" name="Freeform 1714"/>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08" name="Freeform 1715"/>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28" name="Group 1716"/>
              <p:cNvGrpSpPr>
                <a:grpSpLocks/>
              </p:cNvGrpSpPr>
              <p:nvPr/>
            </p:nvGrpSpPr>
            <p:grpSpPr bwMode="auto">
              <a:xfrm>
                <a:off x="1067" y="3698"/>
                <a:ext cx="45" cy="23"/>
                <a:chOff x="1067" y="3698"/>
                <a:chExt cx="45" cy="23"/>
              </a:xfrm>
            </p:grpSpPr>
            <p:sp>
              <p:nvSpPr>
                <p:cNvPr id="411603" name="Freeform 171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04" name="Freeform 1718"/>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05" name="Freeform 1719"/>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29" name="Group 1720"/>
              <p:cNvGrpSpPr>
                <a:grpSpLocks/>
              </p:cNvGrpSpPr>
              <p:nvPr/>
            </p:nvGrpSpPr>
            <p:grpSpPr bwMode="auto">
              <a:xfrm>
                <a:off x="1079" y="3712"/>
                <a:ext cx="44" cy="23"/>
                <a:chOff x="1079" y="3712"/>
                <a:chExt cx="44" cy="23"/>
              </a:xfrm>
            </p:grpSpPr>
            <p:sp>
              <p:nvSpPr>
                <p:cNvPr id="411600" name="Freeform 172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01" name="Freeform 1722"/>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602" name="Freeform 1723"/>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30" name="Group 1724"/>
              <p:cNvGrpSpPr>
                <a:grpSpLocks/>
              </p:cNvGrpSpPr>
              <p:nvPr/>
            </p:nvGrpSpPr>
            <p:grpSpPr bwMode="auto">
              <a:xfrm>
                <a:off x="1093" y="3725"/>
                <a:ext cx="45" cy="23"/>
                <a:chOff x="1093" y="3725"/>
                <a:chExt cx="45" cy="23"/>
              </a:xfrm>
            </p:grpSpPr>
            <p:sp>
              <p:nvSpPr>
                <p:cNvPr id="411597" name="Freeform 172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98" name="Freeform 1726"/>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99" name="Freeform 1727"/>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31" name="Group 1728"/>
              <p:cNvGrpSpPr>
                <a:grpSpLocks/>
              </p:cNvGrpSpPr>
              <p:nvPr/>
            </p:nvGrpSpPr>
            <p:grpSpPr bwMode="auto">
              <a:xfrm>
                <a:off x="1108" y="3739"/>
                <a:ext cx="44" cy="23"/>
                <a:chOff x="1108" y="3739"/>
                <a:chExt cx="44" cy="23"/>
              </a:xfrm>
            </p:grpSpPr>
            <p:sp>
              <p:nvSpPr>
                <p:cNvPr id="411594" name="Freeform 172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95" name="Freeform 1730"/>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96" name="Freeform 1731"/>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32" name="Group 1732"/>
              <p:cNvGrpSpPr>
                <a:grpSpLocks/>
              </p:cNvGrpSpPr>
              <p:nvPr/>
            </p:nvGrpSpPr>
            <p:grpSpPr bwMode="auto">
              <a:xfrm>
                <a:off x="1121" y="3753"/>
                <a:ext cx="45" cy="23"/>
                <a:chOff x="1121" y="3753"/>
                <a:chExt cx="45" cy="23"/>
              </a:xfrm>
            </p:grpSpPr>
            <p:sp>
              <p:nvSpPr>
                <p:cNvPr id="411591" name="Freeform 173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92" name="Freeform 1734"/>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93" name="Freeform 1735"/>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33" name="Group 1736"/>
              <p:cNvGrpSpPr>
                <a:grpSpLocks/>
              </p:cNvGrpSpPr>
              <p:nvPr/>
            </p:nvGrpSpPr>
            <p:grpSpPr bwMode="auto">
              <a:xfrm>
                <a:off x="1133" y="3767"/>
                <a:ext cx="44" cy="23"/>
                <a:chOff x="1133" y="3767"/>
                <a:chExt cx="44" cy="23"/>
              </a:xfrm>
            </p:grpSpPr>
            <p:sp>
              <p:nvSpPr>
                <p:cNvPr id="411588" name="Freeform 173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89" name="Freeform 1738"/>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90" name="Freeform 1739"/>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534" name="Freeform 1740"/>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35" name="Freeform 1741"/>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36" name="Freeform 1742"/>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37" name="Freeform 1743"/>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38" name="Freeform 1744"/>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39" name="Freeform 1745"/>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40" name="Freeform 1746"/>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41" name="Freeform 1747"/>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42" name="Freeform 1748"/>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43" name="Freeform 1749"/>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44" name="Freeform 1750"/>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545" name="Group 1751"/>
              <p:cNvGrpSpPr>
                <a:grpSpLocks/>
              </p:cNvGrpSpPr>
              <p:nvPr/>
            </p:nvGrpSpPr>
            <p:grpSpPr bwMode="auto">
              <a:xfrm>
                <a:off x="700" y="3535"/>
                <a:ext cx="49" cy="24"/>
                <a:chOff x="700" y="3535"/>
                <a:chExt cx="49" cy="24"/>
              </a:xfrm>
            </p:grpSpPr>
            <p:sp>
              <p:nvSpPr>
                <p:cNvPr id="411585" name="Freeform 175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86" name="Freeform 1753"/>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87" name="Freeform 175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46" name="Group 1755"/>
              <p:cNvGrpSpPr>
                <a:grpSpLocks/>
              </p:cNvGrpSpPr>
              <p:nvPr/>
            </p:nvGrpSpPr>
            <p:grpSpPr bwMode="auto">
              <a:xfrm>
                <a:off x="714" y="3551"/>
                <a:ext cx="49" cy="22"/>
                <a:chOff x="714" y="3551"/>
                <a:chExt cx="49" cy="22"/>
              </a:xfrm>
            </p:grpSpPr>
            <p:sp>
              <p:nvSpPr>
                <p:cNvPr id="411582" name="Freeform 175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83" name="Freeform 1757"/>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84" name="Freeform 175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47" name="Group 1759"/>
              <p:cNvGrpSpPr>
                <a:grpSpLocks/>
              </p:cNvGrpSpPr>
              <p:nvPr/>
            </p:nvGrpSpPr>
            <p:grpSpPr bwMode="auto">
              <a:xfrm>
                <a:off x="728" y="3564"/>
                <a:ext cx="48" cy="23"/>
                <a:chOff x="728" y="3564"/>
                <a:chExt cx="48" cy="23"/>
              </a:xfrm>
            </p:grpSpPr>
            <p:sp>
              <p:nvSpPr>
                <p:cNvPr id="411579" name="Freeform 176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80" name="Freeform 1761"/>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81" name="Freeform 176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48" name="Group 1763"/>
              <p:cNvGrpSpPr>
                <a:grpSpLocks/>
              </p:cNvGrpSpPr>
              <p:nvPr/>
            </p:nvGrpSpPr>
            <p:grpSpPr bwMode="auto">
              <a:xfrm>
                <a:off x="742" y="3582"/>
                <a:ext cx="49" cy="23"/>
                <a:chOff x="742" y="3582"/>
                <a:chExt cx="49" cy="23"/>
              </a:xfrm>
            </p:grpSpPr>
            <p:sp>
              <p:nvSpPr>
                <p:cNvPr id="411576" name="Freeform 176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77" name="Freeform 1765"/>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78" name="Freeform 176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49" name="Group 1767"/>
              <p:cNvGrpSpPr>
                <a:grpSpLocks/>
              </p:cNvGrpSpPr>
              <p:nvPr/>
            </p:nvGrpSpPr>
            <p:grpSpPr bwMode="auto">
              <a:xfrm>
                <a:off x="752" y="3597"/>
                <a:ext cx="133" cy="106"/>
                <a:chOff x="752" y="3597"/>
                <a:chExt cx="133" cy="106"/>
              </a:xfrm>
            </p:grpSpPr>
            <p:sp>
              <p:nvSpPr>
                <p:cNvPr id="411573" name="Freeform 1768"/>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74" name="Freeform 1769"/>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75" name="Freeform 177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50" name="Group 1771"/>
              <p:cNvGrpSpPr>
                <a:grpSpLocks/>
              </p:cNvGrpSpPr>
              <p:nvPr/>
            </p:nvGrpSpPr>
            <p:grpSpPr bwMode="auto">
              <a:xfrm>
                <a:off x="844" y="3694"/>
                <a:ext cx="48" cy="23"/>
                <a:chOff x="844" y="3694"/>
                <a:chExt cx="48" cy="23"/>
              </a:xfrm>
            </p:grpSpPr>
            <p:sp>
              <p:nvSpPr>
                <p:cNvPr id="411570" name="Freeform 177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71" name="Freeform 1773"/>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72" name="Freeform 177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51" name="Group 1775"/>
              <p:cNvGrpSpPr>
                <a:grpSpLocks/>
              </p:cNvGrpSpPr>
              <p:nvPr/>
            </p:nvGrpSpPr>
            <p:grpSpPr bwMode="auto">
              <a:xfrm>
                <a:off x="857" y="3710"/>
                <a:ext cx="49" cy="22"/>
                <a:chOff x="857" y="3710"/>
                <a:chExt cx="49" cy="22"/>
              </a:xfrm>
            </p:grpSpPr>
            <p:sp>
              <p:nvSpPr>
                <p:cNvPr id="411567" name="Freeform 177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68" name="Freeform 1777"/>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69" name="Freeform 177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52" name="Group 1779"/>
              <p:cNvGrpSpPr>
                <a:grpSpLocks/>
              </p:cNvGrpSpPr>
              <p:nvPr/>
            </p:nvGrpSpPr>
            <p:grpSpPr bwMode="auto">
              <a:xfrm>
                <a:off x="1086" y="3766"/>
                <a:ext cx="49" cy="23"/>
                <a:chOff x="1086" y="3766"/>
                <a:chExt cx="49" cy="23"/>
              </a:xfrm>
            </p:grpSpPr>
            <p:sp>
              <p:nvSpPr>
                <p:cNvPr id="411564" name="Freeform 178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65" name="Freeform 1781"/>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66" name="Freeform 178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53" name="Group 1783"/>
              <p:cNvGrpSpPr>
                <a:grpSpLocks/>
              </p:cNvGrpSpPr>
              <p:nvPr/>
            </p:nvGrpSpPr>
            <p:grpSpPr bwMode="auto">
              <a:xfrm>
                <a:off x="934" y="3740"/>
                <a:ext cx="48" cy="23"/>
                <a:chOff x="934" y="3740"/>
                <a:chExt cx="48" cy="23"/>
              </a:xfrm>
            </p:grpSpPr>
            <p:sp>
              <p:nvSpPr>
                <p:cNvPr id="411561" name="Freeform 178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62" name="Freeform 1785"/>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63" name="Freeform 178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554" name="Group 1787"/>
              <p:cNvGrpSpPr>
                <a:grpSpLocks/>
              </p:cNvGrpSpPr>
              <p:nvPr/>
            </p:nvGrpSpPr>
            <p:grpSpPr bwMode="auto">
              <a:xfrm>
                <a:off x="943" y="3754"/>
                <a:ext cx="49" cy="23"/>
                <a:chOff x="943" y="3754"/>
                <a:chExt cx="49" cy="23"/>
              </a:xfrm>
            </p:grpSpPr>
            <p:sp>
              <p:nvSpPr>
                <p:cNvPr id="411558" name="Freeform 178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59" name="Freeform 1789"/>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60" name="Freeform 179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555" name="Freeform 1791"/>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56" name="Freeform 1792"/>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557" name="Freeform 179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52" name="Group 1794"/>
            <p:cNvGrpSpPr>
              <a:grpSpLocks/>
            </p:cNvGrpSpPr>
            <p:nvPr/>
          </p:nvGrpSpPr>
          <p:grpSpPr bwMode="auto">
            <a:xfrm>
              <a:off x="920" y="3821"/>
              <a:ext cx="413" cy="50"/>
              <a:chOff x="920" y="3821"/>
              <a:chExt cx="413" cy="50"/>
            </a:xfrm>
          </p:grpSpPr>
          <p:sp>
            <p:nvSpPr>
              <p:cNvPr id="411473" name="Freeform 1795"/>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74" name="Freeform 1796"/>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75" name="Rectangle 179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zh-CN" altLang="en-US" b="1">
                  <a:solidFill>
                    <a:srgbClr val="000099"/>
                  </a:solidFill>
                  <a:latin typeface="+mn-lt"/>
                  <a:ea typeface="+mn-ea"/>
                </a:endParaRPr>
              </a:p>
            </p:txBody>
          </p:sp>
          <p:sp>
            <p:nvSpPr>
              <p:cNvPr id="411476" name="Rectangle 179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pPr algn="ctr"/>
                <a:endParaRPr lang="zh-CN" altLang="en-US" b="1">
                  <a:solidFill>
                    <a:srgbClr val="000099"/>
                  </a:solidFill>
                  <a:latin typeface="+mn-lt"/>
                  <a:ea typeface="+mn-ea"/>
                </a:endParaRPr>
              </a:p>
            </p:txBody>
          </p:sp>
        </p:grpSp>
        <p:grpSp>
          <p:nvGrpSpPr>
            <p:cNvPr id="411453" name="Group 1799"/>
            <p:cNvGrpSpPr>
              <a:grpSpLocks/>
            </p:cNvGrpSpPr>
            <p:nvPr/>
          </p:nvGrpSpPr>
          <p:grpSpPr bwMode="auto">
            <a:xfrm>
              <a:off x="1227" y="3477"/>
              <a:ext cx="508" cy="321"/>
              <a:chOff x="1227" y="3477"/>
              <a:chExt cx="508" cy="321"/>
            </a:xfrm>
          </p:grpSpPr>
          <p:sp>
            <p:nvSpPr>
              <p:cNvPr id="411454" name="Freeform 1800"/>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1455" name="Freeform 1801"/>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56" name="Freeform 1802"/>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57" name="Line 180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b="1">
                  <a:solidFill>
                    <a:srgbClr val="000099"/>
                  </a:solidFill>
                  <a:latin typeface="+mn-lt"/>
                  <a:ea typeface="+mn-ea"/>
                </a:endParaRPr>
              </a:p>
            </p:txBody>
          </p:sp>
          <p:sp>
            <p:nvSpPr>
              <p:cNvPr id="411458" name="Freeform 1804"/>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59" name="Freeform 1805"/>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0" name="Freeform 1806"/>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1" name="Freeform 1807"/>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2" name="Freeform 1808"/>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3" name="Freeform 1809"/>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4" name="Freeform 1810"/>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5" name="Freeform 1811"/>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6" name="Freeform 1812"/>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7" name="Freeform 1813"/>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468" name="Oval 181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69" name="Oval 181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70" name="Freeform 1816"/>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71" name="Oval 181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72" name="Oval 181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11" name="Group 1819"/>
          <p:cNvGrpSpPr>
            <a:grpSpLocks/>
          </p:cNvGrpSpPr>
          <p:nvPr/>
        </p:nvGrpSpPr>
        <p:grpSpPr bwMode="auto">
          <a:xfrm>
            <a:off x="2985559" y="6073849"/>
            <a:ext cx="720593" cy="546100"/>
            <a:chOff x="624" y="2968"/>
            <a:chExt cx="1331" cy="920"/>
          </a:xfrm>
        </p:grpSpPr>
        <p:sp>
          <p:nvSpPr>
            <p:cNvPr id="410987" name="Freeform 1820"/>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88" name="Freeform 1821"/>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0989" name="Freeform 1822"/>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0990" name="Freeform 1823"/>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pPr algn="ctr"/>
              <a:endParaRPr lang="zh-CN" altLang="en-US" b="1">
                <a:solidFill>
                  <a:srgbClr val="000099"/>
                </a:solidFill>
                <a:latin typeface="+mn-lt"/>
                <a:ea typeface="+mn-ea"/>
              </a:endParaRPr>
            </a:p>
          </p:txBody>
        </p:sp>
        <p:sp>
          <p:nvSpPr>
            <p:cNvPr id="410991" name="Freeform 1824"/>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0992" name="Freeform 1825"/>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93" name="Freeform 1826"/>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94" name="Freeform 1827"/>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95" name="Freeform 1828"/>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96" name="Freeform 1829"/>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97" name="Freeform 1830"/>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98" name="Freeform 1831"/>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999" name="Group 1832"/>
            <p:cNvGrpSpPr>
              <a:grpSpLocks/>
            </p:cNvGrpSpPr>
            <p:nvPr/>
          </p:nvGrpSpPr>
          <p:grpSpPr bwMode="auto">
            <a:xfrm>
              <a:off x="700" y="3526"/>
              <a:ext cx="515" cy="270"/>
              <a:chOff x="700" y="3526"/>
              <a:chExt cx="515" cy="270"/>
            </a:xfrm>
          </p:grpSpPr>
          <p:grpSp>
            <p:nvGrpSpPr>
              <p:cNvPr id="411025" name="Group 1833"/>
              <p:cNvGrpSpPr>
                <a:grpSpLocks/>
              </p:cNvGrpSpPr>
              <p:nvPr/>
            </p:nvGrpSpPr>
            <p:grpSpPr bwMode="auto">
              <a:xfrm>
                <a:off x="737" y="3534"/>
                <a:ext cx="49" cy="23"/>
                <a:chOff x="737" y="3534"/>
                <a:chExt cx="49" cy="23"/>
              </a:xfrm>
            </p:grpSpPr>
            <p:sp>
              <p:nvSpPr>
                <p:cNvPr id="411436" name="Freeform 1834"/>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37" name="Freeform 1835"/>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38" name="Freeform 1836"/>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26" name="Group 1837"/>
              <p:cNvGrpSpPr>
                <a:grpSpLocks/>
              </p:cNvGrpSpPr>
              <p:nvPr/>
            </p:nvGrpSpPr>
            <p:grpSpPr bwMode="auto">
              <a:xfrm>
                <a:off x="748" y="3547"/>
                <a:ext cx="50" cy="23"/>
                <a:chOff x="748" y="3547"/>
                <a:chExt cx="50" cy="23"/>
              </a:xfrm>
            </p:grpSpPr>
            <p:sp>
              <p:nvSpPr>
                <p:cNvPr id="411433" name="Freeform 1838"/>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34" name="Freeform 1839"/>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35" name="Freeform 1840"/>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027" name="Freeform 1841"/>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28" name="Freeform 1842"/>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29" name="Freeform 1843"/>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30" name="Freeform 1844"/>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031" name="Group 1845"/>
              <p:cNvGrpSpPr>
                <a:grpSpLocks/>
              </p:cNvGrpSpPr>
              <p:nvPr/>
            </p:nvGrpSpPr>
            <p:grpSpPr bwMode="auto">
              <a:xfrm>
                <a:off x="872" y="3547"/>
                <a:ext cx="50" cy="23"/>
                <a:chOff x="872" y="3547"/>
                <a:chExt cx="50" cy="23"/>
              </a:xfrm>
            </p:grpSpPr>
            <p:sp>
              <p:nvSpPr>
                <p:cNvPr id="411430" name="Freeform 1846"/>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31" name="Freeform 1847"/>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32" name="Freeform 1848"/>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32" name="Group 1849"/>
              <p:cNvGrpSpPr>
                <a:grpSpLocks/>
              </p:cNvGrpSpPr>
              <p:nvPr/>
            </p:nvGrpSpPr>
            <p:grpSpPr bwMode="auto">
              <a:xfrm>
                <a:off x="885" y="3559"/>
                <a:ext cx="50" cy="23"/>
                <a:chOff x="885" y="3559"/>
                <a:chExt cx="50" cy="23"/>
              </a:xfrm>
            </p:grpSpPr>
            <p:sp>
              <p:nvSpPr>
                <p:cNvPr id="411427" name="Freeform 1850"/>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28" name="Freeform 1851"/>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29" name="Freeform 1852"/>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33" name="Group 1853"/>
              <p:cNvGrpSpPr>
                <a:grpSpLocks/>
              </p:cNvGrpSpPr>
              <p:nvPr/>
            </p:nvGrpSpPr>
            <p:grpSpPr bwMode="auto">
              <a:xfrm>
                <a:off x="898" y="3571"/>
                <a:ext cx="49" cy="23"/>
                <a:chOff x="898" y="3571"/>
                <a:chExt cx="49" cy="23"/>
              </a:xfrm>
            </p:grpSpPr>
            <p:sp>
              <p:nvSpPr>
                <p:cNvPr id="411424" name="Freeform 1854"/>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25" name="Freeform 1855"/>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26" name="Freeform 1856"/>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34" name="Group 1857"/>
              <p:cNvGrpSpPr>
                <a:grpSpLocks/>
              </p:cNvGrpSpPr>
              <p:nvPr/>
            </p:nvGrpSpPr>
            <p:grpSpPr bwMode="auto">
              <a:xfrm>
                <a:off x="911" y="3585"/>
                <a:ext cx="49" cy="23"/>
                <a:chOff x="911" y="3585"/>
                <a:chExt cx="49" cy="23"/>
              </a:xfrm>
            </p:grpSpPr>
            <p:sp>
              <p:nvSpPr>
                <p:cNvPr id="411421" name="Freeform 1858"/>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22" name="Freeform 1859"/>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23" name="Freeform 1860"/>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35" name="Group 1861"/>
              <p:cNvGrpSpPr>
                <a:grpSpLocks/>
              </p:cNvGrpSpPr>
              <p:nvPr/>
            </p:nvGrpSpPr>
            <p:grpSpPr bwMode="auto">
              <a:xfrm>
                <a:off x="923" y="3600"/>
                <a:ext cx="99" cy="73"/>
                <a:chOff x="923" y="3600"/>
                <a:chExt cx="99" cy="73"/>
              </a:xfrm>
            </p:grpSpPr>
            <p:grpSp>
              <p:nvGrpSpPr>
                <p:cNvPr id="411401" name="Group 1862"/>
                <p:cNvGrpSpPr>
                  <a:grpSpLocks/>
                </p:cNvGrpSpPr>
                <p:nvPr/>
              </p:nvGrpSpPr>
              <p:grpSpPr bwMode="auto">
                <a:xfrm>
                  <a:off x="923" y="3600"/>
                  <a:ext cx="49" cy="23"/>
                  <a:chOff x="923" y="3600"/>
                  <a:chExt cx="49" cy="23"/>
                </a:xfrm>
              </p:grpSpPr>
              <p:sp>
                <p:nvSpPr>
                  <p:cNvPr id="411418" name="Freeform 1863"/>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19" name="Freeform 1864"/>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20" name="Freeform 1865"/>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02" name="Group 1866"/>
                <p:cNvGrpSpPr>
                  <a:grpSpLocks/>
                </p:cNvGrpSpPr>
                <p:nvPr/>
              </p:nvGrpSpPr>
              <p:grpSpPr bwMode="auto">
                <a:xfrm>
                  <a:off x="935" y="3612"/>
                  <a:ext cx="48" cy="23"/>
                  <a:chOff x="935" y="3612"/>
                  <a:chExt cx="48" cy="23"/>
                </a:xfrm>
              </p:grpSpPr>
              <p:sp>
                <p:nvSpPr>
                  <p:cNvPr id="411415" name="Freeform 1867"/>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16" name="Freeform 1868"/>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17" name="Freeform 1869"/>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03" name="Group 1870"/>
                <p:cNvGrpSpPr>
                  <a:grpSpLocks/>
                </p:cNvGrpSpPr>
                <p:nvPr/>
              </p:nvGrpSpPr>
              <p:grpSpPr bwMode="auto">
                <a:xfrm>
                  <a:off x="947" y="3625"/>
                  <a:ext cx="50" cy="22"/>
                  <a:chOff x="947" y="3625"/>
                  <a:chExt cx="50" cy="22"/>
                </a:xfrm>
              </p:grpSpPr>
              <p:sp>
                <p:nvSpPr>
                  <p:cNvPr id="411412" name="Freeform 1871"/>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13" name="Freeform 1872"/>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14" name="Freeform 1873"/>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04" name="Group 1874"/>
                <p:cNvGrpSpPr>
                  <a:grpSpLocks/>
                </p:cNvGrpSpPr>
                <p:nvPr/>
              </p:nvGrpSpPr>
              <p:grpSpPr bwMode="auto">
                <a:xfrm>
                  <a:off x="960" y="3637"/>
                  <a:ext cx="50" cy="23"/>
                  <a:chOff x="960" y="3637"/>
                  <a:chExt cx="50" cy="23"/>
                </a:xfrm>
              </p:grpSpPr>
              <p:sp>
                <p:nvSpPr>
                  <p:cNvPr id="411409" name="Freeform 1875"/>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10" name="Freeform 1876"/>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11" name="Freeform 1877"/>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405" name="Group 1878"/>
                <p:cNvGrpSpPr>
                  <a:grpSpLocks/>
                </p:cNvGrpSpPr>
                <p:nvPr/>
              </p:nvGrpSpPr>
              <p:grpSpPr bwMode="auto">
                <a:xfrm>
                  <a:off x="973" y="3650"/>
                  <a:ext cx="49" cy="23"/>
                  <a:chOff x="973" y="3650"/>
                  <a:chExt cx="49" cy="23"/>
                </a:xfrm>
              </p:grpSpPr>
              <p:sp>
                <p:nvSpPr>
                  <p:cNvPr id="411406" name="Freeform 1879"/>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07" name="Freeform 1880"/>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08" name="Freeform 1881"/>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36" name="Group 1882"/>
              <p:cNvGrpSpPr>
                <a:grpSpLocks/>
              </p:cNvGrpSpPr>
              <p:nvPr/>
            </p:nvGrpSpPr>
            <p:grpSpPr bwMode="auto">
              <a:xfrm>
                <a:off x="985" y="3665"/>
                <a:ext cx="100" cy="73"/>
                <a:chOff x="985" y="3665"/>
                <a:chExt cx="100" cy="73"/>
              </a:xfrm>
            </p:grpSpPr>
            <p:grpSp>
              <p:nvGrpSpPr>
                <p:cNvPr id="411381" name="Group 1883"/>
                <p:cNvGrpSpPr>
                  <a:grpSpLocks/>
                </p:cNvGrpSpPr>
                <p:nvPr/>
              </p:nvGrpSpPr>
              <p:grpSpPr bwMode="auto">
                <a:xfrm>
                  <a:off x="985" y="3665"/>
                  <a:ext cx="50" cy="23"/>
                  <a:chOff x="985" y="3665"/>
                  <a:chExt cx="50" cy="23"/>
                </a:xfrm>
              </p:grpSpPr>
              <p:sp>
                <p:nvSpPr>
                  <p:cNvPr id="411398" name="Freeform 1884"/>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99" name="Freeform 1885"/>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400" name="Freeform 1886"/>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82" name="Group 1887"/>
                <p:cNvGrpSpPr>
                  <a:grpSpLocks/>
                </p:cNvGrpSpPr>
                <p:nvPr/>
              </p:nvGrpSpPr>
              <p:grpSpPr bwMode="auto">
                <a:xfrm>
                  <a:off x="997" y="3677"/>
                  <a:ext cx="49" cy="23"/>
                  <a:chOff x="997" y="3677"/>
                  <a:chExt cx="49" cy="23"/>
                </a:xfrm>
              </p:grpSpPr>
              <p:sp>
                <p:nvSpPr>
                  <p:cNvPr id="411395" name="Freeform 1888"/>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96" name="Freeform 1889"/>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97" name="Freeform 1890"/>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83" name="Group 1891"/>
                <p:cNvGrpSpPr>
                  <a:grpSpLocks/>
                </p:cNvGrpSpPr>
                <p:nvPr/>
              </p:nvGrpSpPr>
              <p:grpSpPr bwMode="auto">
                <a:xfrm>
                  <a:off x="1010" y="3690"/>
                  <a:ext cx="48" cy="23"/>
                  <a:chOff x="1010" y="3690"/>
                  <a:chExt cx="48" cy="23"/>
                </a:xfrm>
              </p:grpSpPr>
              <p:sp>
                <p:nvSpPr>
                  <p:cNvPr id="411392" name="Freeform 1892"/>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93" name="Freeform 1893"/>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94" name="Freeform 1894"/>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84" name="Group 1895"/>
                <p:cNvGrpSpPr>
                  <a:grpSpLocks/>
                </p:cNvGrpSpPr>
                <p:nvPr/>
              </p:nvGrpSpPr>
              <p:grpSpPr bwMode="auto">
                <a:xfrm>
                  <a:off x="1023" y="3703"/>
                  <a:ext cx="49" cy="22"/>
                  <a:chOff x="1023" y="3703"/>
                  <a:chExt cx="49" cy="22"/>
                </a:xfrm>
              </p:grpSpPr>
              <p:sp>
                <p:nvSpPr>
                  <p:cNvPr id="411389" name="Freeform 1896"/>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90" name="Freeform 1897"/>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91" name="Freeform 1898"/>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85" name="Group 1899"/>
                <p:cNvGrpSpPr>
                  <a:grpSpLocks/>
                </p:cNvGrpSpPr>
                <p:nvPr/>
              </p:nvGrpSpPr>
              <p:grpSpPr bwMode="auto">
                <a:xfrm>
                  <a:off x="1036" y="3716"/>
                  <a:ext cx="49" cy="22"/>
                  <a:chOff x="1036" y="3716"/>
                  <a:chExt cx="49" cy="22"/>
                </a:xfrm>
              </p:grpSpPr>
              <p:sp>
                <p:nvSpPr>
                  <p:cNvPr id="411386" name="Freeform 1900"/>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87" name="Freeform 1901"/>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88" name="Freeform 1902"/>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37" name="Group 1903"/>
              <p:cNvGrpSpPr>
                <a:grpSpLocks/>
              </p:cNvGrpSpPr>
              <p:nvPr/>
            </p:nvGrpSpPr>
            <p:grpSpPr bwMode="auto">
              <a:xfrm>
                <a:off x="1046" y="3727"/>
                <a:ext cx="49" cy="23"/>
                <a:chOff x="1046" y="3727"/>
                <a:chExt cx="49" cy="23"/>
              </a:xfrm>
            </p:grpSpPr>
            <p:sp>
              <p:nvSpPr>
                <p:cNvPr id="411378" name="Freeform 1904"/>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79" name="Freeform 1905"/>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80" name="Freeform 1906"/>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38" name="Group 1907"/>
              <p:cNvGrpSpPr>
                <a:grpSpLocks/>
              </p:cNvGrpSpPr>
              <p:nvPr/>
            </p:nvGrpSpPr>
            <p:grpSpPr bwMode="auto">
              <a:xfrm>
                <a:off x="1058" y="3739"/>
                <a:ext cx="50" cy="23"/>
                <a:chOff x="1058" y="3739"/>
                <a:chExt cx="50" cy="23"/>
              </a:xfrm>
            </p:grpSpPr>
            <p:sp>
              <p:nvSpPr>
                <p:cNvPr id="411375" name="Freeform 1908"/>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76" name="Freeform 1909"/>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77" name="Freeform 1910"/>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39" name="Group 1911"/>
              <p:cNvGrpSpPr>
                <a:grpSpLocks/>
              </p:cNvGrpSpPr>
              <p:nvPr/>
            </p:nvGrpSpPr>
            <p:grpSpPr bwMode="auto">
              <a:xfrm>
                <a:off x="1072" y="3753"/>
                <a:ext cx="48" cy="22"/>
                <a:chOff x="1072" y="3753"/>
                <a:chExt cx="48" cy="22"/>
              </a:xfrm>
            </p:grpSpPr>
            <p:sp>
              <p:nvSpPr>
                <p:cNvPr id="411372" name="Freeform 1912"/>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73" name="Freeform 1913"/>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74" name="Freeform 1914"/>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040" name="Freeform 1915"/>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41" name="Freeform 1916"/>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42" name="Freeform 1917"/>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043" name="Group 1918"/>
              <p:cNvGrpSpPr>
                <a:grpSpLocks/>
              </p:cNvGrpSpPr>
              <p:nvPr/>
            </p:nvGrpSpPr>
            <p:grpSpPr bwMode="auto">
              <a:xfrm>
                <a:off x="832" y="3547"/>
                <a:ext cx="49" cy="23"/>
                <a:chOff x="832" y="3547"/>
                <a:chExt cx="49" cy="23"/>
              </a:xfrm>
            </p:grpSpPr>
            <p:sp>
              <p:nvSpPr>
                <p:cNvPr id="411369" name="Freeform 1919"/>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70" name="Freeform 1920"/>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71" name="Freeform 1921"/>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44" name="Group 1922"/>
              <p:cNvGrpSpPr>
                <a:grpSpLocks/>
              </p:cNvGrpSpPr>
              <p:nvPr/>
            </p:nvGrpSpPr>
            <p:grpSpPr bwMode="auto">
              <a:xfrm>
                <a:off x="844" y="3560"/>
                <a:ext cx="49" cy="22"/>
                <a:chOff x="844" y="3560"/>
                <a:chExt cx="49" cy="22"/>
              </a:xfrm>
            </p:grpSpPr>
            <p:sp>
              <p:nvSpPr>
                <p:cNvPr id="411366" name="Freeform 1923"/>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67" name="Freeform 1924"/>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68" name="Freeform 1925"/>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45" name="Group 1926"/>
              <p:cNvGrpSpPr>
                <a:grpSpLocks/>
              </p:cNvGrpSpPr>
              <p:nvPr/>
            </p:nvGrpSpPr>
            <p:grpSpPr bwMode="auto">
              <a:xfrm>
                <a:off x="857" y="3572"/>
                <a:ext cx="50" cy="23"/>
                <a:chOff x="857" y="3572"/>
                <a:chExt cx="50" cy="23"/>
              </a:xfrm>
            </p:grpSpPr>
            <p:sp>
              <p:nvSpPr>
                <p:cNvPr id="411363" name="Freeform 1927"/>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64" name="Freeform 1928"/>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65" name="Freeform 1929"/>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46" name="Group 1930"/>
              <p:cNvGrpSpPr>
                <a:grpSpLocks/>
              </p:cNvGrpSpPr>
              <p:nvPr/>
            </p:nvGrpSpPr>
            <p:grpSpPr bwMode="auto">
              <a:xfrm>
                <a:off x="870" y="3585"/>
                <a:ext cx="48" cy="23"/>
                <a:chOff x="870" y="3585"/>
                <a:chExt cx="48" cy="23"/>
              </a:xfrm>
            </p:grpSpPr>
            <p:sp>
              <p:nvSpPr>
                <p:cNvPr id="411360" name="Freeform 1931"/>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61" name="Freeform 1932"/>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62" name="Freeform 1933"/>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47" name="Group 1934"/>
              <p:cNvGrpSpPr>
                <a:grpSpLocks/>
              </p:cNvGrpSpPr>
              <p:nvPr/>
            </p:nvGrpSpPr>
            <p:grpSpPr bwMode="auto">
              <a:xfrm>
                <a:off x="882" y="3600"/>
                <a:ext cx="100" cy="73"/>
                <a:chOff x="882" y="3600"/>
                <a:chExt cx="100" cy="73"/>
              </a:xfrm>
            </p:grpSpPr>
            <p:grpSp>
              <p:nvGrpSpPr>
                <p:cNvPr id="411340" name="Group 1935"/>
                <p:cNvGrpSpPr>
                  <a:grpSpLocks/>
                </p:cNvGrpSpPr>
                <p:nvPr/>
              </p:nvGrpSpPr>
              <p:grpSpPr bwMode="auto">
                <a:xfrm>
                  <a:off x="882" y="3600"/>
                  <a:ext cx="49" cy="23"/>
                  <a:chOff x="882" y="3600"/>
                  <a:chExt cx="49" cy="23"/>
                </a:xfrm>
              </p:grpSpPr>
              <p:sp>
                <p:nvSpPr>
                  <p:cNvPr id="411357" name="Freeform 1936"/>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58" name="Freeform 1937"/>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59" name="Freeform 1938"/>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41" name="Group 1939"/>
                <p:cNvGrpSpPr>
                  <a:grpSpLocks/>
                </p:cNvGrpSpPr>
                <p:nvPr/>
              </p:nvGrpSpPr>
              <p:grpSpPr bwMode="auto">
                <a:xfrm>
                  <a:off x="894" y="3612"/>
                  <a:ext cx="49" cy="23"/>
                  <a:chOff x="894" y="3612"/>
                  <a:chExt cx="49" cy="23"/>
                </a:xfrm>
              </p:grpSpPr>
              <p:sp>
                <p:nvSpPr>
                  <p:cNvPr id="411354" name="Freeform 1940"/>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55" name="Freeform 1941"/>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56" name="Freeform 1942"/>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42" name="Group 1943"/>
                <p:cNvGrpSpPr>
                  <a:grpSpLocks/>
                </p:cNvGrpSpPr>
                <p:nvPr/>
              </p:nvGrpSpPr>
              <p:grpSpPr bwMode="auto">
                <a:xfrm>
                  <a:off x="907" y="3625"/>
                  <a:ext cx="49" cy="23"/>
                  <a:chOff x="907" y="3625"/>
                  <a:chExt cx="49" cy="23"/>
                </a:xfrm>
              </p:grpSpPr>
              <p:sp>
                <p:nvSpPr>
                  <p:cNvPr id="411351" name="Freeform 1944"/>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52" name="Freeform 1945"/>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53" name="Freeform 1946"/>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43" name="Group 1947"/>
                <p:cNvGrpSpPr>
                  <a:grpSpLocks/>
                </p:cNvGrpSpPr>
                <p:nvPr/>
              </p:nvGrpSpPr>
              <p:grpSpPr bwMode="auto">
                <a:xfrm>
                  <a:off x="919" y="3638"/>
                  <a:ext cx="49" cy="22"/>
                  <a:chOff x="919" y="3638"/>
                  <a:chExt cx="49" cy="22"/>
                </a:xfrm>
              </p:grpSpPr>
              <p:sp>
                <p:nvSpPr>
                  <p:cNvPr id="411348" name="Freeform 1948"/>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49" name="Freeform 1949"/>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50" name="Freeform 1950"/>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44" name="Group 1951"/>
                <p:cNvGrpSpPr>
                  <a:grpSpLocks/>
                </p:cNvGrpSpPr>
                <p:nvPr/>
              </p:nvGrpSpPr>
              <p:grpSpPr bwMode="auto">
                <a:xfrm>
                  <a:off x="932" y="3651"/>
                  <a:ext cx="50" cy="22"/>
                  <a:chOff x="932" y="3651"/>
                  <a:chExt cx="50" cy="22"/>
                </a:xfrm>
              </p:grpSpPr>
              <p:sp>
                <p:nvSpPr>
                  <p:cNvPr id="411345" name="Freeform 1952"/>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46" name="Freeform 1953"/>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47" name="Freeform 1954"/>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48" name="Group 1955"/>
              <p:cNvGrpSpPr>
                <a:grpSpLocks/>
              </p:cNvGrpSpPr>
              <p:nvPr/>
            </p:nvGrpSpPr>
            <p:grpSpPr bwMode="auto">
              <a:xfrm>
                <a:off x="944" y="3665"/>
                <a:ext cx="99" cy="74"/>
                <a:chOff x="944" y="3665"/>
                <a:chExt cx="99" cy="74"/>
              </a:xfrm>
            </p:grpSpPr>
            <p:grpSp>
              <p:nvGrpSpPr>
                <p:cNvPr id="411320" name="Group 1956"/>
                <p:cNvGrpSpPr>
                  <a:grpSpLocks/>
                </p:cNvGrpSpPr>
                <p:nvPr/>
              </p:nvGrpSpPr>
              <p:grpSpPr bwMode="auto">
                <a:xfrm>
                  <a:off x="944" y="3665"/>
                  <a:ext cx="49" cy="23"/>
                  <a:chOff x="944" y="3665"/>
                  <a:chExt cx="49" cy="23"/>
                </a:xfrm>
              </p:grpSpPr>
              <p:sp>
                <p:nvSpPr>
                  <p:cNvPr id="411337" name="Freeform 1957"/>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38" name="Freeform 1958"/>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39" name="Freeform 1959"/>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21" name="Group 1960"/>
                <p:cNvGrpSpPr>
                  <a:grpSpLocks/>
                </p:cNvGrpSpPr>
                <p:nvPr/>
              </p:nvGrpSpPr>
              <p:grpSpPr bwMode="auto">
                <a:xfrm>
                  <a:off x="957" y="3678"/>
                  <a:ext cx="48" cy="23"/>
                  <a:chOff x="957" y="3678"/>
                  <a:chExt cx="48" cy="23"/>
                </a:xfrm>
              </p:grpSpPr>
              <p:sp>
                <p:nvSpPr>
                  <p:cNvPr id="411334" name="Freeform 1961"/>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35" name="Freeform 1962"/>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36" name="Freeform 1963"/>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22" name="Group 1964"/>
                <p:cNvGrpSpPr>
                  <a:grpSpLocks/>
                </p:cNvGrpSpPr>
                <p:nvPr/>
              </p:nvGrpSpPr>
              <p:grpSpPr bwMode="auto">
                <a:xfrm>
                  <a:off x="969" y="3690"/>
                  <a:ext cx="49" cy="23"/>
                  <a:chOff x="969" y="3690"/>
                  <a:chExt cx="49" cy="23"/>
                </a:xfrm>
              </p:grpSpPr>
              <p:sp>
                <p:nvSpPr>
                  <p:cNvPr id="411331" name="Freeform 1965"/>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32" name="Freeform 1966"/>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33" name="Freeform 1967"/>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23" name="Group 1968"/>
                <p:cNvGrpSpPr>
                  <a:grpSpLocks/>
                </p:cNvGrpSpPr>
                <p:nvPr/>
              </p:nvGrpSpPr>
              <p:grpSpPr bwMode="auto">
                <a:xfrm>
                  <a:off x="982" y="3703"/>
                  <a:ext cx="49" cy="23"/>
                  <a:chOff x="982" y="3703"/>
                  <a:chExt cx="49" cy="23"/>
                </a:xfrm>
              </p:grpSpPr>
              <p:sp>
                <p:nvSpPr>
                  <p:cNvPr id="411328" name="Freeform 1969"/>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29" name="Freeform 1970"/>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30" name="Freeform 1971"/>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324" name="Group 1972"/>
                <p:cNvGrpSpPr>
                  <a:grpSpLocks/>
                </p:cNvGrpSpPr>
                <p:nvPr/>
              </p:nvGrpSpPr>
              <p:grpSpPr bwMode="auto">
                <a:xfrm>
                  <a:off x="995" y="3716"/>
                  <a:ext cx="48" cy="23"/>
                  <a:chOff x="995" y="3716"/>
                  <a:chExt cx="48" cy="23"/>
                </a:xfrm>
              </p:grpSpPr>
              <p:sp>
                <p:nvSpPr>
                  <p:cNvPr id="411325" name="Freeform 1973"/>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26" name="Freeform 1974"/>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27" name="Freeform 1975"/>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49" name="Group 1976"/>
              <p:cNvGrpSpPr>
                <a:grpSpLocks/>
              </p:cNvGrpSpPr>
              <p:nvPr/>
            </p:nvGrpSpPr>
            <p:grpSpPr bwMode="auto">
              <a:xfrm>
                <a:off x="1005" y="3727"/>
                <a:ext cx="49" cy="23"/>
                <a:chOff x="1005" y="3727"/>
                <a:chExt cx="49" cy="23"/>
              </a:xfrm>
            </p:grpSpPr>
            <p:sp>
              <p:nvSpPr>
                <p:cNvPr id="411317" name="Freeform 1977"/>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18" name="Freeform 1978"/>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19" name="Freeform 1979"/>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50" name="Group 1980"/>
              <p:cNvGrpSpPr>
                <a:grpSpLocks/>
              </p:cNvGrpSpPr>
              <p:nvPr/>
            </p:nvGrpSpPr>
            <p:grpSpPr bwMode="auto">
              <a:xfrm>
                <a:off x="1018" y="3740"/>
                <a:ext cx="49" cy="22"/>
                <a:chOff x="1018" y="3740"/>
                <a:chExt cx="49" cy="22"/>
              </a:xfrm>
            </p:grpSpPr>
            <p:sp>
              <p:nvSpPr>
                <p:cNvPr id="411314" name="Freeform 1981"/>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15" name="Freeform 1982"/>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16" name="Freeform 1983"/>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51" name="Group 1984"/>
              <p:cNvGrpSpPr>
                <a:grpSpLocks/>
              </p:cNvGrpSpPr>
              <p:nvPr/>
            </p:nvGrpSpPr>
            <p:grpSpPr bwMode="auto">
              <a:xfrm>
                <a:off x="1030" y="3753"/>
                <a:ext cx="49" cy="23"/>
                <a:chOff x="1030" y="3753"/>
                <a:chExt cx="49" cy="23"/>
              </a:xfrm>
            </p:grpSpPr>
            <p:sp>
              <p:nvSpPr>
                <p:cNvPr id="411311" name="Freeform 1985"/>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12" name="Freeform 1986"/>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13" name="Freeform 1987"/>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052" name="Freeform 1988"/>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53" name="Freeform 1989"/>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54" name="Freeform 1990"/>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055" name="Group 1991"/>
              <p:cNvGrpSpPr>
                <a:grpSpLocks/>
              </p:cNvGrpSpPr>
              <p:nvPr/>
            </p:nvGrpSpPr>
            <p:grpSpPr bwMode="auto">
              <a:xfrm>
                <a:off x="790" y="3547"/>
                <a:ext cx="49" cy="23"/>
                <a:chOff x="790" y="3547"/>
                <a:chExt cx="49" cy="23"/>
              </a:xfrm>
            </p:grpSpPr>
            <p:sp>
              <p:nvSpPr>
                <p:cNvPr id="411308" name="Freeform 1992"/>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09" name="Freeform 1993"/>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10" name="Freeform 1994"/>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56" name="Group 1995"/>
              <p:cNvGrpSpPr>
                <a:grpSpLocks/>
              </p:cNvGrpSpPr>
              <p:nvPr/>
            </p:nvGrpSpPr>
            <p:grpSpPr bwMode="auto">
              <a:xfrm>
                <a:off x="803" y="3560"/>
                <a:ext cx="49" cy="22"/>
                <a:chOff x="803" y="3560"/>
                <a:chExt cx="49" cy="22"/>
              </a:xfrm>
            </p:grpSpPr>
            <p:sp>
              <p:nvSpPr>
                <p:cNvPr id="411305" name="Freeform 1996"/>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06" name="Freeform 1997"/>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07" name="Freeform 1998"/>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57" name="Group 1999"/>
              <p:cNvGrpSpPr>
                <a:grpSpLocks/>
              </p:cNvGrpSpPr>
              <p:nvPr/>
            </p:nvGrpSpPr>
            <p:grpSpPr bwMode="auto">
              <a:xfrm>
                <a:off x="815" y="3572"/>
                <a:ext cx="50" cy="23"/>
                <a:chOff x="815" y="3572"/>
                <a:chExt cx="50" cy="23"/>
              </a:xfrm>
            </p:grpSpPr>
            <p:sp>
              <p:nvSpPr>
                <p:cNvPr id="411302" name="Freeform 2000"/>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03" name="Freeform 2001"/>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04" name="Freeform 2002"/>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58" name="Group 2003"/>
              <p:cNvGrpSpPr>
                <a:grpSpLocks/>
              </p:cNvGrpSpPr>
              <p:nvPr/>
            </p:nvGrpSpPr>
            <p:grpSpPr bwMode="auto">
              <a:xfrm>
                <a:off x="828" y="3585"/>
                <a:ext cx="49" cy="23"/>
                <a:chOff x="828" y="3585"/>
                <a:chExt cx="49" cy="23"/>
              </a:xfrm>
            </p:grpSpPr>
            <p:sp>
              <p:nvSpPr>
                <p:cNvPr id="411299" name="Freeform 2004"/>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00" name="Freeform 2005"/>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301" name="Freeform 2006"/>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59" name="Group 2007"/>
              <p:cNvGrpSpPr>
                <a:grpSpLocks/>
              </p:cNvGrpSpPr>
              <p:nvPr/>
            </p:nvGrpSpPr>
            <p:grpSpPr bwMode="auto">
              <a:xfrm>
                <a:off x="840" y="3600"/>
                <a:ext cx="100" cy="73"/>
                <a:chOff x="840" y="3600"/>
                <a:chExt cx="100" cy="73"/>
              </a:xfrm>
            </p:grpSpPr>
            <p:grpSp>
              <p:nvGrpSpPr>
                <p:cNvPr id="411279" name="Group 2008"/>
                <p:cNvGrpSpPr>
                  <a:grpSpLocks/>
                </p:cNvGrpSpPr>
                <p:nvPr/>
              </p:nvGrpSpPr>
              <p:grpSpPr bwMode="auto">
                <a:xfrm>
                  <a:off x="840" y="3600"/>
                  <a:ext cx="49" cy="23"/>
                  <a:chOff x="840" y="3600"/>
                  <a:chExt cx="49" cy="23"/>
                </a:xfrm>
              </p:grpSpPr>
              <p:sp>
                <p:nvSpPr>
                  <p:cNvPr id="411296" name="Freeform 2009"/>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97" name="Freeform 2010"/>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98" name="Freeform 2011"/>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80" name="Group 2012"/>
                <p:cNvGrpSpPr>
                  <a:grpSpLocks/>
                </p:cNvGrpSpPr>
                <p:nvPr/>
              </p:nvGrpSpPr>
              <p:grpSpPr bwMode="auto">
                <a:xfrm>
                  <a:off x="853" y="3612"/>
                  <a:ext cx="48" cy="23"/>
                  <a:chOff x="853" y="3612"/>
                  <a:chExt cx="48" cy="23"/>
                </a:xfrm>
              </p:grpSpPr>
              <p:sp>
                <p:nvSpPr>
                  <p:cNvPr id="411293" name="Freeform 2013"/>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94" name="Freeform 2014"/>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95" name="Freeform 2015"/>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81" name="Group 2016"/>
                <p:cNvGrpSpPr>
                  <a:grpSpLocks/>
                </p:cNvGrpSpPr>
                <p:nvPr/>
              </p:nvGrpSpPr>
              <p:grpSpPr bwMode="auto">
                <a:xfrm>
                  <a:off x="865" y="3625"/>
                  <a:ext cx="49" cy="23"/>
                  <a:chOff x="865" y="3625"/>
                  <a:chExt cx="49" cy="23"/>
                </a:xfrm>
              </p:grpSpPr>
              <p:sp>
                <p:nvSpPr>
                  <p:cNvPr id="411290" name="Freeform 2017"/>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91" name="Freeform 2018"/>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92" name="Freeform 2019"/>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82" name="Group 2020"/>
                <p:cNvGrpSpPr>
                  <a:grpSpLocks/>
                </p:cNvGrpSpPr>
                <p:nvPr/>
              </p:nvGrpSpPr>
              <p:grpSpPr bwMode="auto">
                <a:xfrm>
                  <a:off x="878" y="3638"/>
                  <a:ext cx="49" cy="22"/>
                  <a:chOff x="878" y="3638"/>
                  <a:chExt cx="49" cy="22"/>
                </a:xfrm>
              </p:grpSpPr>
              <p:sp>
                <p:nvSpPr>
                  <p:cNvPr id="411287" name="Freeform 2021"/>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88" name="Freeform 2022"/>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89" name="Freeform 2023"/>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83" name="Group 2024"/>
                <p:cNvGrpSpPr>
                  <a:grpSpLocks/>
                </p:cNvGrpSpPr>
                <p:nvPr/>
              </p:nvGrpSpPr>
              <p:grpSpPr bwMode="auto">
                <a:xfrm>
                  <a:off x="890" y="3651"/>
                  <a:ext cx="50" cy="22"/>
                  <a:chOff x="890" y="3651"/>
                  <a:chExt cx="50" cy="22"/>
                </a:xfrm>
              </p:grpSpPr>
              <p:sp>
                <p:nvSpPr>
                  <p:cNvPr id="411284" name="Freeform 2025"/>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85" name="Freeform 2026"/>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86" name="Freeform 2027"/>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60" name="Group 2028"/>
              <p:cNvGrpSpPr>
                <a:grpSpLocks/>
              </p:cNvGrpSpPr>
              <p:nvPr/>
            </p:nvGrpSpPr>
            <p:grpSpPr bwMode="auto">
              <a:xfrm>
                <a:off x="903" y="3665"/>
                <a:ext cx="99" cy="74"/>
                <a:chOff x="903" y="3665"/>
                <a:chExt cx="99" cy="74"/>
              </a:xfrm>
            </p:grpSpPr>
            <p:grpSp>
              <p:nvGrpSpPr>
                <p:cNvPr id="411259" name="Group 2029"/>
                <p:cNvGrpSpPr>
                  <a:grpSpLocks/>
                </p:cNvGrpSpPr>
                <p:nvPr/>
              </p:nvGrpSpPr>
              <p:grpSpPr bwMode="auto">
                <a:xfrm>
                  <a:off x="903" y="3665"/>
                  <a:ext cx="49" cy="23"/>
                  <a:chOff x="903" y="3665"/>
                  <a:chExt cx="49" cy="23"/>
                </a:xfrm>
              </p:grpSpPr>
              <p:sp>
                <p:nvSpPr>
                  <p:cNvPr id="411276" name="Freeform 2030"/>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77" name="Freeform 2031"/>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78" name="Freeform 2032"/>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60" name="Group 2033"/>
                <p:cNvGrpSpPr>
                  <a:grpSpLocks/>
                </p:cNvGrpSpPr>
                <p:nvPr/>
              </p:nvGrpSpPr>
              <p:grpSpPr bwMode="auto">
                <a:xfrm>
                  <a:off x="914" y="3678"/>
                  <a:ext cx="49" cy="23"/>
                  <a:chOff x="914" y="3678"/>
                  <a:chExt cx="49" cy="23"/>
                </a:xfrm>
              </p:grpSpPr>
              <p:sp>
                <p:nvSpPr>
                  <p:cNvPr id="411273" name="Freeform 2034"/>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74" name="Freeform 2035"/>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75" name="Freeform 2036"/>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61" name="Group 2037"/>
                <p:cNvGrpSpPr>
                  <a:grpSpLocks/>
                </p:cNvGrpSpPr>
                <p:nvPr/>
              </p:nvGrpSpPr>
              <p:grpSpPr bwMode="auto">
                <a:xfrm>
                  <a:off x="928" y="3690"/>
                  <a:ext cx="48" cy="23"/>
                  <a:chOff x="928" y="3690"/>
                  <a:chExt cx="48" cy="23"/>
                </a:xfrm>
              </p:grpSpPr>
              <p:sp>
                <p:nvSpPr>
                  <p:cNvPr id="411270" name="Freeform 2038"/>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71" name="Freeform 2039"/>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72" name="Freeform 2040"/>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62" name="Group 2041"/>
                <p:cNvGrpSpPr>
                  <a:grpSpLocks/>
                </p:cNvGrpSpPr>
                <p:nvPr/>
              </p:nvGrpSpPr>
              <p:grpSpPr bwMode="auto">
                <a:xfrm>
                  <a:off x="940" y="3703"/>
                  <a:ext cx="49" cy="23"/>
                  <a:chOff x="940" y="3703"/>
                  <a:chExt cx="49" cy="23"/>
                </a:xfrm>
              </p:grpSpPr>
              <p:sp>
                <p:nvSpPr>
                  <p:cNvPr id="411267" name="Freeform 2042"/>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68" name="Freeform 2043"/>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69" name="Freeform 2044"/>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63" name="Group 2045"/>
                <p:cNvGrpSpPr>
                  <a:grpSpLocks/>
                </p:cNvGrpSpPr>
                <p:nvPr/>
              </p:nvGrpSpPr>
              <p:grpSpPr bwMode="auto">
                <a:xfrm>
                  <a:off x="953" y="3716"/>
                  <a:ext cx="49" cy="23"/>
                  <a:chOff x="953" y="3716"/>
                  <a:chExt cx="49" cy="23"/>
                </a:xfrm>
              </p:grpSpPr>
              <p:sp>
                <p:nvSpPr>
                  <p:cNvPr id="411264" name="Freeform 2046"/>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65" name="Freeform 2047"/>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66" name="Freeform 2048"/>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61" name="Group 2049"/>
              <p:cNvGrpSpPr>
                <a:grpSpLocks/>
              </p:cNvGrpSpPr>
              <p:nvPr/>
            </p:nvGrpSpPr>
            <p:grpSpPr bwMode="auto">
              <a:xfrm>
                <a:off x="963" y="3727"/>
                <a:ext cx="49" cy="23"/>
                <a:chOff x="963" y="3727"/>
                <a:chExt cx="49" cy="23"/>
              </a:xfrm>
            </p:grpSpPr>
            <p:sp>
              <p:nvSpPr>
                <p:cNvPr id="411256" name="Freeform 2050"/>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57" name="Freeform 2051"/>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58" name="Freeform 2052"/>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62" name="Group 2053"/>
              <p:cNvGrpSpPr>
                <a:grpSpLocks/>
              </p:cNvGrpSpPr>
              <p:nvPr/>
            </p:nvGrpSpPr>
            <p:grpSpPr bwMode="auto">
              <a:xfrm>
                <a:off x="976" y="3740"/>
                <a:ext cx="50" cy="22"/>
                <a:chOff x="976" y="3740"/>
                <a:chExt cx="50" cy="22"/>
              </a:xfrm>
            </p:grpSpPr>
            <p:sp>
              <p:nvSpPr>
                <p:cNvPr id="411253" name="Freeform 2054"/>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54" name="Freeform 2055"/>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55" name="Freeform 2056"/>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63" name="Group 2057"/>
              <p:cNvGrpSpPr>
                <a:grpSpLocks/>
              </p:cNvGrpSpPr>
              <p:nvPr/>
            </p:nvGrpSpPr>
            <p:grpSpPr bwMode="auto">
              <a:xfrm>
                <a:off x="761" y="3560"/>
                <a:ext cx="50" cy="22"/>
                <a:chOff x="761" y="3560"/>
                <a:chExt cx="50" cy="22"/>
              </a:xfrm>
            </p:grpSpPr>
            <p:sp>
              <p:nvSpPr>
                <p:cNvPr id="411250" name="Freeform 2058"/>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51" name="Freeform 2059"/>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52" name="Freeform 2060"/>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64" name="Group 2061"/>
              <p:cNvGrpSpPr>
                <a:grpSpLocks/>
              </p:cNvGrpSpPr>
              <p:nvPr/>
            </p:nvGrpSpPr>
            <p:grpSpPr bwMode="auto">
              <a:xfrm>
                <a:off x="774" y="3572"/>
                <a:ext cx="49" cy="23"/>
                <a:chOff x="774" y="3572"/>
                <a:chExt cx="49" cy="23"/>
              </a:xfrm>
            </p:grpSpPr>
            <p:sp>
              <p:nvSpPr>
                <p:cNvPr id="411247" name="Freeform 2062"/>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48" name="Freeform 2063"/>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49" name="Freeform 2064"/>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65" name="Group 2065"/>
              <p:cNvGrpSpPr>
                <a:grpSpLocks/>
              </p:cNvGrpSpPr>
              <p:nvPr/>
            </p:nvGrpSpPr>
            <p:grpSpPr bwMode="auto">
              <a:xfrm>
                <a:off x="787" y="3585"/>
                <a:ext cx="49" cy="23"/>
                <a:chOff x="787" y="3585"/>
                <a:chExt cx="49" cy="23"/>
              </a:xfrm>
            </p:grpSpPr>
            <p:sp>
              <p:nvSpPr>
                <p:cNvPr id="411244" name="Freeform 2066"/>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45" name="Freeform 2067"/>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46" name="Freeform 2068"/>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66" name="Group 2069"/>
              <p:cNvGrpSpPr>
                <a:grpSpLocks/>
              </p:cNvGrpSpPr>
              <p:nvPr/>
            </p:nvGrpSpPr>
            <p:grpSpPr bwMode="auto">
              <a:xfrm>
                <a:off x="799" y="3600"/>
                <a:ext cx="99" cy="73"/>
                <a:chOff x="799" y="3600"/>
                <a:chExt cx="99" cy="73"/>
              </a:xfrm>
            </p:grpSpPr>
            <p:grpSp>
              <p:nvGrpSpPr>
                <p:cNvPr id="411224" name="Group 2070"/>
                <p:cNvGrpSpPr>
                  <a:grpSpLocks/>
                </p:cNvGrpSpPr>
                <p:nvPr/>
              </p:nvGrpSpPr>
              <p:grpSpPr bwMode="auto">
                <a:xfrm>
                  <a:off x="799" y="3600"/>
                  <a:ext cx="48" cy="23"/>
                  <a:chOff x="799" y="3600"/>
                  <a:chExt cx="48" cy="23"/>
                </a:xfrm>
              </p:grpSpPr>
              <p:sp>
                <p:nvSpPr>
                  <p:cNvPr id="411241" name="Freeform 2071"/>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42" name="Freeform 2072"/>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43" name="Freeform 2073"/>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25" name="Group 2074"/>
                <p:cNvGrpSpPr>
                  <a:grpSpLocks/>
                </p:cNvGrpSpPr>
                <p:nvPr/>
              </p:nvGrpSpPr>
              <p:grpSpPr bwMode="auto">
                <a:xfrm>
                  <a:off x="811" y="3612"/>
                  <a:ext cx="48" cy="23"/>
                  <a:chOff x="811" y="3612"/>
                  <a:chExt cx="48" cy="23"/>
                </a:xfrm>
              </p:grpSpPr>
              <p:sp>
                <p:nvSpPr>
                  <p:cNvPr id="411238" name="Freeform 2075"/>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39" name="Freeform 2076"/>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40" name="Freeform 2077"/>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26" name="Group 2078"/>
                <p:cNvGrpSpPr>
                  <a:grpSpLocks/>
                </p:cNvGrpSpPr>
                <p:nvPr/>
              </p:nvGrpSpPr>
              <p:grpSpPr bwMode="auto">
                <a:xfrm>
                  <a:off x="823" y="3625"/>
                  <a:ext cx="49" cy="23"/>
                  <a:chOff x="823" y="3625"/>
                  <a:chExt cx="49" cy="23"/>
                </a:xfrm>
              </p:grpSpPr>
              <p:sp>
                <p:nvSpPr>
                  <p:cNvPr id="411235" name="Freeform 2079"/>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36" name="Freeform 2080"/>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37" name="Freeform 2081"/>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27" name="Group 2082"/>
                <p:cNvGrpSpPr>
                  <a:grpSpLocks/>
                </p:cNvGrpSpPr>
                <p:nvPr/>
              </p:nvGrpSpPr>
              <p:grpSpPr bwMode="auto">
                <a:xfrm>
                  <a:off x="836" y="3638"/>
                  <a:ext cx="50" cy="22"/>
                  <a:chOff x="836" y="3638"/>
                  <a:chExt cx="50" cy="22"/>
                </a:xfrm>
              </p:grpSpPr>
              <p:sp>
                <p:nvSpPr>
                  <p:cNvPr id="411232" name="Freeform 2083"/>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33" name="Freeform 2084"/>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34" name="Freeform 2085"/>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28" name="Group 2086"/>
                <p:cNvGrpSpPr>
                  <a:grpSpLocks/>
                </p:cNvGrpSpPr>
                <p:nvPr/>
              </p:nvGrpSpPr>
              <p:grpSpPr bwMode="auto">
                <a:xfrm>
                  <a:off x="849" y="3651"/>
                  <a:ext cx="49" cy="22"/>
                  <a:chOff x="849" y="3651"/>
                  <a:chExt cx="49" cy="22"/>
                </a:xfrm>
              </p:grpSpPr>
              <p:sp>
                <p:nvSpPr>
                  <p:cNvPr id="411229" name="Freeform 2087"/>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30" name="Freeform 2088"/>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31" name="Freeform 2089"/>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67" name="Group 2090"/>
              <p:cNvGrpSpPr>
                <a:grpSpLocks/>
              </p:cNvGrpSpPr>
              <p:nvPr/>
            </p:nvGrpSpPr>
            <p:grpSpPr bwMode="auto">
              <a:xfrm>
                <a:off x="861" y="3665"/>
                <a:ext cx="99" cy="74"/>
                <a:chOff x="861" y="3665"/>
                <a:chExt cx="99" cy="74"/>
              </a:xfrm>
            </p:grpSpPr>
            <p:grpSp>
              <p:nvGrpSpPr>
                <p:cNvPr id="411204" name="Group 2091"/>
                <p:cNvGrpSpPr>
                  <a:grpSpLocks/>
                </p:cNvGrpSpPr>
                <p:nvPr/>
              </p:nvGrpSpPr>
              <p:grpSpPr bwMode="auto">
                <a:xfrm>
                  <a:off x="861" y="3665"/>
                  <a:ext cx="50" cy="23"/>
                  <a:chOff x="861" y="3665"/>
                  <a:chExt cx="50" cy="23"/>
                </a:xfrm>
              </p:grpSpPr>
              <p:sp>
                <p:nvSpPr>
                  <p:cNvPr id="411221" name="Freeform 2092"/>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22" name="Freeform 2093"/>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23" name="Freeform 2094"/>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05" name="Group 2095"/>
                <p:cNvGrpSpPr>
                  <a:grpSpLocks/>
                </p:cNvGrpSpPr>
                <p:nvPr/>
              </p:nvGrpSpPr>
              <p:grpSpPr bwMode="auto">
                <a:xfrm>
                  <a:off x="873" y="3678"/>
                  <a:ext cx="49" cy="23"/>
                  <a:chOff x="873" y="3678"/>
                  <a:chExt cx="49" cy="23"/>
                </a:xfrm>
              </p:grpSpPr>
              <p:sp>
                <p:nvSpPr>
                  <p:cNvPr id="411218" name="Freeform 2096"/>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19" name="Freeform 2097"/>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20" name="Freeform 2098"/>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06" name="Group 2099"/>
                <p:cNvGrpSpPr>
                  <a:grpSpLocks/>
                </p:cNvGrpSpPr>
                <p:nvPr/>
              </p:nvGrpSpPr>
              <p:grpSpPr bwMode="auto">
                <a:xfrm>
                  <a:off x="886" y="3690"/>
                  <a:ext cx="49" cy="23"/>
                  <a:chOff x="886" y="3690"/>
                  <a:chExt cx="49" cy="23"/>
                </a:xfrm>
              </p:grpSpPr>
              <p:sp>
                <p:nvSpPr>
                  <p:cNvPr id="411215" name="Freeform 2100"/>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16" name="Freeform 2101"/>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17" name="Freeform 2102"/>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07" name="Group 2103"/>
                <p:cNvGrpSpPr>
                  <a:grpSpLocks/>
                </p:cNvGrpSpPr>
                <p:nvPr/>
              </p:nvGrpSpPr>
              <p:grpSpPr bwMode="auto">
                <a:xfrm>
                  <a:off x="899" y="3703"/>
                  <a:ext cx="48" cy="23"/>
                  <a:chOff x="899" y="3703"/>
                  <a:chExt cx="48" cy="23"/>
                </a:xfrm>
              </p:grpSpPr>
              <p:sp>
                <p:nvSpPr>
                  <p:cNvPr id="411212" name="Freeform 2104"/>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13" name="Freeform 2105"/>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14" name="Freeform 2106"/>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208" name="Group 2107"/>
                <p:cNvGrpSpPr>
                  <a:grpSpLocks/>
                </p:cNvGrpSpPr>
                <p:nvPr/>
              </p:nvGrpSpPr>
              <p:grpSpPr bwMode="auto">
                <a:xfrm>
                  <a:off x="912" y="3716"/>
                  <a:ext cx="48" cy="23"/>
                  <a:chOff x="912" y="3716"/>
                  <a:chExt cx="48" cy="23"/>
                </a:xfrm>
              </p:grpSpPr>
              <p:sp>
                <p:nvSpPr>
                  <p:cNvPr id="411209" name="Freeform 2108"/>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10" name="Freeform 2109"/>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11" name="Freeform 2110"/>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68" name="Group 2111"/>
              <p:cNvGrpSpPr>
                <a:grpSpLocks/>
              </p:cNvGrpSpPr>
              <p:nvPr/>
            </p:nvGrpSpPr>
            <p:grpSpPr bwMode="auto">
              <a:xfrm>
                <a:off x="922" y="3727"/>
                <a:ext cx="49" cy="23"/>
                <a:chOff x="922" y="3727"/>
                <a:chExt cx="49" cy="23"/>
              </a:xfrm>
            </p:grpSpPr>
            <p:sp>
              <p:nvSpPr>
                <p:cNvPr id="411201" name="Freeform 2112"/>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02" name="Freeform 2113"/>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03" name="Freeform 2114"/>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69" name="Group 2115"/>
              <p:cNvGrpSpPr>
                <a:grpSpLocks/>
              </p:cNvGrpSpPr>
              <p:nvPr/>
            </p:nvGrpSpPr>
            <p:grpSpPr bwMode="auto">
              <a:xfrm>
                <a:off x="895" y="3526"/>
                <a:ext cx="44" cy="23"/>
                <a:chOff x="895" y="3526"/>
                <a:chExt cx="44" cy="23"/>
              </a:xfrm>
            </p:grpSpPr>
            <p:sp>
              <p:nvSpPr>
                <p:cNvPr id="411198" name="Freeform 2116"/>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99" name="Freeform 2117"/>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200" name="Freeform 2118"/>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70" name="Group 2119"/>
              <p:cNvGrpSpPr>
                <a:grpSpLocks/>
              </p:cNvGrpSpPr>
              <p:nvPr/>
            </p:nvGrpSpPr>
            <p:grpSpPr bwMode="auto">
              <a:xfrm>
                <a:off x="907" y="3540"/>
                <a:ext cx="45" cy="22"/>
                <a:chOff x="907" y="3540"/>
                <a:chExt cx="45" cy="22"/>
              </a:xfrm>
            </p:grpSpPr>
            <p:sp>
              <p:nvSpPr>
                <p:cNvPr id="411195" name="Freeform 2120"/>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96" name="Freeform 2121"/>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97" name="Freeform 2122"/>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71" name="Group 2123"/>
              <p:cNvGrpSpPr>
                <a:grpSpLocks/>
              </p:cNvGrpSpPr>
              <p:nvPr/>
            </p:nvGrpSpPr>
            <p:grpSpPr bwMode="auto">
              <a:xfrm>
                <a:off x="920" y="3553"/>
                <a:ext cx="45" cy="23"/>
                <a:chOff x="920" y="3553"/>
                <a:chExt cx="45" cy="23"/>
              </a:xfrm>
            </p:grpSpPr>
            <p:sp>
              <p:nvSpPr>
                <p:cNvPr id="411192" name="Freeform 2124"/>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93" name="Freeform 2125"/>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94" name="Freeform 2126"/>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72" name="Group 2127"/>
              <p:cNvGrpSpPr>
                <a:grpSpLocks/>
              </p:cNvGrpSpPr>
              <p:nvPr/>
            </p:nvGrpSpPr>
            <p:grpSpPr bwMode="auto">
              <a:xfrm>
                <a:off x="934" y="3566"/>
                <a:ext cx="44" cy="23"/>
                <a:chOff x="934" y="3566"/>
                <a:chExt cx="44" cy="23"/>
              </a:xfrm>
            </p:grpSpPr>
            <p:sp>
              <p:nvSpPr>
                <p:cNvPr id="411189" name="Freeform 2128"/>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90" name="Freeform 2129"/>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91" name="Freeform 2130"/>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73" name="Group 2131"/>
              <p:cNvGrpSpPr>
                <a:grpSpLocks/>
              </p:cNvGrpSpPr>
              <p:nvPr/>
            </p:nvGrpSpPr>
            <p:grpSpPr bwMode="auto">
              <a:xfrm>
                <a:off x="949" y="3579"/>
                <a:ext cx="83" cy="63"/>
                <a:chOff x="949" y="3579"/>
                <a:chExt cx="83" cy="63"/>
              </a:xfrm>
            </p:grpSpPr>
            <p:grpSp>
              <p:nvGrpSpPr>
                <p:cNvPr id="411173" name="Group 2132"/>
                <p:cNvGrpSpPr>
                  <a:grpSpLocks/>
                </p:cNvGrpSpPr>
                <p:nvPr/>
              </p:nvGrpSpPr>
              <p:grpSpPr bwMode="auto">
                <a:xfrm>
                  <a:off x="949" y="3579"/>
                  <a:ext cx="44" cy="23"/>
                  <a:chOff x="949" y="3579"/>
                  <a:chExt cx="44" cy="23"/>
                </a:xfrm>
              </p:grpSpPr>
              <p:sp>
                <p:nvSpPr>
                  <p:cNvPr id="411186" name="Freeform 2133"/>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87" name="Freeform 2134"/>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88" name="Freeform 2135"/>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74" name="Group 2136"/>
                <p:cNvGrpSpPr>
                  <a:grpSpLocks/>
                </p:cNvGrpSpPr>
                <p:nvPr/>
              </p:nvGrpSpPr>
              <p:grpSpPr bwMode="auto">
                <a:xfrm>
                  <a:off x="961" y="3592"/>
                  <a:ext cx="45" cy="23"/>
                  <a:chOff x="961" y="3592"/>
                  <a:chExt cx="45" cy="23"/>
                </a:xfrm>
              </p:grpSpPr>
              <p:sp>
                <p:nvSpPr>
                  <p:cNvPr id="411183" name="Freeform 2137"/>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84" name="Freeform 2138"/>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85" name="Freeform 2139"/>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75" name="Group 2140"/>
                <p:cNvGrpSpPr>
                  <a:grpSpLocks/>
                </p:cNvGrpSpPr>
                <p:nvPr/>
              </p:nvGrpSpPr>
              <p:grpSpPr bwMode="auto">
                <a:xfrm>
                  <a:off x="974" y="3606"/>
                  <a:ext cx="44" cy="23"/>
                  <a:chOff x="974" y="3606"/>
                  <a:chExt cx="44" cy="23"/>
                </a:xfrm>
              </p:grpSpPr>
              <p:sp>
                <p:nvSpPr>
                  <p:cNvPr id="411180" name="Freeform 2141"/>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81" name="Freeform 2142"/>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82" name="Freeform 2143"/>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76" name="Group 2144"/>
                <p:cNvGrpSpPr>
                  <a:grpSpLocks/>
                </p:cNvGrpSpPr>
                <p:nvPr/>
              </p:nvGrpSpPr>
              <p:grpSpPr bwMode="auto">
                <a:xfrm>
                  <a:off x="987" y="3619"/>
                  <a:ext cx="45" cy="23"/>
                  <a:chOff x="987" y="3619"/>
                  <a:chExt cx="45" cy="23"/>
                </a:xfrm>
              </p:grpSpPr>
              <p:sp>
                <p:nvSpPr>
                  <p:cNvPr id="411177" name="Freeform 2145"/>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78" name="Freeform 2146"/>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79" name="Freeform 2147"/>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74" name="Group 2148"/>
              <p:cNvGrpSpPr>
                <a:grpSpLocks/>
              </p:cNvGrpSpPr>
              <p:nvPr/>
            </p:nvGrpSpPr>
            <p:grpSpPr bwMode="auto">
              <a:xfrm>
                <a:off x="1002" y="3632"/>
                <a:ext cx="83" cy="63"/>
                <a:chOff x="1002" y="3632"/>
                <a:chExt cx="83" cy="63"/>
              </a:xfrm>
            </p:grpSpPr>
            <p:grpSp>
              <p:nvGrpSpPr>
                <p:cNvPr id="411157" name="Group 2149"/>
                <p:cNvGrpSpPr>
                  <a:grpSpLocks/>
                </p:cNvGrpSpPr>
                <p:nvPr/>
              </p:nvGrpSpPr>
              <p:grpSpPr bwMode="auto">
                <a:xfrm>
                  <a:off x="1002" y="3632"/>
                  <a:ext cx="44" cy="22"/>
                  <a:chOff x="1002" y="3632"/>
                  <a:chExt cx="44" cy="22"/>
                </a:xfrm>
              </p:grpSpPr>
              <p:sp>
                <p:nvSpPr>
                  <p:cNvPr id="411170" name="Freeform 2150"/>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71" name="Freeform 2151"/>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72" name="Freeform 2152"/>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58" name="Group 2153"/>
                <p:cNvGrpSpPr>
                  <a:grpSpLocks/>
                </p:cNvGrpSpPr>
                <p:nvPr/>
              </p:nvGrpSpPr>
              <p:grpSpPr bwMode="auto">
                <a:xfrm>
                  <a:off x="1014" y="3645"/>
                  <a:ext cx="44" cy="23"/>
                  <a:chOff x="1014" y="3645"/>
                  <a:chExt cx="44" cy="23"/>
                </a:xfrm>
              </p:grpSpPr>
              <p:sp>
                <p:nvSpPr>
                  <p:cNvPr id="411167" name="Freeform 2154"/>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68" name="Freeform 2155"/>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69" name="Freeform 2156"/>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59" name="Group 2157"/>
                <p:cNvGrpSpPr>
                  <a:grpSpLocks/>
                </p:cNvGrpSpPr>
                <p:nvPr/>
              </p:nvGrpSpPr>
              <p:grpSpPr bwMode="auto">
                <a:xfrm>
                  <a:off x="1027" y="3659"/>
                  <a:ext cx="45" cy="23"/>
                  <a:chOff x="1027" y="3659"/>
                  <a:chExt cx="45" cy="23"/>
                </a:xfrm>
              </p:grpSpPr>
              <p:sp>
                <p:nvSpPr>
                  <p:cNvPr id="411164" name="Freeform 2158"/>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65" name="Freeform 2159"/>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66" name="Freeform 2160"/>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60" name="Group 2161"/>
                <p:cNvGrpSpPr>
                  <a:grpSpLocks/>
                </p:cNvGrpSpPr>
                <p:nvPr/>
              </p:nvGrpSpPr>
              <p:grpSpPr bwMode="auto">
                <a:xfrm>
                  <a:off x="1040" y="3672"/>
                  <a:ext cx="45" cy="23"/>
                  <a:chOff x="1040" y="3672"/>
                  <a:chExt cx="45" cy="23"/>
                </a:xfrm>
              </p:grpSpPr>
              <p:sp>
                <p:nvSpPr>
                  <p:cNvPr id="411161" name="Freeform 2162"/>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62" name="Freeform 2163"/>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63" name="Freeform 2164"/>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1075" name="Group 2165"/>
              <p:cNvGrpSpPr>
                <a:grpSpLocks/>
              </p:cNvGrpSpPr>
              <p:nvPr/>
            </p:nvGrpSpPr>
            <p:grpSpPr bwMode="auto">
              <a:xfrm>
                <a:off x="1054" y="3685"/>
                <a:ext cx="45" cy="23"/>
                <a:chOff x="1054" y="3685"/>
                <a:chExt cx="45" cy="23"/>
              </a:xfrm>
            </p:grpSpPr>
            <p:sp>
              <p:nvSpPr>
                <p:cNvPr id="411154" name="Freeform 2166"/>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55" name="Freeform 2167"/>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56" name="Freeform 2168"/>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76" name="Group 2169"/>
              <p:cNvGrpSpPr>
                <a:grpSpLocks/>
              </p:cNvGrpSpPr>
              <p:nvPr/>
            </p:nvGrpSpPr>
            <p:grpSpPr bwMode="auto">
              <a:xfrm>
                <a:off x="1067" y="3698"/>
                <a:ext cx="45" cy="23"/>
                <a:chOff x="1067" y="3698"/>
                <a:chExt cx="45" cy="23"/>
              </a:xfrm>
            </p:grpSpPr>
            <p:sp>
              <p:nvSpPr>
                <p:cNvPr id="411151" name="Freeform 2170"/>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52" name="Freeform 2171"/>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53" name="Freeform 2172"/>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77" name="Group 2173"/>
              <p:cNvGrpSpPr>
                <a:grpSpLocks/>
              </p:cNvGrpSpPr>
              <p:nvPr/>
            </p:nvGrpSpPr>
            <p:grpSpPr bwMode="auto">
              <a:xfrm>
                <a:off x="1079" y="3712"/>
                <a:ext cx="44" cy="23"/>
                <a:chOff x="1079" y="3712"/>
                <a:chExt cx="44" cy="23"/>
              </a:xfrm>
            </p:grpSpPr>
            <p:sp>
              <p:nvSpPr>
                <p:cNvPr id="411148" name="Freeform 2174"/>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49" name="Freeform 2175"/>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50" name="Freeform 2176"/>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78" name="Group 2177"/>
              <p:cNvGrpSpPr>
                <a:grpSpLocks/>
              </p:cNvGrpSpPr>
              <p:nvPr/>
            </p:nvGrpSpPr>
            <p:grpSpPr bwMode="auto">
              <a:xfrm>
                <a:off x="1093" y="3725"/>
                <a:ext cx="45" cy="23"/>
                <a:chOff x="1093" y="3725"/>
                <a:chExt cx="45" cy="23"/>
              </a:xfrm>
            </p:grpSpPr>
            <p:sp>
              <p:nvSpPr>
                <p:cNvPr id="411145" name="Freeform 2178"/>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46" name="Freeform 2179"/>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47" name="Freeform 2180"/>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79" name="Group 2181"/>
              <p:cNvGrpSpPr>
                <a:grpSpLocks/>
              </p:cNvGrpSpPr>
              <p:nvPr/>
            </p:nvGrpSpPr>
            <p:grpSpPr bwMode="auto">
              <a:xfrm>
                <a:off x="1108" y="3739"/>
                <a:ext cx="44" cy="23"/>
                <a:chOff x="1108" y="3739"/>
                <a:chExt cx="44" cy="23"/>
              </a:xfrm>
            </p:grpSpPr>
            <p:sp>
              <p:nvSpPr>
                <p:cNvPr id="411142" name="Freeform 2182"/>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43" name="Freeform 2183"/>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44" name="Freeform 2184"/>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80" name="Group 2185"/>
              <p:cNvGrpSpPr>
                <a:grpSpLocks/>
              </p:cNvGrpSpPr>
              <p:nvPr/>
            </p:nvGrpSpPr>
            <p:grpSpPr bwMode="auto">
              <a:xfrm>
                <a:off x="1121" y="3753"/>
                <a:ext cx="45" cy="23"/>
                <a:chOff x="1121" y="3753"/>
                <a:chExt cx="45" cy="23"/>
              </a:xfrm>
            </p:grpSpPr>
            <p:sp>
              <p:nvSpPr>
                <p:cNvPr id="411139" name="Freeform 2186"/>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40" name="Freeform 2187"/>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41" name="Freeform 2188"/>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81" name="Group 2189"/>
              <p:cNvGrpSpPr>
                <a:grpSpLocks/>
              </p:cNvGrpSpPr>
              <p:nvPr/>
            </p:nvGrpSpPr>
            <p:grpSpPr bwMode="auto">
              <a:xfrm>
                <a:off x="1133" y="3767"/>
                <a:ext cx="44" cy="23"/>
                <a:chOff x="1133" y="3767"/>
                <a:chExt cx="44" cy="23"/>
              </a:xfrm>
            </p:grpSpPr>
            <p:sp>
              <p:nvSpPr>
                <p:cNvPr id="411136" name="Freeform 2190"/>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37" name="Freeform 2191"/>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38" name="Freeform 2192"/>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082" name="Freeform 2193"/>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83" name="Freeform 2194"/>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84" name="Freeform 2195"/>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85" name="Freeform 2196"/>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86" name="Freeform 2197"/>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87" name="Freeform 2198"/>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88" name="Freeform 2199"/>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89" name="Freeform 2200"/>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90" name="Freeform 2201"/>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91" name="Freeform 2202"/>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92" name="Freeform 2203"/>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1093" name="Group 2204"/>
              <p:cNvGrpSpPr>
                <a:grpSpLocks/>
              </p:cNvGrpSpPr>
              <p:nvPr/>
            </p:nvGrpSpPr>
            <p:grpSpPr bwMode="auto">
              <a:xfrm>
                <a:off x="700" y="3535"/>
                <a:ext cx="49" cy="24"/>
                <a:chOff x="700" y="3535"/>
                <a:chExt cx="49" cy="24"/>
              </a:xfrm>
            </p:grpSpPr>
            <p:sp>
              <p:nvSpPr>
                <p:cNvPr id="411133" name="Freeform 2205"/>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34" name="Freeform 2206"/>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35" name="Freeform 2207"/>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94" name="Group 2208"/>
              <p:cNvGrpSpPr>
                <a:grpSpLocks/>
              </p:cNvGrpSpPr>
              <p:nvPr/>
            </p:nvGrpSpPr>
            <p:grpSpPr bwMode="auto">
              <a:xfrm>
                <a:off x="714" y="3551"/>
                <a:ext cx="49" cy="22"/>
                <a:chOff x="714" y="3551"/>
                <a:chExt cx="49" cy="22"/>
              </a:xfrm>
            </p:grpSpPr>
            <p:sp>
              <p:nvSpPr>
                <p:cNvPr id="411130" name="Freeform 2209"/>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31" name="Freeform 2210"/>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32" name="Freeform 2211"/>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95" name="Group 2212"/>
              <p:cNvGrpSpPr>
                <a:grpSpLocks/>
              </p:cNvGrpSpPr>
              <p:nvPr/>
            </p:nvGrpSpPr>
            <p:grpSpPr bwMode="auto">
              <a:xfrm>
                <a:off x="728" y="3564"/>
                <a:ext cx="48" cy="23"/>
                <a:chOff x="728" y="3564"/>
                <a:chExt cx="48" cy="23"/>
              </a:xfrm>
            </p:grpSpPr>
            <p:sp>
              <p:nvSpPr>
                <p:cNvPr id="411127" name="Freeform 2213"/>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28" name="Freeform 2214"/>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29" name="Freeform 2215"/>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96" name="Group 2216"/>
              <p:cNvGrpSpPr>
                <a:grpSpLocks/>
              </p:cNvGrpSpPr>
              <p:nvPr/>
            </p:nvGrpSpPr>
            <p:grpSpPr bwMode="auto">
              <a:xfrm>
                <a:off x="742" y="3582"/>
                <a:ext cx="49" cy="23"/>
                <a:chOff x="742" y="3582"/>
                <a:chExt cx="49" cy="23"/>
              </a:xfrm>
            </p:grpSpPr>
            <p:sp>
              <p:nvSpPr>
                <p:cNvPr id="411124" name="Freeform 2217"/>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25" name="Freeform 2218"/>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26" name="Freeform 2219"/>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97" name="Group 2220"/>
              <p:cNvGrpSpPr>
                <a:grpSpLocks/>
              </p:cNvGrpSpPr>
              <p:nvPr/>
            </p:nvGrpSpPr>
            <p:grpSpPr bwMode="auto">
              <a:xfrm>
                <a:off x="752" y="3597"/>
                <a:ext cx="133" cy="106"/>
                <a:chOff x="752" y="3597"/>
                <a:chExt cx="133" cy="106"/>
              </a:xfrm>
            </p:grpSpPr>
            <p:sp>
              <p:nvSpPr>
                <p:cNvPr id="411121" name="Freeform 2221"/>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22" name="Freeform 2222"/>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23" name="Freeform 2223"/>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98" name="Group 2224"/>
              <p:cNvGrpSpPr>
                <a:grpSpLocks/>
              </p:cNvGrpSpPr>
              <p:nvPr/>
            </p:nvGrpSpPr>
            <p:grpSpPr bwMode="auto">
              <a:xfrm>
                <a:off x="844" y="3694"/>
                <a:ext cx="48" cy="23"/>
                <a:chOff x="844" y="3694"/>
                <a:chExt cx="48" cy="23"/>
              </a:xfrm>
            </p:grpSpPr>
            <p:sp>
              <p:nvSpPr>
                <p:cNvPr id="411118" name="Freeform 2225"/>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19" name="Freeform 2226"/>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20" name="Freeform 2227"/>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99" name="Group 2228"/>
              <p:cNvGrpSpPr>
                <a:grpSpLocks/>
              </p:cNvGrpSpPr>
              <p:nvPr/>
            </p:nvGrpSpPr>
            <p:grpSpPr bwMode="auto">
              <a:xfrm>
                <a:off x="857" y="3710"/>
                <a:ext cx="49" cy="22"/>
                <a:chOff x="857" y="3710"/>
                <a:chExt cx="49" cy="22"/>
              </a:xfrm>
            </p:grpSpPr>
            <p:sp>
              <p:nvSpPr>
                <p:cNvPr id="411115" name="Freeform 2229"/>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16" name="Freeform 2230"/>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17" name="Freeform 2231"/>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00" name="Group 2232"/>
              <p:cNvGrpSpPr>
                <a:grpSpLocks/>
              </p:cNvGrpSpPr>
              <p:nvPr/>
            </p:nvGrpSpPr>
            <p:grpSpPr bwMode="auto">
              <a:xfrm>
                <a:off x="1086" y="3766"/>
                <a:ext cx="49" cy="23"/>
                <a:chOff x="1086" y="3766"/>
                <a:chExt cx="49" cy="23"/>
              </a:xfrm>
            </p:grpSpPr>
            <p:sp>
              <p:nvSpPr>
                <p:cNvPr id="411112" name="Freeform 2233"/>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13" name="Freeform 2234"/>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14" name="Freeform 2235"/>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01" name="Group 2236"/>
              <p:cNvGrpSpPr>
                <a:grpSpLocks/>
              </p:cNvGrpSpPr>
              <p:nvPr/>
            </p:nvGrpSpPr>
            <p:grpSpPr bwMode="auto">
              <a:xfrm>
                <a:off x="934" y="3740"/>
                <a:ext cx="48" cy="23"/>
                <a:chOff x="934" y="3740"/>
                <a:chExt cx="48" cy="23"/>
              </a:xfrm>
            </p:grpSpPr>
            <p:sp>
              <p:nvSpPr>
                <p:cNvPr id="411109" name="Freeform 2237"/>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10" name="Freeform 2238"/>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11" name="Freeform 2239"/>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102" name="Group 2240"/>
              <p:cNvGrpSpPr>
                <a:grpSpLocks/>
              </p:cNvGrpSpPr>
              <p:nvPr/>
            </p:nvGrpSpPr>
            <p:grpSpPr bwMode="auto">
              <a:xfrm>
                <a:off x="943" y="3754"/>
                <a:ext cx="49" cy="23"/>
                <a:chOff x="943" y="3754"/>
                <a:chExt cx="49" cy="23"/>
              </a:xfrm>
            </p:grpSpPr>
            <p:sp>
              <p:nvSpPr>
                <p:cNvPr id="411106" name="Freeform 2241"/>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07" name="Freeform 2242"/>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08" name="Freeform 2243"/>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1103" name="Freeform 2244"/>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04" name="Freeform 2245"/>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105" name="Freeform 2246"/>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1000" name="Group 2247"/>
            <p:cNvGrpSpPr>
              <a:grpSpLocks/>
            </p:cNvGrpSpPr>
            <p:nvPr/>
          </p:nvGrpSpPr>
          <p:grpSpPr bwMode="auto">
            <a:xfrm>
              <a:off x="920" y="3821"/>
              <a:ext cx="413" cy="50"/>
              <a:chOff x="920" y="3821"/>
              <a:chExt cx="413" cy="50"/>
            </a:xfrm>
          </p:grpSpPr>
          <p:sp>
            <p:nvSpPr>
              <p:cNvPr id="411021" name="Freeform 2248"/>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22" name="Freeform 2249"/>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23" name="Rectangle 2250"/>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zh-CN" altLang="en-US" b="1">
                  <a:solidFill>
                    <a:srgbClr val="000099"/>
                  </a:solidFill>
                  <a:latin typeface="+mn-lt"/>
                  <a:ea typeface="+mn-ea"/>
                </a:endParaRPr>
              </a:p>
            </p:txBody>
          </p:sp>
          <p:sp>
            <p:nvSpPr>
              <p:cNvPr id="411024" name="Rectangle 2251"/>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pPr algn="ctr"/>
                <a:endParaRPr lang="zh-CN" altLang="en-US" b="1">
                  <a:solidFill>
                    <a:srgbClr val="000099"/>
                  </a:solidFill>
                  <a:latin typeface="+mn-lt"/>
                  <a:ea typeface="+mn-ea"/>
                </a:endParaRPr>
              </a:p>
            </p:txBody>
          </p:sp>
        </p:grpSp>
        <p:grpSp>
          <p:nvGrpSpPr>
            <p:cNvPr id="411001" name="Group 2252"/>
            <p:cNvGrpSpPr>
              <a:grpSpLocks/>
            </p:cNvGrpSpPr>
            <p:nvPr/>
          </p:nvGrpSpPr>
          <p:grpSpPr bwMode="auto">
            <a:xfrm>
              <a:off x="1227" y="3477"/>
              <a:ext cx="508" cy="321"/>
              <a:chOff x="1227" y="3477"/>
              <a:chExt cx="508" cy="321"/>
            </a:xfrm>
          </p:grpSpPr>
          <p:sp>
            <p:nvSpPr>
              <p:cNvPr id="411002" name="Freeform 2253"/>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1003" name="Freeform 2254"/>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04" name="Freeform 2255"/>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05" name="Line 2256"/>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b="1">
                  <a:solidFill>
                    <a:srgbClr val="000099"/>
                  </a:solidFill>
                  <a:latin typeface="+mn-lt"/>
                  <a:ea typeface="+mn-ea"/>
                </a:endParaRPr>
              </a:p>
            </p:txBody>
          </p:sp>
          <p:sp>
            <p:nvSpPr>
              <p:cNvPr id="411006" name="Freeform 2257"/>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07" name="Freeform 2258"/>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08" name="Freeform 2259"/>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09" name="Freeform 2260"/>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10" name="Freeform 2261"/>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11" name="Freeform 2262"/>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12" name="Freeform 2263"/>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13" name="Freeform 2264"/>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14" name="Freeform 2265"/>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15" name="Freeform 2266"/>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1016" name="Oval 2267"/>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17" name="Oval 2268"/>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18" name="Freeform 2269"/>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19" name="Oval 2270"/>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1020" name="Oval 2271"/>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12" name="Group 2272"/>
          <p:cNvGrpSpPr>
            <a:grpSpLocks/>
          </p:cNvGrpSpPr>
          <p:nvPr/>
        </p:nvGrpSpPr>
        <p:grpSpPr bwMode="auto">
          <a:xfrm>
            <a:off x="5637478" y="2978224"/>
            <a:ext cx="720593" cy="546100"/>
            <a:chOff x="624" y="2968"/>
            <a:chExt cx="1331" cy="920"/>
          </a:xfrm>
        </p:grpSpPr>
        <p:sp>
          <p:nvSpPr>
            <p:cNvPr id="410535" name="Freeform 2273"/>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36" name="Freeform 2274"/>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0537" name="Freeform 2275"/>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0538" name="Freeform 2276"/>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pPr algn="ctr"/>
              <a:endParaRPr lang="zh-CN" altLang="en-US" b="1">
                <a:solidFill>
                  <a:srgbClr val="000099"/>
                </a:solidFill>
                <a:latin typeface="+mn-lt"/>
                <a:ea typeface="+mn-ea"/>
              </a:endParaRPr>
            </a:p>
          </p:txBody>
        </p:sp>
        <p:sp>
          <p:nvSpPr>
            <p:cNvPr id="410539" name="Freeform 2277"/>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0540" name="Freeform 2278"/>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41" name="Freeform 2279"/>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42" name="Freeform 2280"/>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43" name="Freeform 2281"/>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44" name="Freeform 2282"/>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45" name="Freeform 2283"/>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46" name="Freeform 2284"/>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547" name="Group 2285"/>
            <p:cNvGrpSpPr>
              <a:grpSpLocks/>
            </p:cNvGrpSpPr>
            <p:nvPr/>
          </p:nvGrpSpPr>
          <p:grpSpPr bwMode="auto">
            <a:xfrm>
              <a:off x="700" y="3526"/>
              <a:ext cx="515" cy="270"/>
              <a:chOff x="700" y="3526"/>
              <a:chExt cx="515" cy="270"/>
            </a:xfrm>
          </p:grpSpPr>
          <p:grpSp>
            <p:nvGrpSpPr>
              <p:cNvPr id="410573" name="Group 2286"/>
              <p:cNvGrpSpPr>
                <a:grpSpLocks/>
              </p:cNvGrpSpPr>
              <p:nvPr/>
            </p:nvGrpSpPr>
            <p:grpSpPr bwMode="auto">
              <a:xfrm>
                <a:off x="737" y="3534"/>
                <a:ext cx="49" cy="23"/>
                <a:chOff x="737" y="3534"/>
                <a:chExt cx="49" cy="23"/>
              </a:xfrm>
            </p:grpSpPr>
            <p:sp>
              <p:nvSpPr>
                <p:cNvPr id="410984" name="Freeform 2287"/>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85" name="Freeform 2288"/>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86" name="Freeform 2289"/>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74" name="Group 2290"/>
              <p:cNvGrpSpPr>
                <a:grpSpLocks/>
              </p:cNvGrpSpPr>
              <p:nvPr/>
            </p:nvGrpSpPr>
            <p:grpSpPr bwMode="auto">
              <a:xfrm>
                <a:off x="748" y="3547"/>
                <a:ext cx="50" cy="23"/>
                <a:chOff x="748" y="3547"/>
                <a:chExt cx="50" cy="23"/>
              </a:xfrm>
            </p:grpSpPr>
            <p:sp>
              <p:nvSpPr>
                <p:cNvPr id="410981" name="Freeform 2291"/>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82" name="Freeform 2292"/>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83" name="Freeform 2293"/>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575" name="Freeform 2294"/>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76" name="Freeform 2295"/>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77" name="Freeform 2296"/>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78" name="Freeform 2297"/>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579" name="Group 2298"/>
              <p:cNvGrpSpPr>
                <a:grpSpLocks/>
              </p:cNvGrpSpPr>
              <p:nvPr/>
            </p:nvGrpSpPr>
            <p:grpSpPr bwMode="auto">
              <a:xfrm>
                <a:off x="872" y="3547"/>
                <a:ext cx="50" cy="23"/>
                <a:chOff x="872" y="3547"/>
                <a:chExt cx="50" cy="23"/>
              </a:xfrm>
            </p:grpSpPr>
            <p:sp>
              <p:nvSpPr>
                <p:cNvPr id="410978" name="Freeform 2299"/>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79" name="Freeform 2300"/>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80" name="Freeform 2301"/>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80" name="Group 2302"/>
              <p:cNvGrpSpPr>
                <a:grpSpLocks/>
              </p:cNvGrpSpPr>
              <p:nvPr/>
            </p:nvGrpSpPr>
            <p:grpSpPr bwMode="auto">
              <a:xfrm>
                <a:off x="885" y="3559"/>
                <a:ext cx="50" cy="23"/>
                <a:chOff x="885" y="3559"/>
                <a:chExt cx="50" cy="23"/>
              </a:xfrm>
            </p:grpSpPr>
            <p:sp>
              <p:nvSpPr>
                <p:cNvPr id="410975" name="Freeform 2303"/>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76" name="Freeform 2304"/>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77" name="Freeform 2305"/>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81" name="Group 2306"/>
              <p:cNvGrpSpPr>
                <a:grpSpLocks/>
              </p:cNvGrpSpPr>
              <p:nvPr/>
            </p:nvGrpSpPr>
            <p:grpSpPr bwMode="auto">
              <a:xfrm>
                <a:off x="898" y="3571"/>
                <a:ext cx="49" cy="23"/>
                <a:chOff x="898" y="3571"/>
                <a:chExt cx="49" cy="23"/>
              </a:xfrm>
            </p:grpSpPr>
            <p:sp>
              <p:nvSpPr>
                <p:cNvPr id="410972" name="Freeform 2307"/>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73" name="Freeform 2308"/>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74" name="Freeform 2309"/>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82" name="Group 2310"/>
              <p:cNvGrpSpPr>
                <a:grpSpLocks/>
              </p:cNvGrpSpPr>
              <p:nvPr/>
            </p:nvGrpSpPr>
            <p:grpSpPr bwMode="auto">
              <a:xfrm>
                <a:off x="911" y="3585"/>
                <a:ext cx="49" cy="23"/>
                <a:chOff x="911" y="3585"/>
                <a:chExt cx="49" cy="23"/>
              </a:xfrm>
            </p:grpSpPr>
            <p:sp>
              <p:nvSpPr>
                <p:cNvPr id="410969" name="Freeform 2311"/>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70" name="Freeform 2312"/>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71" name="Freeform 2313"/>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83" name="Group 2314"/>
              <p:cNvGrpSpPr>
                <a:grpSpLocks/>
              </p:cNvGrpSpPr>
              <p:nvPr/>
            </p:nvGrpSpPr>
            <p:grpSpPr bwMode="auto">
              <a:xfrm>
                <a:off x="923" y="3600"/>
                <a:ext cx="99" cy="73"/>
                <a:chOff x="923" y="3600"/>
                <a:chExt cx="99" cy="73"/>
              </a:xfrm>
            </p:grpSpPr>
            <p:grpSp>
              <p:nvGrpSpPr>
                <p:cNvPr id="410949" name="Group 2315"/>
                <p:cNvGrpSpPr>
                  <a:grpSpLocks/>
                </p:cNvGrpSpPr>
                <p:nvPr/>
              </p:nvGrpSpPr>
              <p:grpSpPr bwMode="auto">
                <a:xfrm>
                  <a:off x="923" y="3600"/>
                  <a:ext cx="49" cy="23"/>
                  <a:chOff x="923" y="3600"/>
                  <a:chExt cx="49" cy="23"/>
                </a:xfrm>
              </p:grpSpPr>
              <p:sp>
                <p:nvSpPr>
                  <p:cNvPr id="410966" name="Freeform 2316"/>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67" name="Freeform 2317"/>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68" name="Freeform 2318"/>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950" name="Group 2319"/>
                <p:cNvGrpSpPr>
                  <a:grpSpLocks/>
                </p:cNvGrpSpPr>
                <p:nvPr/>
              </p:nvGrpSpPr>
              <p:grpSpPr bwMode="auto">
                <a:xfrm>
                  <a:off x="935" y="3612"/>
                  <a:ext cx="48" cy="23"/>
                  <a:chOff x="935" y="3612"/>
                  <a:chExt cx="48" cy="23"/>
                </a:xfrm>
              </p:grpSpPr>
              <p:sp>
                <p:nvSpPr>
                  <p:cNvPr id="410963" name="Freeform 2320"/>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64" name="Freeform 2321"/>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65" name="Freeform 2322"/>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951" name="Group 2323"/>
                <p:cNvGrpSpPr>
                  <a:grpSpLocks/>
                </p:cNvGrpSpPr>
                <p:nvPr/>
              </p:nvGrpSpPr>
              <p:grpSpPr bwMode="auto">
                <a:xfrm>
                  <a:off x="947" y="3625"/>
                  <a:ext cx="50" cy="22"/>
                  <a:chOff x="947" y="3625"/>
                  <a:chExt cx="50" cy="22"/>
                </a:xfrm>
              </p:grpSpPr>
              <p:sp>
                <p:nvSpPr>
                  <p:cNvPr id="410960" name="Freeform 2324"/>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61" name="Freeform 2325"/>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62" name="Freeform 2326"/>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952" name="Group 2327"/>
                <p:cNvGrpSpPr>
                  <a:grpSpLocks/>
                </p:cNvGrpSpPr>
                <p:nvPr/>
              </p:nvGrpSpPr>
              <p:grpSpPr bwMode="auto">
                <a:xfrm>
                  <a:off x="960" y="3637"/>
                  <a:ext cx="50" cy="23"/>
                  <a:chOff x="960" y="3637"/>
                  <a:chExt cx="50" cy="23"/>
                </a:xfrm>
              </p:grpSpPr>
              <p:sp>
                <p:nvSpPr>
                  <p:cNvPr id="410957" name="Freeform 2328"/>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58" name="Freeform 2329"/>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59" name="Freeform 2330"/>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953" name="Group 2331"/>
                <p:cNvGrpSpPr>
                  <a:grpSpLocks/>
                </p:cNvGrpSpPr>
                <p:nvPr/>
              </p:nvGrpSpPr>
              <p:grpSpPr bwMode="auto">
                <a:xfrm>
                  <a:off x="973" y="3650"/>
                  <a:ext cx="49" cy="23"/>
                  <a:chOff x="973" y="3650"/>
                  <a:chExt cx="49" cy="23"/>
                </a:xfrm>
              </p:grpSpPr>
              <p:sp>
                <p:nvSpPr>
                  <p:cNvPr id="410954" name="Freeform 2332"/>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55" name="Freeform 2333"/>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56" name="Freeform 2334"/>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584" name="Group 2335"/>
              <p:cNvGrpSpPr>
                <a:grpSpLocks/>
              </p:cNvGrpSpPr>
              <p:nvPr/>
            </p:nvGrpSpPr>
            <p:grpSpPr bwMode="auto">
              <a:xfrm>
                <a:off x="985" y="3665"/>
                <a:ext cx="100" cy="73"/>
                <a:chOff x="985" y="3665"/>
                <a:chExt cx="100" cy="73"/>
              </a:xfrm>
            </p:grpSpPr>
            <p:grpSp>
              <p:nvGrpSpPr>
                <p:cNvPr id="410929" name="Group 2336"/>
                <p:cNvGrpSpPr>
                  <a:grpSpLocks/>
                </p:cNvGrpSpPr>
                <p:nvPr/>
              </p:nvGrpSpPr>
              <p:grpSpPr bwMode="auto">
                <a:xfrm>
                  <a:off x="985" y="3665"/>
                  <a:ext cx="50" cy="23"/>
                  <a:chOff x="985" y="3665"/>
                  <a:chExt cx="50" cy="23"/>
                </a:xfrm>
              </p:grpSpPr>
              <p:sp>
                <p:nvSpPr>
                  <p:cNvPr id="410946" name="Freeform 2337"/>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47" name="Freeform 2338"/>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48" name="Freeform 2339"/>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930" name="Group 2340"/>
                <p:cNvGrpSpPr>
                  <a:grpSpLocks/>
                </p:cNvGrpSpPr>
                <p:nvPr/>
              </p:nvGrpSpPr>
              <p:grpSpPr bwMode="auto">
                <a:xfrm>
                  <a:off x="997" y="3677"/>
                  <a:ext cx="49" cy="23"/>
                  <a:chOff x="997" y="3677"/>
                  <a:chExt cx="49" cy="23"/>
                </a:xfrm>
              </p:grpSpPr>
              <p:sp>
                <p:nvSpPr>
                  <p:cNvPr id="410943" name="Freeform 2341"/>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44" name="Freeform 2342"/>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45" name="Freeform 2343"/>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931" name="Group 2344"/>
                <p:cNvGrpSpPr>
                  <a:grpSpLocks/>
                </p:cNvGrpSpPr>
                <p:nvPr/>
              </p:nvGrpSpPr>
              <p:grpSpPr bwMode="auto">
                <a:xfrm>
                  <a:off x="1010" y="3690"/>
                  <a:ext cx="48" cy="23"/>
                  <a:chOff x="1010" y="3690"/>
                  <a:chExt cx="48" cy="23"/>
                </a:xfrm>
              </p:grpSpPr>
              <p:sp>
                <p:nvSpPr>
                  <p:cNvPr id="410940" name="Freeform 2345"/>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41" name="Freeform 2346"/>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42" name="Freeform 2347"/>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932" name="Group 2348"/>
                <p:cNvGrpSpPr>
                  <a:grpSpLocks/>
                </p:cNvGrpSpPr>
                <p:nvPr/>
              </p:nvGrpSpPr>
              <p:grpSpPr bwMode="auto">
                <a:xfrm>
                  <a:off x="1023" y="3703"/>
                  <a:ext cx="49" cy="22"/>
                  <a:chOff x="1023" y="3703"/>
                  <a:chExt cx="49" cy="22"/>
                </a:xfrm>
              </p:grpSpPr>
              <p:sp>
                <p:nvSpPr>
                  <p:cNvPr id="410937" name="Freeform 2349"/>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38" name="Freeform 2350"/>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39" name="Freeform 2351"/>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933" name="Group 2352"/>
                <p:cNvGrpSpPr>
                  <a:grpSpLocks/>
                </p:cNvGrpSpPr>
                <p:nvPr/>
              </p:nvGrpSpPr>
              <p:grpSpPr bwMode="auto">
                <a:xfrm>
                  <a:off x="1036" y="3716"/>
                  <a:ext cx="49" cy="22"/>
                  <a:chOff x="1036" y="3716"/>
                  <a:chExt cx="49" cy="22"/>
                </a:xfrm>
              </p:grpSpPr>
              <p:sp>
                <p:nvSpPr>
                  <p:cNvPr id="410934" name="Freeform 2353"/>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35" name="Freeform 2354"/>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36" name="Freeform 2355"/>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585" name="Group 2356"/>
              <p:cNvGrpSpPr>
                <a:grpSpLocks/>
              </p:cNvGrpSpPr>
              <p:nvPr/>
            </p:nvGrpSpPr>
            <p:grpSpPr bwMode="auto">
              <a:xfrm>
                <a:off x="1046" y="3727"/>
                <a:ext cx="49" cy="23"/>
                <a:chOff x="1046" y="3727"/>
                <a:chExt cx="49" cy="23"/>
              </a:xfrm>
            </p:grpSpPr>
            <p:sp>
              <p:nvSpPr>
                <p:cNvPr id="410926" name="Freeform 2357"/>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27" name="Freeform 2358"/>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28" name="Freeform 2359"/>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86" name="Group 2360"/>
              <p:cNvGrpSpPr>
                <a:grpSpLocks/>
              </p:cNvGrpSpPr>
              <p:nvPr/>
            </p:nvGrpSpPr>
            <p:grpSpPr bwMode="auto">
              <a:xfrm>
                <a:off x="1058" y="3739"/>
                <a:ext cx="50" cy="23"/>
                <a:chOff x="1058" y="3739"/>
                <a:chExt cx="50" cy="23"/>
              </a:xfrm>
            </p:grpSpPr>
            <p:sp>
              <p:nvSpPr>
                <p:cNvPr id="410923" name="Freeform 2361"/>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24" name="Freeform 2362"/>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25" name="Freeform 2363"/>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87" name="Group 2364"/>
              <p:cNvGrpSpPr>
                <a:grpSpLocks/>
              </p:cNvGrpSpPr>
              <p:nvPr/>
            </p:nvGrpSpPr>
            <p:grpSpPr bwMode="auto">
              <a:xfrm>
                <a:off x="1072" y="3753"/>
                <a:ext cx="48" cy="22"/>
                <a:chOff x="1072" y="3753"/>
                <a:chExt cx="48" cy="22"/>
              </a:xfrm>
            </p:grpSpPr>
            <p:sp>
              <p:nvSpPr>
                <p:cNvPr id="410920" name="Freeform 2365"/>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21" name="Freeform 2366"/>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22" name="Freeform 2367"/>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588" name="Freeform 2368"/>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89" name="Freeform 2369"/>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90" name="Freeform 2370"/>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591" name="Group 2371"/>
              <p:cNvGrpSpPr>
                <a:grpSpLocks/>
              </p:cNvGrpSpPr>
              <p:nvPr/>
            </p:nvGrpSpPr>
            <p:grpSpPr bwMode="auto">
              <a:xfrm>
                <a:off x="832" y="3547"/>
                <a:ext cx="49" cy="23"/>
                <a:chOff x="832" y="3547"/>
                <a:chExt cx="49" cy="23"/>
              </a:xfrm>
            </p:grpSpPr>
            <p:sp>
              <p:nvSpPr>
                <p:cNvPr id="410917" name="Freeform 2372"/>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18" name="Freeform 2373"/>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19" name="Freeform 2374"/>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92" name="Group 2375"/>
              <p:cNvGrpSpPr>
                <a:grpSpLocks/>
              </p:cNvGrpSpPr>
              <p:nvPr/>
            </p:nvGrpSpPr>
            <p:grpSpPr bwMode="auto">
              <a:xfrm>
                <a:off x="844" y="3560"/>
                <a:ext cx="49" cy="22"/>
                <a:chOff x="844" y="3560"/>
                <a:chExt cx="49" cy="22"/>
              </a:xfrm>
            </p:grpSpPr>
            <p:sp>
              <p:nvSpPr>
                <p:cNvPr id="410914" name="Freeform 2376"/>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15" name="Freeform 2377"/>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16" name="Freeform 2378"/>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93" name="Group 2379"/>
              <p:cNvGrpSpPr>
                <a:grpSpLocks/>
              </p:cNvGrpSpPr>
              <p:nvPr/>
            </p:nvGrpSpPr>
            <p:grpSpPr bwMode="auto">
              <a:xfrm>
                <a:off x="857" y="3572"/>
                <a:ext cx="50" cy="23"/>
                <a:chOff x="857" y="3572"/>
                <a:chExt cx="50" cy="23"/>
              </a:xfrm>
            </p:grpSpPr>
            <p:sp>
              <p:nvSpPr>
                <p:cNvPr id="410911" name="Freeform 2380"/>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12" name="Freeform 2381"/>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13" name="Freeform 2382"/>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94" name="Group 2383"/>
              <p:cNvGrpSpPr>
                <a:grpSpLocks/>
              </p:cNvGrpSpPr>
              <p:nvPr/>
            </p:nvGrpSpPr>
            <p:grpSpPr bwMode="auto">
              <a:xfrm>
                <a:off x="870" y="3585"/>
                <a:ext cx="48" cy="23"/>
                <a:chOff x="870" y="3585"/>
                <a:chExt cx="48" cy="23"/>
              </a:xfrm>
            </p:grpSpPr>
            <p:sp>
              <p:nvSpPr>
                <p:cNvPr id="410908" name="Freeform 2384"/>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09" name="Freeform 2385"/>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10" name="Freeform 2386"/>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95" name="Group 2387"/>
              <p:cNvGrpSpPr>
                <a:grpSpLocks/>
              </p:cNvGrpSpPr>
              <p:nvPr/>
            </p:nvGrpSpPr>
            <p:grpSpPr bwMode="auto">
              <a:xfrm>
                <a:off x="882" y="3600"/>
                <a:ext cx="100" cy="73"/>
                <a:chOff x="882" y="3600"/>
                <a:chExt cx="100" cy="73"/>
              </a:xfrm>
            </p:grpSpPr>
            <p:grpSp>
              <p:nvGrpSpPr>
                <p:cNvPr id="410888" name="Group 2388"/>
                <p:cNvGrpSpPr>
                  <a:grpSpLocks/>
                </p:cNvGrpSpPr>
                <p:nvPr/>
              </p:nvGrpSpPr>
              <p:grpSpPr bwMode="auto">
                <a:xfrm>
                  <a:off x="882" y="3600"/>
                  <a:ext cx="49" cy="23"/>
                  <a:chOff x="882" y="3600"/>
                  <a:chExt cx="49" cy="23"/>
                </a:xfrm>
              </p:grpSpPr>
              <p:sp>
                <p:nvSpPr>
                  <p:cNvPr id="410905" name="Freeform 2389"/>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06" name="Freeform 2390"/>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07" name="Freeform 2391"/>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89" name="Group 2392"/>
                <p:cNvGrpSpPr>
                  <a:grpSpLocks/>
                </p:cNvGrpSpPr>
                <p:nvPr/>
              </p:nvGrpSpPr>
              <p:grpSpPr bwMode="auto">
                <a:xfrm>
                  <a:off x="894" y="3612"/>
                  <a:ext cx="49" cy="23"/>
                  <a:chOff x="894" y="3612"/>
                  <a:chExt cx="49" cy="23"/>
                </a:xfrm>
              </p:grpSpPr>
              <p:sp>
                <p:nvSpPr>
                  <p:cNvPr id="410902" name="Freeform 2393"/>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03" name="Freeform 2394"/>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04" name="Freeform 2395"/>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90" name="Group 2396"/>
                <p:cNvGrpSpPr>
                  <a:grpSpLocks/>
                </p:cNvGrpSpPr>
                <p:nvPr/>
              </p:nvGrpSpPr>
              <p:grpSpPr bwMode="auto">
                <a:xfrm>
                  <a:off x="907" y="3625"/>
                  <a:ext cx="49" cy="23"/>
                  <a:chOff x="907" y="3625"/>
                  <a:chExt cx="49" cy="23"/>
                </a:xfrm>
              </p:grpSpPr>
              <p:sp>
                <p:nvSpPr>
                  <p:cNvPr id="410899" name="Freeform 2397"/>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00" name="Freeform 2398"/>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901" name="Freeform 2399"/>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91" name="Group 2400"/>
                <p:cNvGrpSpPr>
                  <a:grpSpLocks/>
                </p:cNvGrpSpPr>
                <p:nvPr/>
              </p:nvGrpSpPr>
              <p:grpSpPr bwMode="auto">
                <a:xfrm>
                  <a:off x="919" y="3638"/>
                  <a:ext cx="49" cy="22"/>
                  <a:chOff x="919" y="3638"/>
                  <a:chExt cx="49" cy="22"/>
                </a:xfrm>
              </p:grpSpPr>
              <p:sp>
                <p:nvSpPr>
                  <p:cNvPr id="410896" name="Freeform 2401"/>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97" name="Freeform 2402"/>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98" name="Freeform 2403"/>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92" name="Group 2404"/>
                <p:cNvGrpSpPr>
                  <a:grpSpLocks/>
                </p:cNvGrpSpPr>
                <p:nvPr/>
              </p:nvGrpSpPr>
              <p:grpSpPr bwMode="auto">
                <a:xfrm>
                  <a:off x="932" y="3651"/>
                  <a:ext cx="50" cy="22"/>
                  <a:chOff x="932" y="3651"/>
                  <a:chExt cx="50" cy="22"/>
                </a:xfrm>
              </p:grpSpPr>
              <p:sp>
                <p:nvSpPr>
                  <p:cNvPr id="410893" name="Freeform 2405"/>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94" name="Freeform 2406"/>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95" name="Freeform 2407"/>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596" name="Group 2408"/>
              <p:cNvGrpSpPr>
                <a:grpSpLocks/>
              </p:cNvGrpSpPr>
              <p:nvPr/>
            </p:nvGrpSpPr>
            <p:grpSpPr bwMode="auto">
              <a:xfrm>
                <a:off x="944" y="3665"/>
                <a:ext cx="99" cy="74"/>
                <a:chOff x="944" y="3665"/>
                <a:chExt cx="99" cy="74"/>
              </a:xfrm>
            </p:grpSpPr>
            <p:grpSp>
              <p:nvGrpSpPr>
                <p:cNvPr id="410868" name="Group 2409"/>
                <p:cNvGrpSpPr>
                  <a:grpSpLocks/>
                </p:cNvGrpSpPr>
                <p:nvPr/>
              </p:nvGrpSpPr>
              <p:grpSpPr bwMode="auto">
                <a:xfrm>
                  <a:off x="944" y="3665"/>
                  <a:ext cx="49" cy="23"/>
                  <a:chOff x="944" y="3665"/>
                  <a:chExt cx="49" cy="23"/>
                </a:xfrm>
              </p:grpSpPr>
              <p:sp>
                <p:nvSpPr>
                  <p:cNvPr id="410885" name="Freeform 2410"/>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86" name="Freeform 2411"/>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87" name="Freeform 2412"/>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69" name="Group 2413"/>
                <p:cNvGrpSpPr>
                  <a:grpSpLocks/>
                </p:cNvGrpSpPr>
                <p:nvPr/>
              </p:nvGrpSpPr>
              <p:grpSpPr bwMode="auto">
                <a:xfrm>
                  <a:off x="957" y="3678"/>
                  <a:ext cx="48" cy="23"/>
                  <a:chOff x="957" y="3678"/>
                  <a:chExt cx="48" cy="23"/>
                </a:xfrm>
              </p:grpSpPr>
              <p:sp>
                <p:nvSpPr>
                  <p:cNvPr id="410882" name="Freeform 2414"/>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83" name="Freeform 2415"/>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84" name="Freeform 2416"/>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70" name="Group 2417"/>
                <p:cNvGrpSpPr>
                  <a:grpSpLocks/>
                </p:cNvGrpSpPr>
                <p:nvPr/>
              </p:nvGrpSpPr>
              <p:grpSpPr bwMode="auto">
                <a:xfrm>
                  <a:off x="969" y="3690"/>
                  <a:ext cx="49" cy="23"/>
                  <a:chOff x="969" y="3690"/>
                  <a:chExt cx="49" cy="23"/>
                </a:xfrm>
              </p:grpSpPr>
              <p:sp>
                <p:nvSpPr>
                  <p:cNvPr id="410879" name="Freeform 2418"/>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80" name="Freeform 2419"/>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81" name="Freeform 2420"/>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71" name="Group 2421"/>
                <p:cNvGrpSpPr>
                  <a:grpSpLocks/>
                </p:cNvGrpSpPr>
                <p:nvPr/>
              </p:nvGrpSpPr>
              <p:grpSpPr bwMode="auto">
                <a:xfrm>
                  <a:off x="982" y="3703"/>
                  <a:ext cx="49" cy="23"/>
                  <a:chOff x="982" y="3703"/>
                  <a:chExt cx="49" cy="23"/>
                </a:xfrm>
              </p:grpSpPr>
              <p:sp>
                <p:nvSpPr>
                  <p:cNvPr id="410876" name="Freeform 2422"/>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77" name="Freeform 2423"/>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78" name="Freeform 2424"/>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72" name="Group 2425"/>
                <p:cNvGrpSpPr>
                  <a:grpSpLocks/>
                </p:cNvGrpSpPr>
                <p:nvPr/>
              </p:nvGrpSpPr>
              <p:grpSpPr bwMode="auto">
                <a:xfrm>
                  <a:off x="995" y="3716"/>
                  <a:ext cx="48" cy="23"/>
                  <a:chOff x="995" y="3716"/>
                  <a:chExt cx="48" cy="23"/>
                </a:xfrm>
              </p:grpSpPr>
              <p:sp>
                <p:nvSpPr>
                  <p:cNvPr id="410873" name="Freeform 2426"/>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74" name="Freeform 2427"/>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75" name="Freeform 2428"/>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597" name="Group 2429"/>
              <p:cNvGrpSpPr>
                <a:grpSpLocks/>
              </p:cNvGrpSpPr>
              <p:nvPr/>
            </p:nvGrpSpPr>
            <p:grpSpPr bwMode="auto">
              <a:xfrm>
                <a:off x="1005" y="3727"/>
                <a:ext cx="49" cy="23"/>
                <a:chOff x="1005" y="3727"/>
                <a:chExt cx="49" cy="23"/>
              </a:xfrm>
            </p:grpSpPr>
            <p:sp>
              <p:nvSpPr>
                <p:cNvPr id="410865" name="Freeform 2430"/>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66" name="Freeform 2431"/>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67" name="Freeform 2432"/>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98" name="Group 2433"/>
              <p:cNvGrpSpPr>
                <a:grpSpLocks/>
              </p:cNvGrpSpPr>
              <p:nvPr/>
            </p:nvGrpSpPr>
            <p:grpSpPr bwMode="auto">
              <a:xfrm>
                <a:off x="1018" y="3740"/>
                <a:ext cx="49" cy="22"/>
                <a:chOff x="1018" y="3740"/>
                <a:chExt cx="49" cy="22"/>
              </a:xfrm>
            </p:grpSpPr>
            <p:sp>
              <p:nvSpPr>
                <p:cNvPr id="410862" name="Freeform 2434"/>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63" name="Freeform 2435"/>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64" name="Freeform 2436"/>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99" name="Group 2437"/>
              <p:cNvGrpSpPr>
                <a:grpSpLocks/>
              </p:cNvGrpSpPr>
              <p:nvPr/>
            </p:nvGrpSpPr>
            <p:grpSpPr bwMode="auto">
              <a:xfrm>
                <a:off x="1030" y="3753"/>
                <a:ext cx="49" cy="23"/>
                <a:chOff x="1030" y="3753"/>
                <a:chExt cx="49" cy="23"/>
              </a:xfrm>
            </p:grpSpPr>
            <p:sp>
              <p:nvSpPr>
                <p:cNvPr id="410859" name="Freeform 2438"/>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60" name="Freeform 2439"/>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61" name="Freeform 2440"/>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600" name="Freeform 2441"/>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01" name="Freeform 2442"/>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02" name="Freeform 2443"/>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603" name="Group 2444"/>
              <p:cNvGrpSpPr>
                <a:grpSpLocks/>
              </p:cNvGrpSpPr>
              <p:nvPr/>
            </p:nvGrpSpPr>
            <p:grpSpPr bwMode="auto">
              <a:xfrm>
                <a:off x="790" y="3547"/>
                <a:ext cx="49" cy="23"/>
                <a:chOff x="790" y="3547"/>
                <a:chExt cx="49" cy="23"/>
              </a:xfrm>
            </p:grpSpPr>
            <p:sp>
              <p:nvSpPr>
                <p:cNvPr id="410856" name="Freeform 2445"/>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57" name="Freeform 2446"/>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58" name="Freeform 2447"/>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04" name="Group 2448"/>
              <p:cNvGrpSpPr>
                <a:grpSpLocks/>
              </p:cNvGrpSpPr>
              <p:nvPr/>
            </p:nvGrpSpPr>
            <p:grpSpPr bwMode="auto">
              <a:xfrm>
                <a:off x="803" y="3560"/>
                <a:ext cx="49" cy="22"/>
                <a:chOff x="803" y="3560"/>
                <a:chExt cx="49" cy="22"/>
              </a:xfrm>
            </p:grpSpPr>
            <p:sp>
              <p:nvSpPr>
                <p:cNvPr id="410853" name="Freeform 2449"/>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54" name="Freeform 2450"/>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55" name="Freeform 2451"/>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05" name="Group 2452"/>
              <p:cNvGrpSpPr>
                <a:grpSpLocks/>
              </p:cNvGrpSpPr>
              <p:nvPr/>
            </p:nvGrpSpPr>
            <p:grpSpPr bwMode="auto">
              <a:xfrm>
                <a:off x="815" y="3572"/>
                <a:ext cx="50" cy="23"/>
                <a:chOff x="815" y="3572"/>
                <a:chExt cx="50" cy="23"/>
              </a:xfrm>
            </p:grpSpPr>
            <p:sp>
              <p:nvSpPr>
                <p:cNvPr id="410850" name="Freeform 2453"/>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51" name="Freeform 2454"/>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52" name="Freeform 2455"/>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06" name="Group 2456"/>
              <p:cNvGrpSpPr>
                <a:grpSpLocks/>
              </p:cNvGrpSpPr>
              <p:nvPr/>
            </p:nvGrpSpPr>
            <p:grpSpPr bwMode="auto">
              <a:xfrm>
                <a:off x="828" y="3585"/>
                <a:ext cx="49" cy="23"/>
                <a:chOff x="828" y="3585"/>
                <a:chExt cx="49" cy="23"/>
              </a:xfrm>
            </p:grpSpPr>
            <p:sp>
              <p:nvSpPr>
                <p:cNvPr id="410847" name="Freeform 2457"/>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48" name="Freeform 2458"/>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49" name="Freeform 2459"/>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07" name="Group 2460"/>
              <p:cNvGrpSpPr>
                <a:grpSpLocks/>
              </p:cNvGrpSpPr>
              <p:nvPr/>
            </p:nvGrpSpPr>
            <p:grpSpPr bwMode="auto">
              <a:xfrm>
                <a:off x="840" y="3600"/>
                <a:ext cx="100" cy="73"/>
                <a:chOff x="840" y="3600"/>
                <a:chExt cx="100" cy="73"/>
              </a:xfrm>
            </p:grpSpPr>
            <p:grpSp>
              <p:nvGrpSpPr>
                <p:cNvPr id="410827" name="Group 2461"/>
                <p:cNvGrpSpPr>
                  <a:grpSpLocks/>
                </p:cNvGrpSpPr>
                <p:nvPr/>
              </p:nvGrpSpPr>
              <p:grpSpPr bwMode="auto">
                <a:xfrm>
                  <a:off x="840" y="3600"/>
                  <a:ext cx="49" cy="23"/>
                  <a:chOff x="840" y="3600"/>
                  <a:chExt cx="49" cy="23"/>
                </a:xfrm>
              </p:grpSpPr>
              <p:sp>
                <p:nvSpPr>
                  <p:cNvPr id="410844" name="Freeform 2462"/>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45" name="Freeform 2463"/>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46" name="Freeform 2464"/>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28" name="Group 2465"/>
                <p:cNvGrpSpPr>
                  <a:grpSpLocks/>
                </p:cNvGrpSpPr>
                <p:nvPr/>
              </p:nvGrpSpPr>
              <p:grpSpPr bwMode="auto">
                <a:xfrm>
                  <a:off x="853" y="3612"/>
                  <a:ext cx="48" cy="23"/>
                  <a:chOff x="853" y="3612"/>
                  <a:chExt cx="48" cy="23"/>
                </a:xfrm>
              </p:grpSpPr>
              <p:sp>
                <p:nvSpPr>
                  <p:cNvPr id="410841" name="Freeform 2466"/>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42" name="Freeform 2467"/>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43" name="Freeform 2468"/>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29" name="Group 2469"/>
                <p:cNvGrpSpPr>
                  <a:grpSpLocks/>
                </p:cNvGrpSpPr>
                <p:nvPr/>
              </p:nvGrpSpPr>
              <p:grpSpPr bwMode="auto">
                <a:xfrm>
                  <a:off x="865" y="3625"/>
                  <a:ext cx="49" cy="23"/>
                  <a:chOff x="865" y="3625"/>
                  <a:chExt cx="49" cy="23"/>
                </a:xfrm>
              </p:grpSpPr>
              <p:sp>
                <p:nvSpPr>
                  <p:cNvPr id="410838" name="Freeform 2470"/>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39" name="Freeform 2471"/>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40" name="Freeform 2472"/>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30" name="Group 2473"/>
                <p:cNvGrpSpPr>
                  <a:grpSpLocks/>
                </p:cNvGrpSpPr>
                <p:nvPr/>
              </p:nvGrpSpPr>
              <p:grpSpPr bwMode="auto">
                <a:xfrm>
                  <a:off x="878" y="3638"/>
                  <a:ext cx="49" cy="22"/>
                  <a:chOff x="878" y="3638"/>
                  <a:chExt cx="49" cy="22"/>
                </a:xfrm>
              </p:grpSpPr>
              <p:sp>
                <p:nvSpPr>
                  <p:cNvPr id="410835" name="Freeform 2474"/>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36" name="Freeform 2475"/>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37" name="Freeform 2476"/>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31" name="Group 2477"/>
                <p:cNvGrpSpPr>
                  <a:grpSpLocks/>
                </p:cNvGrpSpPr>
                <p:nvPr/>
              </p:nvGrpSpPr>
              <p:grpSpPr bwMode="auto">
                <a:xfrm>
                  <a:off x="890" y="3651"/>
                  <a:ext cx="50" cy="22"/>
                  <a:chOff x="890" y="3651"/>
                  <a:chExt cx="50" cy="22"/>
                </a:xfrm>
              </p:grpSpPr>
              <p:sp>
                <p:nvSpPr>
                  <p:cNvPr id="410832" name="Freeform 2478"/>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33" name="Freeform 2479"/>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34" name="Freeform 2480"/>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608" name="Group 2481"/>
              <p:cNvGrpSpPr>
                <a:grpSpLocks/>
              </p:cNvGrpSpPr>
              <p:nvPr/>
            </p:nvGrpSpPr>
            <p:grpSpPr bwMode="auto">
              <a:xfrm>
                <a:off x="903" y="3665"/>
                <a:ext cx="99" cy="74"/>
                <a:chOff x="903" y="3665"/>
                <a:chExt cx="99" cy="74"/>
              </a:xfrm>
            </p:grpSpPr>
            <p:grpSp>
              <p:nvGrpSpPr>
                <p:cNvPr id="410807" name="Group 2482"/>
                <p:cNvGrpSpPr>
                  <a:grpSpLocks/>
                </p:cNvGrpSpPr>
                <p:nvPr/>
              </p:nvGrpSpPr>
              <p:grpSpPr bwMode="auto">
                <a:xfrm>
                  <a:off x="903" y="3665"/>
                  <a:ext cx="49" cy="23"/>
                  <a:chOff x="903" y="3665"/>
                  <a:chExt cx="49" cy="23"/>
                </a:xfrm>
              </p:grpSpPr>
              <p:sp>
                <p:nvSpPr>
                  <p:cNvPr id="410824" name="Freeform 2483"/>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25" name="Freeform 2484"/>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26" name="Freeform 2485"/>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08" name="Group 2486"/>
                <p:cNvGrpSpPr>
                  <a:grpSpLocks/>
                </p:cNvGrpSpPr>
                <p:nvPr/>
              </p:nvGrpSpPr>
              <p:grpSpPr bwMode="auto">
                <a:xfrm>
                  <a:off x="914" y="3678"/>
                  <a:ext cx="49" cy="23"/>
                  <a:chOff x="914" y="3678"/>
                  <a:chExt cx="49" cy="23"/>
                </a:xfrm>
              </p:grpSpPr>
              <p:sp>
                <p:nvSpPr>
                  <p:cNvPr id="410821" name="Freeform 2487"/>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22" name="Freeform 2488"/>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23" name="Freeform 2489"/>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09" name="Group 2490"/>
                <p:cNvGrpSpPr>
                  <a:grpSpLocks/>
                </p:cNvGrpSpPr>
                <p:nvPr/>
              </p:nvGrpSpPr>
              <p:grpSpPr bwMode="auto">
                <a:xfrm>
                  <a:off x="928" y="3690"/>
                  <a:ext cx="48" cy="23"/>
                  <a:chOff x="928" y="3690"/>
                  <a:chExt cx="48" cy="23"/>
                </a:xfrm>
              </p:grpSpPr>
              <p:sp>
                <p:nvSpPr>
                  <p:cNvPr id="410818" name="Freeform 2491"/>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19" name="Freeform 2492"/>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20" name="Freeform 2493"/>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10" name="Group 2494"/>
                <p:cNvGrpSpPr>
                  <a:grpSpLocks/>
                </p:cNvGrpSpPr>
                <p:nvPr/>
              </p:nvGrpSpPr>
              <p:grpSpPr bwMode="auto">
                <a:xfrm>
                  <a:off x="940" y="3703"/>
                  <a:ext cx="49" cy="23"/>
                  <a:chOff x="940" y="3703"/>
                  <a:chExt cx="49" cy="23"/>
                </a:xfrm>
              </p:grpSpPr>
              <p:sp>
                <p:nvSpPr>
                  <p:cNvPr id="410815" name="Freeform 2495"/>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16" name="Freeform 2496"/>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17" name="Freeform 2497"/>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811" name="Group 2498"/>
                <p:cNvGrpSpPr>
                  <a:grpSpLocks/>
                </p:cNvGrpSpPr>
                <p:nvPr/>
              </p:nvGrpSpPr>
              <p:grpSpPr bwMode="auto">
                <a:xfrm>
                  <a:off x="953" y="3716"/>
                  <a:ext cx="49" cy="23"/>
                  <a:chOff x="953" y="3716"/>
                  <a:chExt cx="49" cy="23"/>
                </a:xfrm>
              </p:grpSpPr>
              <p:sp>
                <p:nvSpPr>
                  <p:cNvPr id="410812" name="Freeform 2499"/>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13" name="Freeform 2500"/>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14" name="Freeform 2501"/>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609" name="Group 2502"/>
              <p:cNvGrpSpPr>
                <a:grpSpLocks/>
              </p:cNvGrpSpPr>
              <p:nvPr/>
            </p:nvGrpSpPr>
            <p:grpSpPr bwMode="auto">
              <a:xfrm>
                <a:off x="963" y="3727"/>
                <a:ext cx="49" cy="23"/>
                <a:chOff x="963" y="3727"/>
                <a:chExt cx="49" cy="23"/>
              </a:xfrm>
            </p:grpSpPr>
            <p:sp>
              <p:nvSpPr>
                <p:cNvPr id="410804" name="Freeform 2503"/>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05" name="Freeform 2504"/>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06" name="Freeform 2505"/>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10" name="Group 2506"/>
              <p:cNvGrpSpPr>
                <a:grpSpLocks/>
              </p:cNvGrpSpPr>
              <p:nvPr/>
            </p:nvGrpSpPr>
            <p:grpSpPr bwMode="auto">
              <a:xfrm>
                <a:off x="976" y="3740"/>
                <a:ext cx="50" cy="22"/>
                <a:chOff x="976" y="3740"/>
                <a:chExt cx="50" cy="22"/>
              </a:xfrm>
            </p:grpSpPr>
            <p:sp>
              <p:nvSpPr>
                <p:cNvPr id="410801" name="Freeform 2507"/>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02" name="Freeform 2508"/>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03" name="Freeform 2509"/>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11" name="Group 2510"/>
              <p:cNvGrpSpPr>
                <a:grpSpLocks/>
              </p:cNvGrpSpPr>
              <p:nvPr/>
            </p:nvGrpSpPr>
            <p:grpSpPr bwMode="auto">
              <a:xfrm>
                <a:off x="761" y="3560"/>
                <a:ext cx="50" cy="22"/>
                <a:chOff x="761" y="3560"/>
                <a:chExt cx="50" cy="22"/>
              </a:xfrm>
            </p:grpSpPr>
            <p:sp>
              <p:nvSpPr>
                <p:cNvPr id="410798" name="Freeform 2511"/>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99" name="Freeform 2512"/>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800" name="Freeform 2513"/>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12" name="Group 2514"/>
              <p:cNvGrpSpPr>
                <a:grpSpLocks/>
              </p:cNvGrpSpPr>
              <p:nvPr/>
            </p:nvGrpSpPr>
            <p:grpSpPr bwMode="auto">
              <a:xfrm>
                <a:off x="774" y="3572"/>
                <a:ext cx="49" cy="23"/>
                <a:chOff x="774" y="3572"/>
                <a:chExt cx="49" cy="23"/>
              </a:xfrm>
            </p:grpSpPr>
            <p:sp>
              <p:nvSpPr>
                <p:cNvPr id="410795" name="Freeform 2515"/>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96" name="Freeform 2516"/>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97" name="Freeform 2517"/>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13" name="Group 2518"/>
              <p:cNvGrpSpPr>
                <a:grpSpLocks/>
              </p:cNvGrpSpPr>
              <p:nvPr/>
            </p:nvGrpSpPr>
            <p:grpSpPr bwMode="auto">
              <a:xfrm>
                <a:off x="787" y="3585"/>
                <a:ext cx="49" cy="23"/>
                <a:chOff x="787" y="3585"/>
                <a:chExt cx="49" cy="23"/>
              </a:xfrm>
            </p:grpSpPr>
            <p:sp>
              <p:nvSpPr>
                <p:cNvPr id="410792" name="Freeform 2519"/>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93" name="Freeform 2520"/>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94" name="Freeform 2521"/>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14" name="Group 2522"/>
              <p:cNvGrpSpPr>
                <a:grpSpLocks/>
              </p:cNvGrpSpPr>
              <p:nvPr/>
            </p:nvGrpSpPr>
            <p:grpSpPr bwMode="auto">
              <a:xfrm>
                <a:off x="799" y="3600"/>
                <a:ext cx="99" cy="73"/>
                <a:chOff x="799" y="3600"/>
                <a:chExt cx="99" cy="73"/>
              </a:xfrm>
            </p:grpSpPr>
            <p:grpSp>
              <p:nvGrpSpPr>
                <p:cNvPr id="410772" name="Group 2523"/>
                <p:cNvGrpSpPr>
                  <a:grpSpLocks/>
                </p:cNvGrpSpPr>
                <p:nvPr/>
              </p:nvGrpSpPr>
              <p:grpSpPr bwMode="auto">
                <a:xfrm>
                  <a:off x="799" y="3600"/>
                  <a:ext cx="48" cy="23"/>
                  <a:chOff x="799" y="3600"/>
                  <a:chExt cx="48" cy="23"/>
                </a:xfrm>
              </p:grpSpPr>
              <p:sp>
                <p:nvSpPr>
                  <p:cNvPr id="410789" name="Freeform 2524"/>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90" name="Freeform 2525"/>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91" name="Freeform 2526"/>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73" name="Group 2527"/>
                <p:cNvGrpSpPr>
                  <a:grpSpLocks/>
                </p:cNvGrpSpPr>
                <p:nvPr/>
              </p:nvGrpSpPr>
              <p:grpSpPr bwMode="auto">
                <a:xfrm>
                  <a:off x="811" y="3612"/>
                  <a:ext cx="48" cy="23"/>
                  <a:chOff x="811" y="3612"/>
                  <a:chExt cx="48" cy="23"/>
                </a:xfrm>
              </p:grpSpPr>
              <p:sp>
                <p:nvSpPr>
                  <p:cNvPr id="410786" name="Freeform 2528"/>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87" name="Freeform 2529"/>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88" name="Freeform 2530"/>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74" name="Group 2531"/>
                <p:cNvGrpSpPr>
                  <a:grpSpLocks/>
                </p:cNvGrpSpPr>
                <p:nvPr/>
              </p:nvGrpSpPr>
              <p:grpSpPr bwMode="auto">
                <a:xfrm>
                  <a:off x="823" y="3625"/>
                  <a:ext cx="49" cy="23"/>
                  <a:chOff x="823" y="3625"/>
                  <a:chExt cx="49" cy="23"/>
                </a:xfrm>
              </p:grpSpPr>
              <p:sp>
                <p:nvSpPr>
                  <p:cNvPr id="410783" name="Freeform 2532"/>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84" name="Freeform 2533"/>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85" name="Freeform 2534"/>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75" name="Group 2535"/>
                <p:cNvGrpSpPr>
                  <a:grpSpLocks/>
                </p:cNvGrpSpPr>
                <p:nvPr/>
              </p:nvGrpSpPr>
              <p:grpSpPr bwMode="auto">
                <a:xfrm>
                  <a:off x="836" y="3638"/>
                  <a:ext cx="50" cy="22"/>
                  <a:chOff x="836" y="3638"/>
                  <a:chExt cx="50" cy="22"/>
                </a:xfrm>
              </p:grpSpPr>
              <p:sp>
                <p:nvSpPr>
                  <p:cNvPr id="410780" name="Freeform 2536"/>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81" name="Freeform 2537"/>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82" name="Freeform 2538"/>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76" name="Group 2539"/>
                <p:cNvGrpSpPr>
                  <a:grpSpLocks/>
                </p:cNvGrpSpPr>
                <p:nvPr/>
              </p:nvGrpSpPr>
              <p:grpSpPr bwMode="auto">
                <a:xfrm>
                  <a:off x="849" y="3651"/>
                  <a:ext cx="49" cy="22"/>
                  <a:chOff x="849" y="3651"/>
                  <a:chExt cx="49" cy="22"/>
                </a:xfrm>
              </p:grpSpPr>
              <p:sp>
                <p:nvSpPr>
                  <p:cNvPr id="410777" name="Freeform 2540"/>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78" name="Freeform 2541"/>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79" name="Freeform 2542"/>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615" name="Group 2543"/>
              <p:cNvGrpSpPr>
                <a:grpSpLocks/>
              </p:cNvGrpSpPr>
              <p:nvPr/>
            </p:nvGrpSpPr>
            <p:grpSpPr bwMode="auto">
              <a:xfrm>
                <a:off x="861" y="3665"/>
                <a:ext cx="99" cy="74"/>
                <a:chOff x="861" y="3665"/>
                <a:chExt cx="99" cy="74"/>
              </a:xfrm>
            </p:grpSpPr>
            <p:grpSp>
              <p:nvGrpSpPr>
                <p:cNvPr id="410752" name="Group 2544"/>
                <p:cNvGrpSpPr>
                  <a:grpSpLocks/>
                </p:cNvGrpSpPr>
                <p:nvPr/>
              </p:nvGrpSpPr>
              <p:grpSpPr bwMode="auto">
                <a:xfrm>
                  <a:off x="861" y="3665"/>
                  <a:ext cx="50" cy="23"/>
                  <a:chOff x="861" y="3665"/>
                  <a:chExt cx="50" cy="23"/>
                </a:xfrm>
              </p:grpSpPr>
              <p:sp>
                <p:nvSpPr>
                  <p:cNvPr id="410769" name="Freeform 2545"/>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70" name="Freeform 2546"/>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71" name="Freeform 2547"/>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53" name="Group 2548"/>
                <p:cNvGrpSpPr>
                  <a:grpSpLocks/>
                </p:cNvGrpSpPr>
                <p:nvPr/>
              </p:nvGrpSpPr>
              <p:grpSpPr bwMode="auto">
                <a:xfrm>
                  <a:off x="873" y="3678"/>
                  <a:ext cx="49" cy="23"/>
                  <a:chOff x="873" y="3678"/>
                  <a:chExt cx="49" cy="23"/>
                </a:xfrm>
              </p:grpSpPr>
              <p:sp>
                <p:nvSpPr>
                  <p:cNvPr id="410766" name="Freeform 2549"/>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67" name="Freeform 2550"/>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68" name="Freeform 2551"/>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54" name="Group 2552"/>
                <p:cNvGrpSpPr>
                  <a:grpSpLocks/>
                </p:cNvGrpSpPr>
                <p:nvPr/>
              </p:nvGrpSpPr>
              <p:grpSpPr bwMode="auto">
                <a:xfrm>
                  <a:off x="886" y="3690"/>
                  <a:ext cx="49" cy="23"/>
                  <a:chOff x="886" y="3690"/>
                  <a:chExt cx="49" cy="23"/>
                </a:xfrm>
              </p:grpSpPr>
              <p:sp>
                <p:nvSpPr>
                  <p:cNvPr id="410763" name="Freeform 2553"/>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64" name="Freeform 2554"/>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65" name="Freeform 2555"/>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55" name="Group 2556"/>
                <p:cNvGrpSpPr>
                  <a:grpSpLocks/>
                </p:cNvGrpSpPr>
                <p:nvPr/>
              </p:nvGrpSpPr>
              <p:grpSpPr bwMode="auto">
                <a:xfrm>
                  <a:off x="899" y="3703"/>
                  <a:ext cx="48" cy="23"/>
                  <a:chOff x="899" y="3703"/>
                  <a:chExt cx="48" cy="23"/>
                </a:xfrm>
              </p:grpSpPr>
              <p:sp>
                <p:nvSpPr>
                  <p:cNvPr id="410760" name="Freeform 2557"/>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61" name="Freeform 2558"/>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62" name="Freeform 2559"/>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56" name="Group 2560"/>
                <p:cNvGrpSpPr>
                  <a:grpSpLocks/>
                </p:cNvGrpSpPr>
                <p:nvPr/>
              </p:nvGrpSpPr>
              <p:grpSpPr bwMode="auto">
                <a:xfrm>
                  <a:off x="912" y="3716"/>
                  <a:ext cx="48" cy="23"/>
                  <a:chOff x="912" y="3716"/>
                  <a:chExt cx="48" cy="23"/>
                </a:xfrm>
              </p:grpSpPr>
              <p:sp>
                <p:nvSpPr>
                  <p:cNvPr id="410757" name="Freeform 2561"/>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58" name="Freeform 2562"/>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59" name="Freeform 2563"/>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616" name="Group 2564"/>
              <p:cNvGrpSpPr>
                <a:grpSpLocks/>
              </p:cNvGrpSpPr>
              <p:nvPr/>
            </p:nvGrpSpPr>
            <p:grpSpPr bwMode="auto">
              <a:xfrm>
                <a:off x="922" y="3727"/>
                <a:ext cx="49" cy="23"/>
                <a:chOff x="922" y="3727"/>
                <a:chExt cx="49" cy="23"/>
              </a:xfrm>
            </p:grpSpPr>
            <p:sp>
              <p:nvSpPr>
                <p:cNvPr id="410749" name="Freeform 2565"/>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50" name="Freeform 2566"/>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51" name="Freeform 2567"/>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17" name="Group 2568"/>
              <p:cNvGrpSpPr>
                <a:grpSpLocks/>
              </p:cNvGrpSpPr>
              <p:nvPr/>
            </p:nvGrpSpPr>
            <p:grpSpPr bwMode="auto">
              <a:xfrm>
                <a:off x="895" y="3526"/>
                <a:ext cx="44" cy="23"/>
                <a:chOff x="895" y="3526"/>
                <a:chExt cx="44" cy="23"/>
              </a:xfrm>
            </p:grpSpPr>
            <p:sp>
              <p:nvSpPr>
                <p:cNvPr id="410746" name="Freeform 2569"/>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47" name="Freeform 2570"/>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48" name="Freeform 2571"/>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18" name="Group 2572"/>
              <p:cNvGrpSpPr>
                <a:grpSpLocks/>
              </p:cNvGrpSpPr>
              <p:nvPr/>
            </p:nvGrpSpPr>
            <p:grpSpPr bwMode="auto">
              <a:xfrm>
                <a:off x="907" y="3540"/>
                <a:ext cx="45" cy="22"/>
                <a:chOff x="907" y="3540"/>
                <a:chExt cx="45" cy="22"/>
              </a:xfrm>
            </p:grpSpPr>
            <p:sp>
              <p:nvSpPr>
                <p:cNvPr id="410743" name="Freeform 2573"/>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44" name="Freeform 2574"/>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45" name="Freeform 2575"/>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19" name="Group 2576"/>
              <p:cNvGrpSpPr>
                <a:grpSpLocks/>
              </p:cNvGrpSpPr>
              <p:nvPr/>
            </p:nvGrpSpPr>
            <p:grpSpPr bwMode="auto">
              <a:xfrm>
                <a:off x="920" y="3553"/>
                <a:ext cx="45" cy="23"/>
                <a:chOff x="920" y="3553"/>
                <a:chExt cx="45" cy="23"/>
              </a:xfrm>
            </p:grpSpPr>
            <p:sp>
              <p:nvSpPr>
                <p:cNvPr id="410740" name="Freeform 2577"/>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41" name="Freeform 2578"/>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42" name="Freeform 2579"/>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20" name="Group 2580"/>
              <p:cNvGrpSpPr>
                <a:grpSpLocks/>
              </p:cNvGrpSpPr>
              <p:nvPr/>
            </p:nvGrpSpPr>
            <p:grpSpPr bwMode="auto">
              <a:xfrm>
                <a:off x="934" y="3566"/>
                <a:ext cx="44" cy="23"/>
                <a:chOff x="934" y="3566"/>
                <a:chExt cx="44" cy="23"/>
              </a:xfrm>
            </p:grpSpPr>
            <p:sp>
              <p:nvSpPr>
                <p:cNvPr id="410737" name="Freeform 2581"/>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38" name="Freeform 2582"/>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39" name="Freeform 2583"/>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21" name="Group 2584"/>
              <p:cNvGrpSpPr>
                <a:grpSpLocks/>
              </p:cNvGrpSpPr>
              <p:nvPr/>
            </p:nvGrpSpPr>
            <p:grpSpPr bwMode="auto">
              <a:xfrm>
                <a:off x="949" y="3579"/>
                <a:ext cx="83" cy="63"/>
                <a:chOff x="949" y="3579"/>
                <a:chExt cx="83" cy="63"/>
              </a:xfrm>
            </p:grpSpPr>
            <p:grpSp>
              <p:nvGrpSpPr>
                <p:cNvPr id="410721" name="Group 2585"/>
                <p:cNvGrpSpPr>
                  <a:grpSpLocks/>
                </p:cNvGrpSpPr>
                <p:nvPr/>
              </p:nvGrpSpPr>
              <p:grpSpPr bwMode="auto">
                <a:xfrm>
                  <a:off x="949" y="3579"/>
                  <a:ext cx="44" cy="23"/>
                  <a:chOff x="949" y="3579"/>
                  <a:chExt cx="44" cy="23"/>
                </a:xfrm>
              </p:grpSpPr>
              <p:sp>
                <p:nvSpPr>
                  <p:cNvPr id="410734" name="Freeform 2586"/>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35" name="Freeform 2587"/>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36" name="Freeform 2588"/>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22" name="Group 2589"/>
                <p:cNvGrpSpPr>
                  <a:grpSpLocks/>
                </p:cNvGrpSpPr>
                <p:nvPr/>
              </p:nvGrpSpPr>
              <p:grpSpPr bwMode="auto">
                <a:xfrm>
                  <a:off x="961" y="3592"/>
                  <a:ext cx="45" cy="23"/>
                  <a:chOff x="961" y="3592"/>
                  <a:chExt cx="45" cy="23"/>
                </a:xfrm>
              </p:grpSpPr>
              <p:sp>
                <p:nvSpPr>
                  <p:cNvPr id="410731" name="Freeform 2590"/>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32" name="Freeform 2591"/>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33" name="Freeform 2592"/>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23" name="Group 2593"/>
                <p:cNvGrpSpPr>
                  <a:grpSpLocks/>
                </p:cNvGrpSpPr>
                <p:nvPr/>
              </p:nvGrpSpPr>
              <p:grpSpPr bwMode="auto">
                <a:xfrm>
                  <a:off x="974" y="3606"/>
                  <a:ext cx="44" cy="23"/>
                  <a:chOff x="974" y="3606"/>
                  <a:chExt cx="44" cy="23"/>
                </a:xfrm>
              </p:grpSpPr>
              <p:sp>
                <p:nvSpPr>
                  <p:cNvPr id="410728" name="Freeform 2594"/>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29" name="Freeform 2595"/>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30" name="Freeform 2596"/>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24" name="Group 2597"/>
                <p:cNvGrpSpPr>
                  <a:grpSpLocks/>
                </p:cNvGrpSpPr>
                <p:nvPr/>
              </p:nvGrpSpPr>
              <p:grpSpPr bwMode="auto">
                <a:xfrm>
                  <a:off x="987" y="3619"/>
                  <a:ext cx="45" cy="23"/>
                  <a:chOff x="987" y="3619"/>
                  <a:chExt cx="45" cy="23"/>
                </a:xfrm>
              </p:grpSpPr>
              <p:sp>
                <p:nvSpPr>
                  <p:cNvPr id="410725" name="Freeform 2598"/>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26" name="Freeform 2599"/>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27" name="Freeform 2600"/>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622" name="Group 2601"/>
              <p:cNvGrpSpPr>
                <a:grpSpLocks/>
              </p:cNvGrpSpPr>
              <p:nvPr/>
            </p:nvGrpSpPr>
            <p:grpSpPr bwMode="auto">
              <a:xfrm>
                <a:off x="1002" y="3632"/>
                <a:ext cx="83" cy="63"/>
                <a:chOff x="1002" y="3632"/>
                <a:chExt cx="83" cy="63"/>
              </a:xfrm>
            </p:grpSpPr>
            <p:grpSp>
              <p:nvGrpSpPr>
                <p:cNvPr id="410705" name="Group 2602"/>
                <p:cNvGrpSpPr>
                  <a:grpSpLocks/>
                </p:cNvGrpSpPr>
                <p:nvPr/>
              </p:nvGrpSpPr>
              <p:grpSpPr bwMode="auto">
                <a:xfrm>
                  <a:off x="1002" y="3632"/>
                  <a:ext cx="44" cy="22"/>
                  <a:chOff x="1002" y="3632"/>
                  <a:chExt cx="44" cy="22"/>
                </a:xfrm>
              </p:grpSpPr>
              <p:sp>
                <p:nvSpPr>
                  <p:cNvPr id="410718" name="Freeform 2603"/>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19" name="Freeform 2604"/>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20" name="Freeform 2605"/>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06" name="Group 2606"/>
                <p:cNvGrpSpPr>
                  <a:grpSpLocks/>
                </p:cNvGrpSpPr>
                <p:nvPr/>
              </p:nvGrpSpPr>
              <p:grpSpPr bwMode="auto">
                <a:xfrm>
                  <a:off x="1014" y="3645"/>
                  <a:ext cx="44" cy="23"/>
                  <a:chOff x="1014" y="3645"/>
                  <a:chExt cx="44" cy="23"/>
                </a:xfrm>
              </p:grpSpPr>
              <p:sp>
                <p:nvSpPr>
                  <p:cNvPr id="410715" name="Freeform 2607"/>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16" name="Freeform 2608"/>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17" name="Freeform 2609"/>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07" name="Group 2610"/>
                <p:cNvGrpSpPr>
                  <a:grpSpLocks/>
                </p:cNvGrpSpPr>
                <p:nvPr/>
              </p:nvGrpSpPr>
              <p:grpSpPr bwMode="auto">
                <a:xfrm>
                  <a:off x="1027" y="3659"/>
                  <a:ext cx="45" cy="23"/>
                  <a:chOff x="1027" y="3659"/>
                  <a:chExt cx="45" cy="23"/>
                </a:xfrm>
              </p:grpSpPr>
              <p:sp>
                <p:nvSpPr>
                  <p:cNvPr id="410712" name="Freeform 2611"/>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13" name="Freeform 2612"/>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14" name="Freeform 2613"/>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708" name="Group 2614"/>
                <p:cNvGrpSpPr>
                  <a:grpSpLocks/>
                </p:cNvGrpSpPr>
                <p:nvPr/>
              </p:nvGrpSpPr>
              <p:grpSpPr bwMode="auto">
                <a:xfrm>
                  <a:off x="1040" y="3672"/>
                  <a:ext cx="45" cy="23"/>
                  <a:chOff x="1040" y="3672"/>
                  <a:chExt cx="45" cy="23"/>
                </a:xfrm>
              </p:grpSpPr>
              <p:sp>
                <p:nvSpPr>
                  <p:cNvPr id="410709" name="Freeform 2615"/>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10" name="Freeform 2616"/>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11" name="Freeform 2617"/>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623" name="Group 2618"/>
              <p:cNvGrpSpPr>
                <a:grpSpLocks/>
              </p:cNvGrpSpPr>
              <p:nvPr/>
            </p:nvGrpSpPr>
            <p:grpSpPr bwMode="auto">
              <a:xfrm>
                <a:off x="1054" y="3685"/>
                <a:ext cx="45" cy="23"/>
                <a:chOff x="1054" y="3685"/>
                <a:chExt cx="45" cy="23"/>
              </a:xfrm>
            </p:grpSpPr>
            <p:sp>
              <p:nvSpPr>
                <p:cNvPr id="410702" name="Freeform 2619"/>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03" name="Freeform 2620"/>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04" name="Freeform 2621"/>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24" name="Group 2622"/>
              <p:cNvGrpSpPr>
                <a:grpSpLocks/>
              </p:cNvGrpSpPr>
              <p:nvPr/>
            </p:nvGrpSpPr>
            <p:grpSpPr bwMode="auto">
              <a:xfrm>
                <a:off x="1067" y="3698"/>
                <a:ext cx="45" cy="23"/>
                <a:chOff x="1067" y="3698"/>
                <a:chExt cx="45" cy="23"/>
              </a:xfrm>
            </p:grpSpPr>
            <p:sp>
              <p:nvSpPr>
                <p:cNvPr id="410699" name="Freeform 2623"/>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00" name="Freeform 2624"/>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701" name="Freeform 2625"/>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25" name="Group 2626"/>
              <p:cNvGrpSpPr>
                <a:grpSpLocks/>
              </p:cNvGrpSpPr>
              <p:nvPr/>
            </p:nvGrpSpPr>
            <p:grpSpPr bwMode="auto">
              <a:xfrm>
                <a:off x="1079" y="3712"/>
                <a:ext cx="44" cy="23"/>
                <a:chOff x="1079" y="3712"/>
                <a:chExt cx="44" cy="23"/>
              </a:xfrm>
            </p:grpSpPr>
            <p:sp>
              <p:nvSpPr>
                <p:cNvPr id="410696" name="Freeform 2627"/>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97" name="Freeform 2628"/>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98" name="Freeform 2629"/>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26" name="Group 2630"/>
              <p:cNvGrpSpPr>
                <a:grpSpLocks/>
              </p:cNvGrpSpPr>
              <p:nvPr/>
            </p:nvGrpSpPr>
            <p:grpSpPr bwMode="auto">
              <a:xfrm>
                <a:off x="1093" y="3725"/>
                <a:ext cx="45" cy="23"/>
                <a:chOff x="1093" y="3725"/>
                <a:chExt cx="45" cy="23"/>
              </a:xfrm>
            </p:grpSpPr>
            <p:sp>
              <p:nvSpPr>
                <p:cNvPr id="410693" name="Freeform 2631"/>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94" name="Freeform 2632"/>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95" name="Freeform 2633"/>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27" name="Group 2634"/>
              <p:cNvGrpSpPr>
                <a:grpSpLocks/>
              </p:cNvGrpSpPr>
              <p:nvPr/>
            </p:nvGrpSpPr>
            <p:grpSpPr bwMode="auto">
              <a:xfrm>
                <a:off x="1108" y="3739"/>
                <a:ext cx="44" cy="23"/>
                <a:chOff x="1108" y="3739"/>
                <a:chExt cx="44" cy="23"/>
              </a:xfrm>
            </p:grpSpPr>
            <p:sp>
              <p:nvSpPr>
                <p:cNvPr id="410690" name="Freeform 2635"/>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91" name="Freeform 2636"/>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92" name="Freeform 2637"/>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28" name="Group 2638"/>
              <p:cNvGrpSpPr>
                <a:grpSpLocks/>
              </p:cNvGrpSpPr>
              <p:nvPr/>
            </p:nvGrpSpPr>
            <p:grpSpPr bwMode="auto">
              <a:xfrm>
                <a:off x="1121" y="3753"/>
                <a:ext cx="45" cy="23"/>
                <a:chOff x="1121" y="3753"/>
                <a:chExt cx="45" cy="23"/>
              </a:xfrm>
            </p:grpSpPr>
            <p:sp>
              <p:nvSpPr>
                <p:cNvPr id="410687" name="Freeform 2639"/>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88" name="Freeform 2640"/>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89" name="Freeform 2641"/>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29" name="Group 2642"/>
              <p:cNvGrpSpPr>
                <a:grpSpLocks/>
              </p:cNvGrpSpPr>
              <p:nvPr/>
            </p:nvGrpSpPr>
            <p:grpSpPr bwMode="auto">
              <a:xfrm>
                <a:off x="1133" y="3767"/>
                <a:ext cx="44" cy="23"/>
                <a:chOff x="1133" y="3767"/>
                <a:chExt cx="44" cy="23"/>
              </a:xfrm>
            </p:grpSpPr>
            <p:sp>
              <p:nvSpPr>
                <p:cNvPr id="410684" name="Freeform 2643"/>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85" name="Freeform 2644"/>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86" name="Freeform 2645"/>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630" name="Freeform 2646"/>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1" name="Freeform 2647"/>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2" name="Freeform 2648"/>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3" name="Freeform 2649"/>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4" name="Freeform 2650"/>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5" name="Freeform 2651"/>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6" name="Freeform 2652"/>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7" name="Freeform 2653"/>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8" name="Freeform 2654"/>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39" name="Freeform 2655"/>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40" name="Freeform 2656"/>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641" name="Group 2657"/>
              <p:cNvGrpSpPr>
                <a:grpSpLocks/>
              </p:cNvGrpSpPr>
              <p:nvPr/>
            </p:nvGrpSpPr>
            <p:grpSpPr bwMode="auto">
              <a:xfrm>
                <a:off x="700" y="3535"/>
                <a:ext cx="49" cy="24"/>
                <a:chOff x="700" y="3535"/>
                <a:chExt cx="49" cy="24"/>
              </a:xfrm>
            </p:grpSpPr>
            <p:sp>
              <p:nvSpPr>
                <p:cNvPr id="410681" name="Freeform 2658"/>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82" name="Freeform 2659"/>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83" name="Freeform 2660"/>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42" name="Group 2661"/>
              <p:cNvGrpSpPr>
                <a:grpSpLocks/>
              </p:cNvGrpSpPr>
              <p:nvPr/>
            </p:nvGrpSpPr>
            <p:grpSpPr bwMode="auto">
              <a:xfrm>
                <a:off x="714" y="3551"/>
                <a:ext cx="49" cy="22"/>
                <a:chOff x="714" y="3551"/>
                <a:chExt cx="49" cy="22"/>
              </a:xfrm>
            </p:grpSpPr>
            <p:sp>
              <p:nvSpPr>
                <p:cNvPr id="410678" name="Freeform 2662"/>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79" name="Freeform 2663"/>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80" name="Freeform 2664"/>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43" name="Group 2665"/>
              <p:cNvGrpSpPr>
                <a:grpSpLocks/>
              </p:cNvGrpSpPr>
              <p:nvPr/>
            </p:nvGrpSpPr>
            <p:grpSpPr bwMode="auto">
              <a:xfrm>
                <a:off x="728" y="3564"/>
                <a:ext cx="48" cy="23"/>
                <a:chOff x="728" y="3564"/>
                <a:chExt cx="48" cy="23"/>
              </a:xfrm>
            </p:grpSpPr>
            <p:sp>
              <p:nvSpPr>
                <p:cNvPr id="410675" name="Freeform 2666"/>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76" name="Freeform 2667"/>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77" name="Freeform 2668"/>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44" name="Group 2669"/>
              <p:cNvGrpSpPr>
                <a:grpSpLocks/>
              </p:cNvGrpSpPr>
              <p:nvPr/>
            </p:nvGrpSpPr>
            <p:grpSpPr bwMode="auto">
              <a:xfrm>
                <a:off x="742" y="3582"/>
                <a:ext cx="49" cy="23"/>
                <a:chOff x="742" y="3582"/>
                <a:chExt cx="49" cy="23"/>
              </a:xfrm>
            </p:grpSpPr>
            <p:sp>
              <p:nvSpPr>
                <p:cNvPr id="410672" name="Freeform 2670"/>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73" name="Freeform 2671"/>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74" name="Freeform 2672"/>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45" name="Group 2673"/>
              <p:cNvGrpSpPr>
                <a:grpSpLocks/>
              </p:cNvGrpSpPr>
              <p:nvPr/>
            </p:nvGrpSpPr>
            <p:grpSpPr bwMode="auto">
              <a:xfrm>
                <a:off x="752" y="3597"/>
                <a:ext cx="133" cy="106"/>
                <a:chOff x="752" y="3597"/>
                <a:chExt cx="133" cy="106"/>
              </a:xfrm>
            </p:grpSpPr>
            <p:sp>
              <p:nvSpPr>
                <p:cNvPr id="410669" name="Freeform 2674"/>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70" name="Freeform 2675"/>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71" name="Freeform 2676"/>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46" name="Group 2677"/>
              <p:cNvGrpSpPr>
                <a:grpSpLocks/>
              </p:cNvGrpSpPr>
              <p:nvPr/>
            </p:nvGrpSpPr>
            <p:grpSpPr bwMode="auto">
              <a:xfrm>
                <a:off x="844" y="3694"/>
                <a:ext cx="48" cy="23"/>
                <a:chOff x="844" y="3694"/>
                <a:chExt cx="48" cy="23"/>
              </a:xfrm>
            </p:grpSpPr>
            <p:sp>
              <p:nvSpPr>
                <p:cNvPr id="410666" name="Freeform 2678"/>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67" name="Freeform 2679"/>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68" name="Freeform 2680"/>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47" name="Group 2681"/>
              <p:cNvGrpSpPr>
                <a:grpSpLocks/>
              </p:cNvGrpSpPr>
              <p:nvPr/>
            </p:nvGrpSpPr>
            <p:grpSpPr bwMode="auto">
              <a:xfrm>
                <a:off x="857" y="3710"/>
                <a:ext cx="49" cy="22"/>
                <a:chOff x="857" y="3710"/>
                <a:chExt cx="49" cy="22"/>
              </a:xfrm>
            </p:grpSpPr>
            <p:sp>
              <p:nvSpPr>
                <p:cNvPr id="410663" name="Freeform 2682"/>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64" name="Freeform 2683"/>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65" name="Freeform 2684"/>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48" name="Group 2685"/>
              <p:cNvGrpSpPr>
                <a:grpSpLocks/>
              </p:cNvGrpSpPr>
              <p:nvPr/>
            </p:nvGrpSpPr>
            <p:grpSpPr bwMode="auto">
              <a:xfrm>
                <a:off x="1086" y="3766"/>
                <a:ext cx="49" cy="23"/>
                <a:chOff x="1086" y="3766"/>
                <a:chExt cx="49" cy="23"/>
              </a:xfrm>
            </p:grpSpPr>
            <p:sp>
              <p:nvSpPr>
                <p:cNvPr id="410660" name="Freeform 2686"/>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61" name="Freeform 2687"/>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62" name="Freeform 2688"/>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49" name="Group 2689"/>
              <p:cNvGrpSpPr>
                <a:grpSpLocks/>
              </p:cNvGrpSpPr>
              <p:nvPr/>
            </p:nvGrpSpPr>
            <p:grpSpPr bwMode="auto">
              <a:xfrm>
                <a:off x="934" y="3740"/>
                <a:ext cx="48" cy="23"/>
                <a:chOff x="934" y="3740"/>
                <a:chExt cx="48" cy="23"/>
              </a:xfrm>
            </p:grpSpPr>
            <p:sp>
              <p:nvSpPr>
                <p:cNvPr id="410657" name="Freeform 2690"/>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58" name="Freeform 2691"/>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59" name="Freeform 2692"/>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650" name="Group 2693"/>
              <p:cNvGrpSpPr>
                <a:grpSpLocks/>
              </p:cNvGrpSpPr>
              <p:nvPr/>
            </p:nvGrpSpPr>
            <p:grpSpPr bwMode="auto">
              <a:xfrm>
                <a:off x="943" y="3754"/>
                <a:ext cx="49" cy="23"/>
                <a:chOff x="943" y="3754"/>
                <a:chExt cx="49" cy="23"/>
              </a:xfrm>
            </p:grpSpPr>
            <p:sp>
              <p:nvSpPr>
                <p:cNvPr id="410654" name="Freeform 2694"/>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55" name="Freeform 2695"/>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56" name="Freeform 2696"/>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651" name="Freeform 2697"/>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52" name="Freeform 2698"/>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653" name="Freeform 2699"/>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48" name="Group 2700"/>
            <p:cNvGrpSpPr>
              <a:grpSpLocks/>
            </p:cNvGrpSpPr>
            <p:nvPr/>
          </p:nvGrpSpPr>
          <p:grpSpPr bwMode="auto">
            <a:xfrm>
              <a:off x="920" y="3821"/>
              <a:ext cx="413" cy="50"/>
              <a:chOff x="920" y="3821"/>
              <a:chExt cx="413" cy="50"/>
            </a:xfrm>
          </p:grpSpPr>
          <p:sp>
            <p:nvSpPr>
              <p:cNvPr id="410569" name="Freeform 2701"/>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70" name="Freeform 2702"/>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71" name="Rectangle 2703"/>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zh-CN" altLang="en-US" b="1">
                  <a:solidFill>
                    <a:srgbClr val="000099"/>
                  </a:solidFill>
                  <a:latin typeface="+mn-lt"/>
                  <a:ea typeface="+mn-ea"/>
                </a:endParaRPr>
              </a:p>
            </p:txBody>
          </p:sp>
          <p:sp>
            <p:nvSpPr>
              <p:cNvPr id="410572" name="Rectangle 2704"/>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pPr algn="ctr"/>
                <a:endParaRPr lang="zh-CN" altLang="en-US" b="1">
                  <a:solidFill>
                    <a:srgbClr val="000099"/>
                  </a:solidFill>
                  <a:latin typeface="+mn-lt"/>
                  <a:ea typeface="+mn-ea"/>
                </a:endParaRPr>
              </a:p>
            </p:txBody>
          </p:sp>
        </p:grpSp>
        <p:grpSp>
          <p:nvGrpSpPr>
            <p:cNvPr id="410549" name="Group 2705"/>
            <p:cNvGrpSpPr>
              <a:grpSpLocks/>
            </p:cNvGrpSpPr>
            <p:nvPr/>
          </p:nvGrpSpPr>
          <p:grpSpPr bwMode="auto">
            <a:xfrm>
              <a:off x="1227" y="3477"/>
              <a:ext cx="508" cy="321"/>
              <a:chOff x="1227" y="3477"/>
              <a:chExt cx="508" cy="321"/>
            </a:xfrm>
          </p:grpSpPr>
          <p:sp>
            <p:nvSpPr>
              <p:cNvPr id="410550" name="Freeform 2706"/>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0551" name="Freeform 2707"/>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52" name="Freeform 2708"/>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53" name="Line 2709"/>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b="1">
                  <a:solidFill>
                    <a:srgbClr val="000099"/>
                  </a:solidFill>
                  <a:latin typeface="+mn-lt"/>
                  <a:ea typeface="+mn-ea"/>
                </a:endParaRPr>
              </a:p>
            </p:txBody>
          </p:sp>
          <p:sp>
            <p:nvSpPr>
              <p:cNvPr id="410554" name="Freeform 2710"/>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55" name="Freeform 2711"/>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56" name="Freeform 2712"/>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57" name="Freeform 2713"/>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58" name="Freeform 2714"/>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59" name="Freeform 2715"/>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60" name="Freeform 2716"/>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61" name="Freeform 2717"/>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62" name="Freeform 2718"/>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63" name="Freeform 2719"/>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564" name="Oval 2720"/>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65" name="Oval 2721"/>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66" name="Freeform 2722"/>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67" name="Oval 2723"/>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68" name="Oval 2724"/>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sp>
        <p:nvSpPr>
          <p:cNvPr id="409613" name="Line 2725"/>
          <p:cNvSpPr>
            <a:spLocks noChangeShapeType="1"/>
          </p:cNvSpPr>
          <p:nvPr/>
        </p:nvSpPr>
        <p:spPr bwMode="auto">
          <a:xfrm rot="816166">
            <a:off x="1862535" y="5148337"/>
            <a:ext cx="3353594" cy="288925"/>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14" name="Text Box 2726"/>
          <p:cNvSpPr txBox="1">
            <a:spLocks noChangeArrowheads="1"/>
          </p:cNvSpPr>
          <p:nvPr/>
        </p:nvSpPr>
        <p:spPr bwMode="auto">
          <a:xfrm>
            <a:off x="1136576" y="4221088"/>
            <a:ext cx="44435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en-US" altLang="zh-CN" sz="2800" b="1" dirty="0">
                <a:solidFill>
                  <a:srgbClr val="000099"/>
                </a:solidFill>
                <a:latin typeface="+mn-lt"/>
                <a:ea typeface="+mn-ea"/>
              </a:rPr>
              <a:t>A</a:t>
            </a:r>
            <a:endParaRPr kumimoji="1" lang="en-US" altLang="zh-CN" sz="2800" b="1" i="1" dirty="0">
              <a:solidFill>
                <a:srgbClr val="000099"/>
              </a:solidFill>
              <a:latin typeface="+mn-lt"/>
              <a:ea typeface="+mn-ea"/>
            </a:endParaRPr>
          </a:p>
        </p:txBody>
      </p:sp>
      <p:sp>
        <p:nvSpPr>
          <p:cNvPr id="409615" name="Line 2727"/>
          <p:cNvSpPr>
            <a:spLocks noChangeShapeType="1"/>
          </p:cNvSpPr>
          <p:nvPr/>
        </p:nvSpPr>
        <p:spPr bwMode="auto">
          <a:xfrm rot="816166" flipV="1">
            <a:off x="2127383" y="4062486"/>
            <a:ext cx="5761302" cy="1212850"/>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16" name="Line 2728"/>
          <p:cNvSpPr>
            <a:spLocks noChangeShapeType="1"/>
          </p:cNvSpPr>
          <p:nvPr/>
        </p:nvSpPr>
        <p:spPr bwMode="auto">
          <a:xfrm rot="816166" flipV="1">
            <a:off x="2191015" y="3059186"/>
            <a:ext cx="3293402" cy="1779588"/>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17" name="Line 2729"/>
          <p:cNvSpPr>
            <a:spLocks noChangeShapeType="1"/>
          </p:cNvSpPr>
          <p:nvPr/>
        </p:nvSpPr>
        <p:spPr bwMode="auto">
          <a:xfrm rot="816166" flipV="1">
            <a:off x="1993239" y="3511625"/>
            <a:ext cx="509058" cy="1004887"/>
          </a:xfrm>
          <a:prstGeom prst="line">
            <a:avLst/>
          </a:prstGeom>
          <a:noFill/>
          <a:ln w="57150">
            <a:solidFill>
              <a:schemeClr va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grpSp>
        <p:nvGrpSpPr>
          <p:cNvPr id="409618" name="Group 2730"/>
          <p:cNvGrpSpPr>
            <a:grpSpLocks/>
          </p:cNvGrpSpPr>
          <p:nvPr/>
        </p:nvGrpSpPr>
        <p:grpSpPr bwMode="auto">
          <a:xfrm>
            <a:off x="7821613" y="5929386"/>
            <a:ext cx="720593" cy="546100"/>
            <a:chOff x="624" y="2968"/>
            <a:chExt cx="1331" cy="920"/>
          </a:xfrm>
        </p:grpSpPr>
        <p:sp>
          <p:nvSpPr>
            <p:cNvPr id="410083" name="Freeform 2731"/>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84" name="Freeform 2732"/>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0085" name="Freeform 2733"/>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10086" name="Freeform 2734"/>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pPr algn="ctr"/>
              <a:endParaRPr lang="zh-CN" altLang="en-US" b="1">
                <a:solidFill>
                  <a:srgbClr val="000099"/>
                </a:solidFill>
                <a:latin typeface="+mn-lt"/>
                <a:ea typeface="+mn-ea"/>
              </a:endParaRPr>
            </a:p>
          </p:txBody>
        </p:sp>
        <p:sp>
          <p:nvSpPr>
            <p:cNvPr id="410087" name="Freeform 2735"/>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0088" name="Freeform 2736"/>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89" name="Freeform 2737"/>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90" name="Freeform 2738"/>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91" name="Freeform 2739"/>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92" name="Freeform 2740"/>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93" name="Freeform 2741"/>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94" name="Freeform 2742"/>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095" name="Group 2743"/>
            <p:cNvGrpSpPr>
              <a:grpSpLocks/>
            </p:cNvGrpSpPr>
            <p:nvPr/>
          </p:nvGrpSpPr>
          <p:grpSpPr bwMode="auto">
            <a:xfrm>
              <a:off x="700" y="3526"/>
              <a:ext cx="515" cy="270"/>
              <a:chOff x="700" y="3526"/>
              <a:chExt cx="515" cy="270"/>
            </a:xfrm>
          </p:grpSpPr>
          <p:grpSp>
            <p:nvGrpSpPr>
              <p:cNvPr id="410121" name="Group 2744"/>
              <p:cNvGrpSpPr>
                <a:grpSpLocks/>
              </p:cNvGrpSpPr>
              <p:nvPr/>
            </p:nvGrpSpPr>
            <p:grpSpPr bwMode="auto">
              <a:xfrm>
                <a:off x="737" y="3534"/>
                <a:ext cx="49" cy="23"/>
                <a:chOff x="737" y="3534"/>
                <a:chExt cx="49" cy="23"/>
              </a:xfrm>
            </p:grpSpPr>
            <p:sp>
              <p:nvSpPr>
                <p:cNvPr id="410532" name="Freeform 2745"/>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33" name="Freeform 2746"/>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34" name="Freeform 2747"/>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22" name="Group 2748"/>
              <p:cNvGrpSpPr>
                <a:grpSpLocks/>
              </p:cNvGrpSpPr>
              <p:nvPr/>
            </p:nvGrpSpPr>
            <p:grpSpPr bwMode="auto">
              <a:xfrm>
                <a:off x="748" y="3547"/>
                <a:ext cx="50" cy="23"/>
                <a:chOff x="748" y="3547"/>
                <a:chExt cx="50" cy="23"/>
              </a:xfrm>
            </p:grpSpPr>
            <p:sp>
              <p:nvSpPr>
                <p:cNvPr id="410529" name="Freeform 2749"/>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30" name="Freeform 2750"/>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31" name="Freeform 2751"/>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123" name="Freeform 2752"/>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24" name="Freeform 2753"/>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25" name="Freeform 2754"/>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26" name="Freeform 2755"/>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127" name="Group 2756"/>
              <p:cNvGrpSpPr>
                <a:grpSpLocks/>
              </p:cNvGrpSpPr>
              <p:nvPr/>
            </p:nvGrpSpPr>
            <p:grpSpPr bwMode="auto">
              <a:xfrm>
                <a:off x="872" y="3547"/>
                <a:ext cx="50" cy="23"/>
                <a:chOff x="872" y="3547"/>
                <a:chExt cx="50" cy="23"/>
              </a:xfrm>
            </p:grpSpPr>
            <p:sp>
              <p:nvSpPr>
                <p:cNvPr id="410526" name="Freeform 2757"/>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27" name="Freeform 2758"/>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28" name="Freeform 2759"/>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28" name="Group 2760"/>
              <p:cNvGrpSpPr>
                <a:grpSpLocks/>
              </p:cNvGrpSpPr>
              <p:nvPr/>
            </p:nvGrpSpPr>
            <p:grpSpPr bwMode="auto">
              <a:xfrm>
                <a:off x="885" y="3559"/>
                <a:ext cx="50" cy="23"/>
                <a:chOff x="885" y="3559"/>
                <a:chExt cx="50" cy="23"/>
              </a:xfrm>
            </p:grpSpPr>
            <p:sp>
              <p:nvSpPr>
                <p:cNvPr id="410523" name="Freeform 2761"/>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24" name="Freeform 2762"/>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25" name="Freeform 2763"/>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29" name="Group 2764"/>
              <p:cNvGrpSpPr>
                <a:grpSpLocks/>
              </p:cNvGrpSpPr>
              <p:nvPr/>
            </p:nvGrpSpPr>
            <p:grpSpPr bwMode="auto">
              <a:xfrm>
                <a:off x="898" y="3571"/>
                <a:ext cx="49" cy="23"/>
                <a:chOff x="898" y="3571"/>
                <a:chExt cx="49" cy="23"/>
              </a:xfrm>
            </p:grpSpPr>
            <p:sp>
              <p:nvSpPr>
                <p:cNvPr id="410520" name="Freeform 2765"/>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21" name="Freeform 2766"/>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22" name="Freeform 2767"/>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30" name="Group 2768"/>
              <p:cNvGrpSpPr>
                <a:grpSpLocks/>
              </p:cNvGrpSpPr>
              <p:nvPr/>
            </p:nvGrpSpPr>
            <p:grpSpPr bwMode="auto">
              <a:xfrm>
                <a:off x="911" y="3585"/>
                <a:ext cx="49" cy="23"/>
                <a:chOff x="911" y="3585"/>
                <a:chExt cx="49" cy="23"/>
              </a:xfrm>
            </p:grpSpPr>
            <p:sp>
              <p:nvSpPr>
                <p:cNvPr id="410517" name="Freeform 2769"/>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18" name="Freeform 2770"/>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19" name="Freeform 2771"/>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31" name="Group 2772"/>
              <p:cNvGrpSpPr>
                <a:grpSpLocks/>
              </p:cNvGrpSpPr>
              <p:nvPr/>
            </p:nvGrpSpPr>
            <p:grpSpPr bwMode="auto">
              <a:xfrm>
                <a:off x="923" y="3600"/>
                <a:ext cx="99" cy="73"/>
                <a:chOff x="923" y="3600"/>
                <a:chExt cx="99" cy="73"/>
              </a:xfrm>
            </p:grpSpPr>
            <p:grpSp>
              <p:nvGrpSpPr>
                <p:cNvPr id="410497" name="Group 2773"/>
                <p:cNvGrpSpPr>
                  <a:grpSpLocks/>
                </p:cNvGrpSpPr>
                <p:nvPr/>
              </p:nvGrpSpPr>
              <p:grpSpPr bwMode="auto">
                <a:xfrm>
                  <a:off x="923" y="3600"/>
                  <a:ext cx="49" cy="23"/>
                  <a:chOff x="923" y="3600"/>
                  <a:chExt cx="49" cy="23"/>
                </a:xfrm>
              </p:grpSpPr>
              <p:sp>
                <p:nvSpPr>
                  <p:cNvPr id="410514" name="Freeform 2774"/>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15" name="Freeform 2775"/>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16" name="Freeform 2776"/>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98" name="Group 2777"/>
                <p:cNvGrpSpPr>
                  <a:grpSpLocks/>
                </p:cNvGrpSpPr>
                <p:nvPr/>
              </p:nvGrpSpPr>
              <p:grpSpPr bwMode="auto">
                <a:xfrm>
                  <a:off x="935" y="3612"/>
                  <a:ext cx="48" cy="23"/>
                  <a:chOff x="935" y="3612"/>
                  <a:chExt cx="48" cy="23"/>
                </a:xfrm>
              </p:grpSpPr>
              <p:sp>
                <p:nvSpPr>
                  <p:cNvPr id="410511" name="Freeform 2778"/>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12" name="Freeform 2779"/>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13" name="Freeform 2780"/>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99" name="Group 2781"/>
                <p:cNvGrpSpPr>
                  <a:grpSpLocks/>
                </p:cNvGrpSpPr>
                <p:nvPr/>
              </p:nvGrpSpPr>
              <p:grpSpPr bwMode="auto">
                <a:xfrm>
                  <a:off x="947" y="3625"/>
                  <a:ext cx="50" cy="22"/>
                  <a:chOff x="947" y="3625"/>
                  <a:chExt cx="50" cy="22"/>
                </a:xfrm>
              </p:grpSpPr>
              <p:sp>
                <p:nvSpPr>
                  <p:cNvPr id="410508" name="Freeform 2782"/>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09" name="Freeform 2783"/>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10" name="Freeform 2784"/>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00" name="Group 2785"/>
                <p:cNvGrpSpPr>
                  <a:grpSpLocks/>
                </p:cNvGrpSpPr>
                <p:nvPr/>
              </p:nvGrpSpPr>
              <p:grpSpPr bwMode="auto">
                <a:xfrm>
                  <a:off x="960" y="3637"/>
                  <a:ext cx="50" cy="23"/>
                  <a:chOff x="960" y="3637"/>
                  <a:chExt cx="50" cy="23"/>
                </a:xfrm>
              </p:grpSpPr>
              <p:sp>
                <p:nvSpPr>
                  <p:cNvPr id="410505" name="Freeform 2786"/>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06" name="Freeform 2787"/>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07" name="Freeform 2788"/>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501" name="Group 2789"/>
                <p:cNvGrpSpPr>
                  <a:grpSpLocks/>
                </p:cNvGrpSpPr>
                <p:nvPr/>
              </p:nvGrpSpPr>
              <p:grpSpPr bwMode="auto">
                <a:xfrm>
                  <a:off x="973" y="3650"/>
                  <a:ext cx="49" cy="23"/>
                  <a:chOff x="973" y="3650"/>
                  <a:chExt cx="49" cy="23"/>
                </a:xfrm>
              </p:grpSpPr>
              <p:sp>
                <p:nvSpPr>
                  <p:cNvPr id="410502" name="Freeform 2790"/>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03" name="Freeform 2791"/>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504" name="Freeform 2792"/>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32" name="Group 2793"/>
              <p:cNvGrpSpPr>
                <a:grpSpLocks/>
              </p:cNvGrpSpPr>
              <p:nvPr/>
            </p:nvGrpSpPr>
            <p:grpSpPr bwMode="auto">
              <a:xfrm>
                <a:off x="985" y="3665"/>
                <a:ext cx="100" cy="73"/>
                <a:chOff x="985" y="3665"/>
                <a:chExt cx="100" cy="73"/>
              </a:xfrm>
            </p:grpSpPr>
            <p:grpSp>
              <p:nvGrpSpPr>
                <p:cNvPr id="410477" name="Group 2794"/>
                <p:cNvGrpSpPr>
                  <a:grpSpLocks/>
                </p:cNvGrpSpPr>
                <p:nvPr/>
              </p:nvGrpSpPr>
              <p:grpSpPr bwMode="auto">
                <a:xfrm>
                  <a:off x="985" y="3665"/>
                  <a:ext cx="50" cy="23"/>
                  <a:chOff x="985" y="3665"/>
                  <a:chExt cx="50" cy="23"/>
                </a:xfrm>
              </p:grpSpPr>
              <p:sp>
                <p:nvSpPr>
                  <p:cNvPr id="410494" name="Freeform 2795"/>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95" name="Freeform 2796"/>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96" name="Freeform 2797"/>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78" name="Group 2798"/>
                <p:cNvGrpSpPr>
                  <a:grpSpLocks/>
                </p:cNvGrpSpPr>
                <p:nvPr/>
              </p:nvGrpSpPr>
              <p:grpSpPr bwMode="auto">
                <a:xfrm>
                  <a:off x="997" y="3677"/>
                  <a:ext cx="49" cy="23"/>
                  <a:chOff x="997" y="3677"/>
                  <a:chExt cx="49" cy="23"/>
                </a:xfrm>
              </p:grpSpPr>
              <p:sp>
                <p:nvSpPr>
                  <p:cNvPr id="410491" name="Freeform 2799"/>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92" name="Freeform 2800"/>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93" name="Freeform 2801"/>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79" name="Group 2802"/>
                <p:cNvGrpSpPr>
                  <a:grpSpLocks/>
                </p:cNvGrpSpPr>
                <p:nvPr/>
              </p:nvGrpSpPr>
              <p:grpSpPr bwMode="auto">
                <a:xfrm>
                  <a:off x="1010" y="3690"/>
                  <a:ext cx="48" cy="23"/>
                  <a:chOff x="1010" y="3690"/>
                  <a:chExt cx="48" cy="23"/>
                </a:xfrm>
              </p:grpSpPr>
              <p:sp>
                <p:nvSpPr>
                  <p:cNvPr id="410488" name="Freeform 2803"/>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89" name="Freeform 2804"/>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90" name="Freeform 2805"/>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80" name="Group 2806"/>
                <p:cNvGrpSpPr>
                  <a:grpSpLocks/>
                </p:cNvGrpSpPr>
                <p:nvPr/>
              </p:nvGrpSpPr>
              <p:grpSpPr bwMode="auto">
                <a:xfrm>
                  <a:off x="1023" y="3703"/>
                  <a:ext cx="49" cy="22"/>
                  <a:chOff x="1023" y="3703"/>
                  <a:chExt cx="49" cy="22"/>
                </a:xfrm>
              </p:grpSpPr>
              <p:sp>
                <p:nvSpPr>
                  <p:cNvPr id="410485" name="Freeform 2807"/>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86" name="Freeform 2808"/>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87" name="Freeform 2809"/>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81" name="Group 2810"/>
                <p:cNvGrpSpPr>
                  <a:grpSpLocks/>
                </p:cNvGrpSpPr>
                <p:nvPr/>
              </p:nvGrpSpPr>
              <p:grpSpPr bwMode="auto">
                <a:xfrm>
                  <a:off x="1036" y="3716"/>
                  <a:ext cx="49" cy="22"/>
                  <a:chOff x="1036" y="3716"/>
                  <a:chExt cx="49" cy="22"/>
                </a:xfrm>
              </p:grpSpPr>
              <p:sp>
                <p:nvSpPr>
                  <p:cNvPr id="410482" name="Freeform 2811"/>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83" name="Freeform 2812"/>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84" name="Freeform 2813"/>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33" name="Group 2814"/>
              <p:cNvGrpSpPr>
                <a:grpSpLocks/>
              </p:cNvGrpSpPr>
              <p:nvPr/>
            </p:nvGrpSpPr>
            <p:grpSpPr bwMode="auto">
              <a:xfrm>
                <a:off x="1046" y="3727"/>
                <a:ext cx="49" cy="23"/>
                <a:chOff x="1046" y="3727"/>
                <a:chExt cx="49" cy="23"/>
              </a:xfrm>
            </p:grpSpPr>
            <p:sp>
              <p:nvSpPr>
                <p:cNvPr id="410474" name="Freeform 2815"/>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75" name="Freeform 2816"/>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76" name="Freeform 2817"/>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34" name="Group 2818"/>
              <p:cNvGrpSpPr>
                <a:grpSpLocks/>
              </p:cNvGrpSpPr>
              <p:nvPr/>
            </p:nvGrpSpPr>
            <p:grpSpPr bwMode="auto">
              <a:xfrm>
                <a:off x="1058" y="3739"/>
                <a:ext cx="50" cy="23"/>
                <a:chOff x="1058" y="3739"/>
                <a:chExt cx="50" cy="23"/>
              </a:xfrm>
            </p:grpSpPr>
            <p:sp>
              <p:nvSpPr>
                <p:cNvPr id="410471" name="Freeform 2819"/>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72" name="Freeform 2820"/>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73" name="Freeform 2821"/>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35" name="Group 2822"/>
              <p:cNvGrpSpPr>
                <a:grpSpLocks/>
              </p:cNvGrpSpPr>
              <p:nvPr/>
            </p:nvGrpSpPr>
            <p:grpSpPr bwMode="auto">
              <a:xfrm>
                <a:off x="1072" y="3753"/>
                <a:ext cx="48" cy="22"/>
                <a:chOff x="1072" y="3753"/>
                <a:chExt cx="48" cy="22"/>
              </a:xfrm>
            </p:grpSpPr>
            <p:sp>
              <p:nvSpPr>
                <p:cNvPr id="410468" name="Freeform 2823"/>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69" name="Freeform 2824"/>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70" name="Freeform 2825"/>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136" name="Freeform 2826"/>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37" name="Freeform 2827"/>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38" name="Freeform 2828"/>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139" name="Group 2829"/>
              <p:cNvGrpSpPr>
                <a:grpSpLocks/>
              </p:cNvGrpSpPr>
              <p:nvPr/>
            </p:nvGrpSpPr>
            <p:grpSpPr bwMode="auto">
              <a:xfrm>
                <a:off x="832" y="3547"/>
                <a:ext cx="49" cy="23"/>
                <a:chOff x="832" y="3547"/>
                <a:chExt cx="49" cy="23"/>
              </a:xfrm>
            </p:grpSpPr>
            <p:sp>
              <p:nvSpPr>
                <p:cNvPr id="410465" name="Freeform 2830"/>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66" name="Freeform 2831"/>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67" name="Freeform 2832"/>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40" name="Group 2833"/>
              <p:cNvGrpSpPr>
                <a:grpSpLocks/>
              </p:cNvGrpSpPr>
              <p:nvPr/>
            </p:nvGrpSpPr>
            <p:grpSpPr bwMode="auto">
              <a:xfrm>
                <a:off x="844" y="3560"/>
                <a:ext cx="49" cy="22"/>
                <a:chOff x="844" y="3560"/>
                <a:chExt cx="49" cy="22"/>
              </a:xfrm>
            </p:grpSpPr>
            <p:sp>
              <p:nvSpPr>
                <p:cNvPr id="410462" name="Freeform 2834"/>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63" name="Freeform 2835"/>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64" name="Freeform 2836"/>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41" name="Group 2837"/>
              <p:cNvGrpSpPr>
                <a:grpSpLocks/>
              </p:cNvGrpSpPr>
              <p:nvPr/>
            </p:nvGrpSpPr>
            <p:grpSpPr bwMode="auto">
              <a:xfrm>
                <a:off x="857" y="3572"/>
                <a:ext cx="50" cy="23"/>
                <a:chOff x="857" y="3572"/>
                <a:chExt cx="50" cy="23"/>
              </a:xfrm>
            </p:grpSpPr>
            <p:sp>
              <p:nvSpPr>
                <p:cNvPr id="410459" name="Freeform 2838"/>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60" name="Freeform 2839"/>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61" name="Freeform 2840"/>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42" name="Group 2841"/>
              <p:cNvGrpSpPr>
                <a:grpSpLocks/>
              </p:cNvGrpSpPr>
              <p:nvPr/>
            </p:nvGrpSpPr>
            <p:grpSpPr bwMode="auto">
              <a:xfrm>
                <a:off x="870" y="3585"/>
                <a:ext cx="48" cy="23"/>
                <a:chOff x="870" y="3585"/>
                <a:chExt cx="48" cy="23"/>
              </a:xfrm>
            </p:grpSpPr>
            <p:sp>
              <p:nvSpPr>
                <p:cNvPr id="410456" name="Freeform 2842"/>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57" name="Freeform 2843"/>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58" name="Freeform 2844"/>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43" name="Group 2845"/>
              <p:cNvGrpSpPr>
                <a:grpSpLocks/>
              </p:cNvGrpSpPr>
              <p:nvPr/>
            </p:nvGrpSpPr>
            <p:grpSpPr bwMode="auto">
              <a:xfrm>
                <a:off x="882" y="3600"/>
                <a:ext cx="100" cy="73"/>
                <a:chOff x="882" y="3600"/>
                <a:chExt cx="100" cy="73"/>
              </a:xfrm>
            </p:grpSpPr>
            <p:grpSp>
              <p:nvGrpSpPr>
                <p:cNvPr id="410436" name="Group 2846"/>
                <p:cNvGrpSpPr>
                  <a:grpSpLocks/>
                </p:cNvGrpSpPr>
                <p:nvPr/>
              </p:nvGrpSpPr>
              <p:grpSpPr bwMode="auto">
                <a:xfrm>
                  <a:off x="882" y="3600"/>
                  <a:ext cx="49" cy="23"/>
                  <a:chOff x="882" y="3600"/>
                  <a:chExt cx="49" cy="23"/>
                </a:xfrm>
              </p:grpSpPr>
              <p:sp>
                <p:nvSpPr>
                  <p:cNvPr id="410453" name="Freeform 2847"/>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54" name="Freeform 2848"/>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55" name="Freeform 2849"/>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37" name="Group 2850"/>
                <p:cNvGrpSpPr>
                  <a:grpSpLocks/>
                </p:cNvGrpSpPr>
                <p:nvPr/>
              </p:nvGrpSpPr>
              <p:grpSpPr bwMode="auto">
                <a:xfrm>
                  <a:off x="894" y="3612"/>
                  <a:ext cx="49" cy="23"/>
                  <a:chOff x="894" y="3612"/>
                  <a:chExt cx="49" cy="23"/>
                </a:xfrm>
              </p:grpSpPr>
              <p:sp>
                <p:nvSpPr>
                  <p:cNvPr id="410450" name="Freeform 2851"/>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51" name="Freeform 2852"/>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52" name="Freeform 2853"/>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38" name="Group 2854"/>
                <p:cNvGrpSpPr>
                  <a:grpSpLocks/>
                </p:cNvGrpSpPr>
                <p:nvPr/>
              </p:nvGrpSpPr>
              <p:grpSpPr bwMode="auto">
                <a:xfrm>
                  <a:off x="907" y="3625"/>
                  <a:ext cx="49" cy="23"/>
                  <a:chOff x="907" y="3625"/>
                  <a:chExt cx="49" cy="23"/>
                </a:xfrm>
              </p:grpSpPr>
              <p:sp>
                <p:nvSpPr>
                  <p:cNvPr id="410447" name="Freeform 2855"/>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48" name="Freeform 2856"/>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49" name="Freeform 2857"/>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39" name="Group 2858"/>
                <p:cNvGrpSpPr>
                  <a:grpSpLocks/>
                </p:cNvGrpSpPr>
                <p:nvPr/>
              </p:nvGrpSpPr>
              <p:grpSpPr bwMode="auto">
                <a:xfrm>
                  <a:off x="919" y="3638"/>
                  <a:ext cx="49" cy="22"/>
                  <a:chOff x="919" y="3638"/>
                  <a:chExt cx="49" cy="22"/>
                </a:xfrm>
              </p:grpSpPr>
              <p:sp>
                <p:nvSpPr>
                  <p:cNvPr id="410444" name="Freeform 2859"/>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45" name="Freeform 2860"/>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46" name="Freeform 2861"/>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40" name="Group 2862"/>
                <p:cNvGrpSpPr>
                  <a:grpSpLocks/>
                </p:cNvGrpSpPr>
                <p:nvPr/>
              </p:nvGrpSpPr>
              <p:grpSpPr bwMode="auto">
                <a:xfrm>
                  <a:off x="932" y="3651"/>
                  <a:ext cx="50" cy="22"/>
                  <a:chOff x="932" y="3651"/>
                  <a:chExt cx="50" cy="22"/>
                </a:xfrm>
              </p:grpSpPr>
              <p:sp>
                <p:nvSpPr>
                  <p:cNvPr id="410441" name="Freeform 2863"/>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42" name="Freeform 2864"/>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43" name="Freeform 2865"/>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44" name="Group 2866"/>
              <p:cNvGrpSpPr>
                <a:grpSpLocks/>
              </p:cNvGrpSpPr>
              <p:nvPr/>
            </p:nvGrpSpPr>
            <p:grpSpPr bwMode="auto">
              <a:xfrm>
                <a:off x="944" y="3665"/>
                <a:ext cx="99" cy="74"/>
                <a:chOff x="944" y="3665"/>
                <a:chExt cx="99" cy="74"/>
              </a:xfrm>
            </p:grpSpPr>
            <p:grpSp>
              <p:nvGrpSpPr>
                <p:cNvPr id="410416" name="Group 2867"/>
                <p:cNvGrpSpPr>
                  <a:grpSpLocks/>
                </p:cNvGrpSpPr>
                <p:nvPr/>
              </p:nvGrpSpPr>
              <p:grpSpPr bwMode="auto">
                <a:xfrm>
                  <a:off x="944" y="3665"/>
                  <a:ext cx="49" cy="23"/>
                  <a:chOff x="944" y="3665"/>
                  <a:chExt cx="49" cy="23"/>
                </a:xfrm>
              </p:grpSpPr>
              <p:sp>
                <p:nvSpPr>
                  <p:cNvPr id="410433" name="Freeform 2868"/>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34" name="Freeform 2869"/>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35" name="Freeform 2870"/>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17" name="Group 2871"/>
                <p:cNvGrpSpPr>
                  <a:grpSpLocks/>
                </p:cNvGrpSpPr>
                <p:nvPr/>
              </p:nvGrpSpPr>
              <p:grpSpPr bwMode="auto">
                <a:xfrm>
                  <a:off x="957" y="3678"/>
                  <a:ext cx="48" cy="23"/>
                  <a:chOff x="957" y="3678"/>
                  <a:chExt cx="48" cy="23"/>
                </a:xfrm>
              </p:grpSpPr>
              <p:sp>
                <p:nvSpPr>
                  <p:cNvPr id="410430" name="Freeform 2872"/>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31" name="Freeform 2873"/>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32" name="Freeform 2874"/>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18" name="Group 2875"/>
                <p:cNvGrpSpPr>
                  <a:grpSpLocks/>
                </p:cNvGrpSpPr>
                <p:nvPr/>
              </p:nvGrpSpPr>
              <p:grpSpPr bwMode="auto">
                <a:xfrm>
                  <a:off x="969" y="3690"/>
                  <a:ext cx="49" cy="23"/>
                  <a:chOff x="969" y="3690"/>
                  <a:chExt cx="49" cy="23"/>
                </a:xfrm>
              </p:grpSpPr>
              <p:sp>
                <p:nvSpPr>
                  <p:cNvPr id="410427" name="Freeform 2876"/>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28" name="Freeform 2877"/>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29" name="Freeform 2878"/>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19" name="Group 2879"/>
                <p:cNvGrpSpPr>
                  <a:grpSpLocks/>
                </p:cNvGrpSpPr>
                <p:nvPr/>
              </p:nvGrpSpPr>
              <p:grpSpPr bwMode="auto">
                <a:xfrm>
                  <a:off x="982" y="3703"/>
                  <a:ext cx="49" cy="23"/>
                  <a:chOff x="982" y="3703"/>
                  <a:chExt cx="49" cy="23"/>
                </a:xfrm>
              </p:grpSpPr>
              <p:sp>
                <p:nvSpPr>
                  <p:cNvPr id="410424" name="Freeform 2880"/>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25" name="Freeform 2881"/>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26" name="Freeform 2882"/>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420" name="Group 2883"/>
                <p:cNvGrpSpPr>
                  <a:grpSpLocks/>
                </p:cNvGrpSpPr>
                <p:nvPr/>
              </p:nvGrpSpPr>
              <p:grpSpPr bwMode="auto">
                <a:xfrm>
                  <a:off x="995" y="3716"/>
                  <a:ext cx="48" cy="23"/>
                  <a:chOff x="995" y="3716"/>
                  <a:chExt cx="48" cy="23"/>
                </a:xfrm>
              </p:grpSpPr>
              <p:sp>
                <p:nvSpPr>
                  <p:cNvPr id="410421" name="Freeform 2884"/>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22" name="Freeform 2885"/>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23" name="Freeform 2886"/>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45" name="Group 2887"/>
              <p:cNvGrpSpPr>
                <a:grpSpLocks/>
              </p:cNvGrpSpPr>
              <p:nvPr/>
            </p:nvGrpSpPr>
            <p:grpSpPr bwMode="auto">
              <a:xfrm>
                <a:off x="1005" y="3727"/>
                <a:ext cx="49" cy="23"/>
                <a:chOff x="1005" y="3727"/>
                <a:chExt cx="49" cy="23"/>
              </a:xfrm>
            </p:grpSpPr>
            <p:sp>
              <p:nvSpPr>
                <p:cNvPr id="410413" name="Freeform 2888"/>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14" name="Freeform 2889"/>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15" name="Freeform 2890"/>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46" name="Group 2891"/>
              <p:cNvGrpSpPr>
                <a:grpSpLocks/>
              </p:cNvGrpSpPr>
              <p:nvPr/>
            </p:nvGrpSpPr>
            <p:grpSpPr bwMode="auto">
              <a:xfrm>
                <a:off x="1018" y="3740"/>
                <a:ext cx="49" cy="22"/>
                <a:chOff x="1018" y="3740"/>
                <a:chExt cx="49" cy="22"/>
              </a:xfrm>
            </p:grpSpPr>
            <p:sp>
              <p:nvSpPr>
                <p:cNvPr id="410410" name="Freeform 2892"/>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11" name="Freeform 2893"/>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12" name="Freeform 2894"/>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47" name="Group 2895"/>
              <p:cNvGrpSpPr>
                <a:grpSpLocks/>
              </p:cNvGrpSpPr>
              <p:nvPr/>
            </p:nvGrpSpPr>
            <p:grpSpPr bwMode="auto">
              <a:xfrm>
                <a:off x="1030" y="3753"/>
                <a:ext cx="49" cy="23"/>
                <a:chOff x="1030" y="3753"/>
                <a:chExt cx="49" cy="23"/>
              </a:xfrm>
            </p:grpSpPr>
            <p:sp>
              <p:nvSpPr>
                <p:cNvPr id="410407" name="Freeform 2896"/>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08" name="Freeform 2897"/>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09" name="Freeform 2898"/>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148" name="Freeform 2899"/>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49" name="Freeform 2900"/>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50" name="Freeform 2901"/>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151" name="Group 2902"/>
              <p:cNvGrpSpPr>
                <a:grpSpLocks/>
              </p:cNvGrpSpPr>
              <p:nvPr/>
            </p:nvGrpSpPr>
            <p:grpSpPr bwMode="auto">
              <a:xfrm>
                <a:off x="790" y="3547"/>
                <a:ext cx="49" cy="23"/>
                <a:chOff x="790" y="3547"/>
                <a:chExt cx="49" cy="23"/>
              </a:xfrm>
            </p:grpSpPr>
            <p:sp>
              <p:nvSpPr>
                <p:cNvPr id="410404" name="Freeform 2903"/>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05" name="Freeform 2904"/>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06" name="Freeform 2905"/>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52" name="Group 2906"/>
              <p:cNvGrpSpPr>
                <a:grpSpLocks/>
              </p:cNvGrpSpPr>
              <p:nvPr/>
            </p:nvGrpSpPr>
            <p:grpSpPr bwMode="auto">
              <a:xfrm>
                <a:off x="803" y="3560"/>
                <a:ext cx="49" cy="22"/>
                <a:chOff x="803" y="3560"/>
                <a:chExt cx="49" cy="22"/>
              </a:xfrm>
            </p:grpSpPr>
            <p:sp>
              <p:nvSpPr>
                <p:cNvPr id="410401" name="Freeform 2907"/>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02" name="Freeform 2908"/>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03" name="Freeform 2909"/>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53" name="Group 2910"/>
              <p:cNvGrpSpPr>
                <a:grpSpLocks/>
              </p:cNvGrpSpPr>
              <p:nvPr/>
            </p:nvGrpSpPr>
            <p:grpSpPr bwMode="auto">
              <a:xfrm>
                <a:off x="815" y="3572"/>
                <a:ext cx="50" cy="23"/>
                <a:chOff x="815" y="3572"/>
                <a:chExt cx="50" cy="23"/>
              </a:xfrm>
            </p:grpSpPr>
            <p:sp>
              <p:nvSpPr>
                <p:cNvPr id="410398" name="Freeform 2911"/>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99" name="Freeform 2912"/>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400" name="Freeform 2913"/>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54" name="Group 2914"/>
              <p:cNvGrpSpPr>
                <a:grpSpLocks/>
              </p:cNvGrpSpPr>
              <p:nvPr/>
            </p:nvGrpSpPr>
            <p:grpSpPr bwMode="auto">
              <a:xfrm>
                <a:off x="828" y="3585"/>
                <a:ext cx="49" cy="23"/>
                <a:chOff x="828" y="3585"/>
                <a:chExt cx="49" cy="23"/>
              </a:xfrm>
            </p:grpSpPr>
            <p:sp>
              <p:nvSpPr>
                <p:cNvPr id="410395" name="Freeform 2915"/>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96" name="Freeform 2916"/>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97" name="Freeform 2917"/>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55" name="Group 2918"/>
              <p:cNvGrpSpPr>
                <a:grpSpLocks/>
              </p:cNvGrpSpPr>
              <p:nvPr/>
            </p:nvGrpSpPr>
            <p:grpSpPr bwMode="auto">
              <a:xfrm>
                <a:off x="840" y="3600"/>
                <a:ext cx="100" cy="73"/>
                <a:chOff x="840" y="3600"/>
                <a:chExt cx="100" cy="73"/>
              </a:xfrm>
            </p:grpSpPr>
            <p:grpSp>
              <p:nvGrpSpPr>
                <p:cNvPr id="410375" name="Group 2919"/>
                <p:cNvGrpSpPr>
                  <a:grpSpLocks/>
                </p:cNvGrpSpPr>
                <p:nvPr/>
              </p:nvGrpSpPr>
              <p:grpSpPr bwMode="auto">
                <a:xfrm>
                  <a:off x="840" y="3600"/>
                  <a:ext cx="49" cy="23"/>
                  <a:chOff x="840" y="3600"/>
                  <a:chExt cx="49" cy="23"/>
                </a:xfrm>
              </p:grpSpPr>
              <p:sp>
                <p:nvSpPr>
                  <p:cNvPr id="410392" name="Freeform 2920"/>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93" name="Freeform 2921"/>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94" name="Freeform 2922"/>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76" name="Group 2923"/>
                <p:cNvGrpSpPr>
                  <a:grpSpLocks/>
                </p:cNvGrpSpPr>
                <p:nvPr/>
              </p:nvGrpSpPr>
              <p:grpSpPr bwMode="auto">
                <a:xfrm>
                  <a:off x="853" y="3612"/>
                  <a:ext cx="48" cy="23"/>
                  <a:chOff x="853" y="3612"/>
                  <a:chExt cx="48" cy="23"/>
                </a:xfrm>
              </p:grpSpPr>
              <p:sp>
                <p:nvSpPr>
                  <p:cNvPr id="410389" name="Freeform 2924"/>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90" name="Freeform 2925"/>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91" name="Freeform 2926"/>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77" name="Group 2927"/>
                <p:cNvGrpSpPr>
                  <a:grpSpLocks/>
                </p:cNvGrpSpPr>
                <p:nvPr/>
              </p:nvGrpSpPr>
              <p:grpSpPr bwMode="auto">
                <a:xfrm>
                  <a:off x="865" y="3625"/>
                  <a:ext cx="49" cy="23"/>
                  <a:chOff x="865" y="3625"/>
                  <a:chExt cx="49" cy="23"/>
                </a:xfrm>
              </p:grpSpPr>
              <p:sp>
                <p:nvSpPr>
                  <p:cNvPr id="410386" name="Freeform 2928"/>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87" name="Freeform 2929"/>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88" name="Freeform 2930"/>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78" name="Group 2931"/>
                <p:cNvGrpSpPr>
                  <a:grpSpLocks/>
                </p:cNvGrpSpPr>
                <p:nvPr/>
              </p:nvGrpSpPr>
              <p:grpSpPr bwMode="auto">
                <a:xfrm>
                  <a:off x="878" y="3638"/>
                  <a:ext cx="49" cy="22"/>
                  <a:chOff x="878" y="3638"/>
                  <a:chExt cx="49" cy="22"/>
                </a:xfrm>
              </p:grpSpPr>
              <p:sp>
                <p:nvSpPr>
                  <p:cNvPr id="410383" name="Freeform 2932"/>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84" name="Freeform 2933"/>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85" name="Freeform 2934"/>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79" name="Group 2935"/>
                <p:cNvGrpSpPr>
                  <a:grpSpLocks/>
                </p:cNvGrpSpPr>
                <p:nvPr/>
              </p:nvGrpSpPr>
              <p:grpSpPr bwMode="auto">
                <a:xfrm>
                  <a:off x="890" y="3651"/>
                  <a:ext cx="50" cy="22"/>
                  <a:chOff x="890" y="3651"/>
                  <a:chExt cx="50" cy="22"/>
                </a:xfrm>
              </p:grpSpPr>
              <p:sp>
                <p:nvSpPr>
                  <p:cNvPr id="410380" name="Freeform 2936"/>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81" name="Freeform 2937"/>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82" name="Freeform 2938"/>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56" name="Group 2939"/>
              <p:cNvGrpSpPr>
                <a:grpSpLocks/>
              </p:cNvGrpSpPr>
              <p:nvPr/>
            </p:nvGrpSpPr>
            <p:grpSpPr bwMode="auto">
              <a:xfrm>
                <a:off x="903" y="3665"/>
                <a:ext cx="99" cy="74"/>
                <a:chOff x="903" y="3665"/>
                <a:chExt cx="99" cy="74"/>
              </a:xfrm>
            </p:grpSpPr>
            <p:grpSp>
              <p:nvGrpSpPr>
                <p:cNvPr id="410355" name="Group 2940"/>
                <p:cNvGrpSpPr>
                  <a:grpSpLocks/>
                </p:cNvGrpSpPr>
                <p:nvPr/>
              </p:nvGrpSpPr>
              <p:grpSpPr bwMode="auto">
                <a:xfrm>
                  <a:off x="903" y="3665"/>
                  <a:ext cx="49" cy="23"/>
                  <a:chOff x="903" y="3665"/>
                  <a:chExt cx="49" cy="23"/>
                </a:xfrm>
              </p:grpSpPr>
              <p:sp>
                <p:nvSpPr>
                  <p:cNvPr id="410372" name="Freeform 2941"/>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73" name="Freeform 2942"/>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74" name="Freeform 2943"/>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56" name="Group 2944"/>
                <p:cNvGrpSpPr>
                  <a:grpSpLocks/>
                </p:cNvGrpSpPr>
                <p:nvPr/>
              </p:nvGrpSpPr>
              <p:grpSpPr bwMode="auto">
                <a:xfrm>
                  <a:off x="914" y="3678"/>
                  <a:ext cx="49" cy="23"/>
                  <a:chOff x="914" y="3678"/>
                  <a:chExt cx="49" cy="23"/>
                </a:xfrm>
              </p:grpSpPr>
              <p:sp>
                <p:nvSpPr>
                  <p:cNvPr id="410369" name="Freeform 2945"/>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70" name="Freeform 2946"/>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71" name="Freeform 2947"/>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57" name="Group 2948"/>
                <p:cNvGrpSpPr>
                  <a:grpSpLocks/>
                </p:cNvGrpSpPr>
                <p:nvPr/>
              </p:nvGrpSpPr>
              <p:grpSpPr bwMode="auto">
                <a:xfrm>
                  <a:off x="928" y="3690"/>
                  <a:ext cx="48" cy="23"/>
                  <a:chOff x="928" y="3690"/>
                  <a:chExt cx="48" cy="23"/>
                </a:xfrm>
              </p:grpSpPr>
              <p:sp>
                <p:nvSpPr>
                  <p:cNvPr id="410366" name="Freeform 2949"/>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67" name="Freeform 2950"/>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68" name="Freeform 2951"/>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58" name="Group 2952"/>
                <p:cNvGrpSpPr>
                  <a:grpSpLocks/>
                </p:cNvGrpSpPr>
                <p:nvPr/>
              </p:nvGrpSpPr>
              <p:grpSpPr bwMode="auto">
                <a:xfrm>
                  <a:off x="940" y="3703"/>
                  <a:ext cx="49" cy="23"/>
                  <a:chOff x="940" y="3703"/>
                  <a:chExt cx="49" cy="23"/>
                </a:xfrm>
              </p:grpSpPr>
              <p:sp>
                <p:nvSpPr>
                  <p:cNvPr id="410363" name="Freeform 2953"/>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64" name="Freeform 2954"/>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65" name="Freeform 2955"/>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59" name="Group 2956"/>
                <p:cNvGrpSpPr>
                  <a:grpSpLocks/>
                </p:cNvGrpSpPr>
                <p:nvPr/>
              </p:nvGrpSpPr>
              <p:grpSpPr bwMode="auto">
                <a:xfrm>
                  <a:off x="953" y="3716"/>
                  <a:ext cx="49" cy="23"/>
                  <a:chOff x="953" y="3716"/>
                  <a:chExt cx="49" cy="23"/>
                </a:xfrm>
              </p:grpSpPr>
              <p:sp>
                <p:nvSpPr>
                  <p:cNvPr id="410360" name="Freeform 2957"/>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61" name="Freeform 2958"/>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62" name="Freeform 2959"/>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57" name="Group 2960"/>
              <p:cNvGrpSpPr>
                <a:grpSpLocks/>
              </p:cNvGrpSpPr>
              <p:nvPr/>
            </p:nvGrpSpPr>
            <p:grpSpPr bwMode="auto">
              <a:xfrm>
                <a:off x="963" y="3727"/>
                <a:ext cx="49" cy="23"/>
                <a:chOff x="963" y="3727"/>
                <a:chExt cx="49" cy="23"/>
              </a:xfrm>
            </p:grpSpPr>
            <p:sp>
              <p:nvSpPr>
                <p:cNvPr id="410352" name="Freeform 2961"/>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53" name="Freeform 2962"/>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54" name="Freeform 2963"/>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58" name="Group 2964"/>
              <p:cNvGrpSpPr>
                <a:grpSpLocks/>
              </p:cNvGrpSpPr>
              <p:nvPr/>
            </p:nvGrpSpPr>
            <p:grpSpPr bwMode="auto">
              <a:xfrm>
                <a:off x="976" y="3740"/>
                <a:ext cx="50" cy="22"/>
                <a:chOff x="976" y="3740"/>
                <a:chExt cx="50" cy="22"/>
              </a:xfrm>
            </p:grpSpPr>
            <p:sp>
              <p:nvSpPr>
                <p:cNvPr id="410349" name="Freeform 2965"/>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50" name="Freeform 2966"/>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51" name="Freeform 2967"/>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59" name="Group 2968"/>
              <p:cNvGrpSpPr>
                <a:grpSpLocks/>
              </p:cNvGrpSpPr>
              <p:nvPr/>
            </p:nvGrpSpPr>
            <p:grpSpPr bwMode="auto">
              <a:xfrm>
                <a:off x="761" y="3560"/>
                <a:ext cx="50" cy="22"/>
                <a:chOff x="761" y="3560"/>
                <a:chExt cx="50" cy="22"/>
              </a:xfrm>
            </p:grpSpPr>
            <p:sp>
              <p:nvSpPr>
                <p:cNvPr id="410346" name="Freeform 2969"/>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47" name="Freeform 2970"/>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48" name="Freeform 2971"/>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60" name="Group 2972"/>
              <p:cNvGrpSpPr>
                <a:grpSpLocks/>
              </p:cNvGrpSpPr>
              <p:nvPr/>
            </p:nvGrpSpPr>
            <p:grpSpPr bwMode="auto">
              <a:xfrm>
                <a:off x="774" y="3572"/>
                <a:ext cx="49" cy="23"/>
                <a:chOff x="774" y="3572"/>
                <a:chExt cx="49" cy="23"/>
              </a:xfrm>
            </p:grpSpPr>
            <p:sp>
              <p:nvSpPr>
                <p:cNvPr id="410343" name="Freeform 2973"/>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44" name="Freeform 2974"/>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45" name="Freeform 2975"/>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61" name="Group 2976"/>
              <p:cNvGrpSpPr>
                <a:grpSpLocks/>
              </p:cNvGrpSpPr>
              <p:nvPr/>
            </p:nvGrpSpPr>
            <p:grpSpPr bwMode="auto">
              <a:xfrm>
                <a:off x="787" y="3585"/>
                <a:ext cx="49" cy="23"/>
                <a:chOff x="787" y="3585"/>
                <a:chExt cx="49" cy="23"/>
              </a:xfrm>
            </p:grpSpPr>
            <p:sp>
              <p:nvSpPr>
                <p:cNvPr id="410340" name="Freeform 2977"/>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41" name="Freeform 2978"/>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42" name="Freeform 2979"/>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62" name="Group 2980"/>
              <p:cNvGrpSpPr>
                <a:grpSpLocks/>
              </p:cNvGrpSpPr>
              <p:nvPr/>
            </p:nvGrpSpPr>
            <p:grpSpPr bwMode="auto">
              <a:xfrm>
                <a:off x="799" y="3600"/>
                <a:ext cx="99" cy="73"/>
                <a:chOff x="799" y="3600"/>
                <a:chExt cx="99" cy="73"/>
              </a:xfrm>
            </p:grpSpPr>
            <p:grpSp>
              <p:nvGrpSpPr>
                <p:cNvPr id="410320" name="Group 2981"/>
                <p:cNvGrpSpPr>
                  <a:grpSpLocks/>
                </p:cNvGrpSpPr>
                <p:nvPr/>
              </p:nvGrpSpPr>
              <p:grpSpPr bwMode="auto">
                <a:xfrm>
                  <a:off x="799" y="3600"/>
                  <a:ext cx="48" cy="23"/>
                  <a:chOff x="799" y="3600"/>
                  <a:chExt cx="48" cy="23"/>
                </a:xfrm>
              </p:grpSpPr>
              <p:sp>
                <p:nvSpPr>
                  <p:cNvPr id="410337" name="Freeform 2982"/>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38" name="Freeform 2983"/>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39" name="Freeform 2984"/>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21" name="Group 2985"/>
                <p:cNvGrpSpPr>
                  <a:grpSpLocks/>
                </p:cNvGrpSpPr>
                <p:nvPr/>
              </p:nvGrpSpPr>
              <p:grpSpPr bwMode="auto">
                <a:xfrm>
                  <a:off x="811" y="3612"/>
                  <a:ext cx="48" cy="23"/>
                  <a:chOff x="811" y="3612"/>
                  <a:chExt cx="48" cy="23"/>
                </a:xfrm>
              </p:grpSpPr>
              <p:sp>
                <p:nvSpPr>
                  <p:cNvPr id="410334" name="Freeform 2986"/>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35" name="Freeform 2987"/>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36" name="Freeform 2988"/>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22" name="Group 2989"/>
                <p:cNvGrpSpPr>
                  <a:grpSpLocks/>
                </p:cNvGrpSpPr>
                <p:nvPr/>
              </p:nvGrpSpPr>
              <p:grpSpPr bwMode="auto">
                <a:xfrm>
                  <a:off x="823" y="3625"/>
                  <a:ext cx="49" cy="23"/>
                  <a:chOff x="823" y="3625"/>
                  <a:chExt cx="49" cy="23"/>
                </a:xfrm>
              </p:grpSpPr>
              <p:sp>
                <p:nvSpPr>
                  <p:cNvPr id="410331" name="Freeform 2990"/>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32" name="Freeform 2991"/>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33" name="Freeform 2992"/>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23" name="Group 2993"/>
                <p:cNvGrpSpPr>
                  <a:grpSpLocks/>
                </p:cNvGrpSpPr>
                <p:nvPr/>
              </p:nvGrpSpPr>
              <p:grpSpPr bwMode="auto">
                <a:xfrm>
                  <a:off x="836" y="3638"/>
                  <a:ext cx="50" cy="22"/>
                  <a:chOff x="836" y="3638"/>
                  <a:chExt cx="50" cy="22"/>
                </a:xfrm>
              </p:grpSpPr>
              <p:sp>
                <p:nvSpPr>
                  <p:cNvPr id="410328" name="Freeform 2994"/>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29" name="Freeform 2995"/>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30" name="Freeform 2996"/>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24" name="Group 2997"/>
                <p:cNvGrpSpPr>
                  <a:grpSpLocks/>
                </p:cNvGrpSpPr>
                <p:nvPr/>
              </p:nvGrpSpPr>
              <p:grpSpPr bwMode="auto">
                <a:xfrm>
                  <a:off x="849" y="3651"/>
                  <a:ext cx="49" cy="22"/>
                  <a:chOff x="849" y="3651"/>
                  <a:chExt cx="49" cy="22"/>
                </a:xfrm>
              </p:grpSpPr>
              <p:sp>
                <p:nvSpPr>
                  <p:cNvPr id="410325" name="Freeform 2998"/>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26" name="Freeform 2999"/>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27" name="Freeform 3000"/>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63" name="Group 3001"/>
              <p:cNvGrpSpPr>
                <a:grpSpLocks/>
              </p:cNvGrpSpPr>
              <p:nvPr/>
            </p:nvGrpSpPr>
            <p:grpSpPr bwMode="auto">
              <a:xfrm>
                <a:off x="861" y="3665"/>
                <a:ext cx="99" cy="74"/>
                <a:chOff x="861" y="3665"/>
                <a:chExt cx="99" cy="74"/>
              </a:xfrm>
            </p:grpSpPr>
            <p:grpSp>
              <p:nvGrpSpPr>
                <p:cNvPr id="410300" name="Group 3002"/>
                <p:cNvGrpSpPr>
                  <a:grpSpLocks/>
                </p:cNvGrpSpPr>
                <p:nvPr/>
              </p:nvGrpSpPr>
              <p:grpSpPr bwMode="auto">
                <a:xfrm>
                  <a:off x="861" y="3665"/>
                  <a:ext cx="50" cy="23"/>
                  <a:chOff x="861" y="3665"/>
                  <a:chExt cx="50" cy="23"/>
                </a:xfrm>
              </p:grpSpPr>
              <p:sp>
                <p:nvSpPr>
                  <p:cNvPr id="410317" name="Freeform 3003"/>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18" name="Freeform 3004"/>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19" name="Freeform 3005"/>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01" name="Group 3006"/>
                <p:cNvGrpSpPr>
                  <a:grpSpLocks/>
                </p:cNvGrpSpPr>
                <p:nvPr/>
              </p:nvGrpSpPr>
              <p:grpSpPr bwMode="auto">
                <a:xfrm>
                  <a:off x="873" y="3678"/>
                  <a:ext cx="49" cy="23"/>
                  <a:chOff x="873" y="3678"/>
                  <a:chExt cx="49" cy="23"/>
                </a:xfrm>
              </p:grpSpPr>
              <p:sp>
                <p:nvSpPr>
                  <p:cNvPr id="410314" name="Freeform 3007"/>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15" name="Freeform 3008"/>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16" name="Freeform 3009"/>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02" name="Group 3010"/>
                <p:cNvGrpSpPr>
                  <a:grpSpLocks/>
                </p:cNvGrpSpPr>
                <p:nvPr/>
              </p:nvGrpSpPr>
              <p:grpSpPr bwMode="auto">
                <a:xfrm>
                  <a:off x="886" y="3690"/>
                  <a:ext cx="49" cy="23"/>
                  <a:chOff x="886" y="3690"/>
                  <a:chExt cx="49" cy="23"/>
                </a:xfrm>
              </p:grpSpPr>
              <p:sp>
                <p:nvSpPr>
                  <p:cNvPr id="410311" name="Freeform 3011"/>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12" name="Freeform 3012"/>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13" name="Freeform 3013"/>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03" name="Group 3014"/>
                <p:cNvGrpSpPr>
                  <a:grpSpLocks/>
                </p:cNvGrpSpPr>
                <p:nvPr/>
              </p:nvGrpSpPr>
              <p:grpSpPr bwMode="auto">
                <a:xfrm>
                  <a:off x="899" y="3703"/>
                  <a:ext cx="48" cy="23"/>
                  <a:chOff x="899" y="3703"/>
                  <a:chExt cx="48" cy="23"/>
                </a:xfrm>
              </p:grpSpPr>
              <p:sp>
                <p:nvSpPr>
                  <p:cNvPr id="410308" name="Freeform 3015"/>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09" name="Freeform 3016"/>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10" name="Freeform 3017"/>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304" name="Group 3018"/>
                <p:cNvGrpSpPr>
                  <a:grpSpLocks/>
                </p:cNvGrpSpPr>
                <p:nvPr/>
              </p:nvGrpSpPr>
              <p:grpSpPr bwMode="auto">
                <a:xfrm>
                  <a:off x="912" y="3716"/>
                  <a:ext cx="48" cy="23"/>
                  <a:chOff x="912" y="3716"/>
                  <a:chExt cx="48" cy="23"/>
                </a:xfrm>
              </p:grpSpPr>
              <p:sp>
                <p:nvSpPr>
                  <p:cNvPr id="410305" name="Freeform 3019"/>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06" name="Freeform 3020"/>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307" name="Freeform 3021"/>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64" name="Group 3022"/>
              <p:cNvGrpSpPr>
                <a:grpSpLocks/>
              </p:cNvGrpSpPr>
              <p:nvPr/>
            </p:nvGrpSpPr>
            <p:grpSpPr bwMode="auto">
              <a:xfrm>
                <a:off x="922" y="3727"/>
                <a:ext cx="49" cy="23"/>
                <a:chOff x="922" y="3727"/>
                <a:chExt cx="49" cy="23"/>
              </a:xfrm>
            </p:grpSpPr>
            <p:sp>
              <p:nvSpPr>
                <p:cNvPr id="410297" name="Freeform 3023"/>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98" name="Freeform 3024"/>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99" name="Freeform 3025"/>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65" name="Group 3026"/>
              <p:cNvGrpSpPr>
                <a:grpSpLocks/>
              </p:cNvGrpSpPr>
              <p:nvPr/>
            </p:nvGrpSpPr>
            <p:grpSpPr bwMode="auto">
              <a:xfrm>
                <a:off x="895" y="3526"/>
                <a:ext cx="44" cy="23"/>
                <a:chOff x="895" y="3526"/>
                <a:chExt cx="44" cy="23"/>
              </a:xfrm>
            </p:grpSpPr>
            <p:sp>
              <p:nvSpPr>
                <p:cNvPr id="410294" name="Freeform 3027"/>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95" name="Freeform 3028"/>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96" name="Freeform 3029"/>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66" name="Group 3030"/>
              <p:cNvGrpSpPr>
                <a:grpSpLocks/>
              </p:cNvGrpSpPr>
              <p:nvPr/>
            </p:nvGrpSpPr>
            <p:grpSpPr bwMode="auto">
              <a:xfrm>
                <a:off x="907" y="3540"/>
                <a:ext cx="45" cy="22"/>
                <a:chOff x="907" y="3540"/>
                <a:chExt cx="45" cy="22"/>
              </a:xfrm>
            </p:grpSpPr>
            <p:sp>
              <p:nvSpPr>
                <p:cNvPr id="410291" name="Freeform 3031"/>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92" name="Freeform 3032"/>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93" name="Freeform 3033"/>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67" name="Group 3034"/>
              <p:cNvGrpSpPr>
                <a:grpSpLocks/>
              </p:cNvGrpSpPr>
              <p:nvPr/>
            </p:nvGrpSpPr>
            <p:grpSpPr bwMode="auto">
              <a:xfrm>
                <a:off x="920" y="3553"/>
                <a:ext cx="45" cy="23"/>
                <a:chOff x="920" y="3553"/>
                <a:chExt cx="45" cy="23"/>
              </a:xfrm>
            </p:grpSpPr>
            <p:sp>
              <p:nvSpPr>
                <p:cNvPr id="410288" name="Freeform 3035"/>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89" name="Freeform 3036"/>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90" name="Freeform 3037"/>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68" name="Group 3038"/>
              <p:cNvGrpSpPr>
                <a:grpSpLocks/>
              </p:cNvGrpSpPr>
              <p:nvPr/>
            </p:nvGrpSpPr>
            <p:grpSpPr bwMode="auto">
              <a:xfrm>
                <a:off x="934" y="3566"/>
                <a:ext cx="44" cy="23"/>
                <a:chOff x="934" y="3566"/>
                <a:chExt cx="44" cy="23"/>
              </a:xfrm>
            </p:grpSpPr>
            <p:sp>
              <p:nvSpPr>
                <p:cNvPr id="410285" name="Freeform 3039"/>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86" name="Freeform 3040"/>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87" name="Freeform 3041"/>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69" name="Group 3042"/>
              <p:cNvGrpSpPr>
                <a:grpSpLocks/>
              </p:cNvGrpSpPr>
              <p:nvPr/>
            </p:nvGrpSpPr>
            <p:grpSpPr bwMode="auto">
              <a:xfrm>
                <a:off x="949" y="3579"/>
                <a:ext cx="83" cy="63"/>
                <a:chOff x="949" y="3579"/>
                <a:chExt cx="83" cy="63"/>
              </a:xfrm>
            </p:grpSpPr>
            <p:grpSp>
              <p:nvGrpSpPr>
                <p:cNvPr id="410269" name="Group 3043"/>
                <p:cNvGrpSpPr>
                  <a:grpSpLocks/>
                </p:cNvGrpSpPr>
                <p:nvPr/>
              </p:nvGrpSpPr>
              <p:grpSpPr bwMode="auto">
                <a:xfrm>
                  <a:off x="949" y="3579"/>
                  <a:ext cx="44" cy="23"/>
                  <a:chOff x="949" y="3579"/>
                  <a:chExt cx="44" cy="23"/>
                </a:xfrm>
              </p:grpSpPr>
              <p:sp>
                <p:nvSpPr>
                  <p:cNvPr id="410282" name="Freeform 3044"/>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83" name="Freeform 3045"/>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84" name="Freeform 3046"/>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270" name="Group 3047"/>
                <p:cNvGrpSpPr>
                  <a:grpSpLocks/>
                </p:cNvGrpSpPr>
                <p:nvPr/>
              </p:nvGrpSpPr>
              <p:grpSpPr bwMode="auto">
                <a:xfrm>
                  <a:off x="961" y="3592"/>
                  <a:ext cx="45" cy="23"/>
                  <a:chOff x="961" y="3592"/>
                  <a:chExt cx="45" cy="23"/>
                </a:xfrm>
              </p:grpSpPr>
              <p:sp>
                <p:nvSpPr>
                  <p:cNvPr id="410279" name="Freeform 3048"/>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80" name="Freeform 3049"/>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81" name="Freeform 3050"/>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271" name="Group 3051"/>
                <p:cNvGrpSpPr>
                  <a:grpSpLocks/>
                </p:cNvGrpSpPr>
                <p:nvPr/>
              </p:nvGrpSpPr>
              <p:grpSpPr bwMode="auto">
                <a:xfrm>
                  <a:off x="974" y="3606"/>
                  <a:ext cx="44" cy="23"/>
                  <a:chOff x="974" y="3606"/>
                  <a:chExt cx="44" cy="23"/>
                </a:xfrm>
              </p:grpSpPr>
              <p:sp>
                <p:nvSpPr>
                  <p:cNvPr id="410276" name="Freeform 3052"/>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77" name="Freeform 3053"/>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78" name="Freeform 3054"/>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272" name="Group 3055"/>
                <p:cNvGrpSpPr>
                  <a:grpSpLocks/>
                </p:cNvGrpSpPr>
                <p:nvPr/>
              </p:nvGrpSpPr>
              <p:grpSpPr bwMode="auto">
                <a:xfrm>
                  <a:off x="987" y="3619"/>
                  <a:ext cx="45" cy="23"/>
                  <a:chOff x="987" y="3619"/>
                  <a:chExt cx="45" cy="23"/>
                </a:xfrm>
              </p:grpSpPr>
              <p:sp>
                <p:nvSpPr>
                  <p:cNvPr id="410273" name="Freeform 3056"/>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74" name="Freeform 3057"/>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75" name="Freeform 3058"/>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70" name="Group 3059"/>
              <p:cNvGrpSpPr>
                <a:grpSpLocks/>
              </p:cNvGrpSpPr>
              <p:nvPr/>
            </p:nvGrpSpPr>
            <p:grpSpPr bwMode="auto">
              <a:xfrm>
                <a:off x="1002" y="3632"/>
                <a:ext cx="83" cy="63"/>
                <a:chOff x="1002" y="3632"/>
                <a:chExt cx="83" cy="63"/>
              </a:xfrm>
            </p:grpSpPr>
            <p:grpSp>
              <p:nvGrpSpPr>
                <p:cNvPr id="410253" name="Group 3060"/>
                <p:cNvGrpSpPr>
                  <a:grpSpLocks/>
                </p:cNvGrpSpPr>
                <p:nvPr/>
              </p:nvGrpSpPr>
              <p:grpSpPr bwMode="auto">
                <a:xfrm>
                  <a:off x="1002" y="3632"/>
                  <a:ext cx="44" cy="22"/>
                  <a:chOff x="1002" y="3632"/>
                  <a:chExt cx="44" cy="22"/>
                </a:xfrm>
              </p:grpSpPr>
              <p:sp>
                <p:nvSpPr>
                  <p:cNvPr id="410266" name="Freeform 3061"/>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67" name="Freeform 3062"/>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68" name="Freeform 3063"/>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254" name="Group 3064"/>
                <p:cNvGrpSpPr>
                  <a:grpSpLocks/>
                </p:cNvGrpSpPr>
                <p:nvPr/>
              </p:nvGrpSpPr>
              <p:grpSpPr bwMode="auto">
                <a:xfrm>
                  <a:off x="1014" y="3645"/>
                  <a:ext cx="44" cy="23"/>
                  <a:chOff x="1014" y="3645"/>
                  <a:chExt cx="44" cy="23"/>
                </a:xfrm>
              </p:grpSpPr>
              <p:sp>
                <p:nvSpPr>
                  <p:cNvPr id="410263" name="Freeform 3065"/>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64" name="Freeform 3066"/>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65" name="Freeform 3067"/>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255" name="Group 3068"/>
                <p:cNvGrpSpPr>
                  <a:grpSpLocks/>
                </p:cNvGrpSpPr>
                <p:nvPr/>
              </p:nvGrpSpPr>
              <p:grpSpPr bwMode="auto">
                <a:xfrm>
                  <a:off x="1027" y="3659"/>
                  <a:ext cx="45" cy="23"/>
                  <a:chOff x="1027" y="3659"/>
                  <a:chExt cx="45" cy="23"/>
                </a:xfrm>
              </p:grpSpPr>
              <p:sp>
                <p:nvSpPr>
                  <p:cNvPr id="410260" name="Freeform 3069"/>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61" name="Freeform 3070"/>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62" name="Freeform 3071"/>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256" name="Group 3072"/>
                <p:cNvGrpSpPr>
                  <a:grpSpLocks/>
                </p:cNvGrpSpPr>
                <p:nvPr/>
              </p:nvGrpSpPr>
              <p:grpSpPr bwMode="auto">
                <a:xfrm>
                  <a:off x="1040" y="3672"/>
                  <a:ext cx="45" cy="23"/>
                  <a:chOff x="1040" y="3672"/>
                  <a:chExt cx="45" cy="23"/>
                </a:xfrm>
              </p:grpSpPr>
              <p:sp>
                <p:nvSpPr>
                  <p:cNvPr id="410257" name="Freeform 3073"/>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58" name="Freeform 3074"/>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59" name="Freeform 3075"/>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10171" name="Group 3076"/>
              <p:cNvGrpSpPr>
                <a:grpSpLocks/>
              </p:cNvGrpSpPr>
              <p:nvPr/>
            </p:nvGrpSpPr>
            <p:grpSpPr bwMode="auto">
              <a:xfrm>
                <a:off x="1054" y="3685"/>
                <a:ext cx="45" cy="23"/>
                <a:chOff x="1054" y="3685"/>
                <a:chExt cx="45" cy="23"/>
              </a:xfrm>
            </p:grpSpPr>
            <p:sp>
              <p:nvSpPr>
                <p:cNvPr id="410250" name="Freeform 3077"/>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51" name="Freeform 3078"/>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52" name="Freeform 3079"/>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72" name="Group 3080"/>
              <p:cNvGrpSpPr>
                <a:grpSpLocks/>
              </p:cNvGrpSpPr>
              <p:nvPr/>
            </p:nvGrpSpPr>
            <p:grpSpPr bwMode="auto">
              <a:xfrm>
                <a:off x="1067" y="3698"/>
                <a:ext cx="45" cy="23"/>
                <a:chOff x="1067" y="3698"/>
                <a:chExt cx="45" cy="23"/>
              </a:xfrm>
            </p:grpSpPr>
            <p:sp>
              <p:nvSpPr>
                <p:cNvPr id="410247" name="Freeform 3081"/>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48" name="Freeform 3082"/>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49" name="Freeform 3083"/>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73" name="Group 3084"/>
              <p:cNvGrpSpPr>
                <a:grpSpLocks/>
              </p:cNvGrpSpPr>
              <p:nvPr/>
            </p:nvGrpSpPr>
            <p:grpSpPr bwMode="auto">
              <a:xfrm>
                <a:off x="1079" y="3712"/>
                <a:ext cx="44" cy="23"/>
                <a:chOff x="1079" y="3712"/>
                <a:chExt cx="44" cy="23"/>
              </a:xfrm>
            </p:grpSpPr>
            <p:sp>
              <p:nvSpPr>
                <p:cNvPr id="410244" name="Freeform 3085"/>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45" name="Freeform 3086"/>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46" name="Freeform 3087"/>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74" name="Group 3088"/>
              <p:cNvGrpSpPr>
                <a:grpSpLocks/>
              </p:cNvGrpSpPr>
              <p:nvPr/>
            </p:nvGrpSpPr>
            <p:grpSpPr bwMode="auto">
              <a:xfrm>
                <a:off x="1093" y="3725"/>
                <a:ext cx="45" cy="23"/>
                <a:chOff x="1093" y="3725"/>
                <a:chExt cx="45" cy="23"/>
              </a:xfrm>
            </p:grpSpPr>
            <p:sp>
              <p:nvSpPr>
                <p:cNvPr id="410241" name="Freeform 3089"/>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42" name="Freeform 3090"/>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43" name="Freeform 3091"/>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75" name="Group 3092"/>
              <p:cNvGrpSpPr>
                <a:grpSpLocks/>
              </p:cNvGrpSpPr>
              <p:nvPr/>
            </p:nvGrpSpPr>
            <p:grpSpPr bwMode="auto">
              <a:xfrm>
                <a:off x="1108" y="3739"/>
                <a:ext cx="44" cy="23"/>
                <a:chOff x="1108" y="3739"/>
                <a:chExt cx="44" cy="23"/>
              </a:xfrm>
            </p:grpSpPr>
            <p:sp>
              <p:nvSpPr>
                <p:cNvPr id="410238" name="Freeform 3093"/>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39" name="Freeform 3094"/>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40" name="Freeform 3095"/>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76" name="Group 3096"/>
              <p:cNvGrpSpPr>
                <a:grpSpLocks/>
              </p:cNvGrpSpPr>
              <p:nvPr/>
            </p:nvGrpSpPr>
            <p:grpSpPr bwMode="auto">
              <a:xfrm>
                <a:off x="1121" y="3753"/>
                <a:ext cx="45" cy="23"/>
                <a:chOff x="1121" y="3753"/>
                <a:chExt cx="45" cy="23"/>
              </a:xfrm>
            </p:grpSpPr>
            <p:sp>
              <p:nvSpPr>
                <p:cNvPr id="410235" name="Freeform 3097"/>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36" name="Freeform 3098"/>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37" name="Freeform 3099"/>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77" name="Group 3100"/>
              <p:cNvGrpSpPr>
                <a:grpSpLocks/>
              </p:cNvGrpSpPr>
              <p:nvPr/>
            </p:nvGrpSpPr>
            <p:grpSpPr bwMode="auto">
              <a:xfrm>
                <a:off x="1133" y="3767"/>
                <a:ext cx="44" cy="23"/>
                <a:chOff x="1133" y="3767"/>
                <a:chExt cx="44" cy="23"/>
              </a:xfrm>
            </p:grpSpPr>
            <p:sp>
              <p:nvSpPr>
                <p:cNvPr id="410232" name="Freeform 3101"/>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33" name="Freeform 3102"/>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34" name="Freeform 3103"/>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178" name="Freeform 3104"/>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79" name="Freeform 3105"/>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0" name="Freeform 3106"/>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1" name="Freeform 3107"/>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2" name="Freeform 3108"/>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3" name="Freeform 3109"/>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4" name="Freeform 3110"/>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5" name="Freeform 3111"/>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6" name="Freeform 3112"/>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7" name="Freeform 3113"/>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88" name="Freeform 3114"/>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10189" name="Group 3115"/>
              <p:cNvGrpSpPr>
                <a:grpSpLocks/>
              </p:cNvGrpSpPr>
              <p:nvPr/>
            </p:nvGrpSpPr>
            <p:grpSpPr bwMode="auto">
              <a:xfrm>
                <a:off x="700" y="3535"/>
                <a:ext cx="49" cy="24"/>
                <a:chOff x="700" y="3535"/>
                <a:chExt cx="49" cy="24"/>
              </a:xfrm>
            </p:grpSpPr>
            <p:sp>
              <p:nvSpPr>
                <p:cNvPr id="410229" name="Freeform 3116"/>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30" name="Freeform 3117"/>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31" name="Freeform 3118"/>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0" name="Group 3119"/>
              <p:cNvGrpSpPr>
                <a:grpSpLocks/>
              </p:cNvGrpSpPr>
              <p:nvPr/>
            </p:nvGrpSpPr>
            <p:grpSpPr bwMode="auto">
              <a:xfrm>
                <a:off x="714" y="3551"/>
                <a:ext cx="49" cy="22"/>
                <a:chOff x="714" y="3551"/>
                <a:chExt cx="49" cy="22"/>
              </a:xfrm>
            </p:grpSpPr>
            <p:sp>
              <p:nvSpPr>
                <p:cNvPr id="410226" name="Freeform 3120"/>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27" name="Freeform 3121"/>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28" name="Freeform 3122"/>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1" name="Group 3123"/>
              <p:cNvGrpSpPr>
                <a:grpSpLocks/>
              </p:cNvGrpSpPr>
              <p:nvPr/>
            </p:nvGrpSpPr>
            <p:grpSpPr bwMode="auto">
              <a:xfrm>
                <a:off x="728" y="3564"/>
                <a:ext cx="48" cy="23"/>
                <a:chOff x="728" y="3564"/>
                <a:chExt cx="48" cy="23"/>
              </a:xfrm>
            </p:grpSpPr>
            <p:sp>
              <p:nvSpPr>
                <p:cNvPr id="410223" name="Freeform 3124"/>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24" name="Freeform 3125"/>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25" name="Freeform 3126"/>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2" name="Group 3127"/>
              <p:cNvGrpSpPr>
                <a:grpSpLocks/>
              </p:cNvGrpSpPr>
              <p:nvPr/>
            </p:nvGrpSpPr>
            <p:grpSpPr bwMode="auto">
              <a:xfrm>
                <a:off x="742" y="3582"/>
                <a:ext cx="49" cy="23"/>
                <a:chOff x="742" y="3582"/>
                <a:chExt cx="49" cy="23"/>
              </a:xfrm>
            </p:grpSpPr>
            <p:sp>
              <p:nvSpPr>
                <p:cNvPr id="410220" name="Freeform 3128"/>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21" name="Freeform 3129"/>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22" name="Freeform 3130"/>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3" name="Group 3131"/>
              <p:cNvGrpSpPr>
                <a:grpSpLocks/>
              </p:cNvGrpSpPr>
              <p:nvPr/>
            </p:nvGrpSpPr>
            <p:grpSpPr bwMode="auto">
              <a:xfrm>
                <a:off x="752" y="3597"/>
                <a:ext cx="133" cy="106"/>
                <a:chOff x="752" y="3597"/>
                <a:chExt cx="133" cy="106"/>
              </a:xfrm>
            </p:grpSpPr>
            <p:sp>
              <p:nvSpPr>
                <p:cNvPr id="410217" name="Freeform 3132"/>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18" name="Freeform 3133"/>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19" name="Freeform 3134"/>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4" name="Group 3135"/>
              <p:cNvGrpSpPr>
                <a:grpSpLocks/>
              </p:cNvGrpSpPr>
              <p:nvPr/>
            </p:nvGrpSpPr>
            <p:grpSpPr bwMode="auto">
              <a:xfrm>
                <a:off x="844" y="3694"/>
                <a:ext cx="48" cy="23"/>
                <a:chOff x="844" y="3694"/>
                <a:chExt cx="48" cy="23"/>
              </a:xfrm>
            </p:grpSpPr>
            <p:sp>
              <p:nvSpPr>
                <p:cNvPr id="410214" name="Freeform 3136"/>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15" name="Freeform 3137"/>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16" name="Freeform 3138"/>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5" name="Group 3139"/>
              <p:cNvGrpSpPr>
                <a:grpSpLocks/>
              </p:cNvGrpSpPr>
              <p:nvPr/>
            </p:nvGrpSpPr>
            <p:grpSpPr bwMode="auto">
              <a:xfrm>
                <a:off x="857" y="3710"/>
                <a:ext cx="49" cy="22"/>
                <a:chOff x="857" y="3710"/>
                <a:chExt cx="49" cy="22"/>
              </a:xfrm>
            </p:grpSpPr>
            <p:sp>
              <p:nvSpPr>
                <p:cNvPr id="410211" name="Freeform 3140"/>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12" name="Freeform 3141"/>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13" name="Freeform 3142"/>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6" name="Group 3143"/>
              <p:cNvGrpSpPr>
                <a:grpSpLocks/>
              </p:cNvGrpSpPr>
              <p:nvPr/>
            </p:nvGrpSpPr>
            <p:grpSpPr bwMode="auto">
              <a:xfrm>
                <a:off x="1086" y="3766"/>
                <a:ext cx="49" cy="23"/>
                <a:chOff x="1086" y="3766"/>
                <a:chExt cx="49" cy="23"/>
              </a:xfrm>
            </p:grpSpPr>
            <p:sp>
              <p:nvSpPr>
                <p:cNvPr id="410208" name="Freeform 3144"/>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09" name="Freeform 3145"/>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10" name="Freeform 3146"/>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7" name="Group 3147"/>
              <p:cNvGrpSpPr>
                <a:grpSpLocks/>
              </p:cNvGrpSpPr>
              <p:nvPr/>
            </p:nvGrpSpPr>
            <p:grpSpPr bwMode="auto">
              <a:xfrm>
                <a:off x="934" y="3740"/>
                <a:ext cx="48" cy="23"/>
                <a:chOff x="934" y="3740"/>
                <a:chExt cx="48" cy="23"/>
              </a:xfrm>
            </p:grpSpPr>
            <p:sp>
              <p:nvSpPr>
                <p:cNvPr id="410205" name="Freeform 3148"/>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06" name="Freeform 3149"/>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07" name="Freeform 3150"/>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198" name="Group 3151"/>
              <p:cNvGrpSpPr>
                <a:grpSpLocks/>
              </p:cNvGrpSpPr>
              <p:nvPr/>
            </p:nvGrpSpPr>
            <p:grpSpPr bwMode="auto">
              <a:xfrm>
                <a:off x="943" y="3754"/>
                <a:ext cx="49" cy="23"/>
                <a:chOff x="943" y="3754"/>
                <a:chExt cx="49" cy="23"/>
              </a:xfrm>
            </p:grpSpPr>
            <p:sp>
              <p:nvSpPr>
                <p:cNvPr id="410202" name="Freeform 3152"/>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03" name="Freeform 3153"/>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04" name="Freeform 3154"/>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10199" name="Freeform 3155"/>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00" name="Freeform 3156"/>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201" name="Freeform 3157"/>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96" name="Group 3158"/>
            <p:cNvGrpSpPr>
              <a:grpSpLocks/>
            </p:cNvGrpSpPr>
            <p:nvPr/>
          </p:nvGrpSpPr>
          <p:grpSpPr bwMode="auto">
            <a:xfrm>
              <a:off x="920" y="3821"/>
              <a:ext cx="413" cy="50"/>
              <a:chOff x="920" y="3821"/>
              <a:chExt cx="413" cy="50"/>
            </a:xfrm>
          </p:grpSpPr>
          <p:sp>
            <p:nvSpPr>
              <p:cNvPr id="410117" name="Freeform 3159"/>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18" name="Freeform 3160"/>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19" name="Rectangle 3161"/>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zh-CN" altLang="en-US" b="1">
                  <a:solidFill>
                    <a:srgbClr val="000099"/>
                  </a:solidFill>
                  <a:latin typeface="+mn-lt"/>
                  <a:ea typeface="+mn-ea"/>
                </a:endParaRPr>
              </a:p>
            </p:txBody>
          </p:sp>
          <p:sp>
            <p:nvSpPr>
              <p:cNvPr id="410120" name="Rectangle 3162"/>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pPr algn="ctr"/>
                <a:endParaRPr lang="zh-CN" altLang="en-US" b="1">
                  <a:solidFill>
                    <a:srgbClr val="000099"/>
                  </a:solidFill>
                  <a:latin typeface="+mn-lt"/>
                  <a:ea typeface="+mn-ea"/>
                </a:endParaRPr>
              </a:p>
            </p:txBody>
          </p:sp>
        </p:grpSp>
        <p:grpSp>
          <p:nvGrpSpPr>
            <p:cNvPr id="410097" name="Group 3163"/>
            <p:cNvGrpSpPr>
              <a:grpSpLocks/>
            </p:cNvGrpSpPr>
            <p:nvPr/>
          </p:nvGrpSpPr>
          <p:grpSpPr bwMode="auto">
            <a:xfrm>
              <a:off x="1227" y="3477"/>
              <a:ext cx="508" cy="321"/>
              <a:chOff x="1227" y="3477"/>
              <a:chExt cx="508" cy="321"/>
            </a:xfrm>
          </p:grpSpPr>
          <p:sp>
            <p:nvSpPr>
              <p:cNvPr id="410098" name="Freeform 3164"/>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10099" name="Freeform 3165"/>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00" name="Freeform 3166"/>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01" name="Line 3167"/>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b="1">
                  <a:solidFill>
                    <a:srgbClr val="000099"/>
                  </a:solidFill>
                  <a:latin typeface="+mn-lt"/>
                  <a:ea typeface="+mn-ea"/>
                </a:endParaRPr>
              </a:p>
            </p:txBody>
          </p:sp>
          <p:sp>
            <p:nvSpPr>
              <p:cNvPr id="410102" name="Freeform 3168"/>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03" name="Freeform 3169"/>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04" name="Freeform 3170"/>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05" name="Freeform 3171"/>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06" name="Freeform 3172"/>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07" name="Freeform 3173"/>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08" name="Freeform 3174"/>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09" name="Freeform 3175"/>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10" name="Freeform 3176"/>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11" name="Freeform 3177"/>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10112" name="Oval 3178"/>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13" name="Oval 3179"/>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14" name="Freeform 3180"/>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15" name="Oval 3181"/>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116" name="Oval 3182"/>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19" name="Group 3183"/>
          <p:cNvGrpSpPr>
            <a:grpSpLocks/>
          </p:cNvGrpSpPr>
          <p:nvPr/>
        </p:nvGrpSpPr>
        <p:grpSpPr bwMode="auto">
          <a:xfrm>
            <a:off x="6261762" y="5210249"/>
            <a:ext cx="720592" cy="546100"/>
            <a:chOff x="624" y="2968"/>
            <a:chExt cx="1331" cy="920"/>
          </a:xfrm>
        </p:grpSpPr>
        <p:sp>
          <p:nvSpPr>
            <p:cNvPr id="409631" name="Freeform 3184"/>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32" name="Freeform 3185"/>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09633" name="Freeform 3186"/>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pPr algn="ctr"/>
              <a:endParaRPr lang="zh-CN" altLang="en-US" b="1">
                <a:solidFill>
                  <a:srgbClr val="000099"/>
                </a:solidFill>
                <a:latin typeface="+mn-lt"/>
                <a:ea typeface="+mn-ea"/>
              </a:endParaRPr>
            </a:p>
          </p:txBody>
        </p:sp>
        <p:sp>
          <p:nvSpPr>
            <p:cNvPr id="409634" name="Freeform 3187"/>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pPr algn="ctr"/>
              <a:endParaRPr lang="zh-CN" altLang="en-US" b="1">
                <a:solidFill>
                  <a:srgbClr val="000099"/>
                </a:solidFill>
                <a:latin typeface="+mn-lt"/>
                <a:ea typeface="+mn-ea"/>
              </a:endParaRPr>
            </a:p>
          </p:txBody>
        </p:sp>
        <p:sp>
          <p:nvSpPr>
            <p:cNvPr id="409635" name="Freeform 3188"/>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09636" name="Freeform 3189"/>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37" name="Freeform 3190"/>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38" name="Freeform 3191"/>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39" name="Freeform 3192"/>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40" name="Freeform 3193"/>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41" name="Freeform 3194"/>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42" name="Freeform 3195"/>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09643" name="Group 3196"/>
            <p:cNvGrpSpPr>
              <a:grpSpLocks/>
            </p:cNvGrpSpPr>
            <p:nvPr/>
          </p:nvGrpSpPr>
          <p:grpSpPr bwMode="auto">
            <a:xfrm>
              <a:off x="700" y="3526"/>
              <a:ext cx="515" cy="270"/>
              <a:chOff x="700" y="3526"/>
              <a:chExt cx="515" cy="270"/>
            </a:xfrm>
          </p:grpSpPr>
          <p:grpSp>
            <p:nvGrpSpPr>
              <p:cNvPr id="409669" name="Group 3197"/>
              <p:cNvGrpSpPr>
                <a:grpSpLocks/>
              </p:cNvGrpSpPr>
              <p:nvPr/>
            </p:nvGrpSpPr>
            <p:grpSpPr bwMode="auto">
              <a:xfrm>
                <a:off x="737" y="3534"/>
                <a:ext cx="49" cy="23"/>
                <a:chOff x="737" y="3534"/>
                <a:chExt cx="49" cy="23"/>
              </a:xfrm>
            </p:grpSpPr>
            <p:sp>
              <p:nvSpPr>
                <p:cNvPr id="410080" name="Freeform 3198"/>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81" name="Freeform 3199"/>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82" name="Freeform 3200"/>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70" name="Group 3201"/>
              <p:cNvGrpSpPr>
                <a:grpSpLocks/>
              </p:cNvGrpSpPr>
              <p:nvPr/>
            </p:nvGrpSpPr>
            <p:grpSpPr bwMode="auto">
              <a:xfrm>
                <a:off x="748" y="3547"/>
                <a:ext cx="50" cy="23"/>
                <a:chOff x="748" y="3547"/>
                <a:chExt cx="50" cy="23"/>
              </a:xfrm>
            </p:grpSpPr>
            <p:sp>
              <p:nvSpPr>
                <p:cNvPr id="410077" name="Freeform 3202"/>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78" name="Freeform 3203"/>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79" name="Freeform 3204"/>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09671" name="Freeform 3205"/>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72" name="Freeform 3206"/>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73" name="Freeform 3207"/>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74" name="Freeform 3208"/>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09675" name="Group 3209"/>
              <p:cNvGrpSpPr>
                <a:grpSpLocks/>
              </p:cNvGrpSpPr>
              <p:nvPr/>
            </p:nvGrpSpPr>
            <p:grpSpPr bwMode="auto">
              <a:xfrm>
                <a:off x="872" y="3547"/>
                <a:ext cx="50" cy="23"/>
                <a:chOff x="872" y="3547"/>
                <a:chExt cx="50" cy="23"/>
              </a:xfrm>
            </p:grpSpPr>
            <p:sp>
              <p:nvSpPr>
                <p:cNvPr id="410074" name="Freeform 3210"/>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75" name="Freeform 3211"/>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76" name="Freeform 3212"/>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76" name="Group 3213"/>
              <p:cNvGrpSpPr>
                <a:grpSpLocks/>
              </p:cNvGrpSpPr>
              <p:nvPr/>
            </p:nvGrpSpPr>
            <p:grpSpPr bwMode="auto">
              <a:xfrm>
                <a:off x="885" y="3559"/>
                <a:ext cx="50" cy="23"/>
                <a:chOff x="885" y="3559"/>
                <a:chExt cx="50" cy="23"/>
              </a:xfrm>
            </p:grpSpPr>
            <p:sp>
              <p:nvSpPr>
                <p:cNvPr id="410071" name="Freeform 3214"/>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72" name="Freeform 3215"/>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73" name="Freeform 3216"/>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77" name="Group 3217"/>
              <p:cNvGrpSpPr>
                <a:grpSpLocks/>
              </p:cNvGrpSpPr>
              <p:nvPr/>
            </p:nvGrpSpPr>
            <p:grpSpPr bwMode="auto">
              <a:xfrm>
                <a:off x="898" y="3571"/>
                <a:ext cx="49" cy="23"/>
                <a:chOff x="898" y="3571"/>
                <a:chExt cx="49" cy="23"/>
              </a:xfrm>
            </p:grpSpPr>
            <p:sp>
              <p:nvSpPr>
                <p:cNvPr id="410068" name="Freeform 3218"/>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69" name="Freeform 3219"/>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70" name="Freeform 3220"/>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78" name="Group 3221"/>
              <p:cNvGrpSpPr>
                <a:grpSpLocks/>
              </p:cNvGrpSpPr>
              <p:nvPr/>
            </p:nvGrpSpPr>
            <p:grpSpPr bwMode="auto">
              <a:xfrm>
                <a:off x="911" y="3585"/>
                <a:ext cx="49" cy="23"/>
                <a:chOff x="911" y="3585"/>
                <a:chExt cx="49" cy="23"/>
              </a:xfrm>
            </p:grpSpPr>
            <p:sp>
              <p:nvSpPr>
                <p:cNvPr id="410065" name="Freeform 3222"/>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66" name="Freeform 3223"/>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67" name="Freeform 3224"/>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79" name="Group 3225"/>
              <p:cNvGrpSpPr>
                <a:grpSpLocks/>
              </p:cNvGrpSpPr>
              <p:nvPr/>
            </p:nvGrpSpPr>
            <p:grpSpPr bwMode="auto">
              <a:xfrm>
                <a:off x="923" y="3600"/>
                <a:ext cx="99" cy="73"/>
                <a:chOff x="923" y="3600"/>
                <a:chExt cx="99" cy="73"/>
              </a:xfrm>
            </p:grpSpPr>
            <p:grpSp>
              <p:nvGrpSpPr>
                <p:cNvPr id="410045" name="Group 3226"/>
                <p:cNvGrpSpPr>
                  <a:grpSpLocks/>
                </p:cNvGrpSpPr>
                <p:nvPr/>
              </p:nvGrpSpPr>
              <p:grpSpPr bwMode="auto">
                <a:xfrm>
                  <a:off x="923" y="3600"/>
                  <a:ext cx="49" cy="23"/>
                  <a:chOff x="923" y="3600"/>
                  <a:chExt cx="49" cy="23"/>
                </a:xfrm>
              </p:grpSpPr>
              <p:sp>
                <p:nvSpPr>
                  <p:cNvPr id="410062" name="Freeform 3227"/>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63" name="Freeform 3228"/>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64" name="Freeform 3229"/>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46" name="Group 3230"/>
                <p:cNvGrpSpPr>
                  <a:grpSpLocks/>
                </p:cNvGrpSpPr>
                <p:nvPr/>
              </p:nvGrpSpPr>
              <p:grpSpPr bwMode="auto">
                <a:xfrm>
                  <a:off x="935" y="3612"/>
                  <a:ext cx="48" cy="23"/>
                  <a:chOff x="935" y="3612"/>
                  <a:chExt cx="48" cy="23"/>
                </a:xfrm>
              </p:grpSpPr>
              <p:sp>
                <p:nvSpPr>
                  <p:cNvPr id="410059" name="Freeform 3231"/>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60" name="Freeform 3232"/>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61" name="Freeform 3233"/>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47" name="Group 3234"/>
                <p:cNvGrpSpPr>
                  <a:grpSpLocks/>
                </p:cNvGrpSpPr>
                <p:nvPr/>
              </p:nvGrpSpPr>
              <p:grpSpPr bwMode="auto">
                <a:xfrm>
                  <a:off x="947" y="3625"/>
                  <a:ext cx="50" cy="22"/>
                  <a:chOff x="947" y="3625"/>
                  <a:chExt cx="50" cy="22"/>
                </a:xfrm>
              </p:grpSpPr>
              <p:sp>
                <p:nvSpPr>
                  <p:cNvPr id="410056" name="Freeform 3235"/>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57" name="Freeform 3236"/>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58" name="Freeform 3237"/>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48" name="Group 3238"/>
                <p:cNvGrpSpPr>
                  <a:grpSpLocks/>
                </p:cNvGrpSpPr>
                <p:nvPr/>
              </p:nvGrpSpPr>
              <p:grpSpPr bwMode="auto">
                <a:xfrm>
                  <a:off x="960" y="3637"/>
                  <a:ext cx="50" cy="23"/>
                  <a:chOff x="960" y="3637"/>
                  <a:chExt cx="50" cy="23"/>
                </a:xfrm>
              </p:grpSpPr>
              <p:sp>
                <p:nvSpPr>
                  <p:cNvPr id="410053" name="Freeform 3239"/>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54" name="Freeform 3240"/>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55" name="Freeform 3241"/>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49" name="Group 3242"/>
                <p:cNvGrpSpPr>
                  <a:grpSpLocks/>
                </p:cNvGrpSpPr>
                <p:nvPr/>
              </p:nvGrpSpPr>
              <p:grpSpPr bwMode="auto">
                <a:xfrm>
                  <a:off x="973" y="3650"/>
                  <a:ext cx="49" cy="23"/>
                  <a:chOff x="973" y="3650"/>
                  <a:chExt cx="49" cy="23"/>
                </a:xfrm>
              </p:grpSpPr>
              <p:sp>
                <p:nvSpPr>
                  <p:cNvPr id="410050" name="Freeform 3243"/>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51" name="Freeform 3244"/>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52" name="Freeform 3245"/>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80" name="Group 3246"/>
              <p:cNvGrpSpPr>
                <a:grpSpLocks/>
              </p:cNvGrpSpPr>
              <p:nvPr/>
            </p:nvGrpSpPr>
            <p:grpSpPr bwMode="auto">
              <a:xfrm>
                <a:off x="985" y="3665"/>
                <a:ext cx="100" cy="73"/>
                <a:chOff x="985" y="3665"/>
                <a:chExt cx="100" cy="73"/>
              </a:xfrm>
            </p:grpSpPr>
            <p:grpSp>
              <p:nvGrpSpPr>
                <p:cNvPr id="410025" name="Group 3247"/>
                <p:cNvGrpSpPr>
                  <a:grpSpLocks/>
                </p:cNvGrpSpPr>
                <p:nvPr/>
              </p:nvGrpSpPr>
              <p:grpSpPr bwMode="auto">
                <a:xfrm>
                  <a:off x="985" y="3665"/>
                  <a:ext cx="50" cy="23"/>
                  <a:chOff x="985" y="3665"/>
                  <a:chExt cx="50" cy="23"/>
                </a:xfrm>
              </p:grpSpPr>
              <p:sp>
                <p:nvSpPr>
                  <p:cNvPr id="410042" name="Freeform 3248"/>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43" name="Freeform 3249"/>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44" name="Freeform 3250"/>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26" name="Group 3251"/>
                <p:cNvGrpSpPr>
                  <a:grpSpLocks/>
                </p:cNvGrpSpPr>
                <p:nvPr/>
              </p:nvGrpSpPr>
              <p:grpSpPr bwMode="auto">
                <a:xfrm>
                  <a:off x="997" y="3677"/>
                  <a:ext cx="49" cy="23"/>
                  <a:chOff x="997" y="3677"/>
                  <a:chExt cx="49" cy="23"/>
                </a:xfrm>
              </p:grpSpPr>
              <p:sp>
                <p:nvSpPr>
                  <p:cNvPr id="410039" name="Freeform 3252"/>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40" name="Freeform 3253"/>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41" name="Freeform 3254"/>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27" name="Group 3255"/>
                <p:cNvGrpSpPr>
                  <a:grpSpLocks/>
                </p:cNvGrpSpPr>
                <p:nvPr/>
              </p:nvGrpSpPr>
              <p:grpSpPr bwMode="auto">
                <a:xfrm>
                  <a:off x="1010" y="3690"/>
                  <a:ext cx="48" cy="23"/>
                  <a:chOff x="1010" y="3690"/>
                  <a:chExt cx="48" cy="23"/>
                </a:xfrm>
              </p:grpSpPr>
              <p:sp>
                <p:nvSpPr>
                  <p:cNvPr id="410036" name="Freeform 3256"/>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37" name="Freeform 3257"/>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38" name="Freeform 3258"/>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28" name="Group 3259"/>
                <p:cNvGrpSpPr>
                  <a:grpSpLocks/>
                </p:cNvGrpSpPr>
                <p:nvPr/>
              </p:nvGrpSpPr>
              <p:grpSpPr bwMode="auto">
                <a:xfrm>
                  <a:off x="1023" y="3703"/>
                  <a:ext cx="49" cy="22"/>
                  <a:chOff x="1023" y="3703"/>
                  <a:chExt cx="49" cy="22"/>
                </a:xfrm>
              </p:grpSpPr>
              <p:sp>
                <p:nvSpPr>
                  <p:cNvPr id="410033" name="Freeform 3260"/>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34" name="Freeform 3261"/>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35" name="Freeform 3262"/>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10029" name="Group 3263"/>
                <p:cNvGrpSpPr>
                  <a:grpSpLocks/>
                </p:cNvGrpSpPr>
                <p:nvPr/>
              </p:nvGrpSpPr>
              <p:grpSpPr bwMode="auto">
                <a:xfrm>
                  <a:off x="1036" y="3716"/>
                  <a:ext cx="49" cy="22"/>
                  <a:chOff x="1036" y="3716"/>
                  <a:chExt cx="49" cy="22"/>
                </a:xfrm>
              </p:grpSpPr>
              <p:sp>
                <p:nvSpPr>
                  <p:cNvPr id="410030" name="Freeform 3264"/>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31" name="Freeform 3265"/>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32" name="Freeform 3266"/>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81" name="Group 3267"/>
              <p:cNvGrpSpPr>
                <a:grpSpLocks/>
              </p:cNvGrpSpPr>
              <p:nvPr/>
            </p:nvGrpSpPr>
            <p:grpSpPr bwMode="auto">
              <a:xfrm>
                <a:off x="1046" y="3727"/>
                <a:ext cx="49" cy="23"/>
                <a:chOff x="1046" y="3727"/>
                <a:chExt cx="49" cy="23"/>
              </a:xfrm>
            </p:grpSpPr>
            <p:sp>
              <p:nvSpPr>
                <p:cNvPr id="410022" name="Freeform 3268"/>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23" name="Freeform 3269"/>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24" name="Freeform 3270"/>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82" name="Group 3271"/>
              <p:cNvGrpSpPr>
                <a:grpSpLocks/>
              </p:cNvGrpSpPr>
              <p:nvPr/>
            </p:nvGrpSpPr>
            <p:grpSpPr bwMode="auto">
              <a:xfrm>
                <a:off x="1058" y="3739"/>
                <a:ext cx="50" cy="23"/>
                <a:chOff x="1058" y="3739"/>
                <a:chExt cx="50" cy="23"/>
              </a:xfrm>
            </p:grpSpPr>
            <p:sp>
              <p:nvSpPr>
                <p:cNvPr id="410019" name="Freeform 3272"/>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20" name="Freeform 3273"/>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21" name="Freeform 3274"/>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83" name="Group 3275"/>
              <p:cNvGrpSpPr>
                <a:grpSpLocks/>
              </p:cNvGrpSpPr>
              <p:nvPr/>
            </p:nvGrpSpPr>
            <p:grpSpPr bwMode="auto">
              <a:xfrm>
                <a:off x="1072" y="3753"/>
                <a:ext cx="48" cy="22"/>
                <a:chOff x="1072" y="3753"/>
                <a:chExt cx="48" cy="22"/>
              </a:xfrm>
            </p:grpSpPr>
            <p:sp>
              <p:nvSpPr>
                <p:cNvPr id="410016" name="Freeform 3276"/>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17" name="Freeform 3277"/>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18" name="Freeform 3278"/>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09684" name="Freeform 3279"/>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85" name="Freeform 3280"/>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86" name="Freeform 3281"/>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09687" name="Group 3282"/>
              <p:cNvGrpSpPr>
                <a:grpSpLocks/>
              </p:cNvGrpSpPr>
              <p:nvPr/>
            </p:nvGrpSpPr>
            <p:grpSpPr bwMode="auto">
              <a:xfrm>
                <a:off x="832" y="3547"/>
                <a:ext cx="49" cy="23"/>
                <a:chOff x="832" y="3547"/>
                <a:chExt cx="49" cy="23"/>
              </a:xfrm>
            </p:grpSpPr>
            <p:sp>
              <p:nvSpPr>
                <p:cNvPr id="410013" name="Freeform 3283"/>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14" name="Freeform 3284"/>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15" name="Freeform 3285"/>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88" name="Group 3286"/>
              <p:cNvGrpSpPr>
                <a:grpSpLocks/>
              </p:cNvGrpSpPr>
              <p:nvPr/>
            </p:nvGrpSpPr>
            <p:grpSpPr bwMode="auto">
              <a:xfrm>
                <a:off x="844" y="3560"/>
                <a:ext cx="49" cy="22"/>
                <a:chOff x="844" y="3560"/>
                <a:chExt cx="49" cy="22"/>
              </a:xfrm>
            </p:grpSpPr>
            <p:sp>
              <p:nvSpPr>
                <p:cNvPr id="410010" name="Freeform 3287"/>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11" name="Freeform 3288"/>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12" name="Freeform 3289"/>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89" name="Group 3290"/>
              <p:cNvGrpSpPr>
                <a:grpSpLocks/>
              </p:cNvGrpSpPr>
              <p:nvPr/>
            </p:nvGrpSpPr>
            <p:grpSpPr bwMode="auto">
              <a:xfrm>
                <a:off x="857" y="3572"/>
                <a:ext cx="50" cy="23"/>
                <a:chOff x="857" y="3572"/>
                <a:chExt cx="50" cy="23"/>
              </a:xfrm>
            </p:grpSpPr>
            <p:sp>
              <p:nvSpPr>
                <p:cNvPr id="410007" name="Freeform 3291"/>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08" name="Freeform 3292"/>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09" name="Freeform 3293"/>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90" name="Group 3294"/>
              <p:cNvGrpSpPr>
                <a:grpSpLocks/>
              </p:cNvGrpSpPr>
              <p:nvPr/>
            </p:nvGrpSpPr>
            <p:grpSpPr bwMode="auto">
              <a:xfrm>
                <a:off x="870" y="3585"/>
                <a:ext cx="48" cy="23"/>
                <a:chOff x="870" y="3585"/>
                <a:chExt cx="48" cy="23"/>
              </a:xfrm>
            </p:grpSpPr>
            <p:sp>
              <p:nvSpPr>
                <p:cNvPr id="410004" name="Freeform 3295"/>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05" name="Freeform 3296"/>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06" name="Freeform 3297"/>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91" name="Group 3298"/>
              <p:cNvGrpSpPr>
                <a:grpSpLocks/>
              </p:cNvGrpSpPr>
              <p:nvPr/>
            </p:nvGrpSpPr>
            <p:grpSpPr bwMode="auto">
              <a:xfrm>
                <a:off x="882" y="3600"/>
                <a:ext cx="100" cy="73"/>
                <a:chOff x="882" y="3600"/>
                <a:chExt cx="100" cy="73"/>
              </a:xfrm>
            </p:grpSpPr>
            <p:grpSp>
              <p:nvGrpSpPr>
                <p:cNvPr id="409984" name="Group 3299"/>
                <p:cNvGrpSpPr>
                  <a:grpSpLocks/>
                </p:cNvGrpSpPr>
                <p:nvPr/>
              </p:nvGrpSpPr>
              <p:grpSpPr bwMode="auto">
                <a:xfrm>
                  <a:off x="882" y="3600"/>
                  <a:ext cx="49" cy="23"/>
                  <a:chOff x="882" y="3600"/>
                  <a:chExt cx="49" cy="23"/>
                </a:xfrm>
              </p:grpSpPr>
              <p:sp>
                <p:nvSpPr>
                  <p:cNvPr id="410001" name="Freeform 3300"/>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02" name="Freeform 3301"/>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03" name="Freeform 3302"/>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85" name="Group 3303"/>
                <p:cNvGrpSpPr>
                  <a:grpSpLocks/>
                </p:cNvGrpSpPr>
                <p:nvPr/>
              </p:nvGrpSpPr>
              <p:grpSpPr bwMode="auto">
                <a:xfrm>
                  <a:off x="894" y="3612"/>
                  <a:ext cx="49" cy="23"/>
                  <a:chOff x="894" y="3612"/>
                  <a:chExt cx="49" cy="23"/>
                </a:xfrm>
              </p:grpSpPr>
              <p:sp>
                <p:nvSpPr>
                  <p:cNvPr id="409998" name="Freeform 3304"/>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99" name="Freeform 3305"/>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10000" name="Freeform 3306"/>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86" name="Group 3307"/>
                <p:cNvGrpSpPr>
                  <a:grpSpLocks/>
                </p:cNvGrpSpPr>
                <p:nvPr/>
              </p:nvGrpSpPr>
              <p:grpSpPr bwMode="auto">
                <a:xfrm>
                  <a:off x="907" y="3625"/>
                  <a:ext cx="49" cy="23"/>
                  <a:chOff x="907" y="3625"/>
                  <a:chExt cx="49" cy="23"/>
                </a:xfrm>
              </p:grpSpPr>
              <p:sp>
                <p:nvSpPr>
                  <p:cNvPr id="409995" name="Freeform 3308"/>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96" name="Freeform 3309"/>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97" name="Freeform 3310"/>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87" name="Group 3311"/>
                <p:cNvGrpSpPr>
                  <a:grpSpLocks/>
                </p:cNvGrpSpPr>
                <p:nvPr/>
              </p:nvGrpSpPr>
              <p:grpSpPr bwMode="auto">
                <a:xfrm>
                  <a:off x="919" y="3638"/>
                  <a:ext cx="49" cy="22"/>
                  <a:chOff x="919" y="3638"/>
                  <a:chExt cx="49" cy="22"/>
                </a:xfrm>
              </p:grpSpPr>
              <p:sp>
                <p:nvSpPr>
                  <p:cNvPr id="409992" name="Freeform 3312"/>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93" name="Freeform 3313"/>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94" name="Freeform 3314"/>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88" name="Group 3315"/>
                <p:cNvGrpSpPr>
                  <a:grpSpLocks/>
                </p:cNvGrpSpPr>
                <p:nvPr/>
              </p:nvGrpSpPr>
              <p:grpSpPr bwMode="auto">
                <a:xfrm>
                  <a:off x="932" y="3651"/>
                  <a:ext cx="50" cy="22"/>
                  <a:chOff x="932" y="3651"/>
                  <a:chExt cx="50" cy="22"/>
                </a:xfrm>
              </p:grpSpPr>
              <p:sp>
                <p:nvSpPr>
                  <p:cNvPr id="409989" name="Freeform 3316"/>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90" name="Freeform 3317"/>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91" name="Freeform 3318"/>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92" name="Group 3319"/>
              <p:cNvGrpSpPr>
                <a:grpSpLocks/>
              </p:cNvGrpSpPr>
              <p:nvPr/>
            </p:nvGrpSpPr>
            <p:grpSpPr bwMode="auto">
              <a:xfrm>
                <a:off x="944" y="3665"/>
                <a:ext cx="99" cy="74"/>
                <a:chOff x="944" y="3665"/>
                <a:chExt cx="99" cy="74"/>
              </a:xfrm>
            </p:grpSpPr>
            <p:grpSp>
              <p:nvGrpSpPr>
                <p:cNvPr id="409964" name="Group 3320"/>
                <p:cNvGrpSpPr>
                  <a:grpSpLocks/>
                </p:cNvGrpSpPr>
                <p:nvPr/>
              </p:nvGrpSpPr>
              <p:grpSpPr bwMode="auto">
                <a:xfrm>
                  <a:off x="944" y="3665"/>
                  <a:ext cx="49" cy="23"/>
                  <a:chOff x="944" y="3665"/>
                  <a:chExt cx="49" cy="23"/>
                </a:xfrm>
              </p:grpSpPr>
              <p:sp>
                <p:nvSpPr>
                  <p:cNvPr id="409981" name="Freeform 3321"/>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82" name="Freeform 3322"/>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83" name="Freeform 3323"/>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65" name="Group 3324"/>
                <p:cNvGrpSpPr>
                  <a:grpSpLocks/>
                </p:cNvGrpSpPr>
                <p:nvPr/>
              </p:nvGrpSpPr>
              <p:grpSpPr bwMode="auto">
                <a:xfrm>
                  <a:off x="957" y="3678"/>
                  <a:ext cx="48" cy="23"/>
                  <a:chOff x="957" y="3678"/>
                  <a:chExt cx="48" cy="23"/>
                </a:xfrm>
              </p:grpSpPr>
              <p:sp>
                <p:nvSpPr>
                  <p:cNvPr id="409978" name="Freeform 3325"/>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79" name="Freeform 3326"/>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80" name="Freeform 3327"/>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66" name="Group 3328"/>
                <p:cNvGrpSpPr>
                  <a:grpSpLocks/>
                </p:cNvGrpSpPr>
                <p:nvPr/>
              </p:nvGrpSpPr>
              <p:grpSpPr bwMode="auto">
                <a:xfrm>
                  <a:off x="969" y="3690"/>
                  <a:ext cx="49" cy="23"/>
                  <a:chOff x="969" y="3690"/>
                  <a:chExt cx="49" cy="23"/>
                </a:xfrm>
              </p:grpSpPr>
              <p:sp>
                <p:nvSpPr>
                  <p:cNvPr id="409975" name="Freeform 3329"/>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76" name="Freeform 3330"/>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77" name="Freeform 3331"/>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67" name="Group 3332"/>
                <p:cNvGrpSpPr>
                  <a:grpSpLocks/>
                </p:cNvGrpSpPr>
                <p:nvPr/>
              </p:nvGrpSpPr>
              <p:grpSpPr bwMode="auto">
                <a:xfrm>
                  <a:off x="982" y="3703"/>
                  <a:ext cx="49" cy="23"/>
                  <a:chOff x="982" y="3703"/>
                  <a:chExt cx="49" cy="23"/>
                </a:xfrm>
              </p:grpSpPr>
              <p:sp>
                <p:nvSpPr>
                  <p:cNvPr id="409972" name="Freeform 3333"/>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73" name="Freeform 3334"/>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74" name="Freeform 3335"/>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68" name="Group 3336"/>
                <p:cNvGrpSpPr>
                  <a:grpSpLocks/>
                </p:cNvGrpSpPr>
                <p:nvPr/>
              </p:nvGrpSpPr>
              <p:grpSpPr bwMode="auto">
                <a:xfrm>
                  <a:off x="995" y="3716"/>
                  <a:ext cx="48" cy="23"/>
                  <a:chOff x="995" y="3716"/>
                  <a:chExt cx="48" cy="23"/>
                </a:xfrm>
              </p:grpSpPr>
              <p:sp>
                <p:nvSpPr>
                  <p:cNvPr id="409969" name="Freeform 3337"/>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70" name="Freeform 3338"/>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71" name="Freeform 3339"/>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693" name="Group 3340"/>
              <p:cNvGrpSpPr>
                <a:grpSpLocks/>
              </p:cNvGrpSpPr>
              <p:nvPr/>
            </p:nvGrpSpPr>
            <p:grpSpPr bwMode="auto">
              <a:xfrm>
                <a:off x="1005" y="3727"/>
                <a:ext cx="49" cy="23"/>
                <a:chOff x="1005" y="3727"/>
                <a:chExt cx="49" cy="23"/>
              </a:xfrm>
            </p:grpSpPr>
            <p:sp>
              <p:nvSpPr>
                <p:cNvPr id="409961" name="Freeform 3341"/>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62" name="Freeform 3342"/>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63" name="Freeform 3343"/>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94" name="Group 3344"/>
              <p:cNvGrpSpPr>
                <a:grpSpLocks/>
              </p:cNvGrpSpPr>
              <p:nvPr/>
            </p:nvGrpSpPr>
            <p:grpSpPr bwMode="auto">
              <a:xfrm>
                <a:off x="1018" y="3740"/>
                <a:ext cx="49" cy="22"/>
                <a:chOff x="1018" y="3740"/>
                <a:chExt cx="49" cy="22"/>
              </a:xfrm>
            </p:grpSpPr>
            <p:sp>
              <p:nvSpPr>
                <p:cNvPr id="409958" name="Freeform 3345"/>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59" name="Freeform 3346"/>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60" name="Freeform 3347"/>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95" name="Group 3348"/>
              <p:cNvGrpSpPr>
                <a:grpSpLocks/>
              </p:cNvGrpSpPr>
              <p:nvPr/>
            </p:nvGrpSpPr>
            <p:grpSpPr bwMode="auto">
              <a:xfrm>
                <a:off x="1030" y="3753"/>
                <a:ext cx="49" cy="23"/>
                <a:chOff x="1030" y="3753"/>
                <a:chExt cx="49" cy="23"/>
              </a:xfrm>
            </p:grpSpPr>
            <p:sp>
              <p:nvSpPr>
                <p:cNvPr id="409955" name="Freeform 3349"/>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56" name="Freeform 3350"/>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57" name="Freeform 3351"/>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09696" name="Freeform 3352"/>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97" name="Freeform 3353"/>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98" name="Freeform 3354"/>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09699" name="Group 3355"/>
              <p:cNvGrpSpPr>
                <a:grpSpLocks/>
              </p:cNvGrpSpPr>
              <p:nvPr/>
            </p:nvGrpSpPr>
            <p:grpSpPr bwMode="auto">
              <a:xfrm>
                <a:off x="790" y="3547"/>
                <a:ext cx="49" cy="23"/>
                <a:chOff x="790" y="3547"/>
                <a:chExt cx="49" cy="23"/>
              </a:xfrm>
            </p:grpSpPr>
            <p:sp>
              <p:nvSpPr>
                <p:cNvPr id="409952" name="Freeform 3356"/>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53" name="Freeform 3357"/>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54" name="Freeform 3358"/>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00" name="Group 3359"/>
              <p:cNvGrpSpPr>
                <a:grpSpLocks/>
              </p:cNvGrpSpPr>
              <p:nvPr/>
            </p:nvGrpSpPr>
            <p:grpSpPr bwMode="auto">
              <a:xfrm>
                <a:off x="803" y="3560"/>
                <a:ext cx="49" cy="22"/>
                <a:chOff x="803" y="3560"/>
                <a:chExt cx="49" cy="22"/>
              </a:xfrm>
            </p:grpSpPr>
            <p:sp>
              <p:nvSpPr>
                <p:cNvPr id="409949" name="Freeform 3360"/>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50" name="Freeform 3361"/>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51" name="Freeform 3362"/>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01" name="Group 3363"/>
              <p:cNvGrpSpPr>
                <a:grpSpLocks/>
              </p:cNvGrpSpPr>
              <p:nvPr/>
            </p:nvGrpSpPr>
            <p:grpSpPr bwMode="auto">
              <a:xfrm>
                <a:off x="815" y="3572"/>
                <a:ext cx="50" cy="23"/>
                <a:chOff x="815" y="3572"/>
                <a:chExt cx="50" cy="23"/>
              </a:xfrm>
            </p:grpSpPr>
            <p:sp>
              <p:nvSpPr>
                <p:cNvPr id="409946" name="Freeform 3364"/>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47" name="Freeform 3365"/>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48" name="Freeform 3366"/>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02" name="Group 3367"/>
              <p:cNvGrpSpPr>
                <a:grpSpLocks/>
              </p:cNvGrpSpPr>
              <p:nvPr/>
            </p:nvGrpSpPr>
            <p:grpSpPr bwMode="auto">
              <a:xfrm>
                <a:off x="828" y="3585"/>
                <a:ext cx="49" cy="23"/>
                <a:chOff x="828" y="3585"/>
                <a:chExt cx="49" cy="23"/>
              </a:xfrm>
            </p:grpSpPr>
            <p:sp>
              <p:nvSpPr>
                <p:cNvPr id="409943" name="Freeform 3368"/>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44" name="Freeform 3369"/>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45" name="Freeform 3370"/>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03" name="Group 3371"/>
              <p:cNvGrpSpPr>
                <a:grpSpLocks/>
              </p:cNvGrpSpPr>
              <p:nvPr/>
            </p:nvGrpSpPr>
            <p:grpSpPr bwMode="auto">
              <a:xfrm>
                <a:off x="840" y="3600"/>
                <a:ext cx="100" cy="73"/>
                <a:chOff x="840" y="3600"/>
                <a:chExt cx="100" cy="73"/>
              </a:xfrm>
            </p:grpSpPr>
            <p:grpSp>
              <p:nvGrpSpPr>
                <p:cNvPr id="409923" name="Group 3372"/>
                <p:cNvGrpSpPr>
                  <a:grpSpLocks/>
                </p:cNvGrpSpPr>
                <p:nvPr/>
              </p:nvGrpSpPr>
              <p:grpSpPr bwMode="auto">
                <a:xfrm>
                  <a:off x="840" y="3600"/>
                  <a:ext cx="49" cy="23"/>
                  <a:chOff x="840" y="3600"/>
                  <a:chExt cx="49" cy="23"/>
                </a:xfrm>
              </p:grpSpPr>
              <p:sp>
                <p:nvSpPr>
                  <p:cNvPr id="409940" name="Freeform 3373"/>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41" name="Freeform 3374"/>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42" name="Freeform 3375"/>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24" name="Group 3376"/>
                <p:cNvGrpSpPr>
                  <a:grpSpLocks/>
                </p:cNvGrpSpPr>
                <p:nvPr/>
              </p:nvGrpSpPr>
              <p:grpSpPr bwMode="auto">
                <a:xfrm>
                  <a:off x="853" y="3612"/>
                  <a:ext cx="48" cy="23"/>
                  <a:chOff x="853" y="3612"/>
                  <a:chExt cx="48" cy="23"/>
                </a:xfrm>
              </p:grpSpPr>
              <p:sp>
                <p:nvSpPr>
                  <p:cNvPr id="409937" name="Freeform 3377"/>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38" name="Freeform 3378"/>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39" name="Freeform 3379"/>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25" name="Group 3380"/>
                <p:cNvGrpSpPr>
                  <a:grpSpLocks/>
                </p:cNvGrpSpPr>
                <p:nvPr/>
              </p:nvGrpSpPr>
              <p:grpSpPr bwMode="auto">
                <a:xfrm>
                  <a:off x="865" y="3625"/>
                  <a:ext cx="49" cy="23"/>
                  <a:chOff x="865" y="3625"/>
                  <a:chExt cx="49" cy="23"/>
                </a:xfrm>
              </p:grpSpPr>
              <p:sp>
                <p:nvSpPr>
                  <p:cNvPr id="409934" name="Freeform 3381"/>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35" name="Freeform 3382"/>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36" name="Freeform 3383"/>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26" name="Group 3384"/>
                <p:cNvGrpSpPr>
                  <a:grpSpLocks/>
                </p:cNvGrpSpPr>
                <p:nvPr/>
              </p:nvGrpSpPr>
              <p:grpSpPr bwMode="auto">
                <a:xfrm>
                  <a:off x="878" y="3638"/>
                  <a:ext cx="49" cy="22"/>
                  <a:chOff x="878" y="3638"/>
                  <a:chExt cx="49" cy="22"/>
                </a:xfrm>
              </p:grpSpPr>
              <p:sp>
                <p:nvSpPr>
                  <p:cNvPr id="409931" name="Freeform 3385"/>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32" name="Freeform 3386"/>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33" name="Freeform 3387"/>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27" name="Group 3388"/>
                <p:cNvGrpSpPr>
                  <a:grpSpLocks/>
                </p:cNvGrpSpPr>
                <p:nvPr/>
              </p:nvGrpSpPr>
              <p:grpSpPr bwMode="auto">
                <a:xfrm>
                  <a:off x="890" y="3651"/>
                  <a:ext cx="50" cy="22"/>
                  <a:chOff x="890" y="3651"/>
                  <a:chExt cx="50" cy="22"/>
                </a:xfrm>
              </p:grpSpPr>
              <p:sp>
                <p:nvSpPr>
                  <p:cNvPr id="409928" name="Freeform 3389"/>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29" name="Freeform 3390"/>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30" name="Freeform 3391"/>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704" name="Group 3392"/>
              <p:cNvGrpSpPr>
                <a:grpSpLocks/>
              </p:cNvGrpSpPr>
              <p:nvPr/>
            </p:nvGrpSpPr>
            <p:grpSpPr bwMode="auto">
              <a:xfrm>
                <a:off x="903" y="3665"/>
                <a:ext cx="99" cy="74"/>
                <a:chOff x="903" y="3665"/>
                <a:chExt cx="99" cy="74"/>
              </a:xfrm>
            </p:grpSpPr>
            <p:grpSp>
              <p:nvGrpSpPr>
                <p:cNvPr id="409903" name="Group 3393"/>
                <p:cNvGrpSpPr>
                  <a:grpSpLocks/>
                </p:cNvGrpSpPr>
                <p:nvPr/>
              </p:nvGrpSpPr>
              <p:grpSpPr bwMode="auto">
                <a:xfrm>
                  <a:off x="903" y="3665"/>
                  <a:ext cx="49" cy="23"/>
                  <a:chOff x="903" y="3665"/>
                  <a:chExt cx="49" cy="23"/>
                </a:xfrm>
              </p:grpSpPr>
              <p:sp>
                <p:nvSpPr>
                  <p:cNvPr id="409920" name="Freeform 3394"/>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21" name="Freeform 3395"/>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22" name="Freeform 3396"/>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04" name="Group 3397"/>
                <p:cNvGrpSpPr>
                  <a:grpSpLocks/>
                </p:cNvGrpSpPr>
                <p:nvPr/>
              </p:nvGrpSpPr>
              <p:grpSpPr bwMode="auto">
                <a:xfrm>
                  <a:off x="914" y="3678"/>
                  <a:ext cx="49" cy="23"/>
                  <a:chOff x="914" y="3678"/>
                  <a:chExt cx="49" cy="23"/>
                </a:xfrm>
              </p:grpSpPr>
              <p:sp>
                <p:nvSpPr>
                  <p:cNvPr id="409917" name="Freeform 3398"/>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18" name="Freeform 3399"/>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19" name="Freeform 3400"/>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05" name="Group 3401"/>
                <p:cNvGrpSpPr>
                  <a:grpSpLocks/>
                </p:cNvGrpSpPr>
                <p:nvPr/>
              </p:nvGrpSpPr>
              <p:grpSpPr bwMode="auto">
                <a:xfrm>
                  <a:off x="928" y="3690"/>
                  <a:ext cx="48" cy="23"/>
                  <a:chOff x="928" y="3690"/>
                  <a:chExt cx="48" cy="23"/>
                </a:xfrm>
              </p:grpSpPr>
              <p:sp>
                <p:nvSpPr>
                  <p:cNvPr id="409914" name="Freeform 3402"/>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15" name="Freeform 3403"/>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16" name="Freeform 3404"/>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06" name="Group 3405"/>
                <p:cNvGrpSpPr>
                  <a:grpSpLocks/>
                </p:cNvGrpSpPr>
                <p:nvPr/>
              </p:nvGrpSpPr>
              <p:grpSpPr bwMode="auto">
                <a:xfrm>
                  <a:off x="940" y="3703"/>
                  <a:ext cx="49" cy="23"/>
                  <a:chOff x="940" y="3703"/>
                  <a:chExt cx="49" cy="23"/>
                </a:xfrm>
              </p:grpSpPr>
              <p:sp>
                <p:nvSpPr>
                  <p:cNvPr id="409911" name="Freeform 3406"/>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12" name="Freeform 3407"/>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13" name="Freeform 3408"/>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907" name="Group 3409"/>
                <p:cNvGrpSpPr>
                  <a:grpSpLocks/>
                </p:cNvGrpSpPr>
                <p:nvPr/>
              </p:nvGrpSpPr>
              <p:grpSpPr bwMode="auto">
                <a:xfrm>
                  <a:off x="953" y="3716"/>
                  <a:ext cx="49" cy="23"/>
                  <a:chOff x="953" y="3716"/>
                  <a:chExt cx="49" cy="23"/>
                </a:xfrm>
              </p:grpSpPr>
              <p:sp>
                <p:nvSpPr>
                  <p:cNvPr id="409908" name="Freeform 3410"/>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09" name="Freeform 3411"/>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10" name="Freeform 3412"/>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705" name="Group 3413"/>
              <p:cNvGrpSpPr>
                <a:grpSpLocks/>
              </p:cNvGrpSpPr>
              <p:nvPr/>
            </p:nvGrpSpPr>
            <p:grpSpPr bwMode="auto">
              <a:xfrm>
                <a:off x="963" y="3727"/>
                <a:ext cx="49" cy="23"/>
                <a:chOff x="963" y="3727"/>
                <a:chExt cx="49" cy="23"/>
              </a:xfrm>
            </p:grpSpPr>
            <p:sp>
              <p:nvSpPr>
                <p:cNvPr id="409900" name="Freeform 3414"/>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01" name="Freeform 3415"/>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902" name="Freeform 3416"/>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06" name="Group 3417"/>
              <p:cNvGrpSpPr>
                <a:grpSpLocks/>
              </p:cNvGrpSpPr>
              <p:nvPr/>
            </p:nvGrpSpPr>
            <p:grpSpPr bwMode="auto">
              <a:xfrm>
                <a:off x="976" y="3740"/>
                <a:ext cx="50" cy="22"/>
                <a:chOff x="976" y="3740"/>
                <a:chExt cx="50" cy="22"/>
              </a:xfrm>
            </p:grpSpPr>
            <p:sp>
              <p:nvSpPr>
                <p:cNvPr id="409897" name="Freeform 3418"/>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98" name="Freeform 3419"/>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99" name="Freeform 3420"/>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07" name="Group 3421"/>
              <p:cNvGrpSpPr>
                <a:grpSpLocks/>
              </p:cNvGrpSpPr>
              <p:nvPr/>
            </p:nvGrpSpPr>
            <p:grpSpPr bwMode="auto">
              <a:xfrm>
                <a:off x="761" y="3560"/>
                <a:ext cx="50" cy="22"/>
                <a:chOff x="761" y="3560"/>
                <a:chExt cx="50" cy="22"/>
              </a:xfrm>
            </p:grpSpPr>
            <p:sp>
              <p:nvSpPr>
                <p:cNvPr id="409894" name="Freeform 3422"/>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95" name="Freeform 3423"/>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96" name="Freeform 3424"/>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08" name="Group 3425"/>
              <p:cNvGrpSpPr>
                <a:grpSpLocks/>
              </p:cNvGrpSpPr>
              <p:nvPr/>
            </p:nvGrpSpPr>
            <p:grpSpPr bwMode="auto">
              <a:xfrm>
                <a:off x="774" y="3572"/>
                <a:ext cx="49" cy="23"/>
                <a:chOff x="774" y="3572"/>
                <a:chExt cx="49" cy="23"/>
              </a:xfrm>
            </p:grpSpPr>
            <p:sp>
              <p:nvSpPr>
                <p:cNvPr id="409891" name="Freeform 3426"/>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92" name="Freeform 3427"/>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93" name="Freeform 3428"/>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09" name="Group 3429"/>
              <p:cNvGrpSpPr>
                <a:grpSpLocks/>
              </p:cNvGrpSpPr>
              <p:nvPr/>
            </p:nvGrpSpPr>
            <p:grpSpPr bwMode="auto">
              <a:xfrm>
                <a:off x="787" y="3585"/>
                <a:ext cx="49" cy="23"/>
                <a:chOff x="787" y="3585"/>
                <a:chExt cx="49" cy="23"/>
              </a:xfrm>
            </p:grpSpPr>
            <p:sp>
              <p:nvSpPr>
                <p:cNvPr id="409888" name="Freeform 3430"/>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89" name="Freeform 3431"/>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90" name="Freeform 3432"/>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10" name="Group 3433"/>
              <p:cNvGrpSpPr>
                <a:grpSpLocks/>
              </p:cNvGrpSpPr>
              <p:nvPr/>
            </p:nvGrpSpPr>
            <p:grpSpPr bwMode="auto">
              <a:xfrm>
                <a:off x="799" y="3600"/>
                <a:ext cx="99" cy="73"/>
                <a:chOff x="799" y="3600"/>
                <a:chExt cx="99" cy="73"/>
              </a:xfrm>
            </p:grpSpPr>
            <p:grpSp>
              <p:nvGrpSpPr>
                <p:cNvPr id="409868" name="Group 3434"/>
                <p:cNvGrpSpPr>
                  <a:grpSpLocks/>
                </p:cNvGrpSpPr>
                <p:nvPr/>
              </p:nvGrpSpPr>
              <p:grpSpPr bwMode="auto">
                <a:xfrm>
                  <a:off x="799" y="3600"/>
                  <a:ext cx="48" cy="23"/>
                  <a:chOff x="799" y="3600"/>
                  <a:chExt cx="48" cy="23"/>
                </a:xfrm>
              </p:grpSpPr>
              <p:sp>
                <p:nvSpPr>
                  <p:cNvPr id="409885" name="Freeform 3435"/>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86" name="Freeform 3436"/>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87" name="Freeform 3437"/>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69" name="Group 3438"/>
                <p:cNvGrpSpPr>
                  <a:grpSpLocks/>
                </p:cNvGrpSpPr>
                <p:nvPr/>
              </p:nvGrpSpPr>
              <p:grpSpPr bwMode="auto">
                <a:xfrm>
                  <a:off x="811" y="3612"/>
                  <a:ext cx="48" cy="23"/>
                  <a:chOff x="811" y="3612"/>
                  <a:chExt cx="48" cy="23"/>
                </a:xfrm>
              </p:grpSpPr>
              <p:sp>
                <p:nvSpPr>
                  <p:cNvPr id="409882" name="Freeform 3439"/>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83" name="Freeform 3440"/>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84" name="Freeform 3441"/>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70" name="Group 3442"/>
                <p:cNvGrpSpPr>
                  <a:grpSpLocks/>
                </p:cNvGrpSpPr>
                <p:nvPr/>
              </p:nvGrpSpPr>
              <p:grpSpPr bwMode="auto">
                <a:xfrm>
                  <a:off x="823" y="3625"/>
                  <a:ext cx="49" cy="23"/>
                  <a:chOff x="823" y="3625"/>
                  <a:chExt cx="49" cy="23"/>
                </a:xfrm>
              </p:grpSpPr>
              <p:sp>
                <p:nvSpPr>
                  <p:cNvPr id="409879" name="Freeform 3443"/>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80" name="Freeform 3444"/>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81" name="Freeform 3445"/>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71" name="Group 3446"/>
                <p:cNvGrpSpPr>
                  <a:grpSpLocks/>
                </p:cNvGrpSpPr>
                <p:nvPr/>
              </p:nvGrpSpPr>
              <p:grpSpPr bwMode="auto">
                <a:xfrm>
                  <a:off x="836" y="3638"/>
                  <a:ext cx="50" cy="22"/>
                  <a:chOff x="836" y="3638"/>
                  <a:chExt cx="50" cy="22"/>
                </a:xfrm>
              </p:grpSpPr>
              <p:sp>
                <p:nvSpPr>
                  <p:cNvPr id="409876" name="Freeform 3447"/>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77" name="Freeform 3448"/>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78" name="Freeform 3449"/>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72" name="Group 3450"/>
                <p:cNvGrpSpPr>
                  <a:grpSpLocks/>
                </p:cNvGrpSpPr>
                <p:nvPr/>
              </p:nvGrpSpPr>
              <p:grpSpPr bwMode="auto">
                <a:xfrm>
                  <a:off x="849" y="3651"/>
                  <a:ext cx="49" cy="22"/>
                  <a:chOff x="849" y="3651"/>
                  <a:chExt cx="49" cy="22"/>
                </a:xfrm>
              </p:grpSpPr>
              <p:sp>
                <p:nvSpPr>
                  <p:cNvPr id="409873" name="Freeform 3451"/>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74" name="Freeform 3452"/>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75" name="Freeform 3453"/>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711" name="Group 3454"/>
              <p:cNvGrpSpPr>
                <a:grpSpLocks/>
              </p:cNvGrpSpPr>
              <p:nvPr/>
            </p:nvGrpSpPr>
            <p:grpSpPr bwMode="auto">
              <a:xfrm>
                <a:off x="861" y="3665"/>
                <a:ext cx="99" cy="74"/>
                <a:chOff x="861" y="3665"/>
                <a:chExt cx="99" cy="74"/>
              </a:xfrm>
            </p:grpSpPr>
            <p:grpSp>
              <p:nvGrpSpPr>
                <p:cNvPr id="409848" name="Group 3455"/>
                <p:cNvGrpSpPr>
                  <a:grpSpLocks/>
                </p:cNvGrpSpPr>
                <p:nvPr/>
              </p:nvGrpSpPr>
              <p:grpSpPr bwMode="auto">
                <a:xfrm>
                  <a:off x="861" y="3665"/>
                  <a:ext cx="50" cy="23"/>
                  <a:chOff x="861" y="3665"/>
                  <a:chExt cx="50" cy="23"/>
                </a:xfrm>
              </p:grpSpPr>
              <p:sp>
                <p:nvSpPr>
                  <p:cNvPr id="409865" name="Freeform 3456"/>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66" name="Freeform 3457"/>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67" name="Freeform 3458"/>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49" name="Group 3459"/>
                <p:cNvGrpSpPr>
                  <a:grpSpLocks/>
                </p:cNvGrpSpPr>
                <p:nvPr/>
              </p:nvGrpSpPr>
              <p:grpSpPr bwMode="auto">
                <a:xfrm>
                  <a:off x="873" y="3678"/>
                  <a:ext cx="49" cy="23"/>
                  <a:chOff x="873" y="3678"/>
                  <a:chExt cx="49" cy="23"/>
                </a:xfrm>
              </p:grpSpPr>
              <p:sp>
                <p:nvSpPr>
                  <p:cNvPr id="409862" name="Freeform 3460"/>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63" name="Freeform 3461"/>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64" name="Freeform 3462"/>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50" name="Group 3463"/>
                <p:cNvGrpSpPr>
                  <a:grpSpLocks/>
                </p:cNvGrpSpPr>
                <p:nvPr/>
              </p:nvGrpSpPr>
              <p:grpSpPr bwMode="auto">
                <a:xfrm>
                  <a:off x="886" y="3690"/>
                  <a:ext cx="49" cy="23"/>
                  <a:chOff x="886" y="3690"/>
                  <a:chExt cx="49" cy="23"/>
                </a:xfrm>
              </p:grpSpPr>
              <p:sp>
                <p:nvSpPr>
                  <p:cNvPr id="409859" name="Freeform 3464"/>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60" name="Freeform 3465"/>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61" name="Freeform 3466"/>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51" name="Group 3467"/>
                <p:cNvGrpSpPr>
                  <a:grpSpLocks/>
                </p:cNvGrpSpPr>
                <p:nvPr/>
              </p:nvGrpSpPr>
              <p:grpSpPr bwMode="auto">
                <a:xfrm>
                  <a:off x="899" y="3703"/>
                  <a:ext cx="48" cy="23"/>
                  <a:chOff x="899" y="3703"/>
                  <a:chExt cx="48" cy="23"/>
                </a:xfrm>
              </p:grpSpPr>
              <p:sp>
                <p:nvSpPr>
                  <p:cNvPr id="409856" name="Freeform 3468"/>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57" name="Freeform 3469"/>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58" name="Freeform 3470"/>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52" name="Group 3471"/>
                <p:cNvGrpSpPr>
                  <a:grpSpLocks/>
                </p:cNvGrpSpPr>
                <p:nvPr/>
              </p:nvGrpSpPr>
              <p:grpSpPr bwMode="auto">
                <a:xfrm>
                  <a:off x="912" y="3716"/>
                  <a:ext cx="48" cy="23"/>
                  <a:chOff x="912" y="3716"/>
                  <a:chExt cx="48" cy="23"/>
                </a:xfrm>
              </p:grpSpPr>
              <p:sp>
                <p:nvSpPr>
                  <p:cNvPr id="409853" name="Freeform 3472"/>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54" name="Freeform 3473"/>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55" name="Freeform 3474"/>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712" name="Group 3475"/>
              <p:cNvGrpSpPr>
                <a:grpSpLocks/>
              </p:cNvGrpSpPr>
              <p:nvPr/>
            </p:nvGrpSpPr>
            <p:grpSpPr bwMode="auto">
              <a:xfrm>
                <a:off x="922" y="3727"/>
                <a:ext cx="49" cy="23"/>
                <a:chOff x="922" y="3727"/>
                <a:chExt cx="49" cy="23"/>
              </a:xfrm>
            </p:grpSpPr>
            <p:sp>
              <p:nvSpPr>
                <p:cNvPr id="409845" name="Freeform 3476"/>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46" name="Freeform 3477"/>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47" name="Freeform 3478"/>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13" name="Group 3479"/>
              <p:cNvGrpSpPr>
                <a:grpSpLocks/>
              </p:cNvGrpSpPr>
              <p:nvPr/>
            </p:nvGrpSpPr>
            <p:grpSpPr bwMode="auto">
              <a:xfrm>
                <a:off x="895" y="3526"/>
                <a:ext cx="44" cy="23"/>
                <a:chOff x="895" y="3526"/>
                <a:chExt cx="44" cy="23"/>
              </a:xfrm>
            </p:grpSpPr>
            <p:sp>
              <p:nvSpPr>
                <p:cNvPr id="409842" name="Freeform 3480"/>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43" name="Freeform 3481"/>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44" name="Freeform 3482"/>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14" name="Group 3483"/>
              <p:cNvGrpSpPr>
                <a:grpSpLocks/>
              </p:cNvGrpSpPr>
              <p:nvPr/>
            </p:nvGrpSpPr>
            <p:grpSpPr bwMode="auto">
              <a:xfrm>
                <a:off x="907" y="3540"/>
                <a:ext cx="45" cy="22"/>
                <a:chOff x="907" y="3540"/>
                <a:chExt cx="45" cy="22"/>
              </a:xfrm>
            </p:grpSpPr>
            <p:sp>
              <p:nvSpPr>
                <p:cNvPr id="409839" name="Freeform 3484"/>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40" name="Freeform 3485"/>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41" name="Freeform 3486"/>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15" name="Group 3487"/>
              <p:cNvGrpSpPr>
                <a:grpSpLocks/>
              </p:cNvGrpSpPr>
              <p:nvPr/>
            </p:nvGrpSpPr>
            <p:grpSpPr bwMode="auto">
              <a:xfrm>
                <a:off x="920" y="3553"/>
                <a:ext cx="45" cy="23"/>
                <a:chOff x="920" y="3553"/>
                <a:chExt cx="45" cy="23"/>
              </a:xfrm>
            </p:grpSpPr>
            <p:sp>
              <p:nvSpPr>
                <p:cNvPr id="409836" name="Freeform 3488"/>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37" name="Freeform 3489"/>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38" name="Freeform 3490"/>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16" name="Group 3491"/>
              <p:cNvGrpSpPr>
                <a:grpSpLocks/>
              </p:cNvGrpSpPr>
              <p:nvPr/>
            </p:nvGrpSpPr>
            <p:grpSpPr bwMode="auto">
              <a:xfrm>
                <a:off x="934" y="3566"/>
                <a:ext cx="44" cy="23"/>
                <a:chOff x="934" y="3566"/>
                <a:chExt cx="44" cy="23"/>
              </a:xfrm>
            </p:grpSpPr>
            <p:sp>
              <p:nvSpPr>
                <p:cNvPr id="409833" name="Freeform 3492"/>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34" name="Freeform 3493"/>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35" name="Freeform 3494"/>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17" name="Group 3495"/>
              <p:cNvGrpSpPr>
                <a:grpSpLocks/>
              </p:cNvGrpSpPr>
              <p:nvPr/>
            </p:nvGrpSpPr>
            <p:grpSpPr bwMode="auto">
              <a:xfrm>
                <a:off x="949" y="3579"/>
                <a:ext cx="83" cy="63"/>
                <a:chOff x="949" y="3579"/>
                <a:chExt cx="83" cy="63"/>
              </a:xfrm>
            </p:grpSpPr>
            <p:grpSp>
              <p:nvGrpSpPr>
                <p:cNvPr id="409817" name="Group 3496"/>
                <p:cNvGrpSpPr>
                  <a:grpSpLocks/>
                </p:cNvGrpSpPr>
                <p:nvPr/>
              </p:nvGrpSpPr>
              <p:grpSpPr bwMode="auto">
                <a:xfrm>
                  <a:off x="949" y="3579"/>
                  <a:ext cx="44" cy="23"/>
                  <a:chOff x="949" y="3579"/>
                  <a:chExt cx="44" cy="23"/>
                </a:xfrm>
              </p:grpSpPr>
              <p:sp>
                <p:nvSpPr>
                  <p:cNvPr id="409830" name="Freeform 3497"/>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31" name="Freeform 3498"/>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32" name="Freeform 3499"/>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18" name="Group 3500"/>
                <p:cNvGrpSpPr>
                  <a:grpSpLocks/>
                </p:cNvGrpSpPr>
                <p:nvPr/>
              </p:nvGrpSpPr>
              <p:grpSpPr bwMode="auto">
                <a:xfrm>
                  <a:off x="961" y="3592"/>
                  <a:ext cx="45" cy="23"/>
                  <a:chOff x="961" y="3592"/>
                  <a:chExt cx="45" cy="23"/>
                </a:xfrm>
              </p:grpSpPr>
              <p:sp>
                <p:nvSpPr>
                  <p:cNvPr id="409827" name="Freeform 3501"/>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28" name="Freeform 3502"/>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29" name="Freeform 3503"/>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19" name="Group 3504"/>
                <p:cNvGrpSpPr>
                  <a:grpSpLocks/>
                </p:cNvGrpSpPr>
                <p:nvPr/>
              </p:nvGrpSpPr>
              <p:grpSpPr bwMode="auto">
                <a:xfrm>
                  <a:off x="974" y="3606"/>
                  <a:ext cx="44" cy="23"/>
                  <a:chOff x="974" y="3606"/>
                  <a:chExt cx="44" cy="23"/>
                </a:xfrm>
              </p:grpSpPr>
              <p:sp>
                <p:nvSpPr>
                  <p:cNvPr id="409824" name="Freeform 3505"/>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25" name="Freeform 3506"/>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26" name="Freeform 3507"/>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20" name="Group 3508"/>
                <p:cNvGrpSpPr>
                  <a:grpSpLocks/>
                </p:cNvGrpSpPr>
                <p:nvPr/>
              </p:nvGrpSpPr>
              <p:grpSpPr bwMode="auto">
                <a:xfrm>
                  <a:off x="987" y="3619"/>
                  <a:ext cx="45" cy="23"/>
                  <a:chOff x="987" y="3619"/>
                  <a:chExt cx="45" cy="23"/>
                </a:xfrm>
              </p:grpSpPr>
              <p:sp>
                <p:nvSpPr>
                  <p:cNvPr id="409821" name="Freeform 3509"/>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22" name="Freeform 3510"/>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23" name="Freeform 3511"/>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718" name="Group 3512"/>
              <p:cNvGrpSpPr>
                <a:grpSpLocks/>
              </p:cNvGrpSpPr>
              <p:nvPr/>
            </p:nvGrpSpPr>
            <p:grpSpPr bwMode="auto">
              <a:xfrm>
                <a:off x="1002" y="3632"/>
                <a:ext cx="83" cy="63"/>
                <a:chOff x="1002" y="3632"/>
                <a:chExt cx="83" cy="63"/>
              </a:xfrm>
            </p:grpSpPr>
            <p:grpSp>
              <p:nvGrpSpPr>
                <p:cNvPr id="409801" name="Group 3513"/>
                <p:cNvGrpSpPr>
                  <a:grpSpLocks/>
                </p:cNvGrpSpPr>
                <p:nvPr/>
              </p:nvGrpSpPr>
              <p:grpSpPr bwMode="auto">
                <a:xfrm>
                  <a:off x="1002" y="3632"/>
                  <a:ext cx="44" cy="22"/>
                  <a:chOff x="1002" y="3632"/>
                  <a:chExt cx="44" cy="22"/>
                </a:xfrm>
              </p:grpSpPr>
              <p:sp>
                <p:nvSpPr>
                  <p:cNvPr id="409814" name="Freeform 3514"/>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15" name="Freeform 3515"/>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16" name="Freeform 3516"/>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02" name="Group 3517"/>
                <p:cNvGrpSpPr>
                  <a:grpSpLocks/>
                </p:cNvGrpSpPr>
                <p:nvPr/>
              </p:nvGrpSpPr>
              <p:grpSpPr bwMode="auto">
                <a:xfrm>
                  <a:off x="1014" y="3645"/>
                  <a:ext cx="44" cy="23"/>
                  <a:chOff x="1014" y="3645"/>
                  <a:chExt cx="44" cy="23"/>
                </a:xfrm>
              </p:grpSpPr>
              <p:sp>
                <p:nvSpPr>
                  <p:cNvPr id="409811" name="Freeform 3518"/>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12" name="Freeform 3519"/>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13" name="Freeform 3520"/>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03" name="Group 3521"/>
                <p:cNvGrpSpPr>
                  <a:grpSpLocks/>
                </p:cNvGrpSpPr>
                <p:nvPr/>
              </p:nvGrpSpPr>
              <p:grpSpPr bwMode="auto">
                <a:xfrm>
                  <a:off x="1027" y="3659"/>
                  <a:ext cx="45" cy="23"/>
                  <a:chOff x="1027" y="3659"/>
                  <a:chExt cx="45" cy="23"/>
                </a:xfrm>
              </p:grpSpPr>
              <p:sp>
                <p:nvSpPr>
                  <p:cNvPr id="409808" name="Freeform 3522"/>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09" name="Freeform 3523"/>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10" name="Freeform 3524"/>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804" name="Group 3525"/>
                <p:cNvGrpSpPr>
                  <a:grpSpLocks/>
                </p:cNvGrpSpPr>
                <p:nvPr/>
              </p:nvGrpSpPr>
              <p:grpSpPr bwMode="auto">
                <a:xfrm>
                  <a:off x="1040" y="3672"/>
                  <a:ext cx="45" cy="23"/>
                  <a:chOff x="1040" y="3672"/>
                  <a:chExt cx="45" cy="23"/>
                </a:xfrm>
              </p:grpSpPr>
              <p:sp>
                <p:nvSpPr>
                  <p:cNvPr id="409805" name="Freeform 3526"/>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06" name="Freeform 3527"/>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07" name="Freeform 3528"/>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grpSp>
            <p:nvGrpSpPr>
              <p:cNvPr id="409719" name="Group 3529"/>
              <p:cNvGrpSpPr>
                <a:grpSpLocks/>
              </p:cNvGrpSpPr>
              <p:nvPr/>
            </p:nvGrpSpPr>
            <p:grpSpPr bwMode="auto">
              <a:xfrm>
                <a:off x="1054" y="3685"/>
                <a:ext cx="45" cy="23"/>
                <a:chOff x="1054" y="3685"/>
                <a:chExt cx="45" cy="23"/>
              </a:xfrm>
            </p:grpSpPr>
            <p:sp>
              <p:nvSpPr>
                <p:cNvPr id="409798" name="Freeform 3530"/>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99" name="Freeform 3531"/>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800" name="Freeform 3532"/>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20" name="Group 3533"/>
              <p:cNvGrpSpPr>
                <a:grpSpLocks/>
              </p:cNvGrpSpPr>
              <p:nvPr/>
            </p:nvGrpSpPr>
            <p:grpSpPr bwMode="auto">
              <a:xfrm>
                <a:off x="1067" y="3698"/>
                <a:ext cx="45" cy="23"/>
                <a:chOff x="1067" y="3698"/>
                <a:chExt cx="45" cy="23"/>
              </a:xfrm>
            </p:grpSpPr>
            <p:sp>
              <p:nvSpPr>
                <p:cNvPr id="409795" name="Freeform 3534"/>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96" name="Freeform 3535"/>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97" name="Freeform 3536"/>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21" name="Group 3537"/>
              <p:cNvGrpSpPr>
                <a:grpSpLocks/>
              </p:cNvGrpSpPr>
              <p:nvPr/>
            </p:nvGrpSpPr>
            <p:grpSpPr bwMode="auto">
              <a:xfrm>
                <a:off x="1079" y="3712"/>
                <a:ext cx="44" cy="23"/>
                <a:chOff x="1079" y="3712"/>
                <a:chExt cx="44" cy="23"/>
              </a:xfrm>
            </p:grpSpPr>
            <p:sp>
              <p:nvSpPr>
                <p:cNvPr id="409792" name="Freeform 3538"/>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93" name="Freeform 3539"/>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94" name="Freeform 3540"/>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22" name="Group 3541"/>
              <p:cNvGrpSpPr>
                <a:grpSpLocks/>
              </p:cNvGrpSpPr>
              <p:nvPr/>
            </p:nvGrpSpPr>
            <p:grpSpPr bwMode="auto">
              <a:xfrm>
                <a:off x="1093" y="3725"/>
                <a:ext cx="45" cy="23"/>
                <a:chOff x="1093" y="3725"/>
                <a:chExt cx="45" cy="23"/>
              </a:xfrm>
            </p:grpSpPr>
            <p:sp>
              <p:nvSpPr>
                <p:cNvPr id="409789" name="Freeform 3542"/>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90" name="Freeform 3543"/>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91" name="Freeform 3544"/>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23" name="Group 3545"/>
              <p:cNvGrpSpPr>
                <a:grpSpLocks/>
              </p:cNvGrpSpPr>
              <p:nvPr/>
            </p:nvGrpSpPr>
            <p:grpSpPr bwMode="auto">
              <a:xfrm>
                <a:off x="1108" y="3739"/>
                <a:ext cx="44" cy="23"/>
                <a:chOff x="1108" y="3739"/>
                <a:chExt cx="44" cy="23"/>
              </a:xfrm>
            </p:grpSpPr>
            <p:sp>
              <p:nvSpPr>
                <p:cNvPr id="409786" name="Freeform 3546"/>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87" name="Freeform 3547"/>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88" name="Freeform 3548"/>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24" name="Group 3549"/>
              <p:cNvGrpSpPr>
                <a:grpSpLocks/>
              </p:cNvGrpSpPr>
              <p:nvPr/>
            </p:nvGrpSpPr>
            <p:grpSpPr bwMode="auto">
              <a:xfrm>
                <a:off x="1121" y="3753"/>
                <a:ext cx="45" cy="23"/>
                <a:chOff x="1121" y="3753"/>
                <a:chExt cx="45" cy="23"/>
              </a:xfrm>
            </p:grpSpPr>
            <p:sp>
              <p:nvSpPr>
                <p:cNvPr id="409783" name="Freeform 3550"/>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84" name="Freeform 3551"/>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85" name="Freeform 3552"/>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25" name="Group 3553"/>
              <p:cNvGrpSpPr>
                <a:grpSpLocks/>
              </p:cNvGrpSpPr>
              <p:nvPr/>
            </p:nvGrpSpPr>
            <p:grpSpPr bwMode="auto">
              <a:xfrm>
                <a:off x="1133" y="3767"/>
                <a:ext cx="44" cy="23"/>
                <a:chOff x="1133" y="3767"/>
                <a:chExt cx="44" cy="23"/>
              </a:xfrm>
            </p:grpSpPr>
            <p:sp>
              <p:nvSpPr>
                <p:cNvPr id="409780" name="Freeform 3554"/>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81" name="Freeform 3555"/>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82" name="Freeform 3556"/>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09726" name="Freeform 3557"/>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27" name="Freeform 3558"/>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28" name="Freeform 3559"/>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29" name="Freeform 3560"/>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30" name="Freeform 3561"/>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31" name="Freeform 3562"/>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32" name="Freeform 3563"/>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33" name="Freeform 3564"/>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34" name="Freeform 3565"/>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35" name="Freeform 3566"/>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36" name="Freeform 3567"/>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nvGrpSpPr>
              <p:cNvPr id="409737" name="Group 3568"/>
              <p:cNvGrpSpPr>
                <a:grpSpLocks/>
              </p:cNvGrpSpPr>
              <p:nvPr/>
            </p:nvGrpSpPr>
            <p:grpSpPr bwMode="auto">
              <a:xfrm>
                <a:off x="700" y="3535"/>
                <a:ext cx="49" cy="24"/>
                <a:chOff x="700" y="3535"/>
                <a:chExt cx="49" cy="24"/>
              </a:xfrm>
            </p:grpSpPr>
            <p:sp>
              <p:nvSpPr>
                <p:cNvPr id="409777" name="Freeform 3569"/>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78" name="Freeform 3570"/>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79" name="Freeform 3571"/>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38" name="Group 3572"/>
              <p:cNvGrpSpPr>
                <a:grpSpLocks/>
              </p:cNvGrpSpPr>
              <p:nvPr/>
            </p:nvGrpSpPr>
            <p:grpSpPr bwMode="auto">
              <a:xfrm>
                <a:off x="714" y="3551"/>
                <a:ext cx="49" cy="22"/>
                <a:chOff x="714" y="3551"/>
                <a:chExt cx="49" cy="22"/>
              </a:xfrm>
            </p:grpSpPr>
            <p:sp>
              <p:nvSpPr>
                <p:cNvPr id="409774" name="Freeform 3573"/>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75" name="Freeform 3574"/>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76" name="Freeform 3575"/>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39" name="Group 3576"/>
              <p:cNvGrpSpPr>
                <a:grpSpLocks/>
              </p:cNvGrpSpPr>
              <p:nvPr/>
            </p:nvGrpSpPr>
            <p:grpSpPr bwMode="auto">
              <a:xfrm>
                <a:off x="728" y="3564"/>
                <a:ext cx="48" cy="23"/>
                <a:chOff x="728" y="3564"/>
                <a:chExt cx="48" cy="23"/>
              </a:xfrm>
            </p:grpSpPr>
            <p:sp>
              <p:nvSpPr>
                <p:cNvPr id="409771" name="Freeform 3577"/>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72" name="Freeform 3578"/>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73" name="Freeform 3579"/>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40" name="Group 3580"/>
              <p:cNvGrpSpPr>
                <a:grpSpLocks/>
              </p:cNvGrpSpPr>
              <p:nvPr/>
            </p:nvGrpSpPr>
            <p:grpSpPr bwMode="auto">
              <a:xfrm>
                <a:off x="742" y="3582"/>
                <a:ext cx="49" cy="23"/>
                <a:chOff x="742" y="3582"/>
                <a:chExt cx="49" cy="23"/>
              </a:xfrm>
            </p:grpSpPr>
            <p:sp>
              <p:nvSpPr>
                <p:cNvPr id="409768" name="Freeform 3581"/>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69" name="Freeform 3582"/>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70" name="Freeform 3583"/>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41" name="Group 3584"/>
              <p:cNvGrpSpPr>
                <a:grpSpLocks/>
              </p:cNvGrpSpPr>
              <p:nvPr/>
            </p:nvGrpSpPr>
            <p:grpSpPr bwMode="auto">
              <a:xfrm>
                <a:off x="752" y="3597"/>
                <a:ext cx="133" cy="106"/>
                <a:chOff x="752" y="3597"/>
                <a:chExt cx="133" cy="106"/>
              </a:xfrm>
            </p:grpSpPr>
            <p:sp>
              <p:nvSpPr>
                <p:cNvPr id="409765" name="Freeform 3585"/>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66" name="Freeform 3586"/>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67" name="Freeform 3587"/>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42" name="Group 3588"/>
              <p:cNvGrpSpPr>
                <a:grpSpLocks/>
              </p:cNvGrpSpPr>
              <p:nvPr/>
            </p:nvGrpSpPr>
            <p:grpSpPr bwMode="auto">
              <a:xfrm>
                <a:off x="844" y="3694"/>
                <a:ext cx="48" cy="23"/>
                <a:chOff x="844" y="3694"/>
                <a:chExt cx="48" cy="23"/>
              </a:xfrm>
            </p:grpSpPr>
            <p:sp>
              <p:nvSpPr>
                <p:cNvPr id="409762" name="Freeform 3589"/>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63" name="Freeform 3590"/>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64" name="Freeform 3591"/>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43" name="Group 3592"/>
              <p:cNvGrpSpPr>
                <a:grpSpLocks/>
              </p:cNvGrpSpPr>
              <p:nvPr/>
            </p:nvGrpSpPr>
            <p:grpSpPr bwMode="auto">
              <a:xfrm>
                <a:off x="857" y="3710"/>
                <a:ext cx="49" cy="22"/>
                <a:chOff x="857" y="3710"/>
                <a:chExt cx="49" cy="22"/>
              </a:xfrm>
            </p:grpSpPr>
            <p:sp>
              <p:nvSpPr>
                <p:cNvPr id="409759" name="Freeform 3593"/>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60" name="Freeform 3594"/>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61" name="Freeform 3595"/>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44" name="Group 3596"/>
              <p:cNvGrpSpPr>
                <a:grpSpLocks/>
              </p:cNvGrpSpPr>
              <p:nvPr/>
            </p:nvGrpSpPr>
            <p:grpSpPr bwMode="auto">
              <a:xfrm>
                <a:off x="1086" y="3766"/>
                <a:ext cx="49" cy="23"/>
                <a:chOff x="1086" y="3766"/>
                <a:chExt cx="49" cy="23"/>
              </a:xfrm>
            </p:grpSpPr>
            <p:sp>
              <p:nvSpPr>
                <p:cNvPr id="409756" name="Freeform 3597"/>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57" name="Freeform 3598"/>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58" name="Freeform 3599"/>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45" name="Group 3600"/>
              <p:cNvGrpSpPr>
                <a:grpSpLocks/>
              </p:cNvGrpSpPr>
              <p:nvPr/>
            </p:nvGrpSpPr>
            <p:grpSpPr bwMode="auto">
              <a:xfrm>
                <a:off x="934" y="3740"/>
                <a:ext cx="48" cy="23"/>
                <a:chOff x="934" y="3740"/>
                <a:chExt cx="48" cy="23"/>
              </a:xfrm>
            </p:grpSpPr>
            <p:sp>
              <p:nvSpPr>
                <p:cNvPr id="409753" name="Freeform 3601"/>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54" name="Freeform 3602"/>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55" name="Freeform 3603"/>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746" name="Group 3604"/>
              <p:cNvGrpSpPr>
                <a:grpSpLocks/>
              </p:cNvGrpSpPr>
              <p:nvPr/>
            </p:nvGrpSpPr>
            <p:grpSpPr bwMode="auto">
              <a:xfrm>
                <a:off x="943" y="3754"/>
                <a:ext cx="49" cy="23"/>
                <a:chOff x="943" y="3754"/>
                <a:chExt cx="49" cy="23"/>
              </a:xfrm>
            </p:grpSpPr>
            <p:sp>
              <p:nvSpPr>
                <p:cNvPr id="409750" name="Freeform 3605"/>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51" name="Freeform 3606"/>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52" name="Freeform 3607"/>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sp>
            <p:nvSpPr>
              <p:cNvPr id="409747" name="Freeform 3608"/>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48" name="Freeform 3609"/>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749" name="Freeform 3610"/>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nvGrpSpPr>
            <p:cNvPr id="409644" name="Group 3611"/>
            <p:cNvGrpSpPr>
              <a:grpSpLocks/>
            </p:cNvGrpSpPr>
            <p:nvPr/>
          </p:nvGrpSpPr>
          <p:grpSpPr bwMode="auto">
            <a:xfrm>
              <a:off x="920" y="3821"/>
              <a:ext cx="413" cy="50"/>
              <a:chOff x="920" y="3821"/>
              <a:chExt cx="413" cy="50"/>
            </a:xfrm>
          </p:grpSpPr>
          <p:sp>
            <p:nvSpPr>
              <p:cNvPr id="409665" name="Freeform 3612"/>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66" name="Freeform 3613"/>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67" name="Rectangle 3614"/>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zh-CN" altLang="en-US" b="1">
                  <a:solidFill>
                    <a:srgbClr val="000099"/>
                  </a:solidFill>
                  <a:latin typeface="+mn-lt"/>
                  <a:ea typeface="+mn-ea"/>
                </a:endParaRPr>
              </a:p>
            </p:txBody>
          </p:sp>
          <p:sp>
            <p:nvSpPr>
              <p:cNvPr id="409668" name="Rectangle 3615"/>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pPr algn="ctr"/>
                <a:endParaRPr lang="zh-CN" altLang="en-US" b="1">
                  <a:solidFill>
                    <a:srgbClr val="000099"/>
                  </a:solidFill>
                  <a:latin typeface="+mn-lt"/>
                  <a:ea typeface="+mn-ea"/>
                </a:endParaRPr>
              </a:p>
            </p:txBody>
          </p:sp>
        </p:grpSp>
        <p:grpSp>
          <p:nvGrpSpPr>
            <p:cNvPr id="409645" name="Group 3616"/>
            <p:cNvGrpSpPr>
              <a:grpSpLocks/>
            </p:cNvGrpSpPr>
            <p:nvPr/>
          </p:nvGrpSpPr>
          <p:grpSpPr bwMode="auto">
            <a:xfrm>
              <a:off x="1227" y="3477"/>
              <a:ext cx="508" cy="321"/>
              <a:chOff x="1227" y="3477"/>
              <a:chExt cx="508" cy="321"/>
            </a:xfrm>
          </p:grpSpPr>
          <p:sp>
            <p:nvSpPr>
              <p:cNvPr id="409646" name="Freeform 3617"/>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pPr algn="ctr"/>
                <a:endParaRPr lang="zh-CN" altLang="en-US" b="1">
                  <a:solidFill>
                    <a:srgbClr val="000099"/>
                  </a:solidFill>
                  <a:latin typeface="+mn-lt"/>
                  <a:ea typeface="+mn-ea"/>
                </a:endParaRPr>
              </a:p>
            </p:txBody>
          </p:sp>
          <p:sp>
            <p:nvSpPr>
              <p:cNvPr id="409647" name="Freeform 3618"/>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48" name="Freeform 3619"/>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49" name="Line 3620"/>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algn="ctr"/>
                <a:endParaRPr lang="zh-CN" altLang="en-US" b="1">
                  <a:solidFill>
                    <a:srgbClr val="000099"/>
                  </a:solidFill>
                  <a:latin typeface="+mn-lt"/>
                  <a:ea typeface="+mn-ea"/>
                </a:endParaRPr>
              </a:p>
            </p:txBody>
          </p:sp>
          <p:sp>
            <p:nvSpPr>
              <p:cNvPr id="409650" name="Freeform 3621"/>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1" name="Freeform 3622"/>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2" name="Freeform 3623"/>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3" name="Freeform 3624"/>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4" name="Freeform 3625"/>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5" name="Freeform 3626"/>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6" name="Freeform 3627"/>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7" name="Freeform 3628"/>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8" name="Freeform 3629"/>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59" name="Freeform 3630"/>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pPr algn="ctr"/>
                <a:endParaRPr lang="zh-CN" altLang="en-US" b="1">
                  <a:solidFill>
                    <a:srgbClr val="000099"/>
                  </a:solidFill>
                  <a:latin typeface="+mn-lt"/>
                  <a:ea typeface="+mn-ea"/>
                </a:endParaRPr>
              </a:p>
            </p:txBody>
          </p:sp>
          <p:sp>
            <p:nvSpPr>
              <p:cNvPr id="409660" name="Oval 3631"/>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61" name="Oval 3632"/>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62" name="Freeform 3633"/>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63" name="Oval 3634"/>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sp>
            <p:nvSpPr>
              <p:cNvPr id="409664" name="Oval 3635"/>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endParaRPr lang="zh-CN" altLang="en-US" b="1">
                  <a:solidFill>
                    <a:srgbClr val="000099"/>
                  </a:solidFill>
                  <a:latin typeface="+mn-lt"/>
                  <a:ea typeface="+mn-ea"/>
                </a:endParaRPr>
              </a:p>
            </p:txBody>
          </p:sp>
        </p:grpSp>
      </p:grpSp>
      <p:sp>
        <p:nvSpPr>
          <p:cNvPr id="409620" name="Line 3636"/>
          <p:cNvSpPr>
            <a:spLocks noChangeShapeType="1"/>
          </p:cNvSpPr>
          <p:nvPr/>
        </p:nvSpPr>
        <p:spPr bwMode="auto">
          <a:xfrm rot="816166" flipV="1">
            <a:off x="3769681" y="5884599"/>
            <a:ext cx="3925745" cy="1058033"/>
          </a:xfrm>
          <a:prstGeom prst="line">
            <a:avLst/>
          </a:prstGeom>
          <a:noFill/>
          <a:ln w="19050">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9621" name="Line 3637"/>
          <p:cNvSpPr>
            <a:spLocks noChangeShapeType="1"/>
          </p:cNvSpPr>
          <p:nvPr/>
        </p:nvSpPr>
        <p:spPr bwMode="auto">
          <a:xfrm rot="816166">
            <a:off x="5723467" y="3813249"/>
            <a:ext cx="2686315" cy="2132012"/>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22" name="Line 3638"/>
          <p:cNvSpPr>
            <a:spLocks noChangeShapeType="1"/>
          </p:cNvSpPr>
          <p:nvPr/>
        </p:nvSpPr>
        <p:spPr bwMode="auto">
          <a:xfrm rot="816166" flipV="1">
            <a:off x="6296158" y="3324299"/>
            <a:ext cx="1497938" cy="147637"/>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23" name="Line 3639"/>
          <p:cNvSpPr>
            <a:spLocks noChangeShapeType="1"/>
          </p:cNvSpPr>
          <p:nvPr/>
        </p:nvSpPr>
        <p:spPr bwMode="auto">
          <a:xfrm rot="816166" flipH="1">
            <a:off x="3977879" y="3344936"/>
            <a:ext cx="1582208" cy="2941638"/>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24" name="Line 3640"/>
          <p:cNvSpPr>
            <a:spLocks noChangeShapeType="1"/>
          </p:cNvSpPr>
          <p:nvPr/>
        </p:nvSpPr>
        <p:spPr bwMode="auto">
          <a:xfrm rot="816166">
            <a:off x="6217048" y="3670374"/>
            <a:ext cx="1871133" cy="671512"/>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25" name="Line 3641"/>
          <p:cNvSpPr>
            <a:spLocks noChangeShapeType="1"/>
          </p:cNvSpPr>
          <p:nvPr/>
        </p:nvSpPr>
        <p:spPr bwMode="auto">
          <a:xfrm rot="816166" flipV="1">
            <a:off x="5572125" y="5594425"/>
            <a:ext cx="634604" cy="407987"/>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26" name="Line 3642"/>
          <p:cNvSpPr>
            <a:spLocks noChangeShapeType="1"/>
          </p:cNvSpPr>
          <p:nvPr/>
        </p:nvSpPr>
        <p:spPr bwMode="auto">
          <a:xfrm rot="816166" flipV="1">
            <a:off x="3666596" y="6002412"/>
            <a:ext cx="1109266" cy="409575"/>
          </a:xfrm>
          <a:prstGeom prst="line">
            <a:avLst/>
          </a:prstGeom>
          <a:noFill/>
          <a:ln w="19050">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27" name="Line 3643"/>
          <p:cNvSpPr>
            <a:spLocks noChangeShapeType="1"/>
          </p:cNvSpPr>
          <p:nvPr/>
        </p:nvSpPr>
        <p:spPr bwMode="auto">
          <a:xfrm rot="816166">
            <a:off x="6626358" y="5951612"/>
            <a:ext cx="1214173" cy="219075"/>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28" name="Line 3644"/>
          <p:cNvSpPr>
            <a:spLocks noChangeShapeType="1"/>
          </p:cNvSpPr>
          <p:nvPr/>
        </p:nvSpPr>
        <p:spPr bwMode="auto">
          <a:xfrm rot="816166" flipH="1" flipV="1">
            <a:off x="7941998" y="5051500"/>
            <a:ext cx="522817" cy="801687"/>
          </a:xfrm>
          <a:prstGeom prst="line">
            <a:avLst/>
          </a:prstGeom>
          <a:noFill/>
          <a:ln w="2857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29" name="Line 3645"/>
          <p:cNvSpPr>
            <a:spLocks noChangeShapeType="1"/>
          </p:cNvSpPr>
          <p:nvPr/>
        </p:nvSpPr>
        <p:spPr bwMode="auto">
          <a:xfrm rot="816166" flipH="1">
            <a:off x="7013310" y="3748161"/>
            <a:ext cx="627725" cy="1582738"/>
          </a:xfrm>
          <a:prstGeom prst="line">
            <a:avLst/>
          </a:prstGeom>
          <a:noFill/>
          <a:ln w="19050">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b="1">
              <a:solidFill>
                <a:srgbClr val="000099"/>
              </a:solidFill>
              <a:latin typeface="+mn-lt"/>
              <a:ea typeface="+mn-ea"/>
            </a:endParaRPr>
          </a:p>
        </p:txBody>
      </p:sp>
      <p:sp>
        <p:nvSpPr>
          <p:cNvPr id="409630" name="Text Box 3646"/>
          <p:cNvSpPr txBox="1">
            <a:spLocks noChangeArrowheads="1"/>
          </p:cNvSpPr>
          <p:nvPr/>
        </p:nvSpPr>
        <p:spPr bwMode="auto">
          <a:xfrm>
            <a:off x="1378602" y="3133800"/>
            <a:ext cx="954107"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pPr algn="ctr"/>
            <a:r>
              <a:rPr kumimoji="1" lang="zh-CN" altLang="en-US" sz="2000" b="1">
                <a:solidFill>
                  <a:srgbClr val="000099"/>
                </a:solidFill>
                <a:latin typeface="+mn-lt"/>
                <a:ea typeface="+mn-ea"/>
              </a:rPr>
              <a:t>获得</a:t>
            </a:r>
          </a:p>
          <a:p>
            <a:pPr algn="ctr"/>
            <a:r>
              <a:rPr kumimoji="1" lang="zh-CN" altLang="en-US" sz="2000" b="1">
                <a:solidFill>
                  <a:srgbClr val="000099"/>
                </a:solidFill>
                <a:latin typeface="+mn-lt"/>
                <a:ea typeface="+mn-ea"/>
              </a:rPr>
              <a:t>对等方</a:t>
            </a:r>
          </a:p>
          <a:p>
            <a:pPr algn="ctr"/>
            <a:r>
              <a:rPr kumimoji="1" lang="zh-CN" altLang="en-US" sz="2000" b="1">
                <a:solidFill>
                  <a:srgbClr val="000099"/>
                </a:solidFill>
                <a:latin typeface="+mn-lt"/>
                <a:ea typeface="+mn-ea"/>
              </a:rPr>
              <a:t>列表</a:t>
            </a:r>
          </a:p>
        </p:txBody>
      </p:sp>
    </p:spTree>
    <p:extLst>
      <p:ext uri="{BB962C8B-B14F-4D97-AF65-F5344CB8AC3E}">
        <p14:creationId xmlns:p14="http://schemas.microsoft.com/office/powerpoint/2010/main" val="4101474067"/>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标题 1"/>
          <p:cNvSpPr>
            <a:spLocks noGrp="1"/>
          </p:cNvSpPr>
          <p:nvPr>
            <p:ph type="title"/>
          </p:nvPr>
        </p:nvSpPr>
        <p:spPr/>
        <p:txBody>
          <a:bodyPr/>
          <a:lstStyle/>
          <a:p>
            <a:pPr algn="ctr"/>
            <a:r>
              <a:rPr lang="en-US" altLang="zh-CN" dirty="0" smtClean="0"/>
              <a:t>BT </a:t>
            </a:r>
            <a:r>
              <a:rPr dirty="0" smtClean="0"/>
              <a:t>协议</a:t>
            </a:r>
          </a:p>
        </p:txBody>
      </p:sp>
      <p:sp>
        <p:nvSpPr>
          <p:cNvPr id="413699" name="内容占位符 2"/>
          <p:cNvSpPr>
            <a:spLocks noGrp="1"/>
          </p:cNvSpPr>
          <p:nvPr>
            <p:ph idx="1"/>
          </p:nvPr>
        </p:nvSpPr>
        <p:spPr/>
        <p:txBody>
          <a:bodyPr/>
          <a:lstStyle/>
          <a:p>
            <a:r>
              <a:rPr lang="zh-CN" altLang="zh-CN" sz="2800" dirty="0" smtClean="0"/>
              <a:t>当一个新的对等方</a:t>
            </a:r>
            <a:r>
              <a:rPr lang="en-US" altLang="zh-CN" sz="2800" dirty="0" smtClean="0"/>
              <a:t> A </a:t>
            </a:r>
            <a:r>
              <a:rPr lang="zh-CN" altLang="zh-CN" sz="2800" dirty="0" smtClean="0"/>
              <a:t>加入洪流时，追踪器就随机地从参与的对等方集合中选择若干个（例如，</a:t>
            </a:r>
            <a:r>
              <a:rPr lang="en-US" altLang="zh-CN" sz="2800" dirty="0" smtClean="0"/>
              <a:t>30 </a:t>
            </a:r>
            <a:r>
              <a:rPr lang="zh-CN" altLang="zh-CN" sz="2800" dirty="0" smtClean="0"/>
              <a:t>个），并把这些对等方的</a:t>
            </a:r>
            <a:r>
              <a:rPr lang="en-US" altLang="zh-CN" sz="2800" dirty="0" smtClean="0"/>
              <a:t> IP </a:t>
            </a:r>
            <a:r>
              <a:rPr lang="zh-CN" altLang="zh-CN" sz="2800" dirty="0" smtClean="0"/>
              <a:t>地址告诉</a:t>
            </a:r>
            <a:r>
              <a:rPr lang="en-US" altLang="zh-CN" sz="2800" dirty="0" smtClean="0"/>
              <a:t> A</a:t>
            </a:r>
            <a:r>
              <a:rPr lang="zh-CN" altLang="zh-CN" sz="2800" dirty="0" smtClean="0"/>
              <a:t>。于是</a:t>
            </a:r>
            <a:r>
              <a:rPr lang="en-US" altLang="zh-CN" sz="2800" dirty="0" smtClean="0"/>
              <a:t> A </a:t>
            </a:r>
            <a:r>
              <a:rPr lang="zh-CN" altLang="zh-CN" sz="2800" dirty="0" smtClean="0"/>
              <a:t>就和这些对等方建立了</a:t>
            </a:r>
            <a:r>
              <a:rPr lang="en-US" altLang="zh-CN" sz="2800" dirty="0" smtClean="0"/>
              <a:t> TCP </a:t>
            </a:r>
            <a:r>
              <a:rPr lang="zh-CN" altLang="zh-CN" sz="2800" dirty="0" smtClean="0"/>
              <a:t>连接。所有与</a:t>
            </a:r>
            <a:r>
              <a:rPr lang="en-US" altLang="zh-CN" sz="2800" dirty="0" smtClean="0"/>
              <a:t> A </a:t>
            </a:r>
            <a:r>
              <a:rPr lang="zh-CN" altLang="zh-CN" sz="2800" dirty="0" smtClean="0"/>
              <a:t>建立了</a:t>
            </a:r>
            <a:r>
              <a:rPr lang="en-US" altLang="zh-CN" sz="2800" dirty="0" smtClean="0"/>
              <a:t> TCP </a:t>
            </a:r>
            <a:r>
              <a:rPr lang="zh-CN" altLang="zh-CN" sz="2800" dirty="0" smtClean="0"/>
              <a:t>连接的对等方为“</a:t>
            </a:r>
            <a:r>
              <a:rPr lang="zh-CN" altLang="zh-CN" sz="2800" dirty="0" smtClean="0">
                <a:solidFill>
                  <a:srgbClr val="FF0000"/>
                </a:solidFill>
              </a:rPr>
              <a:t>相邻对等方</a:t>
            </a:r>
            <a:r>
              <a:rPr lang="zh-CN" altLang="zh-CN" sz="2800" dirty="0" smtClean="0"/>
              <a:t>”</a:t>
            </a:r>
            <a:r>
              <a:rPr lang="en-US" altLang="zh-CN" sz="2800" dirty="0" smtClean="0"/>
              <a:t>(neighboring peers)</a:t>
            </a:r>
            <a:r>
              <a:rPr lang="zh-CN" altLang="zh-CN" sz="2800" dirty="0" smtClean="0"/>
              <a:t>。</a:t>
            </a:r>
            <a:endParaRPr lang="en-US" altLang="zh-CN" sz="2800" dirty="0" smtClean="0"/>
          </a:p>
          <a:p>
            <a:r>
              <a:rPr lang="en-US" altLang="zh-CN" sz="2800" dirty="0" smtClean="0"/>
              <a:t>A </a:t>
            </a:r>
            <a:r>
              <a:rPr lang="zh-CN" altLang="zh-CN" sz="2800" dirty="0" smtClean="0"/>
              <a:t>使用</a:t>
            </a:r>
            <a:r>
              <a:rPr lang="zh-CN" altLang="zh-CN" sz="2800" dirty="0" smtClean="0">
                <a:solidFill>
                  <a:srgbClr val="FF0000"/>
                </a:solidFill>
              </a:rPr>
              <a:t>最稀有的优先</a:t>
            </a:r>
            <a:r>
              <a:rPr lang="en-US" altLang="zh-CN" sz="2800" dirty="0" smtClean="0">
                <a:solidFill>
                  <a:srgbClr val="FF0000"/>
                </a:solidFill>
              </a:rPr>
              <a:t> </a:t>
            </a:r>
            <a:r>
              <a:rPr lang="en-US" altLang="zh-CN" sz="2800" dirty="0" smtClean="0"/>
              <a:t>(rarest first) </a:t>
            </a:r>
            <a:r>
              <a:rPr lang="zh-CN" altLang="zh-CN" sz="2800" dirty="0" smtClean="0"/>
              <a:t>的技术</a:t>
            </a:r>
            <a:r>
              <a:rPr lang="zh-CN" altLang="en-US" sz="2800" dirty="0" smtClean="0"/>
              <a:t>，</a:t>
            </a:r>
            <a:r>
              <a:rPr lang="zh-CN" altLang="zh-CN" sz="2800" dirty="0" smtClean="0"/>
              <a:t>首先向其相邻对等方请求</a:t>
            </a:r>
            <a:r>
              <a:rPr lang="zh-CN" altLang="en-US" sz="2800" dirty="0" smtClean="0"/>
              <a:t>对应的文件块</a:t>
            </a:r>
            <a:r>
              <a:rPr lang="zh-CN" altLang="zh-CN" sz="2800" dirty="0" smtClean="0"/>
              <a:t>。</a:t>
            </a:r>
            <a:endParaRPr lang="en-US" altLang="zh-CN" sz="2800" dirty="0" smtClean="0"/>
          </a:p>
          <a:p>
            <a:r>
              <a:rPr lang="zh-CN" altLang="zh-CN" sz="2800" dirty="0" smtClean="0"/>
              <a:t>凡当前以最高数据率向</a:t>
            </a:r>
            <a:r>
              <a:rPr lang="en-US" altLang="zh-CN" sz="2800" dirty="0" smtClean="0"/>
              <a:t> A </a:t>
            </a:r>
            <a:r>
              <a:rPr lang="zh-CN" altLang="zh-CN" sz="2800" dirty="0" smtClean="0"/>
              <a:t>传送文件块的某相邻对等方，</a:t>
            </a:r>
            <a:r>
              <a:rPr lang="en-US" altLang="zh-CN" sz="2800" dirty="0" smtClean="0"/>
              <a:t>A </a:t>
            </a:r>
            <a:r>
              <a:rPr lang="zh-CN" altLang="zh-CN" sz="2800" dirty="0" smtClean="0"/>
              <a:t>就优先把所请求的文件块传送给该相邻对等方。</a:t>
            </a:r>
            <a:endParaRPr lang="zh-CN" altLang="en-US" sz="2800" dirty="0" smtClean="0"/>
          </a:p>
        </p:txBody>
      </p:sp>
    </p:spTree>
    <p:extLst>
      <p:ext uri="{BB962C8B-B14F-4D97-AF65-F5344CB8AC3E}">
        <p14:creationId xmlns:p14="http://schemas.microsoft.com/office/powerpoint/2010/main" val="1328488392"/>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Rectangle 2"/>
          <p:cNvSpPr>
            <a:spLocks noGrp="1" noChangeArrowheads="1"/>
          </p:cNvSpPr>
          <p:nvPr>
            <p:ph type="title"/>
          </p:nvPr>
        </p:nvSpPr>
        <p:spPr/>
        <p:txBody>
          <a:bodyPr/>
          <a:lstStyle/>
          <a:p>
            <a:pPr eaLnBrk="1" hangingPunct="1"/>
            <a:r>
              <a:rPr lang="en-US" altLang="zh-CN" dirty="0" smtClean="0"/>
              <a:t>6.9.3  P2P </a:t>
            </a:r>
            <a:r>
              <a:rPr dirty="0" smtClean="0"/>
              <a:t>文件分发的分析</a:t>
            </a:r>
          </a:p>
        </p:txBody>
      </p:sp>
      <p:sp>
        <p:nvSpPr>
          <p:cNvPr id="414723" name="内容占位符 1"/>
          <p:cNvSpPr>
            <a:spLocks noGrp="1"/>
          </p:cNvSpPr>
          <p:nvPr>
            <p:ph idx="1"/>
          </p:nvPr>
        </p:nvSpPr>
        <p:spPr/>
        <p:txBody>
          <a:bodyPr/>
          <a:lstStyle/>
          <a:p>
            <a:r>
              <a:rPr lang="zh-CN" altLang="en-US" sz="2800" dirty="0" smtClean="0"/>
              <a:t>有 </a:t>
            </a:r>
            <a:r>
              <a:rPr lang="en-US" altLang="zh-CN" sz="2800" dirty="0" smtClean="0"/>
              <a:t>N </a:t>
            </a:r>
            <a:r>
              <a:rPr lang="zh-CN" altLang="en-US" sz="2800" dirty="0" smtClean="0"/>
              <a:t>台主机</a:t>
            </a:r>
            <a:r>
              <a:rPr lang="zh-CN" altLang="zh-CN" sz="2800" dirty="0" smtClean="0"/>
              <a:t>从服务器下载一个大文件，其长度为</a:t>
            </a:r>
            <a:r>
              <a:rPr lang="en-US" altLang="zh-CN" sz="2800" dirty="0" smtClean="0"/>
              <a:t> </a:t>
            </a:r>
            <a:r>
              <a:rPr lang="en-US" altLang="zh-CN" sz="2800" i="1" dirty="0" smtClean="0"/>
              <a:t>F</a:t>
            </a:r>
            <a:r>
              <a:rPr lang="en-US" altLang="zh-CN" sz="2800" dirty="0" smtClean="0"/>
              <a:t> bit</a:t>
            </a:r>
            <a:r>
              <a:rPr lang="zh-CN" altLang="zh-CN" sz="2800" dirty="0" smtClean="0"/>
              <a:t>。假定主机与互联网连接的链路的上传速率和下载速率分别为</a:t>
            </a:r>
            <a:r>
              <a:rPr lang="en-US" altLang="zh-CN" sz="2800" dirty="0" smtClean="0"/>
              <a:t> </a:t>
            </a:r>
            <a:r>
              <a:rPr lang="en-US" altLang="zh-CN" sz="2800" i="1" dirty="0" err="1" smtClean="0"/>
              <a:t>u</a:t>
            </a:r>
            <a:r>
              <a:rPr lang="en-US" altLang="zh-CN" sz="2800" i="1" baseline="-25000" dirty="0" err="1" smtClean="0"/>
              <a:t>i</a:t>
            </a:r>
            <a:r>
              <a:rPr lang="en-US" altLang="zh-CN" sz="2800" i="1" baseline="-25000" dirty="0" smtClean="0"/>
              <a:t> </a:t>
            </a:r>
            <a:r>
              <a:rPr lang="zh-CN" altLang="zh-CN" sz="2800" dirty="0" smtClean="0"/>
              <a:t>和</a:t>
            </a:r>
            <a:r>
              <a:rPr lang="en-US" altLang="zh-CN" sz="2800" dirty="0" smtClean="0"/>
              <a:t> </a:t>
            </a:r>
            <a:r>
              <a:rPr lang="en-US" altLang="zh-CN" sz="2800" i="1" dirty="0" smtClean="0"/>
              <a:t>d</a:t>
            </a:r>
            <a:r>
              <a:rPr lang="en-US" altLang="zh-CN" sz="2800" i="1" baseline="-25000" dirty="0" smtClean="0"/>
              <a:t>i </a:t>
            </a:r>
            <a:r>
              <a:rPr lang="zh-CN" altLang="zh-CN" sz="2800" dirty="0" smtClean="0"/>
              <a:t>，单位都是</a:t>
            </a:r>
            <a:r>
              <a:rPr lang="en-US" altLang="zh-CN" sz="2800" dirty="0" smtClean="0"/>
              <a:t> bit/s</a:t>
            </a:r>
            <a:r>
              <a:rPr lang="zh-CN" altLang="zh-CN" sz="2800" dirty="0" smtClean="0"/>
              <a:t>。</a:t>
            </a:r>
            <a:endParaRPr lang="zh-CN" altLang="en-US" sz="2800" dirty="0" smtClean="0"/>
          </a:p>
        </p:txBody>
      </p:sp>
      <p:grpSp>
        <p:nvGrpSpPr>
          <p:cNvPr id="2" name="组合 1"/>
          <p:cNvGrpSpPr/>
          <p:nvPr/>
        </p:nvGrpSpPr>
        <p:grpSpPr>
          <a:xfrm>
            <a:off x="1064568" y="2617406"/>
            <a:ext cx="8465838" cy="3979946"/>
            <a:chOff x="662120" y="2276475"/>
            <a:chExt cx="8911583" cy="4578350"/>
          </a:xfrm>
        </p:grpSpPr>
        <p:grpSp>
          <p:nvGrpSpPr>
            <p:cNvPr id="414724" name="Group 4"/>
            <p:cNvGrpSpPr>
              <a:grpSpLocks/>
            </p:cNvGrpSpPr>
            <p:nvPr/>
          </p:nvGrpSpPr>
          <p:grpSpPr bwMode="auto">
            <a:xfrm>
              <a:off x="662120" y="3644900"/>
              <a:ext cx="720592" cy="546100"/>
              <a:chOff x="624" y="2968"/>
              <a:chExt cx="1331" cy="920"/>
            </a:xfrm>
          </p:grpSpPr>
          <p:sp>
            <p:nvSpPr>
              <p:cNvPr id="417041" name="Freeform 5"/>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42" name="Freeform 6"/>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7043" name="Freeform 7"/>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7044" name="Freeform 8"/>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b="1">
                  <a:solidFill>
                    <a:srgbClr val="000099"/>
                  </a:solidFill>
                </a:endParaRPr>
              </a:p>
            </p:txBody>
          </p:sp>
          <p:sp>
            <p:nvSpPr>
              <p:cNvPr id="417045" name="Freeform 9"/>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b="1">
                  <a:solidFill>
                    <a:srgbClr val="000099"/>
                  </a:solidFill>
                </a:endParaRPr>
              </a:p>
            </p:txBody>
          </p:sp>
          <p:sp>
            <p:nvSpPr>
              <p:cNvPr id="417046" name="Freeform 10"/>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47" name="Freeform 11"/>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48" name="Freeform 12"/>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49" name="Freeform 13"/>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50" name="Freeform 14"/>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51" name="Freeform 15"/>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52" name="Freeform 16"/>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7053" name="Group 17"/>
              <p:cNvGrpSpPr>
                <a:grpSpLocks/>
              </p:cNvGrpSpPr>
              <p:nvPr/>
            </p:nvGrpSpPr>
            <p:grpSpPr bwMode="auto">
              <a:xfrm>
                <a:off x="700" y="3526"/>
                <a:ext cx="515" cy="270"/>
                <a:chOff x="700" y="3526"/>
                <a:chExt cx="515" cy="270"/>
              </a:xfrm>
            </p:grpSpPr>
            <p:grpSp>
              <p:nvGrpSpPr>
                <p:cNvPr id="417079" name="Group 18"/>
                <p:cNvGrpSpPr>
                  <a:grpSpLocks/>
                </p:cNvGrpSpPr>
                <p:nvPr/>
              </p:nvGrpSpPr>
              <p:grpSpPr bwMode="auto">
                <a:xfrm>
                  <a:off x="737" y="3534"/>
                  <a:ext cx="49" cy="23"/>
                  <a:chOff x="737" y="3534"/>
                  <a:chExt cx="49" cy="23"/>
                </a:xfrm>
              </p:grpSpPr>
              <p:sp>
                <p:nvSpPr>
                  <p:cNvPr id="417490" name="Freeform 19"/>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91" name="Freeform 20"/>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92" name="Freeform 21"/>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80" name="Group 22"/>
                <p:cNvGrpSpPr>
                  <a:grpSpLocks/>
                </p:cNvGrpSpPr>
                <p:nvPr/>
              </p:nvGrpSpPr>
              <p:grpSpPr bwMode="auto">
                <a:xfrm>
                  <a:off x="748" y="3547"/>
                  <a:ext cx="50" cy="23"/>
                  <a:chOff x="748" y="3547"/>
                  <a:chExt cx="50" cy="23"/>
                </a:xfrm>
              </p:grpSpPr>
              <p:sp>
                <p:nvSpPr>
                  <p:cNvPr id="417487" name="Freeform 23"/>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88" name="Freeform 24"/>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89" name="Freeform 25"/>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7081" name="Freeform 26"/>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82" name="Freeform 27"/>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83" name="Freeform 28"/>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84" name="Freeform 29"/>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7085" name="Group 30"/>
                <p:cNvGrpSpPr>
                  <a:grpSpLocks/>
                </p:cNvGrpSpPr>
                <p:nvPr/>
              </p:nvGrpSpPr>
              <p:grpSpPr bwMode="auto">
                <a:xfrm>
                  <a:off x="872" y="3547"/>
                  <a:ext cx="50" cy="23"/>
                  <a:chOff x="872" y="3547"/>
                  <a:chExt cx="50" cy="23"/>
                </a:xfrm>
              </p:grpSpPr>
              <p:sp>
                <p:nvSpPr>
                  <p:cNvPr id="417484" name="Freeform 31"/>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85" name="Freeform 32"/>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86" name="Freeform 33"/>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86" name="Group 34"/>
                <p:cNvGrpSpPr>
                  <a:grpSpLocks/>
                </p:cNvGrpSpPr>
                <p:nvPr/>
              </p:nvGrpSpPr>
              <p:grpSpPr bwMode="auto">
                <a:xfrm>
                  <a:off x="885" y="3559"/>
                  <a:ext cx="50" cy="23"/>
                  <a:chOff x="885" y="3559"/>
                  <a:chExt cx="50" cy="23"/>
                </a:xfrm>
              </p:grpSpPr>
              <p:sp>
                <p:nvSpPr>
                  <p:cNvPr id="417481" name="Freeform 35"/>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82" name="Freeform 36"/>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83" name="Freeform 37"/>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87" name="Group 38"/>
                <p:cNvGrpSpPr>
                  <a:grpSpLocks/>
                </p:cNvGrpSpPr>
                <p:nvPr/>
              </p:nvGrpSpPr>
              <p:grpSpPr bwMode="auto">
                <a:xfrm>
                  <a:off x="898" y="3571"/>
                  <a:ext cx="49" cy="23"/>
                  <a:chOff x="898" y="3571"/>
                  <a:chExt cx="49" cy="23"/>
                </a:xfrm>
              </p:grpSpPr>
              <p:sp>
                <p:nvSpPr>
                  <p:cNvPr id="417478" name="Freeform 39"/>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79" name="Freeform 40"/>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80" name="Freeform 41"/>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88" name="Group 42"/>
                <p:cNvGrpSpPr>
                  <a:grpSpLocks/>
                </p:cNvGrpSpPr>
                <p:nvPr/>
              </p:nvGrpSpPr>
              <p:grpSpPr bwMode="auto">
                <a:xfrm>
                  <a:off x="911" y="3585"/>
                  <a:ext cx="49" cy="23"/>
                  <a:chOff x="911" y="3585"/>
                  <a:chExt cx="49" cy="23"/>
                </a:xfrm>
              </p:grpSpPr>
              <p:sp>
                <p:nvSpPr>
                  <p:cNvPr id="417475" name="Freeform 43"/>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76" name="Freeform 44"/>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77" name="Freeform 45"/>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89" name="Group 46"/>
                <p:cNvGrpSpPr>
                  <a:grpSpLocks/>
                </p:cNvGrpSpPr>
                <p:nvPr/>
              </p:nvGrpSpPr>
              <p:grpSpPr bwMode="auto">
                <a:xfrm>
                  <a:off x="923" y="3600"/>
                  <a:ext cx="99" cy="73"/>
                  <a:chOff x="923" y="3600"/>
                  <a:chExt cx="99" cy="73"/>
                </a:xfrm>
              </p:grpSpPr>
              <p:grpSp>
                <p:nvGrpSpPr>
                  <p:cNvPr id="417455" name="Group 47"/>
                  <p:cNvGrpSpPr>
                    <a:grpSpLocks/>
                  </p:cNvGrpSpPr>
                  <p:nvPr/>
                </p:nvGrpSpPr>
                <p:grpSpPr bwMode="auto">
                  <a:xfrm>
                    <a:off x="923" y="3600"/>
                    <a:ext cx="49" cy="23"/>
                    <a:chOff x="923" y="3600"/>
                    <a:chExt cx="49" cy="23"/>
                  </a:xfrm>
                </p:grpSpPr>
                <p:sp>
                  <p:nvSpPr>
                    <p:cNvPr id="417472" name="Freeform 48"/>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73" name="Freeform 49"/>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74" name="Freeform 50"/>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456" name="Group 51"/>
                  <p:cNvGrpSpPr>
                    <a:grpSpLocks/>
                  </p:cNvGrpSpPr>
                  <p:nvPr/>
                </p:nvGrpSpPr>
                <p:grpSpPr bwMode="auto">
                  <a:xfrm>
                    <a:off x="935" y="3612"/>
                    <a:ext cx="48" cy="23"/>
                    <a:chOff x="935" y="3612"/>
                    <a:chExt cx="48" cy="23"/>
                  </a:xfrm>
                </p:grpSpPr>
                <p:sp>
                  <p:nvSpPr>
                    <p:cNvPr id="417469" name="Freeform 52"/>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70" name="Freeform 53"/>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71" name="Freeform 54"/>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457" name="Group 55"/>
                  <p:cNvGrpSpPr>
                    <a:grpSpLocks/>
                  </p:cNvGrpSpPr>
                  <p:nvPr/>
                </p:nvGrpSpPr>
                <p:grpSpPr bwMode="auto">
                  <a:xfrm>
                    <a:off x="947" y="3625"/>
                    <a:ext cx="50" cy="22"/>
                    <a:chOff x="947" y="3625"/>
                    <a:chExt cx="50" cy="22"/>
                  </a:xfrm>
                </p:grpSpPr>
                <p:sp>
                  <p:nvSpPr>
                    <p:cNvPr id="417466" name="Freeform 56"/>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67" name="Freeform 57"/>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68" name="Freeform 58"/>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458" name="Group 59"/>
                  <p:cNvGrpSpPr>
                    <a:grpSpLocks/>
                  </p:cNvGrpSpPr>
                  <p:nvPr/>
                </p:nvGrpSpPr>
                <p:grpSpPr bwMode="auto">
                  <a:xfrm>
                    <a:off x="960" y="3637"/>
                    <a:ext cx="50" cy="23"/>
                    <a:chOff x="960" y="3637"/>
                    <a:chExt cx="50" cy="23"/>
                  </a:xfrm>
                </p:grpSpPr>
                <p:sp>
                  <p:nvSpPr>
                    <p:cNvPr id="417463" name="Freeform 60"/>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64" name="Freeform 61"/>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65" name="Freeform 62"/>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459" name="Group 63"/>
                  <p:cNvGrpSpPr>
                    <a:grpSpLocks/>
                  </p:cNvGrpSpPr>
                  <p:nvPr/>
                </p:nvGrpSpPr>
                <p:grpSpPr bwMode="auto">
                  <a:xfrm>
                    <a:off x="973" y="3650"/>
                    <a:ext cx="49" cy="23"/>
                    <a:chOff x="973" y="3650"/>
                    <a:chExt cx="49" cy="23"/>
                  </a:xfrm>
                </p:grpSpPr>
                <p:sp>
                  <p:nvSpPr>
                    <p:cNvPr id="417460" name="Freeform 64"/>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61" name="Freeform 65"/>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62" name="Freeform 66"/>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090" name="Group 67"/>
                <p:cNvGrpSpPr>
                  <a:grpSpLocks/>
                </p:cNvGrpSpPr>
                <p:nvPr/>
              </p:nvGrpSpPr>
              <p:grpSpPr bwMode="auto">
                <a:xfrm>
                  <a:off x="985" y="3665"/>
                  <a:ext cx="100" cy="73"/>
                  <a:chOff x="985" y="3665"/>
                  <a:chExt cx="100" cy="73"/>
                </a:xfrm>
              </p:grpSpPr>
              <p:grpSp>
                <p:nvGrpSpPr>
                  <p:cNvPr id="417435" name="Group 68"/>
                  <p:cNvGrpSpPr>
                    <a:grpSpLocks/>
                  </p:cNvGrpSpPr>
                  <p:nvPr/>
                </p:nvGrpSpPr>
                <p:grpSpPr bwMode="auto">
                  <a:xfrm>
                    <a:off x="985" y="3665"/>
                    <a:ext cx="50" cy="23"/>
                    <a:chOff x="985" y="3665"/>
                    <a:chExt cx="50" cy="23"/>
                  </a:xfrm>
                </p:grpSpPr>
                <p:sp>
                  <p:nvSpPr>
                    <p:cNvPr id="417452" name="Freeform 69"/>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53" name="Freeform 70"/>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54" name="Freeform 71"/>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436" name="Group 72"/>
                  <p:cNvGrpSpPr>
                    <a:grpSpLocks/>
                  </p:cNvGrpSpPr>
                  <p:nvPr/>
                </p:nvGrpSpPr>
                <p:grpSpPr bwMode="auto">
                  <a:xfrm>
                    <a:off x="997" y="3677"/>
                    <a:ext cx="49" cy="23"/>
                    <a:chOff x="997" y="3677"/>
                    <a:chExt cx="49" cy="23"/>
                  </a:xfrm>
                </p:grpSpPr>
                <p:sp>
                  <p:nvSpPr>
                    <p:cNvPr id="417449" name="Freeform 73"/>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50" name="Freeform 74"/>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51" name="Freeform 75"/>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437" name="Group 76"/>
                  <p:cNvGrpSpPr>
                    <a:grpSpLocks/>
                  </p:cNvGrpSpPr>
                  <p:nvPr/>
                </p:nvGrpSpPr>
                <p:grpSpPr bwMode="auto">
                  <a:xfrm>
                    <a:off x="1010" y="3690"/>
                    <a:ext cx="48" cy="23"/>
                    <a:chOff x="1010" y="3690"/>
                    <a:chExt cx="48" cy="23"/>
                  </a:xfrm>
                </p:grpSpPr>
                <p:sp>
                  <p:nvSpPr>
                    <p:cNvPr id="417446" name="Freeform 77"/>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47" name="Freeform 78"/>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48" name="Freeform 79"/>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438" name="Group 80"/>
                  <p:cNvGrpSpPr>
                    <a:grpSpLocks/>
                  </p:cNvGrpSpPr>
                  <p:nvPr/>
                </p:nvGrpSpPr>
                <p:grpSpPr bwMode="auto">
                  <a:xfrm>
                    <a:off x="1023" y="3703"/>
                    <a:ext cx="49" cy="22"/>
                    <a:chOff x="1023" y="3703"/>
                    <a:chExt cx="49" cy="22"/>
                  </a:xfrm>
                </p:grpSpPr>
                <p:sp>
                  <p:nvSpPr>
                    <p:cNvPr id="417443" name="Freeform 81"/>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44" name="Freeform 82"/>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45" name="Freeform 83"/>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439" name="Group 84"/>
                  <p:cNvGrpSpPr>
                    <a:grpSpLocks/>
                  </p:cNvGrpSpPr>
                  <p:nvPr/>
                </p:nvGrpSpPr>
                <p:grpSpPr bwMode="auto">
                  <a:xfrm>
                    <a:off x="1036" y="3716"/>
                    <a:ext cx="49" cy="22"/>
                    <a:chOff x="1036" y="3716"/>
                    <a:chExt cx="49" cy="22"/>
                  </a:xfrm>
                </p:grpSpPr>
                <p:sp>
                  <p:nvSpPr>
                    <p:cNvPr id="417440" name="Freeform 85"/>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41" name="Freeform 86"/>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42" name="Freeform 87"/>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091" name="Group 88"/>
                <p:cNvGrpSpPr>
                  <a:grpSpLocks/>
                </p:cNvGrpSpPr>
                <p:nvPr/>
              </p:nvGrpSpPr>
              <p:grpSpPr bwMode="auto">
                <a:xfrm>
                  <a:off x="1046" y="3727"/>
                  <a:ext cx="49" cy="23"/>
                  <a:chOff x="1046" y="3727"/>
                  <a:chExt cx="49" cy="23"/>
                </a:xfrm>
              </p:grpSpPr>
              <p:sp>
                <p:nvSpPr>
                  <p:cNvPr id="417432" name="Freeform 89"/>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33" name="Freeform 90"/>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34" name="Freeform 91"/>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92" name="Group 92"/>
                <p:cNvGrpSpPr>
                  <a:grpSpLocks/>
                </p:cNvGrpSpPr>
                <p:nvPr/>
              </p:nvGrpSpPr>
              <p:grpSpPr bwMode="auto">
                <a:xfrm>
                  <a:off x="1058" y="3739"/>
                  <a:ext cx="50" cy="23"/>
                  <a:chOff x="1058" y="3739"/>
                  <a:chExt cx="50" cy="23"/>
                </a:xfrm>
              </p:grpSpPr>
              <p:sp>
                <p:nvSpPr>
                  <p:cNvPr id="417429" name="Freeform 93"/>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30" name="Freeform 94"/>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31" name="Freeform 95"/>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93" name="Group 96"/>
                <p:cNvGrpSpPr>
                  <a:grpSpLocks/>
                </p:cNvGrpSpPr>
                <p:nvPr/>
              </p:nvGrpSpPr>
              <p:grpSpPr bwMode="auto">
                <a:xfrm>
                  <a:off x="1072" y="3753"/>
                  <a:ext cx="48" cy="22"/>
                  <a:chOff x="1072" y="3753"/>
                  <a:chExt cx="48" cy="22"/>
                </a:xfrm>
              </p:grpSpPr>
              <p:sp>
                <p:nvSpPr>
                  <p:cNvPr id="417426" name="Freeform 97"/>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27" name="Freeform 98"/>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28" name="Freeform 99"/>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7094" name="Freeform 100"/>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95" name="Freeform 101"/>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96" name="Freeform 102"/>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7097" name="Group 103"/>
                <p:cNvGrpSpPr>
                  <a:grpSpLocks/>
                </p:cNvGrpSpPr>
                <p:nvPr/>
              </p:nvGrpSpPr>
              <p:grpSpPr bwMode="auto">
                <a:xfrm>
                  <a:off x="832" y="3547"/>
                  <a:ext cx="49" cy="23"/>
                  <a:chOff x="832" y="3547"/>
                  <a:chExt cx="49" cy="23"/>
                </a:xfrm>
              </p:grpSpPr>
              <p:sp>
                <p:nvSpPr>
                  <p:cNvPr id="417423" name="Freeform 104"/>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24" name="Freeform 105"/>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25" name="Freeform 106"/>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98" name="Group 107"/>
                <p:cNvGrpSpPr>
                  <a:grpSpLocks/>
                </p:cNvGrpSpPr>
                <p:nvPr/>
              </p:nvGrpSpPr>
              <p:grpSpPr bwMode="auto">
                <a:xfrm>
                  <a:off x="844" y="3560"/>
                  <a:ext cx="49" cy="22"/>
                  <a:chOff x="844" y="3560"/>
                  <a:chExt cx="49" cy="22"/>
                </a:xfrm>
              </p:grpSpPr>
              <p:sp>
                <p:nvSpPr>
                  <p:cNvPr id="417420" name="Freeform 108"/>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21" name="Freeform 109"/>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22" name="Freeform 110"/>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99" name="Group 111"/>
                <p:cNvGrpSpPr>
                  <a:grpSpLocks/>
                </p:cNvGrpSpPr>
                <p:nvPr/>
              </p:nvGrpSpPr>
              <p:grpSpPr bwMode="auto">
                <a:xfrm>
                  <a:off x="857" y="3572"/>
                  <a:ext cx="50" cy="23"/>
                  <a:chOff x="857" y="3572"/>
                  <a:chExt cx="50" cy="23"/>
                </a:xfrm>
              </p:grpSpPr>
              <p:sp>
                <p:nvSpPr>
                  <p:cNvPr id="417417" name="Freeform 112"/>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18" name="Freeform 113"/>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19" name="Freeform 114"/>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00" name="Group 115"/>
                <p:cNvGrpSpPr>
                  <a:grpSpLocks/>
                </p:cNvGrpSpPr>
                <p:nvPr/>
              </p:nvGrpSpPr>
              <p:grpSpPr bwMode="auto">
                <a:xfrm>
                  <a:off x="870" y="3585"/>
                  <a:ext cx="48" cy="23"/>
                  <a:chOff x="870" y="3585"/>
                  <a:chExt cx="48" cy="23"/>
                </a:xfrm>
              </p:grpSpPr>
              <p:sp>
                <p:nvSpPr>
                  <p:cNvPr id="417414" name="Freeform 116"/>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15" name="Freeform 117"/>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16" name="Freeform 118"/>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01" name="Group 119"/>
                <p:cNvGrpSpPr>
                  <a:grpSpLocks/>
                </p:cNvGrpSpPr>
                <p:nvPr/>
              </p:nvGrpSpPr>
              <p:grpSpPr bwMode="auto">
                <a:xfrm>
                  <a:off x="882" y="3600"/>
                  <a:ext cx="100" cy="73"/>
                  <a:chOff x="882" y="3600"/>
                  <a:chExt cx="100" cy="73"/>
                </a:xfrm>
              </p:grpSpPr>
              <p:grpSp>
                <p:nvGrpSpPr>
                  <p:cNvPr id="417394" name="Group 120"/>
                  <p:cNvGrpSpPr>
                    <a:grpSpLocks/>
                  </p:cNvGrpSpPr>
                  <p:nvPr/>
                </p:nvGrpSpPr>
                <p:grpSpPr bwMode="auto">
                  <a:xfrm>
                    <a:off x="882" y="3600"/>
                    <a:ext cx="49" cy="23"/>
                    <a:chOff x="882" y="3600"/>
                    <a:chExt cx="49" cy="23"/>
                  </a:xfrm>
                </p:grpSpPr>
                <p:sp>
                  <p:nvSpPr>
                    <p:cNvPr id="417411" name="Freeform 121"/>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12" name="Freeform 122"/>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13" name="Freeform 123"/>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95" name="Group 124"/>
                  <p:cNvGrpSpPr>
                    <a:grpSpLocks/>
                  </p:cNvGrpSpPr>
                  <p:nvPr/>
                </p:nvGrpSpPr>
                <p:grpSpPr bwMode="auto">
                  <a:xfrm>
                    <a:off x="894" y="3612"/>
                    <a:ext cx="49" cy="23"/>
                    <a:chOff x="894" y="3612"/>
                    <a:chExt cx="49" cy="23"/>
                  </a:xfrm>
                </p:grpSpPr>
                <p:sp>
                  <p:nvSpPr>
                    <p:cNvPr id="417408" name="Freeform 125"/>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09" name="Freeform 126"/>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10" name="Freeform 127"/>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96" name="Group 128"/>
                  <p:cNvGrpSpPr>
                    <a:grpSpLocks/>
                  </p:cNvGrpSpPr>
                  <p:nvPr/>
                </p:nvGrpSpPr>
                <p:grpSpPr bwMode="auto">
                  <a:xfrm>
                    <a:off x="907" y="3625"/>
                    <a:ext cx="49" cy="23"/>
                    <a:chOff x="907" y="3625"/>
                    <a:chExt cx="49" cy="23"/>
                  </a:xfrm>
                </p:grpSpPr>
                <p:sp>
                  <p:nvSpPr>
                    <p:cNvPr id="417405" name="Freeform 129"/>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06" name="Freeform 130"/>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07" name="Freeform 131"/>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97" name="Group 132"/>
                  <p:cNvGrpSpPr>
                    <a:grpSpLocks/>
                  </p:cNvGrpSpPr>
                  <p:nvPr/>
                </p:nvGrpSpPr>
                <p:grpSpPr bwMode="auto">
                  <a:xfrm>
                    <a:off x="919" y="3638"/>
                    <a:ext cx="49" cy="22"/>
                    <a:chOff x="919" y="3638"/>
                    <a:chExt cx="49" cy="22"/>
                  </a:xfrm>
                </p:grpSpPr>
                <p:sp>
                  <p:nvSpPr>
                    <p:cNvPr id="417402" name="Freeform 133"/>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03" name="Freeform 134"/>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04" name="Freeform 135"/>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98" name="Group 136"/>
                  <p:cNvGrpSpPr>
                    <a:grpSpLocks/>
                  </p:cNvGrpSpPr>
                  <p:nvPr/>
                </p:nvGrpSpPr>
                <p:grpSpPr bwMode="auto">
                  <a:xfrm>
                    <a:off x="932" y="3651"/>
                    <a:ext cx="50" cy="22"/>
                    <a:chOff x="932" y="3651"/>
                    <a:chExt cx="50" cy="22"/>
                  </a:xfrm>
                </p:grpSpPr>
                <p:sp>
                  <p:nvSpPr>
                    <p:cNvPr id="417399" name="Freeform 137"/>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00" name="Freeform 138"/>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401" name="Freeform 139"/>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102" name="Group 140"/>
                <p:cNvGrpSpPr>
                  <a:grpSpLocks/>
                </p:cNvGrpSpPr>
                <p:nvPr/>
              </p:nvGrpSpPr>
              <p:grpSpPr bwMode="auto">
                <a:xfrm>
                  <a:off x="944" y="3665"/>
                  <a:ext cx="99" cy="74"/>
                  <a:chOff x="944" y="3665"/>
                  <a:chExt cx="99" cy="74"/>
                </a:xfrm>
              </p:grpSpPr>
              <p:grpSp>
                <p:nvGrpSpPr>
                  <p:cNvPr id="417374" name="Group 141"/>
                  <p:cNvGrpSpPr>
                    <a:grpSpLocks/>
                  </p:cNvGrpSpPr>
                  <p:nvPr/>
                </p:nvGrpSpPr>
                <p:grpSpPr bwMode="auto">
                  <a:xfrm>
                    <a:off x="944" y="3665"/>
                    <a:ext cx="49" cy="23"/>
                    <a:chOff x="944" y="3665"/>
                    <a:chExt cx="49" cy="23"/>
                  </a:xfrm>
                </p:grpSpPr>
                <p:sp>
                  <p:nvSpPr>
                    <p:cNvPr id="417391" name="Freeform 142"/>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92" name="Freeform 143"/>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93" name="Freeform 144"/>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75" name="Group 145"/>
                  <p:cNvGrpSpPr>
                    <a:grpSpLocks/>
                  </p:cNvGrpSpPr>
                  <p:nvPr/>
                </p:nvGrpSpPr>
                <p:grpSpPr bwMode="auto">
                  <a:xfrm>
                    <a:off x="957" y="3678"/>
                    <a:ext cx="48" cy="23"/>
                    <a:chOff x="957" y="3678"/>
                    <a:chExt cx="48" cy="23"/>
                  </a:xfrm>
                </p:grpSpPr>
                <p:sp>
                  <p:nvSpPr>
                    <p:cNvPr id="417388" name="Freeform 146"/>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89" name="Freeform 147"/>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90" name="Freeform 148"/>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76" name="Group 149"/>
                  <p:cNvGrpSpPr>
                    <a:grpSpLocks/>
                  </p:cNvGrpSpPr>
                  <p:nvPr/>
                </p:nvGrpSpPr>
                <p:grpSpPr bwMode="auto">
                  <a:xfrm>
                    <a:off x="969" y="3690"/>
                    <a:ext cx="49" cy="23"/>
                    <a:chOff x="969" y="3690"/>
                    <a:chExt cx="49" cy="23"/>
                  </a:xfrm>
                </p:grpSpPr>
                <p:sp>
                  <p:nvSpPr>
                    <p:cNvPr id="417385" name="Freeform 150"/>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86" name="Freeform 151"/>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87" name="Freeform 152"/>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77" name="Group 153"/>
                  <p:cNvGrpSpPr>
                    <a:grpSpLocks/>
                  </p:cNvGrpSpPr>
                  <p:nvPr/>
                </p:nvGrpSpPr>
                <p:grpSpPr bwMode="auto">
                  <a:xfrm>
                    <a:off x="982" y="3703"/>
                    <a:ext cx="49" cy="23"/>
                    <a:chOff x="982" y="3703"/>
                    <a:chExt cx="49" cy="23"/>
                  </a:xfrm>
                </p:grpSpPr>
                <p:sp>
                  <p:nvSpPr>
                    <p:cNvPr id="417382" name="Freeform 154"/>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83" name="Freeform 155"/>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84" name="Freeform 156"/>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78" name="Group 157"/>
                  <p:cNvGrpSpPr>
                    <a:grpSpLocks/>
                  </p:cNvGrpSpPr>
                  <p:nvPr/>
                </p:nvGrpSpPr>
                <p:grpSpPr bwMode="auto">
                  <a:xfrm>
                    <a:off x="995" y="3716"/>
                    <a:ext cx="48" cy="23"/>
                    <a:chOff x="995" y="3716"/>
                    <a:chExt cx="48" cy="23"/>
                  </a:xfrm>
                </p:grpSpPr>
                <p:sp>
                  <p:nvSpPr>
                    <p:cNvPr id="417379" name="Freeform 158"/>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80" name="Freeform 159"/>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81" name="Freeform 160"/>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103" name="Group 161"/>
                <p:cNvGrpSpPr>
                  <a:grpSpLocks/>
                </p:cNvGrpSpPr>
                <p:nvPr/>
              </p:nvGrpSpPr>
              <p:grpSpPr bwMode="auto">
                <a:xfrm>
                  <a:off x="1005" y="3727"/>
                  <a:ext cx="49" cy="23"/>
                  <a:chOff x="1005" y="3727"/>
                  <a:chExt cx="49" cy="23"/>
                </a:xfrm>
              </p:grpSpPr>
              <p:sp>
                <p:nvSpPr>
                  <p:cNvPr id="417371" name="Freeform 162"/>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72" name="Freeform 163"/>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73" name="Freeform 164"/>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04" name="Group 165"/>
                <p:cNvGrpSpPr>
                  <a:grpSpLocks/>
                </p:cNvGrpSpPr>
                <p:nvPr/>
              </p:nvGrpSpPr>
              <p:grpSpPr bwMode="auto">
                <a:xfrm>
                  <a:off x="1018" y="3740"/>
                  <a:ext cx="49" cy="22"/>
                  <a:chOff x="1018" y="3740"/>
                  <a:chExt cx="49" cy="22"/>
                </a:xfrm>
              </p:grpSpPr>
              <p:sp>
                <p:nvSpPr>
                  <p:cNvPr id="417368" name="Freeform 166"/>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69" name="Freeform 167"/>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70" name="Freeform 168"/>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05" name="Group 169"/>
                <p:cNvGrpSpPr>
                  <a:grpSpLocks/>
                </p:cNvGrpSpPr>
                <p:nvPr/>
              </p:nvGrpSpPr>
              <p:grpSpPr bwMode="auto">
                <a:xfrm>
                  <a:off x="1030" y="3753"/>
                  <a:ext cx="49" cy="23"/>
                  <a:chOff x="1030" y="3753"/>
                  <a:chExt cx="49" cy="23"/>
                </a:xfrm>
              </p:grpSpPr>
              <p:sp>
                <p:nvSpPr>
                  <p:cNvPr id="417365" name="Freeform 170"/>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66" name="Freeform 171"/>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67" name="Freeform 172"/>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7106" name="Freeform 173"/>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07" name="Freeform 174"/>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08" name="Freeform 175"/>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7109" name="Group 176"/>
                <p:cNvGrpSpPr>
                  <a:grpSpLocks/>
                </p:cNvGrpSpPr>
                <p:nvPr/>
              </p:nvGrpSpPr>
              <p:grpSpPr bwMode="auto">
                <a:xfrm>
                  <a:off x="790" y="3547"/>
                  <a:ext cx="49" cy="23"/>
                  <a:chOff x="790" y="3547"/>
                  <a:chExt cx="49" cy="23"/>
                </a:xfrm>
              </p:grpSpPr>
              <p:sp>
                <p:nvSpPr>
                  <p:cNvPr id="417362" name="Freeform 177"/>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63" name="Freeform 178"/>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64" name="Freeform 179"/>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10" name="Group 180"/>
                <p:cNvGrpSpPr>
                  <a:grpSpLocks/>
                </p:cNvGrpSpPr>
                <p:nvPr/>
              </p:nvGrpSpPr>
              <p:grpSpPr bwMode="auto">
                <a:xfrm>
                  <a:off x="803" y="3560"/>
                  <a:ext cx="49" cy="22"/>
                  <a:chOff x="803" y="3560"/>
                  <a:chExt cx="49" cy="22"/>
                </a:xfrm>
              </p:grpSpPr>
              <p:sp>
                <p:nvSpPr>
                  <p:cNvPr id="417359" name="Freeform 181"/>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60" name="Freeform 182"/>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61" name="Freeform 183"/>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11" name="Group 184"/>
                <p:cNvGrpSpPr>
                  <a:grpSpLocks/>
                </p:cNvGrpSpPr>
                <p:nvPr/>
              </p:nvGrpSpPr>
              <p:grpSpPr bwMode="auto">
                <a:xfrm>
                  <a:off x="815" y="3572"/>
                  <a:ext cx="50" cy="23"/>
                  <a:chOff x="815" y="3572"/>
                  <a:chExt cx="50" cy="23"/>
                </a:xfrm>
              </p:grpSpPr>
              <p:sp>
                <p:nvSpPr>
                  <p:cNvPr id="417356" name="Freeform 185"/>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57" name="Freeform 186"/>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58" name="Freeform 187"/>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12" name="Group 188"/>
                <p:cNvGrpSpPr>
                  <a:grpSpLocks/>
                </p:cNvGrpSpPr>
                <p:nvPr/>
              </p:nvGrpSpPr>
              <p:grpSpPr bwMode="auto">
                <a:xfrm>
                  <a:off x="828" y="3585"/>
                  <a:ext cx="49" cy="23"/>
                  <a:chOff x="828" y="3585"/>
                  <a:chExt cx="49" cy="23"/>
                </a:xfrm>
              </p:grpSpPr>
              <p:sp>
                <p:nvSpPr>
                  <p:cNvPr id="417353" name="Freeform 189"/>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54" name="Freeform 190"/>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55" name="Freeform 191"/>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13" name="Group 192"/>
                <p:cNvGrpSpPr>
                  <a:grpSpLocks/>
                </p:cNvGrpSpPr>
                <p:nvPr/>
              </p:nvGrpSpPr>
              <p:grpSpPr bwMode="auto">
                <a:xfrm>
                  <a:off x="840" y="3600"/>
                  <a:ext cx="100" cy="73"/>
                  <a:chOff x="840" y="3600"/>
                  <a:chExt cx="100" cy="73"/>
                </a:xfrm>
              </p:grpSpPr>
              <p:grpSp>
                <p:nvGrpSpPr>
                  <p:cNvPr id="417333" name="Group 193"/>
                  <p:cNvGrpSpPr>
                    <a:grpSpLocks/>
                  </p:cNvGrpSpPr>
                  <p:nvPr/>
                </p:nvGrpSpPr>
                <p:grpSpPr bwMode="auto">
                  <a:xfrm>
                    <a:off x="840" y="3600"/>
                    <a:ext cx="49" cy="23"/>
                    <a:chOff x="840" y="3600"/>
                    <a:chExt cx="49" cy="23"/>
                  </a:xfrm>
                </p:grpSpPr>
                <p:sp>
                  <p:nvSpPr>
                    <p:cNvPr id="417350" name="Freeform 194"/>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51" name="Freeform 195"/>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52" name="Freeform 196"/>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34" name="Group 197"/>
                  <p:cNvGrpSpPr>
                    <a:grpSpLocks/>
                  </p:cNvGrpSpPr>
                  <p:nvPr/>
                </p:nvGrpSpPr>
                <p:grpSpPr bwMode="auto">
                  <a:xfrm>
                    <a:off x="853" y="3612"/>
                    <a:ext cx="48" cy="23"/>
                    <a:chOff x="853" y="3612"/>
                    <a:chExt cx="48" cy="23"/>
                  </a:xfrm>
                </p:grpSpPr>
                <p:sp>
                  <p:nvSpPr>
                    <p:cNvPr id="417347" name="Freeform 198"/>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48" name="Freeform 199"/>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49" name="Freeform 200"/>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35" name="Group 201"/>
                  <p:cNvGrpSpPr>
                    <a:grpSpLocks/>
                  </p:cNvGrpSpPr>
                  <p:nvPr/>
                </p:nvGrpSpPr>
                <p:grpSpPr bwMode="auto">
                  <a:xfrm>
                    <a:off x="865" y="3625"/>
                    <a:ext cx="49" cy="23"/>
                    <a:chOff x="865" y="3625"/>
                    <a:chExt cx="49" cy="23"/>
                  </a:xfrm>
                </p:grpSpPr>
                <p:sp>
                  <p:nvSpPr>
                    <p:cNvPr id="417344" name="Freeform 202"/>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45" name="Freeform 203"/>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46" name="Freeform 204"/>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36" name="Group 205"/>
                  <p:cNvGrpSpPr>
                    <a:grpSpLocks/>
                  </p:cNvGrpSpPr>
                  <p:nvPr/>
                </p:nvGrpSpPr>
                <p:grpSpPr bwMode="auto">
                  <a:xfrm>
                    <a:off x="878" y="3638"/>
                    <a:ext cx="49" cy="22"/>
                    <a:chOff x="878" y="3638"/>
                    <a:chExt cx="49" cy="22"/>
                  </a:xfrm>
                </p:grpSpPr>
                <p:sp>
                  <p:nvSpPr>
                    <p:cNvPr id="417341" name="Freeform 206"/>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42" name="Freeform 207"/>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43" name="Freeform 208"/>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37" name="Group 209"/>
                  <p:cNvGrpSpPr>
                    <a:grpSpLocks/>
                  </p:cNvGrpSpPr>
                  <p:nvPr/>
                </p:nvGrpSpPr>
                <p:grpSpPr bwMode="auto">
                  <a:xfrm>
                    <a:off x="890" y="3651"/>
                    <a:ext cx="50" cy="22"/>
                    <a:chOff x="890" y="3651"/>
                    <a:chExt cx="50" cy="22"/>
                  </a:xfrm>
                </p:grpSpPr>
                <p:sp>
                  <p:nvSpPr>
                    <p:cNvPr id="417338" name="Freeform 210"/>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39" name="Freeform 211"/>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40" name="Freeform 212"/>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114" name="Group 213"/>
                <p:cNvGrpSpPr>
                  <a:grpSpLocks/>
                </p:cNvGrpSpPr>
                <p:nvPr/>
              </p:nvGrpSpPr>
              <p:grpSpPr bwMode="auto">
                <a:xfrm>
                  <a:off x="903" y="3665"/>
                  <a:ext cx="99" cy="74"/>
                  <a:chOff x="903" y="3665"/>
                  <a:chExt cx="99" cy="74"/>
                </a:xfrm>
              </p:grpSpPr>
              <p:grpSp>
                <p:nvGrpSpPr>
                  <p:cNvPr id="417313" name="Group 214"/>
                  <p:cNvGrpSpPr>
                    <a:grpSpLocks/>
                  </p:cNvGrpSpPr>
                  <p:nvPr/>
                </p:nvGrpSpPr>
                <p:grpSpPr bwMode="auto">
                  <a:xfrm>
                    <a:off x="903" y="3665"/>
                    <a:ext cx="49" cy="23"/>
                    <a:chOff x="903" y="3665"/>
                    <a:chExt cx="49" cy="23"/>
                  </a:xfrm>
                </p:grpSpPr>
                <p:sp>
                  <p:nvSpPr>
                    <p:cNvPr id="417330" name="Freeform 215"/>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31" name="Freeform 216"/>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32" name="Freeform 217"/>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14" name="Group 218"/>
                  <p:cNvGrpSpPr>
                    <a:grpSpLocks/>
                  </p:cNvGrpSpPr>
                  <p:nvPr/>
                </p:nvGrpSpPr>
                <p:grpSpPr bwMode="auto">
                  <a:xfrm>
                    <a:off x="914" y="3678"/>
                    <a:ext cx="49" cy="23"/>
                    <a:chOff x="914" y="3678"/>
                    <a:chExt cx="49" cy="23"/>
                  </a:xfrm>
                </p:grpSpPr>
                <p:sp>
                  <p:nvSpPr>
                    <p:cNvPr id="417327" name="Freeform 219"/>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28" name="Freeform 220"/>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29" name="Freeform 221"/>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15" name="Group 222"/>
                  <p:cNvGrpSpPr>
                    <a:grpSpLocks/>
                  </p:cNvGrpSpPr>
                  <p:nvPr/>
                </p:nvGrpSpPr>
                <p:grpSpPr bwMode="auto">
                  <a:xfrm>
                    <a:off x="928" y="3690"/>
                    <a:ext cx="48" cy="23"/>
                    <a:chOff x="928" y="3690"/>
                    <a:chExt cx="48" cy="23"/>
                  </a:xfrm>
                </p:grpSpPr>
                <p:sp>
                  <p:nvSpPr>
                    <p:cNvPr id="417324" name="Freeform 223"/>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25" name="Freeform 224"/>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26" name="Freeform 225"/>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16" name="Group 226"/>
                  <p:cNvGrpSpPr>
                    <a:grpSpLocks/>
                  </p:cNvGrpSpPr>
                  <p:nvPr/>
                </p:nvGrpSpPr>
                <p:grpSpPr bwMode="auto">
                  <a:xfrm>
                    <a:off x="940" y="3703"/>
                    <a:ext cx="49" cy="23"/>
                    <a:chOff x="940" y="3703"/>
                    <a:chExt cx="49" cy="23"/>
                  </a:xfrm>
                </p:grpSpPr>
                <p:sp>
                  <p:nvSpPr>
                    <p:cNvPr id="417321" name="Freeform 227"/>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22" name="Freeform 228"/>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23" name="Freeform 229"/>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317" name="Group 230"/>
                  <p:cNvGrpSpPr>
                    <a:grpSpLocks/>
                  </p:cNvGrpSpPr>
                  <p:nvPr/>
                </p:nvGrpSpPr>
                <p:grpSpPr bwMode="auto">
                  <a:xfrm>
                    <a:off x="953" y="3716"/>
                    <a:ext cx="49" cy="23"/>
                    <a:chOff x="953" y="3716"/>
                    <a:chExt cx="49" cy="23"/>
                  </a:xfrm>
                </p:grpSpPr>
                <p:sp>
                  <p:nvSpPr>
                    <p:cNvPr id="417318" name="Freeform 231"/>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19" name="Freeform 232"/>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20" name="Freeform 233"/>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115" name="Group 234"/>
                <p:cNvGrpSpPr>
                  <a:grpSpLocks/>
                </p:cNvGrpSpPr>
                <p:nvPr/>
              </p:nvGrpSpPr>
              <p:grpSpPr bwMode="auto">
                <a:xfrm>
                  <a:off x="963" y="3727"/>
                  <a:ext cx="49" cy="23"/>
                  <a:chOff x="963" y="3727"/>
                  <a:chExt cx="49" cy="23"/>
                </a:xfrm>
              </p:grpSpPr>
              <p:sp>
                <p:nvSpPr>
                  <p:cNvPr id="417310" name="Freeform 235"/>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11" name="Freeform 236"/>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12" name="Freeform 237"/>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16" name="Group 238"/>
                <p:cNvGrpSpPr>
                  <a:grpSpLocks/>
                </p:cNvGrpSpPr>
                <p:nvPr/>
              </p:nvGrpSpPr>
              <p:grpSpPr bwMode="auto">
                <a:xfrm>
                  <a:off x="976" y="3740"/>
                  <a:ext cx="50" cy="22"/>
                  <a:chOff x="976" y="3740"/>
                  <a:chExt cx="50" cy="22"/>
                </a:xfrm>
              </p:grpSpPr>
              <p:sp>
                <p:nvSpPr>
                  <p:cNvPr id="417307" name="Freeform 239"/>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08" name="Freeform 240"/>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09" name="Freeform 241"/>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17" name="Group 242"/>
                <p:cNvGrpSpPr>
                  <a:grpSpLocks/>
                </p:cNvGrpSpPr>
                <p:nvPr/>
              </p:nvGrpSpPr>
              <p:grpSpPr bwMode="auto">
                <a:xfrm>
                  <a:off x="761" y="3560"/>
                  <a:ext cx="50" cy="22"/>
                  <a:chOff x="761" y="3560"/>
                  <a:chExt cx="50" cy="22"/>
                </a:xfrm>
              </p:grpSpPr>
              <p:sp>
                <p:nvSpPr>
                  <p:cNvPr id="417304" name="Freeform 243"/>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05" name="Freeform 244"/>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06" name="Freeform 245"/>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18" name="Group 246"/>
                <p:cNvGrpSpPr>
                  <a:grpSpLocks/>
                </p:cNvGrpSpPr>
                <p:nvPr/>
              </p:nvGrpSpPr>
              <p:grpSpPr bwMode="auto">
                <a:xfrm>
                  <a:off x="774" y="3572"/>
                  <a:ext cx="49" cy="23"/>
                  <a:chOff x="774" y="3572"/>
                  <a:chExt cx="49" cy="23"/>
                </a:xfrm>
              </p:grpSpPr>
              <p:sp>
                <p:nvSpPr>
                  <p:cNvPr id="417301" name="Freeform 247"/>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02" name="Freeform 248"/>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03" name="Freeform 249"/>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19" name="Group 250"/>
                <p:cNvGrpSpPr>
                  <a:grpSpLocks/>
                </p:cNvGrpSpPr>
                <p:nvPr/>
              </p:nvGrpSpPr>
              <p:grpSpPr bwMode="auto">
                <a:xfrm>
                  <a:off x="787" y="3585"/>
                  <a:ext cx="49" cy="23"/>
                  <a:chOff x="787" y="3585"/>
                  <a:chExt cx="49" cy="23"/>
                </a:xfrm>
              </p:grpSpPr>
              <p:sp>
                <p:nvSpPr>
                  <p:cNvPr id="417298" name="Freeform 251"/>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99" name="Freeform 252"/>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300" name="Freeform 253"/>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20" name="Group 254"/>
                <p:cNvGrpSpPr>
                  <a:grpSpLocks/>
                </p:cNvGrpSpPr>
                <p:nvPr/>
              </p:nvGrpSpPr>
              <p:grpSpPr bwMode="auto">
                <a:xfrm>
                  <a:off x="799" y="3600"/>
                  <a:ext cx="99" cy="73"/>
                  <a:chOff x="799" y="3600"/>
                  <a:chExt cx="99" cy="73"/>
                </a:xfrm>
              </p:grpSpPr>
              <p:grpSp>
                <p:nvGrpSpPr>
                  <p:cNvPr id="417278" name="Group 255"/>
                  <p:cNvGrpSpPr>
                    <a:grpSpLocks/>
                  </p:cNvGrpSpPr>
                  <p:nvPr/>
                </p:nvGrpSpPr>
                <p:grpSpPr bwMode="auto">
                  <a:xfrm>
                    <a:off x="799" y="3600"/>
                    <a:ext cx="48" cy="23"/>
                    <a:chOff x="799" y="3600"/>
                    <a:chExt cx="48" cy="23"/>
                  </a:xfrm>
                </p:grpSpPr>
                <p:sp>
                  <p:nvSpPr>
                    <p:cNvPr id="417295" name="Freeform 256"/>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96" name="Freeform 257"/>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97" name="Freeform 258"/>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79" name="Group 259"/>
                  <p:cNvGrpSpPr>
                    <a:grpSpLocks/>
                  </p:cNvGrpSpPr>
                  <p:nvPr/>
                </p:nvGrpSpPr>
                <p:grpSpPr bwMode="auto">
                  <a:xfrm>
                    <a:off x="811" y="3612"/>
                    <a:ext cx="48" cy="23"/>
                    <a:chOff x="811" y="3612"/>
                    <a:chExt cx="48" cy="23"/>
                  </a:xfrm>
                </p:grpSpPr>
                <p:sp>
                  <p:nvSpPr>
                    <p:cNvPr id="417292" name="Freeform 260"/>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93" name="Freeform 261"/>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94" name="Freeform 262"/>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80" name="Group 263"/>
                  <p:cNvGrpSpPr>
                    <a:grpSpLocks/>
                  </p:cNvGrpSpPr>
                  <p:nvPr/>
                </p:nvGrpSpPr>
                <p:grpSpPr bwMode="auto">
                  <a:xfrm>
                    <a:off x="823" y="3625"/>
                    <a:ext cx="49" cy="23"/>
                    <a:chOff x="823" y="3625"/>
                    <a:chExt cx="49" cy="23"/>
                  </a:xfrm>
                </p:grpSpPr>
                <p:sp>
                  <p:nvSpPr>
                    <p:cNvPr id="417289" name="Freeform 264"/>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90" name="Freeform 265"/>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91" name="Freeform 266"/>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81" name="Group 267"/>
                  <p:cNvGrpSpPr>
                    <a:grpSpLocks/>
                  </p:cNvGrpSpPr>
                  <p:nvPr/>
                </p:nvGrpSpPr>
                <p:grpSpPr bwMode="auto">
                  <a:xfrm>
                    <a:off x="836" y="3638"/>
                    <a:ext cx="50" cy="22"/>
                    <a:chOff x="836" y="3638"/>
                    <a:chExt cx="50" cy="22"/>
                  </a:xfrm>
                </p:grpSpPr>
                <p:sp>
                  <p:nvSpPr>
                    <p:cNvPr id="417286" name="Freeform 268"/>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87" name="Freeform 269"/>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88" name="Freeform 270"/>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82" name="Group 271"/>
                  <p:cNvGrpSpPr>
                    <a:grpSpLocks/>
                  </p:cNvGrpSpPr>
                  <p:nvPr/>
                </p:nvGrpSpPr>
                <p:grpSpPr bwMode="auto">
                  <a:xfrm>
                    <a:off x="849" y="3651"/>
                    <a:ext cx="49" cy="22"/>
                    <a:chOff x="849" y="3651"/>
                    <a:chExt cx="49" cy="22"/>
                  </a:xfrm>
                </p:grpSpPr>
                <p:sp>
                  <p:nvSpPr>
                    <p:cNvPr id="417283" name="Freeform 272"/>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84" name="Freeform 273"/>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85" name="Freeform 274"/>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121" name="Group 275"/>
                <p:cNvGrpSpPr>
                  <a:grpSpLocks/>
                </p:cNvGrpSpPr>
                <p:nvPr/>
              </p:nvGrpSpPr>
              <p:grpSpPr bwMode="auto">
                <a:xfrm>
                  <a:off x="861" y="3665"/>
                  <a:ext cx="99" cy="74"/>
                  <a:chOff x="861" y="3665"/>
                  <a:chExt cx="99" cy="74"/>
                </a:xfrm>
              </p:grpSpPr>
              <p:grpSp>
                <p:nvGrpSpPr>
                  <p:cNvPr id="417258" name="Group 276"/>
                  <p:cNvGrpSpPr>
                    <a:grpSpLocks/>
                  </p:cNvGrpSpPr>
                  <p:nvPr/>
                </p:nvGrpSpPr>
                <p:grpSpPr bwMode="auto">
                  <a:xfrm>
                    <a:off x="861" y="3665"/>
                    <a:ext cx="50" cy="23"/>
                    <a:chOff x="861" y="3665"/>
                    <a:chExt cx="50" cy="23"/>
                  </a:xfrm>
                </p:grpSpPr>
                <p:sp>
                  <p:nvSpPr>
                    <p:cNvPr id="417275" name="Freeform 277"/>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76" name="Freeform 278"/>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77" name="Freeform 279"/>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59" name="Group 280"/>
                  <p:cNvGrpSpPr>
                    <a:grpSpLocks/>
                  </p:cNvGrpSpPr>
                  <p:nvPr/>
                </p:nvGrpSpPr>
                <p:grpSpPr bwMode="auto">
                  <a:xfrm>
                    <a:off x="873" y="3678"/>
                    <a:ext cx="49" cy="23"/>
                    <a:chOff x="873" y="3678"/>
                    <a:chExt cx="49" cy="23"/>
                  </a:xfrm>
                </p:grpSpPr>
                <p:sp>
                  <p:nvSpPr>
                    <p:cNvPr id="417272" name="Freeform 281"/>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73" name="Freeform 282"/>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74" name="Freeform 283"/>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60" name="Group 284"/>
                  <p:cNvGrpSpPr>
                    <a:grpSpLocks/>
                  </p:cNvGrpSpPr>
                  <p:nvPr/>
                </p:nvGrpSpPr>
                <p:grpSpPr bwMode="auto">
                  <a:xfrm>
                    <a:off x="886" y="3690"/>
                    <a:ext cx="49" cy="23"/>
                    <a:chOff x="886" y="3690"/>
                    <a:chExt cx="49" cy="23"/>
                  </a:xfrm>
                </p:grpSpPr>
                <p:sp>
                  <p:nvSpPr>
                    <p:cNvPr id="417269" name="Freeform 285"/>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70" name="Freeform 286"/>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71" name="Freeform 287"/>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61" name="Group 288"/>
                  <p:cNvGrpSpPr>
                    <a:grpSpLocks/>
                  </p:cNvGrpSpPr>
                  <p:nvPr/>
                </p:nvGrpSpPr>
                <p:grpSpPr bwMode="auto">
                  <a:xfrm>
                    <a:off x="899" y="3703"/>
                    <a:ext cx="48" cy="23"/>
                    <a:chOff x="899" y="3703"/>
                    <a:chExt cx="48" cy="23"/>
                  </a:xfrm>
                </p:grpSpPr>
                <p:sp>
                  <p:nvSpPr>
                    <p:cNvPr id="417266" name="Freeform 289"/>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67" name="Freeform 290"/>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68" name="Freeform 291"/>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62" name="Group 292"/>
                  <p:cNvGrpSpPr>
                    <a:grpSpLocks/>
                  </p:cNvGrpSpPr>
                  <p:nvPr/>
                </p:nvGrpSpPr>
                <p:grpSpPr bwMode="auto">
                  <a:xfrm>
                    <a:off x="912" y="3716"/>
                    <a:ext cx="48" cy="23"/>
                    <a:chOff x="912" y="3716"/>
                    <a:chExt cx="48" cy="23"/>
                  </a:xfrm>
                </p:grpSpPr>
                <p:sp>
                  <p:nvSpPr>
                    <p:cNvPr id="417263" name="Freeform 293"/>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64" name="Freeform 294"/>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65" name="Freeform 295"/>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122" name="Group 296"/>
                <p:cNvGrpSpPr>
                  <a:grpSpLocks/>
                </p:cNvGrpSpPr>
                <p:nvPr/>
              </p:nvGrpSpPr>
              <p:grpSpPr bwMode="auto">
                <a:xfrm>
                  <a:off x="922" y="3727"/>
                  <a:ext cx="49" cy="23"/>
                  <a:chOff x="922" y="3727"/>
                  <a:chExt cx="49" cy="23"/>
                </a:xfrm>
              </p:grpSpPr>
              <p:sp>
                <p:nvSpPr>
                  <p:cNvPr id="417255" name="Freeform 297"/>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56" name="Freeform 298"/>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57" name="Freeform 299"/>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23" name="Group 300"/>
                <p:cNvGrpSpPr>
                  <a:grpSpLocks/>
                </p:cNvGrpSpPr>
                <p:nvPr/>
              </p:nvGrpSpPr>
              <p:grpSpPr bwMode="auto">
                <a:xfrm>
                  <a:off x="895" y="3526"/>
                  <a:ext cx="44" cy="23"/>
                  <a:chOff x="895" y="3526"/>
                  <a:chExt cx="44" cy="23"/>
                </a:xfrm>
              </p:grpSpPr>
              <p:sp>
                <p:nvSpPr>
                  <p:cNvPr id="417252" name="Freeform 301"/>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53" name="Freeform 302"/>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54" name="Freeform 303"/>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24" name="Group 304"/>
                <p:cNvGrpSpPr>
                  <a:grpSpLocks/>
                </p:cNvGrpSpPr>
                <p:nvPr/>
              </p:nvGrpSpPr>
              <p:grpSpPr bwMode="auto">
                <a:xfrm>
                  <a:off x="907" y="3540"/>
                  <a:ext cx="45" cy="22"/>
                  <a:chOff x="907" y="3540"/>
                  <a:chExt cx="45" cy="22"/>
                </a:xfrm>
              </p:grpSpPr>
              <p:sp>
                <p:nvSpPr>
                  <p:cNvPr id="417249" name="Freeform 305"/>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50" name="Freeform 306"/>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51" name="Freeform 307"/>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25" name="Group 308"/>
                <p:cNvGrpSpPr>
                  <a:grpSpLocks/>
                </p:cNvGrpSpPr>
                <p:nvPr/>
              </p:nvGrpSpPr>
              <p:grpSpPr bwMode="auto">
                <a:xfrm>
                  <a:off x="920" y="3553"/>
                  <a:ext cx="45" cy="23"/>
                  <a:chOff x="920" y="3553"/>
                  <a:chExt cx="45" cy="23"/>
                </a:xfrm>
              </p:grpSpPr>
              <p:sp>
                <p:nvSpPr>
                  <p:cNvPr id="417246" name="Freeform 309"/>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47" name="Freeform 310"/>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48" name="Freeform 311"/>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26" name="Group 312"/>
                <p:cNvGrpSpPr>
                  <a:grpSpLocks/>
                </p:cNvGrpSpPr>
                <p:nvPr/>
              </p:nvGrpSpPr>
              <p:grpSpPr bwMode="auto">
                <a:xfrm>
                  <a:off x="934" y="3566"/>
                  <a:ext cx="44" cy="23"/>
                  <a:chOff x="934" y="3566"/>
                  <a:chExt cx="44" cy="23"/>
                </a:xfrm>
              </p:grpSpPr>
              <p:sp>
                <p:nvSpPr>
                  <p:cNvPr id="417243" name="Freeform 313"/>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44" name="Freeform 314"/>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45" name="Freeform 315"/>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27" name="Group 316"/>
                <p:cNvGrpSpPr>
                  <a:grpSpLocks/>
                </p:cNvGrpSpPr>
                <p:nvPr/>
              </p:nvGrpSpPr>
              <p:grpSpPr bwMode="auto">
                <a:xfrm>
                  <a:off x="949" y="3579"/>
                  <a:ext cx="83" cy="63"/>
                  <a:chOff x="949" y="3579"/>
                  <a:chExt cx="83" cy="63"/>
                </a:xfrm>
              </p:grpSpPr>
              <p:grpSp>
                <p:nvGrpSpPr>
                  <p:cNvPr id="417227" name="Group 317"/>
                  <p:cNvGrpSpPr>
                    <a:grpSpLocks/>
                  </p:cNvGrpSpPr>
                  <p:nvPr/>
                </p:nvGrpSpPr>
                <p:grpSpPr bwMode="auto">
                  <a:xfrm>
                    <a:off x="949" y="3579"/>
                    <a:ext cx="44" cy="23"/>
                    <a:chOff x="949" y="3579"/>
                    <a:chExt cx="44" cy="23"/>
                  </a:xfrm>
                </p:grpSpPr>
                <p:sp>
                  <p:nvSpPr>
                    <p:cNvPr id="417240" name="Freeform 318"/>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41" name="Freeform 319"/>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42" name="Freeform 320"/>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28" name="Group 321"/>
                  <p:cNvGrpSpPr>
                    <a:grpSpLocks/>
                  </p:cNvGrpSpPr>
                  <p:nvPr/>
                </p:nvGrpSpPr>
                <p:grpSpPr bwMode="auto">
                  <a:xfrm>
                    <a:off x="961" y="3592"/>
                    <a:ext cx="45" cy="23"/>
                    <a:chOff x="961" y="3592"/>
                    <a:chExt cx="45" cy="23"/>
                  </a:xfrm>
                </p:grpSpPr>
                <p:sp>
                  <p:nvSpPr>
                    <p:cNvPr id="417237" name="Freeform 322"/>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38" name="Freeform 323"/>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39" name="Freeform 324"/>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29" name="Group 325"/>
                  <p:cNvGrpSpPr>
                    <a:grpSpLocks/>
                  </p:cNvGrpSpPr>
                  <p:nvPr/>
                </p:nvGrpSpPr>
                <p:grpSpPr bwMode="auto">
                  <a:xfrm>
                    <a:off x="974" y="3606"/>
                    <a:ext cx="44" cy="23"/>
                    <a:chOff x="974" y="3606"/>
                    <a:chExt cx="44" cy="23"/>
                  </a:xfrm>
                </p:grpSpPr>
                <p:sp>
                  <p:nvSpPr>
                    <p:cNvPr id="417234" name="Freeform 326"/>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35" name="Freeform 327"/>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36" name="Freeform 328"/>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30" name="Group 329"/>
                  <p:cNvGrpSpPr>
                    <a:grpSpLocks/>
                  </p:cNvGrpSpPr>
                  <p:nvPr/>
                </p:nvGrpSpPr>
                <p:grpSpPr bwMode="auto">
                  <a:xfrm>
                    <a:off x="987" y="3619"/>
                    <a:ext cx="45" cy="23"/>
                    <a:chOff x="987" y="3619"/>
                    <a:chExt cx="45" cy="23"/>
                  </a:xfrm>
                </p:grpSpPr>
                <p:sp>
                  <p:nvSpPr>
                    <p:cNvPr id="417231" name="Freeform 330"/>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32" name="Freeform 331"/>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33" name="Freeform 332"/>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128" name="Group 333"/>
                <p:cNvGrpSpPr>
                  <a:grpSpLocks/>
                </p:cNvGrpSpPr>
                <p:nvPr/>
              </p:nvGrpSpPr>
              <p:grpSpPr bwMode="auto">
                <a:xfrm>
                  <a:off x="1002" y="3632"/>
                  <a:ext cx="83" cy="63"/>
                  <a:chOff x="1002" y="3632"/>
                  <a:chExt cx="83" cy="63"/>
                </a:xfrm>
              </p:grpSpPr>
              <p:grpSp>
                <p:nvGrpSpPr>
                  <p:cNvPr id="417211" name="Group 334"/>
                  <p:cNvGrpSpPr>
                    <a:grpSpLocks/>
                  </p:cNvGrpSpPr>
                  <p:nvPr/>
                </p:nvGrpSpPr>
                <p:grpSpPr bwMode="auto">
                  <a:xfrm>
                    <a:off x="1002" y="3632"/>
                    <a:ext cx="44" cy="22"/>
                    <a:chOff x="1002" y="3632"/>
                    <a:chExt cx="44" cy="22"/>
                  </a:xfrm>
                </p:grpSpPr>
                <p:sp>
                  <p:nvSpPr>
                    <p:cNvPr id="417224" name="Freeform 335"/>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25" name="Freeform 336"/>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26" name="Freeform 337"/>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12" name="Group 338"/>
                  <p:cNvGrpSpPr>
                    <a:grpSpLocks/>
                  </p:cNvGrpSpPr>
                  <p:nvPr/>
                </p:nvGrpSpPr>
                <p:grpSpPr bwMode="auto">
                  <a:xfrm>
                    <a:off x="1014" y="3645"/>
                    <a:ext cx="44" cy="23"/>
                    <a:chOff x="1014" y="3645"/>
                    <a:chExt cx="44" cy="23"/>
                  </a:xfrm>
                </p:grpSpPr>
                <p:sp>
                  <p:nvSpPr>
                    <p:cNvPr id="417221" name="Freeform 339"/>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22" name="Freeform 340"/>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23" name="Freeform 341"/>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13" name="Group 342"/>
                  <p:cNvGrpSpPr>
                    <a:grpSpLocks/>
                  </p:cNvGrpSpPr>
                  <p:nvPr/>
                </p:nvGrpSpPr>
                <p:grpSpPr bwMode="auto">
                  <a:xfrm>
                    <a:off x="1027" y="3659"/>
                    <a:ext cx="45" cy="23"/>
                    <a:chOff x="1027" y="3659"/>
                    <a:chExt cx="45" cy="23"/>
                  </a:xfrm>
                </p:grpSpPr>
                <p:sp>
                  <p:nvSpPr>
                    <p:cNvPr id="417218" name="Freeform 343"/>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19" name="Freeform 344"/>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20" name="Freeform 345"/>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214" name="Group 346"/>
                  <p:cNvGrpSpPr>
                    <a:grpSpLocks/>
                  </p:cNvGrpSpPr>
                  <p:nvPr/>
                </p:nvGrpSpPr>
                <p:grpSpPr bwMode="auto">
                  <a:xfrm>
                    <a:off x="1040" y="3672"/>
                    <a:ext cx="45" cy="23"/>
                    <a:chOff x="1040" y="3672"/>
                    <a:chExt cx="45" cy="23"/>
                  </a:xfrm>
                </p:grpSpPr>
                <p:sp>
                  <p:nvSpPr>
                    <p:cNvPr id="417215" name="Freeform 347"/>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16" name="Freeform 348"/>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17" name="Freeform 349"/>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7129" name="Group 350"/>
                <p:cNvGrpSpPr>
                  <a:grpSpLocks/>
                </p:cNvGrpSpPr>
                <p:nvPr/>
              </p:nvGrpSpPr>
              <p:grpSpPr bwMode="auto">
                <a:xfrm>
                  <a:off x="1054" y="3685"/>
                  <a:ext cx="45" cy="23"/>
                  <a:chOff x="1054" y="3685"/>
                  <a:chExt cx="45" cy="23"/>
                </a:xfrm>
              </p:grpSpPr>
              <p:sp>
                <p:nvSpPr>
                  <p:cNvPr id="417208" name="Freeform 351"/>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09" name="Freeform 352"/>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10" name="Freeform 353"/>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30" name="Group 354"/>
                <p:cNvGrpSpPr>
                  <a:grpSpLocks/>
                </p:cNvGrpSpPr>
                <p:nvPr/>
              </p:nvGrpSpPr>
              <p:grpSpPr bwMode="auto">
                <a:xfrm>
                  <a:off x="1067" y="3698"/>
                  <a:ext cx="45" cy="23"/>
                  <a:chOff x="1067" y="3698"/>
                  <a:chExt cx="45" cy="23"/>
                </a:xfrm>
              </p:grpSpPr>
              <p:sp>
                <p:nvSpPr>
                  <p:cNvPr id="417205" name="Freeform 355"/>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06" name="Freeform 356"/>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07" name="Freeform 357"/>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31" name="Group 358"/>
                <p:cNvGrpSpPr>
                  <a:grpSpLocks/>
                </p:cNvGrpSpPr>
                <p:nvPr/>
              </p:nvGrpSpPr>
              <p:grpSpPr bwMode="auto">
                <a:xfrm>
                  <a:off x="1079" y="3712"/>
                  <a:ext cx="44" cy="23"/>
                  <a:chOff x="1079" y="3712"/>
                  <a:chExt cx="44" cy="23"/>
                </a:xfrm>
              </p:grpSpPr>
              <p:sp>
                <p:nvSpPr>
                  <p:cNvPr id="417202" name="Freeform 359"/>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03" name="Freeform 360"/>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04" name="Freeform 361"/>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32" name="Group 362"/>
                <p:cNvGrpSpPr>
                  <a:grpSpLocks/>
                </p:cNvGrpSpPr>
                <p:nvPr/>
              </p:nvGrpSpPr>
              <p:grpSpPr bwMode="auto">
                <a:xfrm>
                  <a:off x="1093" y="3725"/>
                  <a:ext cx="45" cy="23"/>
                  <a:chOff x="1093" y="3725"/>
                  <a:chExt cx="45" cy="23"/>
                </a:xfrm>
              </p:grpSpPr>
              <p:sp>
                <p:nvSpPr>
                  <p:cNvPr id="417199" name="Freeform 363"/>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00" name="Freeform 364"/>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201" name="Freeform 365"/>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33" name="Group 366"/>
                <p:cNvGrpSpPr>
                  <a:grpSpLocks/>
                </p:cNvGrpSpPr>
                <p:nvPr/>
              </p:nvGrpSpPr>
              <p:grpSpPr bwMode="auto">
                <a:xfrm>
                  <a:off x="1108" y="3739"/>
                  <a:ext cx="44" cy="23"/>
                  <a:chOff x="1108" y="3739"/>
                  <a:chExt cx="44" cy="23"/>
                </a:xfrm>
              </p:grpSpPr>
              <p:sp>
                <p:nvSpPr>
                  <p:cNvPr id="417196" name="Freeform 367"/>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97" name="Freeform 368"/>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98" name="Freeform 369"/>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34" name="Group 370"/>
                <p:cNvGrpSpPr>
                  <a:grpSpLocks/>
                </p:cNvGrpSpPr>
                <p:nvPr/>
              </p:nvGrpSpPr>
              <p:grpSpPr bwMode="auto">
                <a:xfrm>
                  <a:off x="1121" y="3753"/>
                  <a:ext cx="45" cy="23"/>
                  <a:chOff x="1121" y="3753"/>
                  <a:chExt cx="45" cy="23"/>
                </a:xfrm>
              </p:grpSpPr>
              <p:sp>
                <p:nvSpPr>
                  <p:cNvPr id="417193" name="Freeform 371"/>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94" name="Freeform 372"/>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95" name="Freeform 373"/>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35" name="Group 374"/>
                <p:cNvGrpSpPr>
                  <a:grpSpLocks/>
                </p:cNvGrpSpPr>
                <p:nvPr/>
              </p:nvGrpSpPr>
              <p:grpSpPr bwMode="auto">
                <a:xfrm>
                  <a:off x="1133" y="3767"/>
                  <a:ext cx="44" cy="23"/>
                  <a:chOff x="1133" y="3767"/>
                  <a:chExt cx="44" cy="23"/>
                </a:xfrm>
              </p:grpSpPr>
              <p:sp>
                <p:nvSpPr>
                  <p:cNvPr id="417190" name="Freeform 375"/>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91" name="Freeform 376"/>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92" name="Freeform 377"/>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7136" name="Freeform 378"/>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37" name="Freeform 379"/>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38" name="Freeform 380"/>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39" name="Freeform 381"/>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40" name="Freeform 382"/>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41" name="Freeform 383"/>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42" name="Freeform 384"/>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43" name="Freeform 385"/>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44" name="Freeform 386"/>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45" name="Freeform 387"/>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46" name="Freeform 388"/>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7147" name="Group 389"/>
                <p:cNvGrpSpPr>
                  <a:grpSpLocks/>
                </p:cNvGrpSpPr>
                <p:nvPr/>
              </p:nvGrpSpPr>
              <p:grpSpPr bwMode="auto">
                <a:xfrm>
                  <a:off x="700" y="3535"/>
                  <a:ext cx="49" cy="24"/>
                  <a:chOff x="700" y="3535"/>
                  <a:chExt cx="49" cy="24"/>
                </a:xfrm>
              </p:grpSpPr>
              <p:sp>
                <p:nvSpPr>
                  <p:cNvPr id="417187" name="Freeform 390"/>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88" name="Freeform 391"/>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89" name="Freeform 392"/>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48" name="Group 393"/>
                <p:cNvGrpSpPr>
                  <a:grpSpLocks/>
                </p:cNvGrpSpPr>
                <p:nvPr/>
              </p:nvGrpSpPr>
              <p:grpSpPr bwMode="auto">
                <a:xfrm>
                  <a:off x="714" y="3551"/>
                  <a:ext cx="49" cy="22"/>
                  <a:chOff x="714" y="3551"/>
                  <a:chExt cx="49" cy="22"/>
                </a:xfrm>
              </p:grpSpPr>
              <p:sp>
                <p:nvSpPr>
                  <p:cNvPr id="417184" name="Freeform 394"/>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85" name="Freeform 395"/>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86" name="Freeform 396"/>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49" name="Group 397"/>
                <p:cNvGrpSpPr>
                  <a:grpSpLocks/>
                </p:cNvGrpSpPr>
                <p:nvPr/>
              </p:nvGrpSpPr>
              <p:grpSpPr bwMode="auto">
                <a:xfrm>
                  <a:off x="728" y="3564"/>
                  <a:ext cx="48" cy="23"/>
                  <a:chOff x="728" y="3564"/>
                  <a:chExt cx="48" cy="23"/>
                </a:xfrm>
              </p:grpSpPr>
              <p:sp>
                <p:nvSpPr>
                  <p:cNvPr id="417181" name="Freeform 398"/>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82" name="Freeform 399"/>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83" name="Freeform 400"/>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50" name="Group 401"/>
                <p:cNvGrpSpPr>
                  <a:grpSpLocks/>
                </p:cNvGrpSpPr>
                <p:nvPr/>
              </p:nvGrpSpPr>
              <p:grpSpPr bwMode="auto">
                <a:xfrm>
                  <a:off x="742" y="3582"/>
                  <a:ext cx="49" cy="23"/>
                  <a:chOff x="742" y="3582"/>
                  <a:chExt cx="49" cy="23"/>
                </a:xfrm>
              </p:grpSpPr>
              <p:sp>
                <p:nvSpPr>
                  <p:cNvPr id="417178" name="Freeform 402"/>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79" name="Freeform 403"/>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80" name="Freeform 404"/>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51" name="Group 405"/>
                <p:cNvGrpSpPr>
                  <a:grpSpLocks/>
                </p:cNvGrpSpPr>
                <p:nvPr/>
              </p:nvGrpSpPr>
              <p:grpSpPr bwMode="auto">
                <a:xfrm>
                  <a:off x="752" y="3597"/>
                  <a:ext cx="133" cy="106"/>
                  <a:chOff x="752" y="3597"/>
                  <a:chExt cx="133" cy="106"/>
                </a:xfrm>
              </p:grpSpPr>
              <p:sp>
                <p:nvSpPr>
                  <p:cNvPr id="417175" name="Freeform 406"/>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76" name="Freeform 407"/>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77" name="Freeform 408"/>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52" name="Group 409"/>
                <p:cNvGrpSpPr>
                  <a:grpSpLocks/>
                </p:cNvGrpSpPr>
                <p:nvPr/>
              </p:nvGrpSpPr>
              <p:grpSpPr bwMode="auto">
                <a:xfrm>
                  <a:off x="844" y="3694"/>
                  <a:ext cx="48" cy="23"/>
                  <a:chOff x="844" y="3694"/>
                  <a:chExt cx="48" cy="23"/>
                </a:xfrm>
              </p:grpSpPr>
              <p:sp>
                <p:nvSpPr>
                  <p:cNvPr id="417172" name="Freeform 410"/>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73" name="Freeform 411"/>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74" name="Freeform 412"/>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53" name="Group 413"/>
                <p:cNvGrpSpPr>
                  <a:grpSpLocks/>
                </p:cNvGrpSpPr>
                <p:nvPr/>
              </p:nvGrpSpPr>
              <p:grpSpPr bwMode="auto">
                <a:xfrm>
                  <a:off x="857" y="3710"/>
                  <a:ext cx="49" cy="22"/>
                  <a:chOff x="857" y="3710"/>
                  <a:chExt cx="49" cy="22"/>
                </a:xfrm>
              </p:grpSpPr>
              <p:sp>
                <p:nvSpPr>
                  <p:cNvPr id="417169" name="Freeform 414"/>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70" name="Freeform 415"/>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71" name="Freeform 416"/>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54" name="Group 417"/>
                <p:cNvGrpSpPr>
                  <a:grpSpLocks/>
                </p:cNvGrpSpPr>
                <p:nvPr/>
              </p:nvGrpSpPr>
              <p:grpSpPr bwMode="auto">
                <a:xfrm>
                  <a:off x="1086" y="3766"/>
                  <a:ext cx="49" cy="23"/>
                  <a:chOff x="1086" y="3766"/>
                  <a:chExt cx="49" cy="23"/>
                </a:xfrm>
              </p:grpSpPr>
              <p:sp>
                <p:nvSpPr>
                  <p:cNvPr id="417166" name="Freeform 418"/>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67" name="Freeform 419"/>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68" name="Freeform 420"/>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55" name="Group 421"/>
                <p:cNvGrpSpPr>
                  <a:grpSpLocks/>
                </p:cNvGrpSpPr>
                <p:nvPr/>
              </p:nvGrpSpPr>
              <p:grpSpPr bwMode="auto">
                <a:xfrm>
                  <a:off x="934" y="3740"/>
                  <a:ext cx="48" cy="23"/>
                  <a:chOff x="934" y="3740"/>
                  <a:chExt cx="48" cy="23"/>
                </a:xfrm>
              </p:grpSpPr>
              <p:sp>
                <p:nvSpPr>
                  <p:cNvPr id="417163" name="Freeform 422"/>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64" name="Freeform 423"/>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65" name="Freeform 424"/>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156" name="Group 425"/>
                <p:cNvGrpSpPr>
                  <a:grpSpLocks/>
                </p:cNvGrpSpPr>
                <p:nvPr/>
              </p:nvGrpSpPr>
              <p:grpSpPr bwMode="auto">
                <a:xfrm>
                  <a:off x="943" y="3754"/>
                  <a:ext cx="49" cy="23"/>
                  <a:chOff x="943" y="3754"/>
                  <a:chExt cx="49" cy="23"/>
                </a:xfrm>
              </p:grpSpPr>
              <p:sp>
                <p:nvSpPr>
                  <p:cNvPr id="417160" name="Freeform 426"/>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61" name="Freeform 427"/>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62" name="Freeform 428"/>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7157" name="Freeform 429"/>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58" name="Freeform 430"/>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159" name="Freeform 431"/>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7054" name="Group 432"/>
              <p:cNvGrpSpPr>
                <a:grpSpLocks/>
              </p:cNvGrpSpPr>
              <p:nvPr/>
            </p:nvGrpSpPr>
            <p:grpSpPr bwMode="auto">
              <a:xfrm>
                <a:off x="920" y="3821"/>
                <a:ext cx="413" cy="50"/>
                <a:chOff x="920" y="3821"/>
                <a:chExt cx="413" cy="50"/>
              </a:xfrm>
            </p:grpSpPr>
            <p:sp>
              <p:nvSpPr>
                <p:cNvPr id="417075" name="Freeform 433"/>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b="1">
                    <a:solidFill>
                      <a:srgbClr val="000099"/>
                    </a:solidFill>
                  </a:endParaRPr>
                </a:p>
              </p:txBody>
            </p:sp>
            <p:sp>
              <p:nvSpPr>
                <p:cNvPr id="417076" name="Freeform 434"/>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77" name="Rectangle 435"/>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solidFill>
                      <a:srgbClr val="000099"/>
                    </a:solidFill>
                  </a:endParaRPr>
                </a:p>
              </p:txBody>
            </p:sp>
            <p:sp>
              <p:nvSpPr>
                <p:cNvPr id="417078" name="Rectangle 436"/>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endParaRPr lang="zh-CN" altLang="en-US" b="1">
                    <a:solidFill>
                      <a:srgbClr val="000099"/>
                    </a:solidFill>
                  </a:endParaRPr>
                </a:p>
              </p:txBody>
            </p:sp>
          </p:grpSp>
          <p:grpSp>
            <p:nvGrpSpPr>
              <p:cNvPr id="417055" name="Group 437"/>
              <p:cNvGrpSpPr>
                <a:grpSpLocks/>
              </p:cNvGrpSpPr>
              <p:nvPr/>
            </p:nvGrpSpPr>
            <p:grpSpPr bwMode="auto">
              <a:xfrm>
                <a:off x="1227" y="3477"/>
                <a:ext cx="508" cy="321"/>
                <a:chOff x="1227" y="3477"/>
                <a:chExt cx="508" cy="321"/>
              </a:xfrm>
            </p:grpSpPr>
            <p:sp>
              <p:nvSpPr>
                <p:cNvPr id="417056" name="Freeform 438"/>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b="1">
                    <a:solidFill>
                      <a:srgbClr val="000099"/>
                    </a:solidFill>
                  </a:endParaRPr>
                </a:p>
              </p:txBody>
            </p:sp>
            <p:sp>
              <p:nvSpPr>
                <p:cNvPr id="417057" name="Freeform 439"/>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58" name="Freeform 440"/>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59" name="Line 441"/>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417060" name="Freeform 442"/>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1" name="Freeform 443"/>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2" name="Freeform 444"/>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3" name="Freeform 445"/>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4" name="Freeform 446"/>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5" name="Freeform 447"/>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6" name="Freeform 448"/>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7" name="Freeform 449"/>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8" name="Freeform 450"/>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69" name="Freeform 451"/>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7070" name="Oval 452"/>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71" name="Oval 453"/>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72" name="Freeform 454"/>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73" name="Oval 455"/>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74" name="Oval 456"/>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725" name="Group 457"/>
            <p:cNvGrpSpPr>
              <a:grpSpLocks/>
            </p:cNvGrpSpPr>
            <p:nvPr/>
          </p:nvGrpSpPr>
          <p:grpSpPr bwMode="auto">
            <a:xfrm>
              <a:off x="2612364" y="3140076"/>
              <a:ext cx="4134379" cy="2447925"/>
              <a:chOff x="1776" y="2768"/>
              <a:chExt cx="1824" cy="736"/>
            </a:xfrm>
          </p:grpSpPr>
          <p:grpSp>
            <p:nvGrpSpPr>
              <p:cNvPr id="417022" name="Group 458"/>
              <p:cNvGrpSpPr>
                <a:grpSpLocks/>
              </p:cNvGrpSpPr>
              <p:nvPr/>
            </p:nvGrpSpPr>
            <p:grpSpPr bwMode="auto">
              <a:xfrm>
                <a:off x="1787" y="2783"/>
                <a:ext cx="1813" cy="721"/>
                <a:chOff x="1787" y="2783"/>
                <a:chExt cx="1813" cy="721"/>
              </a:xfrm>
            </p:grpSpPr>
            <p:sp>
              <p:nvSpPr>
                <p:cNvPr id="417032" name="Oval 459"/>
                <p:cNvSpPr>
                  <a:spLocks noChangeArrowheads="1"/>
                </p:cNvSpPr>
                <p:nvPr/>
              </p:nvSpPr>
              <p:spPr bwMode="auto">
                <a:xfrm>
                  <a:off x="2413" y="2783"/>
                  <a:ext cx="780"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3" name="Oval 460"/>
                <p:cNvSpPr>
                  <a:spLocks noChangeArrowheads="1"/>
                </p:cNvSpPr>
                <p:nvPr/>
              </p:nvSpPr>
              <p:spPr bwMode="auto">
                <a:xfrm>
                  <a:off x="1974" y="2863"/>
                  <a:ext cx="593" cy="29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4" name="Oval 461"/>
                <p:cNvSpPr>
                  <a:spLocks noChangeArrowheads="1"/>
                </p:cNvSpPr>
                <p:nvPr/>
              </p:nvSpPr>
              <p:spPr bwMode="auto">
                <a:xfrm>
                  <a:off x="1787" y="3045"/>
                  <a:ext cx="396" cy="23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5" name="Oval 462"/>
                <p:cNvSpPr>
                  <a:spLocks noChangeArrowheads="1"/>
                </p:cNvSpPr>
                <p:nvPr/>
              </p:nvSpPr>
              <p:spPr bwMode="auto">
                <a:xfrm>
                  <a:off x="1908" y="3154"/>
                  <a:ext cx="604" cy="25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6" name="Oval 463"/>
                <p:cNvSpPr>
                  <a:spLocks noChangeArrowheads="1"/>
                </p:cNvSpPr>
                <p:nvPr/>
              </p:nvSpPr>
              <p:spPr bwMode="auto">
                <a:xfrm>
                  <a:off x="2347" y="3198"/>
                  <a:ext cx="912" cy="30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7" name="Oval 464"/>
                <p:cNvSpPr>
                  <a:spLocks noChangeArrowheads="1"/>
                </p:cNvSpPr>
                <p:nvPr/>
              </p:nvSpPr>
              <p:spPr bwMode="auto">
                <a:xfrm>
                  <a:off x="2941" y="2870"/>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8" name="Oval 465"/>
                <p:cNvSpPr>
                  <a:spLocks noChangeArrowheads="1"/>
                </p:cNvSpPr>
                <p:nvPr/>
              </p:nvSpPr>
              <p:spPr bwMode="auto">
                <a:xfrm>
                  <a:off x="3029" y="3023"/>
                  <a:ext cx="571" cy="22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9" name="Oval 466"/>
                <p:cNvSpPr>
                  <a:spLocks noChangeArrowheads="1"/>
                </p:cNvSpPr>
                <p:nvPr/>
              </p:nvSpPr>
              <p:spPr bwMode="auto">
                <a:xfrm>
                  <a:off x="2974" y="3074"/>
                  <a:ext cx="571"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40" name="Oval 467"/>
                <p:cNvSpPr>
                  <a:spLocks noChangeArrowheads="1"/>
                </p:cNvSpPr>
                <p:nvPr/>
              </p:nvSpPr>
              <p:spPr bwMode="auto">
                <a:xfrm>
                  <a:off x="2117" y="2957"/>
                  <a:ext cx="1175" cy="379"/>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7023" name="Oval 468"/>
              <p:cNvSpPr>
                <a:spLocks noChangeArrowheads="1"/>
              </p:cNvSpPr>
              <p:nvPr/>
            </p:nvSpPr>
            <p:spPr bwMode="auto">
              <a:xfrm>
                <a:off x="2402" y="2768"/>
                <a:ext cx="780" cy="291"/>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24" name="Oval 469"/>
              <p:cNvSpPr>
                <a:spLocks noChangeArrowheads="1"/>
              </p:cNvSpPr>
              <p:nvPr/>
            </p:nvSpPr>
            <p:spPr bwMode="auto">
              <a:xfrm>
                <a:off x="1963" y="2848"/>
                <a:ext cx="593" cy="292"/>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25" name="Oval 470"/>
              <p:cNvSpPr>
                <a:spLocks noChangeArrowheads="1"/>
              </p:cNvSpPr>
              <p:nvPr/>
            </p:nvSpPr>
            <p:spPr bwMode="auto">
              <a:xfrm>
                <a:off x="1776" y="3030"/>
                <a:ext cx="396" cy="234"/>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26" name="Oval 471"/>
              <p:cNvSpPr>
                <a:spLocks noChangeArrowheads="1"/>
              </p:cNvSpPr>
              <p:nvPr/>
            </p:nvSpPr>
            <p:spPr bwMode="auto">
              <a:xfrm>
                <a:off x="1897" y="3140"/>
                <a:ext cx="604" cy="255"/>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27" name="Oval 472"/>
              <p:cNvSpPr>
                <a:spLocks noChangeArrowheads="1"/>
              </p:cNvSpPr>
              <p:nvPr/>
            </p:nvSpPr>
            <p:spPr bwMode="auto">
              <a:xfrm>
                <a:off x="2336" y="3183"/>
                <a:ext cx="912" cy="30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28" name="Oval 473"/>
              <p:cNvSpPr>
                <a:spLocks noChangeArrowheads="1"/>
              </p:cNvSpPr>
              <p:nvPr/>
            </p:nvSpPr>
            <p:spPr bwMode="auto">
              <a:xfrm>
                <a:off x="2930" y="2855"/>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29" name="Oval 474"/>
              <p:cNvSpPr>
                <a:spLocks noChangeArrowheads="1"/>
              </p:cNvSpPr>
              <p:nvPr/>
            </p:nvSpPr>
            <p:spPr bwMode="auto">
              <a:xfrm>
                <a:off x="3018" y="3008"/>
                <a:ext cx="571" cy="226"/>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0" name="Oval 475"/>
              <p:cNvSpPr>
                <a:spLocks noChangeArrowheads="1"/>
              </p:cNvSpPr>
              <p:nvPr/>
            </p:nvSpPr>
            <p:spPr bwMode="auto">
              <a:xfrm>
                <a:off x="2963" y="3059"/>
                <a:ext cx="571"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31" name="Oval 476"/>
              <p:cNvSpPr>
                <a:spLocks noChangeArrowheads="1"/>
              </p:cNvSpPr>
              <p:nvPr/>
            </p:nvSpPr>
            <p:spPr bwMode="auto">
              <a:xfrm>
                <a:off x="2106" y="2943"/>
                <a:ext cx="1175" cy="379"/>
              </a:xfrm>
              <a:prstGeom prst="ellipse">
                <a:avLst/>
              </a:pr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4726" name="Text Box 477"/>
            <p:cNvSpPr txBox="1">
              <a:spLocks noChangeArrowheads="1"/>
            </p:cNvSpPr>
            <p:nvPr/>
          </p:nvSpPr>
          <p:spPr bwMode="auto">
            <a:xfrm>
              <a:off x="4224691" y="4024314"/>
              <a:ext cx="1333387" cy="6018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2800" b="1" dirty="0">
                  <a:solidFill>
                    <a:srgbClr val="000099"/>
                  </a:solidFill>
                  <a:latin typeface="Arial" charset="0"/>
                </a:rPr>
                <a:t>互联网</a:t>
              </a:r>
            </a:p>
          </p:txBody>
        </p:sp>
        <p:sp>
          <p:nvSpPr>
            <p:cNvPr id="414727" name="Line 479"/>
            <p:cNvSpPr>
              <a:spLocks noChangeShapeType="1"/>
            </p:cNvSpPr>
            <p:nvPr/>
          </p:nvSpPr>
          <p:spPr bwMode="auto">
            <a:xfrm>
              <a:off x="1363796" y="4076700"/>
              <a:ext cx="1248569" cy="28733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28" name="Line 480"/>
            <p:cNvSpPr>
              <a:spLocks noChangeShapeType="1"/>
            </p:cNvSpPr>
            <p:nvPr/>
          </p:nvSpPr>
          <p:spPr bwMode="auto">
            <a:xfrm rot="10800000">
              <a:off x="1207294" y="4221164"/>
              <a:ext cx="1327679" cy="287337"/>
            </a:xfrm>
            <a:prstGeom prst="line">
              <a:avLst/>
            </a:prstGeom>
            <a:noFill/>
            <a:ln w="28575">
              <a:solidFill>
                <a:srgbClr val="00A278"/>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graphicFrame>
          <p:nvGraphicFramePr>
            <p:cNvPr id="414729" name="Object 481">
              <a:hlinkClick r:id="" action="ppaction://ole?verb=0"/>
            </p:cNvPr>
            <p:cNvGraphicFramePr>
              <a:graphicFrameLocks/>
            </p:cNvGraphicFramePr>
            <p:nvPr>
              <p:extLst>
                <p:ext uri="{D42A27DB-BD31-4B8C-83A1-F6EECF244321}">
                  <p14:modId xmlns:p14="http://schemas.microsoft.com/office/powerpoint/2010/main" val="2283651585"/>
                </p:ext>
              </p:extLst>
            </p:nvPr>
          </p:nvGraphicFramePr>
          <p:xfrm>
            <a:off x="8072703" y="3932238"/>
            <a:ext cx="624285" cy="957262"/>
          </p:xfrm>
          <a:graphic>
            <a:graphicData uri="http://schemas.openxmlformats.org/presentationml/2006/ole">
              <mc:AlternateContent xmlns:mc="http://schemas.openxmlformats.org/markup-compatibility/2006">
                <mc:Choice xmlns:v="urn:schemas-microsoft-com:vml" Requires="v">
                  <p:oleObj spid="_x0000_s28675" name="Microsoft ClipArt Gallery" r:id="rId3" imgW="2735263" imgH="3825875" progId="MS_ClipArt_Gallery">
                    <p:embed/>
                  </p:oleObj>
                </mc:Choice>
                <mc:Fallback>
                  <p:oleObj name="Microsoft ClipArt Gallery" r:id="rId3" imgW="2735263" imgH="3825875" progId="MS_ClipArt_Gallery">
                    <p:embed/>
                    <p:pic>
                      <p:nvPicPr>
                        <p:cNvPr id="0" nam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72703" y="3932238"/>
                          <a:ext cx="624285" cy="957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4730" name="Text Box 482"/>
            <p:cNvSpPr txBox="1">
              <a:spLocks noChangeArrowheads="1"/>
            </p:cNvSpPr>
            <p:nvPr/>
          </p:nvSpPr>
          <p:spPr bwMode="auto">
            <a:xfrm>
              <a:off x="8619596" y="4311651"/>
              <a:ext cx="9541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2000" b="1">
                  <a:solidFill>
                    <a:srgbClr val="000099"/>
                  </a:solidFill>
                  <a:latin typeface="Arial" charset="0"/>
                </a:rPr>
                <a:t>服务器</a:t>
              </a:r>
            </a:p>
          </p:txBody>
        </p:sp>
        <p:grpSp>
          <p:nvGrpSpPr>
            <p:cNvPr id="414731" name="Group 483"/>
            <p:cNvGrpSpPr>
              <a:grpSpLocks/>
            </p:cNvGrpSpPr>
            <p:nvPr/>
          </p:nvGrpSpPr>
          <p:grpSpPr bwMode="auto">
            <a:xfrm>
              <a:off x="5420784" y="6308725"/>
              <a:ext cx="720593" cy="546100"/>
              <a:chOff x="624" y="2968"/>
              <a:chExt cx="1331" cy="920"/>
            </a:xfrm>
          </p:grpSpPr>
          <p:sp>
            <p:nvSpPr>
              <p:cNvPr id="416570" name="Freeform 484"/>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71" name="Freeform 485"/>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6572" name="Freeform 486"/>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6573" name="Freeform 487"/>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b="1">
                  <a:solidFill>
                    <a:srgbClr val="000099"/>
                  </a:solidFill>
                </a:endParaRPr>
              </a:p>
            </p:txBody>
          </p:sp>
          <p:sp>
            <p:nvSpPr>
              <p:cNvPr id="416574" name="Freeform 488"/>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b="1">
                  <a:solidFill>
                    <a:srgbClr val="000099"/>
                  </a:solidFill>
                </a:endParaRPr>
              </a:p>
            </p:txBody>
          </p:sp>
          <p:sp>
            <p:nvSpPr>
              <p:cNvPr id="416575" name="Freeform 489"/>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76" name="Freeform 490"/>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77" name="Freeform 491"/>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78" name="Freeform 492"/>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79" name="Freeform 493"/>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80" name="Freeform 494"/>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81" name="Freeform 495"/>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582" name="Group 496"/>
              <p:cNvGrpSpPr>
                <a:grpSpLocks/>
              </p:cNvGrpSpPr>
              <p:nvPr/>
            </p:nvGrpSpPr>
            <p:grpSpPr bwMode="auto">
              <a:xfrm>
                <a:off x="700" y="3526"/>
                <a:ext cx="515" cy="270"/>
                <a:chOff x="700" y="3526"/>
                <a:chExt cx="515" cy="270"/>
              </a:xfrm>
            </p:grpSpPr>
            <p:grpSp>
              <p:nvGrpSpPr>
                <p:cNvPr id="416608" name="Group 497"/>
                <p:cNvGrpSpPr>
                  <a:grpSpLocks/>
                </p:cNvGrpSpPr>
                <p:nvPr/>
              </p:nvGrpSpPr>
              <p:grpSpPr bwMode="auto">
                <a:xfrm>
                  <a:off x="737" y="3534"/>
                  <a:ext cx="49" cy="23"/>
                  <a:chOff x="737" y="3534"/>
                  <a:chExt cx="49" cy="23"/>
                </a:xfrm>
              </p:grpSpPr>
              <p:sp>
                <p:nvSpPr>
                  <p:cNvPr id="417019" name="Freeform 498"/>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20" name="Freeform 499"/>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21" name="Freeform 500"/>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09" name="Group 501"/>
                <p:cNvGrpSpPr>
                  <a:grpSpLocks/>
                </p:cNvGrpSpPr>
                <p:nvPr/>
              </p:nvGrpSpPr>
              <p:grpSpPr bwMode="auto">
                <a:xfrm>
                  <a:off x="748" y="3547"/>
                  <a:ext cx="50" cy="23"/>
                  <a:chOff x="748" y="3547"/>
                  <a:chExt cx="50" cy="23"/>
                </a:xfrm>
              </p:grpSpPr>
              <p:sp>
                <p:nvSpPr>
                  <p:cNvPr id="417016" name="Freeform 502"/>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17" name="Freeform 503"/>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18" name="Freeform 504"/>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610" name="Freeform 505"/>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11" name="Freeform 506"/>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12" name="Freeform 507"/>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13" name="Freeform 508"/>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614" name="Group 509"/>
                <p:cNvGrpSpPr>
                  <a:grpSpLocks/>
                </p:cNvGrpSpPr>
                <p:nvPr/>
              </p:nvGrpSpPr>
              <p:grpSpPr bwMode="auto">
                <a:xfrm>
                  <a:off x="872" y="3547"/>
                  <a:ext cx="50" cy="23"/>
                  <a:chOff x="872" y="3547"/>
                  <a:chExt cx="50" cy="23"/>
                </a:xfrm>
              </p:grpSpPr>
              <p:sp>
                <p:nvSpPr>
                  <p:cNvPr id="417013" name="Freeform 510"/>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14" name="Freeform 511"/>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15" name="Freeform 512"/>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15" name="Group 513"/>
                <p:cNvGrpSpPr>
                  <a:grpSpLocks/>
                </p:cNvGrpSpPr>
                <p:nvPr/>
              </p:nvGrpSpPr>
              <p:grpSpPr bwMode="auto">
                <a:xfrm>
                  <a:off x="885" y="3559"/>
                  <a:ext cx="50" cy="23"/>
                  <a:chOff x="885" y="3559"/>
                  <a:chExt cx="50" cy="23"/>
                </a:xfrm>
              </p:grpSpPr>
              <p:sp>
                <p:nvSpPr>
                  <p:cNvPr id="417010" name="Freeform 514"/>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11" name="Freeform 515"/>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12" name="Freeform 516"/>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16" name="Group 517"/>
                <p:cNvGrpSpPr>
                  <a:grpSpLocks/>
                </p:cNvGrpSpPr>
                <p:nvPr/>
              </p:nvGrpSpPr>
              <p:grpSpPr bwMode="auto">
                <a:xfrm>
                  <a:off x="898" y="3571"/>
                  <a:ext cx="49" cy="23"/>
                  <a:chOff x="898" y="3571"/>
                  <a:chExt cx="49" cy="23"/>
                </a:xfrm>
              </p:grpSpPr>
              <p:sp>
                <p:nvSpPr>
                  <p:cNvPr id="417007" name="Freeform 518"/>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08" name="Freeform 519"/>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09" name="Freeform 520"/>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17" name="Group 521"/>
                <p:cNvGrpSpPr>
                  <a:grpSpLocks/>
                </p:cNvGrpSpPr>
                <p:nvPr/>
              </p:nvGrpSpPr>
              <p:grpSpPr bwMode="auto">
                <a:xfrm>
                  <a:off x="911" y="3585"/>
                  <a:ext cx="49" cy="23"/>
                  <a:chOff x="911" y="3585"/>
                  <a:chExt cx="49" cy="23"/>
                </a:xfrm>
              </p:grpSpPr>
              <p:sp>
                <p:nvSpPr>
                  <p:cNvPr id="417004" name="Freeform 522"/>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05" name="Freeform 523"/>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06" name="Freeform 524"/>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18" name="Group 525"/>
                <p:cNvGrpSpPr>
                  <a:grpSpLocks/>
                </p:cNvGrpSpPr>
                <p:nvPr/>
              </p:nvGrpSpPr>
              <p:grpSpPr bwMode="auto">
                <a:xfrm>
                  <a:off x="923" y="3600"/>
                  <a:ext cx="99" cy="73"/>
                  <a:chOff x="923" y="3600"/>
                  <a:chExt cx="99" cy="73"/>
                </a:xfrm>
              </p:grpSpPr>
              <p:grpSp>
                <p:nvGrpSpPr>
                  <p:cNvPr id="416984" name="Group 526"/>
                  <p:cNvGrpSpPr>
                    <a:grpSpLocks/>
                  </p:cNvGrpSpPr>
                  <p:nvPr/>
                </p:nvGrpSpPr>
                <p:grpSpPr bwMode="auto">
                  <a:xfrm>
                    <a:off x="923" y="3600"/>
                    <a:ext cx="49" cy="23"/>
                    <a:chOff x="923" y="3600"/>
                    <a:chExt cx="49" cy="23"/>
                  </a:xfrm>
                </p:grpSpPr>
                <p:sp>
                  <p:nvSpPr>
                    <p:cNvPr id="417001" name="Freeform 527"/>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02" name="Freeform 528"/>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03" name="Freeform 529"/>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85" name="Group 530"/>
                  <p:cNvGrpSpPr>
                    <a:grpSpLocks/>
                  </p:cNvGrpSpPr>
                  <p:nvPr/>
                </p:nvGrpSpPr>
                <p:grpSpPr bwMode="auto">
                  <a:xfrm>
                    <a:off x="935" y="3612"/>
                    <a:ext cx="48" cy="23"/>
                    <a:chOff x="935" y="3612"/>
                    <a:chExt cx="48" cy="23"/>
                  </a:xfrm>
                </p:grpSpPr>
                <p:sp>
                  <p:nvSpPr>
                    <p:cNvPr id="416998" name="Freeform 531"/>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99" name="Freeform 532"/>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7000" name="Freeform 533"/>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86" name="Group 534"/>
                  <p:cNvGrpSpPr>
                    <a:grpSpLocks/>
                  </p:cNvGrpSpPr>
                  <p:nvPr/>
                </p:nvGrpSpPr>
                <p:grpSpPr bwMode="auto">
                  <a:xfrm>
                    <a:off x="947" y="3625"/>
                    <a:ext cx="50" cy="22"/>
                    <a:chOff x="947" y="3625"/>
                    <a:chExt cx="50" cy="22"/>
                  </a:xfrm>
                </p:grpSpPr>
                <p:sp>
                  <p:nvSpPr>
                    <p:cNvPr id="416995" name="Freeform 535"/>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96" name="Freeform 536"/>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97" name="Freeform 537"/>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87" name="Group 538"/>
                  <p:cNvGrpSpPr>
                    <a:grpSpLocks/>
                  </p:cNvGrpSpPr>
                  <p:nvPr/>
                </p:nvGrpSpPr>
                <p:grpSpPr bwMode="auto">
                  <a:xfrm>
                    <a:off x="960" y="3637"/>
                    <a:ext cx="50" cy="23"/>
                    <a:chOff x="960" y="3637"/>
                    <a:chExt cx="50" cy="23"/>
                  </a:xfrm>
                </p:grpSpPr>
                <p:sp>
                  <p:nvSpPr>
                    <p:cNvPr id="416992" name="Freeform 539"/>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93" name="Freeform 540"/>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94" name="Freeform 541"/>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88" name="Group 542"/>
                  <p:cNvGrpSpPr>
                    <a:grpSpLocks/>
                  </p:cNvGrpSpPr>
                  <p:nvPr/>
                </p:nvGrpSpPr>
                <p:grpSpPr bwMode="auto">
                  <a:xfrm>
                    <a:off x="973" y="3650"/>
                    <a:ext cx="49" cy="23"/>
                    <a:chOff x="973" y="3650"/>
                    <a:chExt cx="49" cy="23"/>
                  </a:xfrm>
                </p:grpSpPr>
                <p:sp>
                  <p:nvSpPr>
                    <p:cNvPr id="416989" name="Freeform 543"/>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90" name="Freeform 544"/>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91" name="Freeform 545"/>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19" name="Group 546"/>
                <p:cNvGrpSpPr>
                  <a:grpSpLocks/>
                </p:cNvGrpSpPr>
                <p:nvPr/>
              </p:nvGrpSpPr>
              <p:grpSpPr bwMode="auto">
                <a:xfrm>
                  <a:off x="985" y="3665"/>
                  <a:ext cx="100" cy="73"/>
                  <a:chOff x="985" y="3665"/>
                  <a:chExt cx="100" cy="73"/>
                </a:xfrm>
              </p:grpSpPr>
              <p:grpSp>
                <p:nvGrpSpPr>
                  <p:cNvPr id="416964" name="Group 547"/>
                  <p:cNvGrpSpPr>
                    <a:grpSpLocks/>
                  </p:cNvGrpSpPr>
                  <p:nvPr/>
                </p:nvGrpSpPr>
                <p:grpSpPr bwMode="auto">
                  <a:xfrm>
                    <a:off x="985" y="3665"/>
                    <a:ext cx="50" cy="23"/>
                    <a:chOff x="985" y="3665"/>
                    <a:chExt cx="50" cy="23"/>
                  </a:xfrm>
                </p:grpSpPr>
                <p:sp>
                  <p:nvSpPr>
                    <p:cNvPr id="416981" name="Freeform 548"/>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82" name="Freeform 549"/>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83" name="Freeform 550"/>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65" name="Group 551"/>
                  <p:cNvGrpSpPr>
                    <a:grpSpLocks/>
                  </p:cNvGrpSpPr>
                  <p:nvPr/>
                </p:nvGrpSpPr>
                <p:grpSpPr bwMode="auto">
                  <a:xfrm>
                    <a:off x="997" y="3677"/>
                    <a:ext cx="49" cy="23"/>
                    <a:chOff x="997" y="3677"/>
                    <a:chExt cx="49" cy="23"/>
                  </a:xfrm>
                </p:grpSpPr>
                <p:sp>
                  <p:nvSpPr>
                    <p:cNvPr id="416978" name="Freeform 552"/>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79" name="Freeform 553"/>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80" name="Freeform 554"/>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66" name="Group 555"/>
                  <p:cNvGrpSpPr>
                    <a:grpSpLocks/>
                  </p:cNvGrpSpPr>
                  <p:nvPr/>
                </p:nvGrpSpPr>
                <p:grpSpPr bwMode="auto">
                  <a:xfrm>
                    <a:off x="1010" y="3690"/>
                    <a:ext cx="48" cy="23"/>
                    <a:chOff x="1010" y="3690"/>
                    <a:chExt cx="48" cy="23"/>
                  </a:xfrm>
                </p:grpSpPr>
                <p:sp>
                  <p:nvSpPr>
                    <p:cNvPr id="416975" name="Freeform 556"/>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76" name="Freeform 557"/>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77" name="Freeform 558"/>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67" name="Group 559"/>
                  <p:cNvGrpSpPr>
                    <a:grpSpLocks/>
                  </p:cNvGrpSpPr>
                  <p:nvPr/>
                </p:nvGrpSpPr>
                <p:grpSpPr bwMode="auto">
                  <a:xfrm>
                    <a:off x="1023" y="3703"/>
                    <a:ext cx="49" cy="22"/>
                    <a:chOff x="1023" y="3703"/>
                    <a:chExt cx="49" cy="22"/>
                  </a:xfrm>
                </p:grpSpPr>
                <p:sp>
                  <p:nvSpPr>
                    <p:cNvPr id="416972" name="Freeform 560"/>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73" name="Freeform 561"/>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74" name="Freeform 562"/>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68" name="Group 563"/>
                  <p:cNvGrpSpPr>
                    <a:grpSpLocks/>
                  </p:cNvGrpSpPr>
                  <p:nvPr/>
                </p:nvGrpSpPr>
                <p:grpSpPr bwMode="auto">
                  <a:xfrm>
                    <a:off x="1036" y="3716"/>
                    <a:ext cx="49" cy="22"/>
                    <a:chOff x="1036" y="3716"/>
                    <a:chExt cx="49" cy="22"/>
                  </a:xfrm>
                </p:grpSpPr>
                <p:sp>
                  <p:nvSpPr>
                    <p:cNvPr id="416969" name="Freeform 564"/>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70" name="Freeform 565"/>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71" name="Freeform 566"/>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20" name="Group 567"/>
                <p:cNvGrpSpPr>
                  <a:grpSpLocks/>
                </p:cNvGrpSpPr>
                <p:nvPr/>
              </p:nvGrpSpPr>
              <p:grpSpPr bwMode="auto">
                <a:xfrm>
                  <a:off x="1046" y="3727"/>
                  <a:ext cx="49" cy="23"/>
                  <a:chOff x="1046" y="3727"/>
                  <a:chExt cx="49" cy="23"/>
                </a:xfrm>
              </p:grpSpPr>
              <p:sp>
                <p:nvSpPr>
                  <p:cNvPr id="416961" name="Freeform 568"/>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62" name="Freeform 569"/>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63" name="Freeform 570"/>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21" name="Group 571"/>
                <p:cNvGrpSpPr>
                  <a:grpSpLocks/>
                </p:cNvGrpSpPr>
                <p:nvPr/>
              </p:nvGrpSpPr>
              <p:grpSpPr bwMode="auto">
                <a:xfrm>
                  <a:off x="1058" y="3739"/>
                  <a:ext cx="50" cy="23"/>
                  <a:chOff x="1058" y="3739"/>
                  <a:chExt cx="50" cy="23"/>
                </a:xfrm>
              </p:grpSpPr>
              <p:sp>
                <p:nvSpPr>
                  <p:cNvPr id="416958" name="Freeform 572"/>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59" name="Freeform 573"/>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60" name="Freeform 574"/>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22" name="Group 575"/>
                <p:cNvGrpSpPr>
                  <a:grpSpLocks/>
                </p:cNvGrpSpPr>
                <p:nvPr/>
              </p:nvGrpSpPr>
              <p:grpSpPr bwMode="auto">
                <a:xfrm>
                  <a:off x="1072" y="3753"/>
                  <a:ext cx="48" cy="22"/>
                  <a:chOff x="1072" y="3753"/>
                  <a:chExt cx="48" cy="22"/>
                </a:xfrm>
              </p:grpSpPr>
              <p:sp>
                <p:nvSpPr>
                  <p:cNvPr id="416955" name="Freeform 576"/>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56" name="Freeform 577"/>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57" name="Freeform 578"/>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623" name="Freeform 579"/>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24" name="Freeform 580"/>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25" name="Freeform 581"/>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626" name="Group 582"/>
                <p:cNvGrpSpPr>
                  <a:grpSpLocks/>
                </p:cNvGrpSpPr>
                <p:nvPr/>
              </p:nvGrpSpPr>
              <p:grpSpPr bwMode="auto">
                <a:xfrm>
                  <a:off x="832" y="3547"/>
                  <a:ext cx="49" cy="23"/>
                  <a:chOff x="832" y="3547"/>
                  <a:chExt cx="49" cy="23"/>
                </a:xfrm>
              </p:grpSpPr>
              <p:sp>
                <p:nvSpPr>
                  <p:cNvPr id="416952" name="Freeform 583"/>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53" name="Freeform 584"/>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54" name="Freeform 585"/>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27" name="Group 586"/>
                <p:cNvGrpSpPr>
                  <a:grpSpLocks/>
                </p:cNvGrpSpPr>
                <p:nvPr/>
              </p:nvGrpSpPr>
              <p:grpSpPr bwMode="auto">
                <a:xfrm>
                  <a:off x="844" y="3560"/>
                  <a:ext cx="49" cy="22"/>
                  <a:chOff x="844" y="3560"/>
                  <a:chExt cx="49" cy="22"/>
                </a:xfrm>
              </p:grpSpPr>
              <p:sp>
                <p:nvSpPr>
                  <p:cNvPr id="416949" name="Freeform 587"/>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50" name="Freeform 588"/>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51" name="Freeform 589"/>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28" name="Group 590"/>
                <p:cNvGrpSpPr>
                  <a:grpSpLocks/>
                </p:cNvGrpSpPr>
                <p:nvPr/>
              </p:nvGrpSpPr>
              <p:grpSpPr bwMode="auto">
                <a:xfrm>
                  <a:off x="857" y="3572"/>
                  <a:ext cx="50" cy="23"/>
                  <a:chOff x="857" y="3572"/>
                  <a:chExt cx="50" cy="23"/>
                </a:xfrm>
              </p:grpSpPr>
              <p:sp>
                <p:nvSpPr>
                  <p:cNvPr id="416946" name="Freeform 591"/>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47" name="Freeform 592"/>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48" name="Freeform 593"/>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29" name="Group 594"/>
                <p:cNvGrpSpPr>
                  <a:grpSpLocks/>
                </p:cNvGrpSpPr>
                <p:nvPr/>
              </p:nvGrpSpPr>
              <p:grpSpPr bwMode="auto">
                <a:xfrm>
                  <a:off x="870" y="3585"/>
                  <a:ext cx="48" cy="23"/>
                  <a:chOff x="870" y="3585"/>
                  <a:chExt cx="48" cy="23"/>
                </a:xfrm>
              </p:grpSpPr>
              <p:sp>
                <p:nvSpPr>
                  <p:cNvPr id="416943" name="Freeform 595"/>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44" name="Freeform 596"/>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45" name="Freeform 597"/>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30" name="Group 598"/>
                <p:cNvGrpSpPr>
                  <a:grpSpLocks/>
                </p:cNvGrpSpPr>
                <p:nvPr/>
              </p:nvGrpSpPr>
              <p:grpSpPr bwMode="auto">
                <a:xfrm>
                  <a:off x="882" y="3600"/>
                  <a:ext cx="100" cy="73"/>
                  <a:chOff x="882" y="3600"/>
                  <a:chExt cx="100" cy="73"/>
                </a:xfrm>
              </p:grpSpPr>
              <p:grpSp>
                <p:nvGrpSpPr>
                  <p:cNvPr id="416923" name="Group 599"/>
                  <p:cNvGrpSpPr>
                    <a:grpSpLocks/>
                  </p:cNvGrpSpPr>
                  <p:nvPr/>
                </p:nvGrpSpPr>
                <p:grpSpPr bwMode="auto">
                  <a:xfrm>
                    <a:off x="882" y="3600"/>
                    <a:ext cx="49" cy="23"/>
                    <a:chOff x="882" y="3600"/>
                    <a:chExt cx="49" cy="23"/>
                  </a:xfrm>
                </p:grpSpPr>
                <p:sp>
                  <p:nvSpPr>
                    <p:cNvPr id="416940" name="Freeform 600"/>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41" name="Freeform 601"/>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42" name="Freeform 602"/>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24" name="Group 603"/>
                  <p:cNvGrpSpPr>
                    <a:grpSpLocks/>
                  </p:cNvGrpSpPr>
                  <p:nvPr/>
                </p:nvGrpSpPr>
                <p:grpSpPr bwMode="auto">
                  <a:xfrm>
                    <a:off x="894" y="3612"/>
                    <a:ext cx="49" cy="23"/>
                    <a:chOff x="894" y="3612"/>
                    <a:chExt cx="49" cy="23"/>
                  </a:xfrm>
                </p:grpSpPr>
                <p:sp>
                  <p:nvSpPr>
                    <p:cNvPr id="416937" name="Freeform 604"/>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38" name="Freeform 605"/>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39" name="Freeform 606"/>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25" name="Group 607"/>
                  <p:cNvGrpSpPr>
                    <a:grpSpLocks/>
                  </p:cNvGrpSpPr>
                  <p:nvPr/>
                </p:nvGrpSpPr>
                <p:grpSpPr bwMode="auto">
                  <a:xfrm>
                    <a:off x="907" y="3625"/>
                    <a:ext cx="49" cy="23"/>
                    <a:chOff x="907" y="3625"/>
                    <a:chExt cx="49" cy="23"/>
                  </a:xfrm>
                </p:grpSpPr>
                <p:sp>
                  <p:nvSpPr>
                    <p:cNvPr id="416934" name="Freeform 608"/>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35" name="Freeform 609"/>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36" name="Freeform 610"/>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26" name="Group 611"/>
                  <p:cNvGrpSpPr>
                    <a:grpSpLocks/>
                  </p:cNvGrpSpPr>
                  <p:nvPr/>
                </p:nvGrpSpPr>
                <p:grpSpPr bwMode="auto">
                  <a:xfrm>
                    <a:off x="919" y="3638"/>
                    <a:ext cx="49" cy="22"/>
                    <a:chOff x="919" y="3638"/>
                    <a:chExt cx="49" cy="22"/>
                  </a:xfrm>
                </p:grpSpPr>
                <p:sp>
                  <p:nvSpPr>
                    <p:cNvPr id="416931" name="Freeform 612"/>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32" name="Freeform 613"/>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33" name="Freeform 614"/>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27" name="Group 615"/>
                  <p:cNvGrpSpPr>
                    <a:grpSpLocks/>
                  </p:cNvGrpSpPr>
                  <p:nvPr/>
                </p:nvGrpSpPr>
                <p:grpSpPr bwMode="auto">
                  <a:xfrm>
                    <a:off x="932" y="3651"/>
                    <a:ext cx="50" cy="22"/>
                    <a:chOff x="932" y="3651"/>
                    <a:chExt cx="50" cy="22"/>
                  </a:xfrm>
                </p:grpSpPr>
                <p:sp>
                  <p:nvSpPr>
                    <p:cNvPr id="416928" name="Freeform 616"/>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29" name="Freeform 617"/>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30" name="Freeform 618"/>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31" name="Group 619"/>
                <p:cNvGrpSpPr>
                  <a:grpSpLocks/>
                </p:cNvGrpSpPr>
                <p:nvPr/>
              </p:nvGrpSpPr>
              <p:grpSpPr bwMode="auto">
                <a:xfrm>
                  <a:off x="944" y="3665"/>
                  <a:ext cx="99" cy="74"/>
                  <a:chOff x="944" y="3665"/>
                  <a:chExt cx="99" cy="74"/>
                </a:xfrm>
              </p:grpSpPr>
              <p:grpSp>
                <p:nvGrpSpPr>
                  <p:cNvPr id="416903" name="Group 620"/>
                  <p:cNvGrpSpPr>
                    <a:grpSpLocks/>
                  </p:cNvGrpSpPr>
                  <p:nvPr/>
                </p:nvGrpSpPr>
                <p:grpSpPr bwMode="auto">
                  <a:xfrm>
                    <a:off x="944" y="3665"/>
                    <a:ext cx="49" cy="23"/>
                    <a:chOff x="944" y="3665"/>
                    <a:chExt cx="49" cy="23"/>
                  </a:xfrm>
                </p:grpSpPr>
                <p:sp>
                  <p:nvSpPr>
                    <p:cNvPr id="416920" name="Freeform 621"/>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21" name="Freeform 622"/>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22" name="Freeform 623"/>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04" name="Group 624"/>
                  <p:cNvGrpSpPr>
                    <a:grpSpLocks/>
                  </p:cNvGrpSpPr>
                  <p:nvPr/>
                </p:nvGrpSpPr>
                <p:grpSpPr bwMode="auto">
                  <a:xfrm>
                    <a:off x="957" y="3678"/>
                    <a:ext cx="48" cy="23"/>
                    <a:chOff x="957" y="3678"/>
                    <a:chExt cx="48" cy="23"/>
                  </a:xfrm>
                </p:grpSpPr>
                <p:sp>
                  <p:nvSpPr>
                    <p:cNvPr id="416917" name="Freeform 625"/>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18" name="Freeform 626"/>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19" name="Freeform 627"/>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05" name="Group 628"/>
                  <p:cNvGrpSpPr>
                    <a:grpSpLocks/>
                  </p:cNvGrpSpPr>
                  <p:nvPr/>
                </p:nvGrpSpPr>
                <p:grpSpPr bwMode="auto">
                  <a:xfrm>
                    <a:off x="969" y="3690"/>
                    <a:ext cx="49" cy="23"/>
                    <a:chOff x="969" y="3690"/>
                    <a:chExt cx="49" cy="23"/>
                  </a:xfrm>
                </p:grpSpPr>
                <p:sp>
                  <p:nvSpPr>
                    <p:cNvPr id="416914" name="Freeform 629"/>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15" name="Freeform 630"/>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16" name="Freeform 631"/>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06" name="Group 632"/>
                  <p:cNvGrpSpPr>
                    <a:grpSpLocks/>
                  </p:cNvGrpSpPr>
                  <p:nvPr/>
                </p:nvGrpSpPr>
                <p:grpSpPr bwMode="auto">
                  <a:xfrm>
                    <a:off x="982" y="3703"/>
                    <a:ext cx="49" cy="23"/>
                    <a:chOff x="982" y="3703"/>
                    <a:chExt cx="49" cy="23"/>
                  </a:xfrm>
                </p:grpSpPr>
                <p:sp>
                  <p:nvSpPr>
                    <p:cNvPr id="416911" name="Freeform 633"/>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12" name="Freeform 634"/>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13" name="Freeform 635"/>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907" name="Group 636"/>
                  <p:cNvGrpSpPr>
                    <a:grpSpLocks/>
                  </p:cNvGrpSpPr>
                  <p:nvPr/>
                </p:nvGrpSpPr>
                <p:grpSpPr bwMode="auto">
                  <a:xfrm>
                    <a:off x="995" y="3716"/>
                    <a:ext cx="48" cy="23"/>
                    <a:chOff x="995" y="3716"/>
                    <a:chExt cx="48" cy="23"/>
                  </a:xfrm>
                </p:grpSpPr>
                <p:sp>
                  <p:nvSpPr>
                    <p:cNvPr id="416908" name="Freeform 637"/>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09" name="Freeform 638"/>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10" name="Freeform 639"/>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32" name="Group 640"/>
                <p:cNvGrpSpPr>
                  <a:grpSpLocks/>
                </p:cNvGrpSpPr>
                <p:nvPr/>
              </p:nvGrpSpPr>
              <p:grpSpPr bwMode="auto">
                <a:xfrm>
                  <a:off x="1005" y="3727"/>
                  <a:ext cx="49" cy="23"/>
                  <a:chOff x="1005" y="3727"/>
                  <a:chExt cx="49" cy="23"/>
                </a:xfrm>
              </p:grpSpPr>
              <p:sp>
                <p:nvSpPr>
                  <p:cNvPr id="416900" name="Freeform 641"/>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01" name="Freeform 642"/>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902" name="Freeform 643"/>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33" name="Group 644"/>
                <p:cNvGrpSpPr>
                  <a:grpSpLocks/>
                </p:cNvGrpSpPr>
                <p:nvPr/>
              </p:nvGrpSpPr>
              <p:grpSpPr bwMode="auto">
                <a:xfrm>
                  <a:off x="1018" y="3740"/>
                  <a:ext cx="49" cy="22"/>
                  <a:chOff x="1018" y="3740"/>
                  <a:chExt cx="49" cy="22"/>
                </a:xfrm>
              </p:grpSpPr>
              <p:sp>
                <p:nvSpPr>
                  <p:cNvPr id="416897" name="Freeform 645"/>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98" name="Freeform 646"/>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99" name="Freeform 647"/>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34" name="Group 648"/>
                <p:cNvGrpSpPr>
                  <a:grpSpLocks/>
                </p:cNvGrpSpPr>
                <p:nvPr/>
              </p:nvGrpSpPr>
              <p:grpSpPr bwMode="auto">
                <a:xfrm>
                  <a:off x="1030" y="3753"/>
                  <a:ext cx="49" cy="23"/>
                  <a:chOff x="1030" y="3753"/>
                  <a:chExt cx="49" cy="23"/>
                </a:xfrm>
              </p:grpSpPr>
              <p:sp>
                <p:nvSpPr>
                  <p:cNvPr id="416894" name="Freeform 649"/>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95" name="Freeform 650"/>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96" name="Freeform 651"/>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635" name="Freeform 652"/>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36" name="Freeform 653"/>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37" name="Freeform 654"/>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638" name="Group 655"/>
                <p:cNvGrpSpPr>
                  <a:grpSpLocks/>
                </p:cNvGrpSpPr>
                <p:nvPr/>
              </p:nvGrpSpPr>
              <p:grpSpPr bwMode="auto">
                <a:xfrm>
                  <a:off x="790" y="3547"/>
                  <a:ext cx="49" cy="23"/>
                  <a:chOff x="790" y="3547"/>
                  <a:chExt cx="49" cy="23"/>
                </a:xfrm>
              </p:grpSpPr>
              <p:sp>
                <p:nvSpPr>
                  <p:cNvPr id="416891" name="Freeform 656"/>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92" name="Freeform 657"/>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93" name="Freeform 658"/>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39" name="Group 659"/>
                <p:cNvGrpSpPr>
                  <a:grpSpLocks/>
                </p:cNvGrpSpPr>
                <p:nvPr/>
              </p:nvGrpSpPr>
              <p:grpSpPr bwMode="auto">
                <a:xfrm>
                  <a:off x="803" y="3560"/>
                  <a:ext cx="49" cy="22"/>
                  <a:chOff x="803" y="3560"/>
                  <a:chExt cx="49" cy="22"/>
                </a:xfrm>
              </p:grpSpPr>
              <p:sp>
                <p:nvSpPr>
                  <p:cNvPr id="416888" name="Freeform 660"/>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89" name="Freeform 661"/>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90" name="Freeform 662"/>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40" name="Group 663"/>
                <p:cNvGrpSpPr>
                  <a:grpSpLocks/>
                </p:cNvGrpSpPr>
                <p:nvPr/>
              </p:nvGrpSpPr>
              <p:grpSpPr bwMode="auto">
                <a:xfrm>
                  <a:off x="815" y="3572"/>
                  <a:ext cx="50" cy="23"/>
                  <a:chOff x="815" y="3572"/>
                  <a:chExt cx="50" cy="23"/>
                </a:xfrm>
              </p:grpSpPr>
              <p:sp>
                <p:nvSpPr>
                  <p:cNvPr id="416885" name="Freeform 664"/>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86" name="Freeform 665"/>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87" name="Freeform 666"/>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41" name="Group 667"/>
                <p:cNvGrpSpPr>
                  <a:grpSpLocks/>
                </p:cNvGrpSpPr>
                <p:nvPr/>
              </p:nvGrpSpPr>
              <p:grpSpPr bwMode="auto">
                <a:xfrm>
                  <a:off x="828" y="3585"/>
                  <a:ext cx="49" cy="23"/>
                  <a:chOff x="828" y="3585"/>
                  <a:chExt cx="49" cy="23"/>
                </a:xfrm>
              </p:grpSpPr>
              <p:sp>
                <p:nvSpPr>
                  <p:cNvPr id="416882" name="Freeform 668"/>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83" name="Freeform 669"/>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84" name="Freeform 670"/>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42" name="Group 671"/>
                <p:cNvGrpSpPr>
                  <a:grpSpLocks/>
                </p:cNvGrpSpPr>
                <p:nvPr/>
              </p:nvGrpSpPr>
              <p:grpSpPr bwMode="auto">
                <a:xfrm>
                  <a:off x="840" y="3600"/>
                  <a:ext cx="100" cy="73"/>
                  <a:chOff x="840" y="3600"/>
                  <a:chExt cx="100" cy="73"/>
                </a:xfrm>
              </p:grpSpPr>
              <p:grpSp>
                <p:nvGrpSpPr>
                  <p:cNvPr id="416862" name="Group 672"/>
                  <p:cNvGrpSpPr>
                    <a:grpSpLocks/>
                  </p:cNvGrpSpPr>
                  <p:nvPr/>
                </p:nvGrpSpPr>
                <p:grpSpPr bwMode="auto">
                  <a:xfrm>
                    <a:off x="840" y="3600"/>
                    <a:ext cx="49" cy="23"/>
                    <a:chOff x="840" y="3600"/>
                    <a:chExt cx="49" cy="23"/>
                  </a:xfrm>
                </p:grpSpPr>
                <p:sp>
                  <p:nvSpPr>
                    <p:cNvPr id="416879" name="Freeform 673"/>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80" name="Freeform 674"/>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81" name="Freeform 675"/>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63" name="Group 676"/>
                  <p:cNvGrpSpPr>
                    <a:grpSpLocks/>
                  </p:cNvGrpSpPr>
                  <p:nvPr/>
                </p:nvGrpSpPr>
                <p:grpSpPr bwMode="auto">
                  <a:xfrm>
                    <a:off x="853" y="3612"/>
                    <a:ext cx="48" cy="23"/>
                    <a:chOff x="853" y="3612"/>
                    <a:chExt cx="48" cy="23"/>
                  </a:xfrm>
                </p:grpSpPr>
                <p:sp>
                  <p:nvSpPr>
                    <p:cNvPr id="416876" name="Freeform 677"/>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77" name="Freeform 678"/>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78" name="Freeform 679"/>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64" name="Group 680"/>
                  <p:cNvGrpSpPr>
                    <a:grpSpLocks/>
                  </p:cNvGrpSpPr>
                  <p:nvPr/>
                </p:nvGrpSpPr>
                <p:grpSpPr bwMode="auto">
                  <a:xfrm>
                    <a:off x="865" y="3625"/>
                    <a:ext cx="49" cy="23"/>
                    <a:chOff x="865" y="3625"/>
                    <a:chExt cx="49" cy="23"/>
                  </a:xfrm>
                </p:grpSpPr>
                <p:sp>
                  <p:nvSpPr>
                    <p:cNvPr id="416873" name="Freeform 681"/>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74" name="Freeform 682"/>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75" name="Freeform 683"/>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65" name="Group 684"/>
                  <p:cNvGrpSpPr>
                    <a:grpSpLocks/>
                  </p:cNvGrpSpPr>
                  <p:nvPr/>
                </p:nvGrpSpPr>
                <p:grpSpPr bwMode="auto">
                  <a:xfrm>
                    <a:off x="878" y="3638"/>
                    <a:ext cx="49" cy="22"/>
                    <a:chOff x="878" y="3638"/>
                    <a:chExt cx="49" cy="22"/>
                  </a:xfrm>
                </p:grpSpPr>
                <p:sp>
                  <p:nvSpPr>
                    <p:cNvPr id="416870" name="Freeform 685"/>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71" name="Freeform 686"/>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72" name="Freeform 687"/>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66" name="Group 688"/>
                  <p:cNvGrpSpPr>
                    <a:grpSpLocks/>
                  </p:cNvGrpSpPr>
                  <p:nvPr/>
                </p:nvGrpSpPr>
                <p:grpSpPr bwMode="auto">
                  <a:xfrm>
                    <a:off x="890" y="3651"/>
                    <a:ext cx="50" cy="22"/>
                    <a:chOff x="890" y="3651"/>
                    <a:chExt cx="50" cy="22"/>
                  </a:xfrm>
                </p:grpSpPr>
                <p:sp>
                  <p:nvSpPr>
                    <p:cNvPr id="416867" name="Freeform 689"/>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68" name="Freeform 690"/>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69" name="Freeform 691"/>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43" name="Group 692"/>
                <p:cNvGrpSpPr>
                  <a:grpSpLocks/>
                </p:cNvGrpSpPr>
                <p:nvPr/>
              </p:nvGrpSpPr>
              <p:grpSpPr bwMode="auto">
                <a:xfrm>
                  <a:off x="903" y="3665"/>
                  <a:ext cx="99" cy="74"/>
                  <a:chOff x="903" y="3665"/>
                  <a:chExt cx="99" cy="74"/>
                </a:xfrm>
              </p:grpSpPr>
              <p:grpSp>
                <p:nvGrpSpPr>
                  <p:cNvPr id="416842" name="Group 693"/>
                  <p:cNvGrpSpPr>
                    <a:grpSpLocks/>
                  </p:cNvGrpSpPr>
                  <p:nvPr/>
                </p:nvGrpSpPr>
                <p:grpSpPr bwMode="auto">
                  <a:xfrm>
                    <a:off x="903" y="3665"/>
                    <a:ext cx="49" cy="23"/>
                    <a:chOff x="903" y="3665"/>
                    <a:chExt cx="49" cy="23"/>
                  </a:xfrm>
                </p:grpSpPr>
                <p:sp>
                  <p:nvSpPr>
                    <p:cNvPr id="416859" name="Freeform 694"/>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60" name="Freeform 695"/>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61" name="Freeform 696"/>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43" name="Group 697"/>
                  <p:cNvGrpSpPr>
                    <a:grpSpLocks/>
                  </p:cNvGrpSpPr>
                  <p:nvPr/>
                </p:nvGrpSpPr>
                <p:grpSpPr bwMode="auto">
                  <a:xfrm>
                    <a:off x="914" y="3678"/>
                    <a:ext cx="49" cy="23"/>
                    <a:chOff x="914" y="3678"/>
                    <a:chExt cx="49" cy="23"/>
                  </a:xfrm>
                </p:grpSpPr>
                <p:sp>
                  <p:nvSpPr>
                    <p:cNvPr id="416856" name="Freeform 698"/>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57" name="Freeform 699"/>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58" name="Freeform 700"/>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44" name="Group 701"/>
                  <p:cNvGrpSpPr>
                    <a:grpSpLocks/>
                  </p:cNvGrpSpPr>
                  <p:nvPr/>
                </p:nvGrpSpPr>
                <p:grpSpPr bwMode="auto">
                  <a:xfrm>
                    <a:off x="928" y="3690"/>
                    <a:ext cx="48" cy="23"/>
                    <a:chOff x="928" y="3690"/>
                    <a:chExt cx="48" cy="23"/>
                  </a:xfrm>
                </p:grpSpPr>
                <p:sp>
                  <p:nvSpPr>
                    <p:cNvPr id="416853" name="Freeform 702"/>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54" name="Freeform 703"/>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55" name="Freeform 704"/>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45" name="Group 705"/>
                  <p:cNvGrpSpPr>
                    <a:grpSpLocks/>
                  </p:cNvGrpSpPr>
                  <p:nvPr/>
                </p:nvGrpSpPr>
                <p:grpSpPr bwMode="auto">
                  <a:xfrm>
                    <a:off x="940" y="3703"/>
                    <a:ext cx="49" cy="23"/>
                    <a:chOff x="940" y="3703"/>
                    <a:chExt cx="49" cy="23"/>
                  </a:xfrm>
                </p:grpSpPr>
                <p:sp>
                  <p:nvSpPr>
                    <p:cNvPr id="416850" name="Freeform 706"/>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51" name="Freeform 707"/>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52" name="Freeform 708"/>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46" name="Group 709"/>
                  <p:cNvGrpSpPr>
                    <a:grpSpLocks/>
                  </p:cNvGrpSpPr>
                  <p:nvPr/>
                </p:nvGrpSpPr>
                <p:grpSpPr bwMode="auto">
                  <a:xfrm>
                    <a:off x="953" y="3716"/>
                    <a:ext cx="49" cy="23"/>
                    <a:chOff x="953" y="3716"/>
                    <a:chExt cx="49" cy="23"/>
                  </a:xfrm>
                </p:grpSpPr>
                <p:sp>
                  <p:nvSpPr>
                    <p:cNvPr id="416847" name="Freeform 710"/>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48" name="Freeform 711"/>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49" name="Freeform 712"/>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44" name="Group 713"/>
                <p:cNvGrpSpPr>
                  <a:grpSpLocks/>
                </p:cNvGrpSpPr>
                <p:nvPr/>
              </p:nvGrpSpPr>
              <p:grpSpPr bwMode="auto">
                <a:xfrm>
                  <a:off x="963" y="3727"/>
                  <a:ext cx="49" cy="23"/>
                  <a:chOff x="963" y="3727"/>
                  <a:chExt cx="49" cy="23"/>
                </a:xfrm>
              </p:grpSpPr>
              <p:sp>
                <p:nvSpPr>
                  <p:cNvPr id="416839" name="Freeform 714"/>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40" name="Freeform 715"/>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41" name="Freeform 716"/>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45" name="Group 717"/>
                <p:cNvGrpSpPr>
                  <a:grpSpLocks/>
                </p:cNvGrpSpPr>
                <p:nvPr/>
              </p:nvGrpSpPr>
              <p:grpSpPr bwMode="auto">
                <a:xfrm>
                  <a:off x="976" y="3740"/>
                  <a:ext cx="50" cy="22"/>
                  <a:chOff x="976" y="3740"/>
                  <a:chExt cx="50" cy="22"/>
                </a:xfrm>
              </p:grpSpPr>
              <p:sp>
                <p:nvSpPr>
                  <p:cNvPr id="416836" name="Freeform 718"/>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37" name="Freeform 719"/>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38" name="Freeform 720"/>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46" name="Group 721"/>
                <p:cNvGrpSpPr>
                  <a:grpSpLocks/>
                </p:cNvGrpSpPr>
                <p:nvPr/>
              </p:nvGrpSpPr>
              <p:grpSpPr bwMode="auto">
                <a:xfrm>
                  <a:off x="761" y="3560"/>
                  <a:ext cx="50" cy="22"/>
                  <a:chOff x="761" y="3560"/>
                  <a:chExt cx="50" cy="22"/>
                </a:xfrm>
              </p:grpSpPr>
              <p:sp>
                <p:nvSpPr>
                  <p:cNvPr id="416833" name="Freeform 722"/>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34" name="Freeform 723"/>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35" name="Freeform 724"/>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47" name="Group 725"/>
                <p:cNvGrpSpPr>
                  <a:grpSpLocks/>
                </p:cNvGrpSpPr>
                <p:nvPr/>
              </p:nvGrpSpPr>
              <p:grpSpPr bwMode="auto">
                <a:xfrm>
                  <a:off x="774" y="3572"/>
                  <a:ext cx="49" cy="23"/>
                  <a:chOff x="774" y="3572"/>
                  <a:chExt cx="49" cy="23"/>
                </a:xfrm>
              </p:grpSpPr>
              <p:sp>
                <p:nvSpPr>
                  <p:cNvPr id="416830" name="Freeform 726"/>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31" name="Freeform 727"/>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32" name="Freeform 728"/>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48" name="Group 729"/>
                <p:cNvGrpSpPr>
                  <a:grpSpLocks/>
                </p:cNvGrpSpPr>
                <p:nvPr/>
              </p:nvGrpSpPr>
              <p:grpSpPr bwMode="auto">
                <a:xfrm>
                  <a:off x="787" y="3585"/>
                  <a:ext cx="49" cy="23"/>
                  <a:chOff x="787" y="3585"/>
                  <a:chExt cx="49" cy="23"/>
                </a:xfrm>
              </p:grpSpPr>
              <p:sp>
                <p:nvSpPr>
                  <p:cNvPr id="416827" name="Freeform 730"/>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28" name="Freeform 731"/>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29" name="Freeform 732"/>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49" name="Group 733"/>
                <p:cNvGrpSpPr>
                  <a:grpSpLocks/>
                </p:cNvGrpSpPr>
                <p:nvPr/>
              </p:nvGrpSpPr>
              <p:grpSpPr bwMode="auto">
                <a:xfrm>
                  <a:off x="799" y="3600"/>
                  <a:ext cx="99" cy="73"/>
                  <a:chOff x="799" y="3600"/>
                  <a:chExt cx="99" cy="73"/>
                </a:xfrm>
              </p:grpSpPr>
              <p:grpSp>
                <p:nvGrpSpPr>
                  <p:cNvPr id="416807" name="Group 734"/>
                  <p:cNvGrpSpPr>
                    <a:grpSpLocks/>
                  </p:cNvGrpSpPr>
                  <p:nvPr/>
                </p:nvGrpSpPr>
                <p:grpSpPr bwMode="auto">
                  <a:xfrm>
                    <a:off x="799" y="3600"/>
                    <a:ext cx="48" cy="23"/>
                    <a:chOff x="799" y="3600"/>
                    <a:chExt cx="48" cy="23"/>
                  </a:xfrm>
                </p:grpSpPr>
                <p:sp>
                  <p:nvSpPr>
                    <p:cNvPr id="416824" name="Freeform 735"/>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25" name="Freeform 736"/>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26" name="Freeform 737"/>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08" name="Group 738"/>
                  <p:cNvGrpSpPr>
                    <a:grpSpLocks/>
                  </p:cNvGrpSpPr>
                  <p:nvPr/>
                </p:nvGrpSpPr>
                <p:grpSpPr bwMode="auto">
                  <a:xfrm>
                    <a:off x="811" y="3612"/>
                    <a:ext cx="48" cy="23"/>
                    <a:chOff x="811" y="3612"/>
                    <a:chExt cx="48" cy="23"/>
                  </a:xfrm>
                </p:grpSpPr>
                <p:sp>
                  <p:nvSpPr>
                    <p:cNvPr id="416821" name="Freeform 739"/>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22" name="Freeform 740"/>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23" name="Freeform 741"/>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09" name="Group 742"/>
                  <p:cNvGrpSpPr>
                    <a:grpSpLocks/>
                  </p:cNvGrpSpPr>
                  <p:nvPr/>
                </p:nvGrpSpPr>
                <p:grpSpPr bwMode="auto">
                  <a:xfrm>
                    <a:off x="823" y="3625"/>
                    <a:ext cx="49" cy="23"/>
                    <a:chOff x="823" y="3625"/>
                    <a:chExt cx="49" cy="23"/>
                  </a:xfrm>
                </p:grpSpPr>
                <p:sp>
                  <p:nvSpPr>
                    <p:cNvPr id="416818" name="Freeform 743"/>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19" name="Freeform 744"/>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20" name="Freeform 745"/>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10" name="Group 746"/>
                  <p:cNvGrpSpPr>
                    <a:grpSpLocks/>
                  </p:cNvGrpSpPr>
                  <p:nvPr/>
                </p:nvGrpSpPr>
                <p:grpSpPr bwMode="auto">
                  <a:xfrm>
                    <a:off x="836" y="3638"/>
                    <a:ext cx="50" cy="22"/>
                    <a:chOff x="836" y="3638"/>
                    <a:chExt cx="50" cy="22"/>
                  </a:xfrm>
                </p:grpSpPr>
                <p:sp>
                  <p:nvSpPr>
                    <p:cNvPr id="416815" name="Freeform 747"/>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16" name="Freeform 748"/>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17" name="Freeform 749"/>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811" name="Group 750"/>
                  <p:cNvGrpSpPr>
                    <a:grpSpLocks/>
                  </p:cNvGrpSpPr>
                  <p:nvPr/>
                </p:nvGrpSpPr>
                <p:grpSpPr bwMode="auto">
                  <a:xfrm>
                    <a:off x="849" y="3651"/>
                    <a:ext cx="49" cy="22"/>
                    <a:chOff x="849" y="3651"/>
                    <a:chExt cx="49" cy="22"/>
                  </a:xfrm>
                </p:grpSpPr>
                <p:sp>
                  <p:nvSpPr>
                    <p:cNvPr id="416812" name="Freeform 751"/>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13" name="Freeform 752"/>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14" name="Freeform 753"/>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50" name="Group 754"/>
                <p:cNvGrpSpPr>
                  <a:grpSpLocks/>
                </p:cNvGrpSpPr>
                <p:nvPr/>
              </p:nvGrpSpPr>
              <p:grpSpPr bwMode="auto">
                <a:xfrm>
                  <a:off x="861" y="3665"/>
                  <a:ext cx="99" cy="74"/>
                  <a:chOff x="861" y="3665"/>
                  <a:chExt cx="99" cy="74"/>
                </a:xfrm>
              </p:grpSpPr>
              <p:grpSp>
                <p:nvGrpSpPr>
                  <p:cNvPr id="416787" name="Group 755"/>
                  <p:cNvGrpSpPr>
                    <a:grpSpLocks/>
                  </p:cNvGrpSpPr>
                  <p:nvPr/>
                </p:nvGrpSpPr>
                <p:grpSpPr bwMode="auto">
                  <a:xfrm>
                    <a:off x="861" y="3665"/>
                    <a:ext cx="50" cy="23"/>
                    <a:chOff x="861" y="3665"/>
                    <a:chExt cx="50" cy="23"/>
                  </a:xfrm>
                </p:grpSpPr>
                <p:sp>
                  <p:nvSpPr>
                    <p:cNvPr id="416804" name="Freeform 756"/>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05" name="Freeform 757"/>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06" name="Freeform 758"/>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88" name="Group 759"/>
                  <p:cNvGrpSpPr>
                    <a:grpSpLocks/>
                  </p:cNvGrpSpPr>
                  <p:nvPr/>
                </p:nvGrpSpPr>
                <p:grpSpPr bwMode="auto">
                  <a:xfrm>
                    <a:off x="873" y="3678"/>
                    <a:ext cx="49" cy="23"/>
                    <a:chOff x="873" y="3678"/>
                    <a:chExt cx="49" cy="23"/>
                  </a:xfrm>
                </p:grpSpPr>
                <p:sp>
                  <p:nvSpPr>
                    <p:cNvPr id="416801" name="Freeform 760"/>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02" name="Freeform 761"/>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03" name="Freeform 762"/>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89" name="Group 763"/>
                  <p:cNvGrpSpPr>
                    <a:grpSpLocks/>
                  </p:cNvGrpSpPr>
                  <p:nvPr/>
                </p:nvGrpSpPr>
                <p:grpSpPr bwMode="auto">
                  <a:xfrm>
                    <a:off x="886" y="3690"/>
                    <a:ext cx="49" cy="23"/>
                    <a:chOff x="886" y="3690"/>
                    <a:chExt cx="49" cy="23"/>
                  </a:xfrm>
                </p:grpSpPr>
                <p:sp>
                  <p:nvSpPr>
                    <p:cNvPr id="416798" name="Freeform 764"/>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99" name="Freeform 765"/>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800" name="Freeform 766"/>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90" name="Group 767"/>
                  <p:cNvGrpSpPr>
                    <a:grpSpLocks/>
                  </p:cNvGrpSpPr>
                  <p:nvPr/>
                </p:nvGrpSpPr>
                <p:grpSpPr bwMode="auto">
                  <a:xfrm>
                    <a:off x="899" y="3703"/>
                    <a:ext cx="48" cy="23"/>
                    <a:chOff x="899" y="3703"/>
                    <a:chExt cx="48" cy="23"/>
                  </a:xfrm>
                </p:grpSpPr>
                <p:sp>
                  <p:nvSpPr>
                    <p:cNvPr id="416795" name="Freeform 768"/>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96" name="Freeform 769"/>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97" name="Freeform 770"/>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91" name="Group 771"/>
                  <p:cNvGrpSpPr>
                    <a:grpSpLocks/>
                  </p:cNvGrpSpPr>
                  <p:nvPr/>
                </p:nvGrpSpPr>
                <p:grpSpPr bwMode="auto">
                  <a:xfrm>
                    <a:off x="912" y="3716"/>
                    <a:ext cx="48" cy="23"/>
                    <a:chOff x="912" y="3716"/>
                    <a:chExt cx="48" cy="23"/>
                  </a:xfrm>
                </p:grpSpPr>
                <p:sp>
                  <p:nvSpPr>
                    <p:cNvPr id="416792" name="Freeform 772"/>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93" name="Freeform 773"/>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94" name="Freeform 774"/>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51" name="Group 775"/>
                <p:cNvGrpSpPr>
                  <a:grpSpLocks/>
                </p:cNvGrpSpPr>
                <p:nvPr/>
              </p:nvGrpSpPr>
              <p:grpSpPr bwMode="auto">
                <a:xfrm>
                  <a:off x="922" y="3727"/>
                  <a:ext cx="49" cy="23"/>
                  <a:chOff x="922" y="3727"/>
                  <a:chExt cx="49" cy="23"/>
                </a:xfrm>
              </p:grpSpPr>
              <p:sp>
                <p:nvSpPr>
                  <p:cNvPr id="416784" name="Freeform 776"/>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85" name="Freeform 777"/>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86" name="Freeform 778"/>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52" name="Group 779"/>
                <p:cNvGrpSpPr>
                  <a:grpSpLocks/>
                </p:cNvGrpSpPr>
                <p:nvPr/>
              </p:nvGrpSpPr>
              <p:grpSpPr bwMode="auto">
                <a:xfrm>
                  <a:off x="895" y="3526"/>
                  <a:ext cx="44" cy="23"/>
                  <a:chOff x="895" y="3526"/>
                  <a:chExt cx="44" cy="23"/>
                </a:xfrm>
              </p:grpSpPr>
              <p:sp>
                <p:nvSpPr>
                  <p:cNvPr id="416781" name="Freeform 780"/>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82" name="Freeform 781"/>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83" name="Freeform 782"/>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53" name="Group 783"/>
                <p:cNvGrpSpPr>
                  <a:grpSpLocks/>
                </p:cNvGrpSpPr>
                <p:nvPr/>
              </p:nvGrpSpPr>
              <p:grpSpPr bwMode="auto">
                <a:xfrm>
                  <a:off x="907" y="3540"/>
                  <a:ext cx="45" cy="22"/>
                  <a:chOff x="907" y="3540"/>
                  <a:chExt cx="45" cy="22"/>
                </a:xfrm>
              </p:grpSpPr>
              <p:sp>
                <p:nvSpPr>
                  <p:cNvPr id="416778" name="Freeform 784"/>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79" name="Freeform 785"/>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80" name="Freeform 786"/>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54" name="Group 787"/>
                <p:cNvGrpSpPr>
                  <a:grpSpLocks/>
                </p:cNvGrpSpPr>
                <p:nvPr/>
              </p:nvGrpSpPr>
              <p:grpSpPr bwMode="auto">
                <a:xfrm>
                  <a:off x="920" y="3553"/>
                  <a:ext cx="45" cy="23"/>
                  <a:chOff x="920" y="3553"/>
                  <a:chExt cx="45" cy="23"/>
                </a:xfrm>
              </p:grpSpPr>
              <p:sp>
                <p:nvSpPr>
                  <p:cNvPr id="416775" name="Freeform 788"/>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76" name="Freeform 789"/>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77" name="Freeform 790"/>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55" name="Group 791"/>
                <p:cNvGrpSpPr>
                  <a:grpSpLocks/>
                </p:cNvGrpSpPr>
                <p:nvPr/>
              </p:nvGrpSpPr>
              <p:grpSpPr bwMode="auto">
                <a:xfrm>
                  <a:off x="934" y="3566"/>
                  <a:ext cx="44" cy="23"/>
                  <a:chOff x="934" y="3566"/>
                  <a:chExt cx="44" cy="23"/>
                </a:xfrm>
              </p:grpSpPr>
              <p:sp>
                <p:nvSpPr>
                  <p:cNvPr id="416772" name="Freeform 792"/>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73" name="Freeform 793"/>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74" name="Freeform 794"/>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56" name="Group 795"/>
                <p:cNvGrpSpPr>
                  <a:grpSpLocks/>
                </p:cNvGrpSpPr>
                <p:nvPr/>
              </p:nvGrpSpPr>
              <p:grpSpPr bwMode="auto">
                <a:xfrm>
                  <a:off x="949" y="3579"/>
                  <a:ext cx="83" cy="63"/>
                  <a:chOff x="949" y="3579"/>
                  <a:chExt cx="83" cy="63"/>
                </a:xfrm>
              </p:grpSpPr>
              <p:grpSp>
                <p:nvGrpSpPr>
                  <p:cNvPr id="416756" name="Group 796"/>
                  <p:cNvGrpSpPr>
                    <a:grpSpLocks/>
                  </p:cNvGrpSpPr>
                  <p:nvPr/>
                </p:nvGrpSpPr>
                <p:grpSpPr bwMode="auto">
                  <a:xfrm>
                    <a:off x="949" y="3579"/>
                    <a:ext cx="44" cy="23"/>
                    <a:chOff x="949" y="3579"/>
                    <a:chExt cx="44" cy="23"/>
                  </a:xfrm>
                </p:grpSpPr>
                <p:sp>
                  <p:nvSpPr>
                    <p:cNvPr id="416769" name="Freeform 797"/>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70" name="Freeform 798"/>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71" name="Freeform 799"/>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57" name="Group 800"/>
                  <p:cNvGrpSpPr>
                    <a:grpSpLocks/>
                  </p:cNvGrpSpPr>
                  <p:nvPr/>
                </p:nvGrpSpPr>
                <p:grpSpPr bwMode="auto">
                  <a:xfrm>
                    <a:off x="961" y="3592"/>
                    <a:ext cx="45" cy="23"/>
                    <a:chOff x="961" y="3592"/>
                    <a:chExt cx="45" cy="23"/>
                  </a:xfrm>
                </p:grpSpPr>
                <p:sp>
                  <p:nvSpPr>
                    <p:cNvPr id="416766" name="Freeform 801"/>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67" name="Freeform 802"/>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68" name="Freeform 803"/>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58" name="Group 804"/>
                  <p:cNvGrpSpPr>
                    <a:grpSpLocks/>
                  </p:cNvGrpSpPr>
                  <p:nvPr/>
                </p:nvGrpSpPr>
                <p:grpSpPr bwMode="auto">
                  <a:xfrm>
                    <a:off x="974" y="3606"/>
                    <a:ext cx="44" cy="23"/>
                    <a:chOff x="974" y="3606"/>
                    <a:chExt cx="44" cy="23"/>
                  </a:xfrm>
                </p:grpSpPr>
                <p:sp>
                  <p:nvSpPr>
                    <p:cNvPr id="416763" name="Freeform 805"/>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64" name="Freeform 806"/>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65" name="Freeform 807"/>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59" name="Group 808"/>
                  <p:cNvGrpSpPr>
                    <a:grpSpLocks/>
                  </p:cNvGrpSpPr>
                  <p:nvPr/>
                </p:nvGrpSpPr>
                <p:grpSpPr bwMode="auto">
                  <a:xfrm>
                    <a:off x="987" y="3619"/>
                    <a:ext cx="45" cy="23"/>
                    <a:chOff x="987" y="3619"/>
                    <a:chExt cx="45" cy="23"/>
                  </a:xfrm>
                </p:grpSpPr>
                <p:sp>
                  <p:nvSpPr>
                    <p:cNvPr id="416760" name="Freeform 809"/>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61" name="Freeform 810"/>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62" name="Freeform 811"/>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57" name="Group 812"/>
                <p:cNvGrpSpPr>
                  <a:grpSpLocks/>
                </p:cNvGrpSpPr>
                <p:nvPr/>
              </p:nvGrpSpPr>
              <p:grpSpPr bwMode="auto">
                <a:xfrm>
                  <a:off x="1002" y="3632"/>
                  <a:ext cx="83" cy="63"/>
                  <a:chOff x="1002" y="3632"/>
                  <a:chExt cx="83" cy="63"/>
                </a:xfrm>
              </p:grpSpPr>
              <p:grpSp>
                <p:nvGrpSpPr>
                  <p:cNvPr id="416740" name="Group 813"/>
                  <p:cNvGrpSpPr>
                    <a:grpSpLocks/>
                  </p:cNvGrpSpPr>
                  <p:nvPr/>
                </p:nvGrpSpPr>
                <p:grpSpPr bwMode="auto">
                  <a:xfrm>
                    <a:off x="1002" y="3632"/>
                    <a:ext cx="44" cy="22"/>
                    <a:chOff x="1002" y="3632"/>
                    <a:chExt cx="44" cy="22"/>
                  </a:xfrm>
                </p:grpSpPr>
                <p:sp>
                  <p:nvSpPr>
                    <p:cNvPr id="416753" name="Freeform 814"/>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54" name="Freeform 815"/>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55" name="Freeform 816"/>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41" name="Group 817"/>
                  <p:cNvGrpSpPr>
                    <a:grpSpLocks/>
                  </p:cNvGrpSpPr>
                  <p:nvPr/>
                </p:nvGrpSpPr>
                <p:grpSpPr bwMode="auto">
                  <a:xfrm>
                    <a:off x="1014" y="3645"/>
                    <a:ext cx="44" cy="23"/>
                    <a:chOff x="1014" y="3645"/>
                    <a:chExt cx="44" cy="23"/>
                  </a:xfrm>
                </p:grpSpPr>
                <p:sp>
                  <p:nvSpPr>
                    <p:cNvPr id="416750" name="Freeform 818"/>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51" name="Freeform 819"/>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52" name="Freeform 820"/>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42" name="Group 821"/>
                  <p:cNvGrpSpPr>
                    <a:grpSpLocks/>
                  </p:cNvGrpSpPr>
                  <p:nvPr/>
                </p:nvGrpSpPr>
                <p:grpSpPr bwMode="auto">
                  <a:xfrm>
                    <a:off x="1027" y="3659"/>
                    <a:ext cx="45" cy="23"/>
                    <a:chOff x="1027" y="3659"/>
                    <a:chExt cx="45" cy="23"/>
                  </a:xfrm>
                </p:grpSpPr>
                <p:sp>
                  <p:nvSpPr>
                    <p:cNvPr id="416747" name="Freeform 822"/>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48" name="Freeform 823"/>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49" name="Freeform 824"/>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743" name="Group 825"/>
                  <p:cNvGrpSpPr>
                    <a:grpSpLocks/>
                  </p:cNvGrpSpPr>
                  <p:nvPr/>
                </p:nvGrpSpPr>
                <p:grpSpPr bwMode="auto">
                  <a:xfrm>
                    <a:off x="1040" y="3672"/>
                    <a:ext cx="45" cy="23"/>
                    <a:chOff x="1040" y="3672"/>
                    <a:chExt cx="45" cy="23"/>
                  </a:xfrm>
                </p:grpSpPr>
                <p:sp>
                  <p:nvSpPr>
                    <p:cNvPr id="416744" name="Freeform 826"/>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45" name="Freeform 827"/>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46" name="Freeform 828"/>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658" name="Group 829"/>
                <p:cNvGrpSpPr>
                  <a:grpSpLocks/>
                </p:cNvGrpSpPr>
                <p:nvPr/>
              </p:nvGrpSpPr>
              <p:grpSpPr bwMode="auto">
                <a:xfrm>
                  <a:off x="1054" y="3685"/>
                  <a:ext cx="45" cy="23"/>
                  <a:chOff x="1054" y="3685"/>
                  <a:chExt cx="45" cy="23"/>
                </a:xfrm>
              </p:grpSpPr>
              <p:sp>
                <p:nvSpPr>
                  <p:cNvPr id="416737" name="Freeform 830"/>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38" name="Freeform 831"/>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39" name="Freeform 832"/>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59" name="Group 833"/>
                <p:cNvGrpSpPr>
                  <a:grpSpLocks/>
                </p:cNvGrpSpPr>
                <p:nvPr/>
              </p:nvGrpSpPr>
              <p:grpSpPr bwMode="auto">
                <a:xfrm>
                  <a:off x="1067" y="3698"/>
                  <a:ext cx="45" cy="23"/>
                  <a:chOff x="1067" y="3698"/>
                  <a:chExt cx="45" cy="23"/>
                </a:xfrm>
              </p:grpSpPr>
              <p:sp>
                <p:nvSpPr>
                  <p:cNvPr id="416734" name="Freeform 834"/>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35" name="Freeform 835"/>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36" name="Freeform 836"/>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60" name="Group 837"/>
                <p:cNvGrpSpPr>
                  <a:grpSpLocks/>
                </p:cNvGrpSpPr>
                <p:nvPr/>
              </p:nvGrpSpPr>
              <p:grpSpPr bwMode="auto">
                <a:xfrm>
                  <a:off x="1079" y="3712"/>
                  <a:ext cx="44" cy="23"/>
                  <a:chOff x="1079" y="3712"/>
                  <a:chExt cx="44" cy="23"/>
                </a:xfrm>
              </p:grpSpPr>
              <p:sp>
                <p:nvSpPr>
                  <p:cNvPr id="416731" name="Freeform 838"/>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32" name="Freeform 839"/>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33" name="Freeform 840"/>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61" name="Group 841"/>
                <p:cNvGrpSpPr>
                  <a:grpSpLocks/>
                </p:cNvGrpSpPr>
                <p:nvPr/>
              </p:nvGrpSpPr>
              <p:grpSpPr bwMode="auto">
                <a:xfrm>
                  <a:off x="1093" y="3725"/>
                  <a:ext cx="45" cy="23"/>
                  <a:chOff x="1093" y="3725"/>
                  <a:chExt cx="45" cy="23"/>
                </a:xfrm>
              </p:grpSpPr>
              <p:sp>
                <p:nvSpPr>
                  <p:cNvPr id="416728" name="Freeform 842"/>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29" name="Freeform 843"/>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30" name="Freeform 844"/>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62" name="Group 845"/>
                <p:cNvGrpSpPr>
                  <a:grpSpLocks/>
                </p:cNvGrpSpPr>
                <p:nvPr/>
              </p:nvGrpSpPr>
              <p:grpSpPr bwMode="auto">
                <a:xfrm>
                  <a:off x="1108" y="3739"/>
                  <a:ext cx="44" cy="23"/>
                  <a:chOff x="1108" y="3739"/>
                  <a:chExt cx="44" cy="23"/>
                </a:xfrm>
              </p:grpSpPr>
              <p:sp>
                <p:nvSpPr>
                  <p:cNvPr id="416725" name="Freeform 846"/>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26" name="Freeform 847"/>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27" name="Freeform 848"/>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63" name="Group 849"/>
                <p:cNvGrpSpPr>
                  <a:grpSpLocks/>
                </p:cNvGrpSpPr>
                <p:nvPr/>
              </p:nvGrpSpPr>
              <p:grpSpPr bwMode="auto">
                <a:xfrm>
                  <a:off x="1121" y="3753"/>
                  <a:ext cx="45" cy="23"/>
                  <a:chOff x="1121" y="3753"/>
                  <a:chExt cx="45" cy="23"/>
                </a:xfrm>
              </p:grpSpPr>
              <p:sp>
                <p:nvSpPr>
                  <p:cNvPr id="416722" name="Freeform 850"/>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23" name="Freeform 851"/>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24" name="Freeform 852"/>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64" name="Group 853"/>
                <p:cNvGrpSpPr>
                  <a:grpSpLocks/>
                </p:cNvGrpSpPr>
                <p:nvPr/>
              </p:nvGrpSpPr>
              <p:grpSpPr bwMode="auto">
                <a:xfrm>
                  <a:off x="1133" y="3767"/>
                  <a:ext cx="44" cy="23"/>
                  <a:chOff x="1133" y="3767"/>
                  <a:chExt cx="44" cy="23"/>
                </a:xfrm>
              </p:grpSpPr>
              <p:sp>
                <p:nvSpPr>
                  <p:cNvPr id="416719" name="Freeform 854"/>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20" name="Freeform 855"/>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21" name="Freeform 856"/>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665" name="Freeform 857"/>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66" name="Freeform 858"/>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67" name="Freeform 859"/>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68" name="Freeform 860"/>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69" name="Freeform 861"/>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70" name="Freeform 862"/>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71" name="Freeform 863"/>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72" name="Freeform 864"/>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73" name="Freeform 865"/>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74" name="Freeform 866"/>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75" name="Freeform 867"/>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676" name="Group 868"/>
                <p:cNvGrpSpPr>
                  <a:grpSpLocks/>
                </p:cNvGrpSpPr>
                <p:nvPr/>
              </p:nvGrpSpPr>
              <p:grpSpPr bwMode="auto">
                <a:xfrm>
                  <a:off x="700" y="3535"/>
                  <a:ext cx="49" cy="24"/>
                  <a:chOff x="700" y="3535"/>
                  <a:chExt cx="49" cy="24"/>
                </a:xfrm>
              </p:grpSpPr>
              <p:sp>
                <p:nvSpPr>
                  <p:cNvPr id="416716" name="Freeform 869"/>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17" name="Freeform 870"/>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18" name="Freeform 871"/>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77" name="Group 872"/>
                <p:cNvGrpSpPr>
                  <a:grpSpLocks/>
                </p:cNvGrpSpPr>
                <p:nvPr/>
              </p:nvGrpSpPr>
              <p:grpSpPr bwMode="auto">
                <a:xfrm>
                  <a:off x="714" y="3551"/>
                  <a:ext cx="49" cy="22"/>
                  <a:chOff x="714" y="3551"/>
                  <a:chExt cx="49" cy="22"/>
                </a:xfrm>
              </p:grpSpPr>
              <p:sp>
                <p:nvSpPr>
                  <p:cNvPr id="416713" name="Freeform 873"/>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14" name="Freeform 874"/>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15" name="Freeform 875"/>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78" name="Group 876"/>
                <p:cNvGrpSpPr>
                  <a:grpSpLocks/>
                </p:cNvGrpSpPr>
                <p:nvPr/>
              </p:nvGrpSpPr>
              <p:grpSpPr bwMode="auto">
                <a:xfrm>
                  <a:off x="728" y="3564"/>
                  <a:ext cx="48" cy="23"/>
                  <a:chOff x="728" y="3564"/>
                  <a:chExt cx="48" cy="23"/>
                </a:xfrm>
              </p:grpSpPr>
              <p:sp>
                <p:nvSpPr>
                  <p:cNvPr id="416710" name="Freeform 877"/>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11" name="Freeform 878"/>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12" name="Freeform 879"/>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79" name="Group 880"/>
                <p:cNvGrpSpPr>
                  <a:grpSpLocks/>
                </p:cNvGrpSpPr>
                <p:nvPr/>
              </p:nvGrpSpPr>
              <p:grpSpPr bwMode="auto">
                <a:xfrm>
                  <a:off x="742" y="3582"/>
                  <a:ext cx="49" cy="23"/>
                  <a:chOff x="742" y="3582"/>
                  <a:chExt cx="49" cy="23"/>
                </a:xfrm>
              </p:grpSpPr>
              <p:sp>
                <p:nvSpPr>
                  <p:cNvPr id="416707" name="Freeform 881"/>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08" name="Freeform 882"/>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09" name="Freeform 883"/>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80" name="Group 884"/>
                <p:cNvGrpSpPr>
                  <a:grpSpLocks/>
                </p:cNvGrpSpPr>
                <p:nvPr/>
              </p:nvGrpSpPr>
              <p:grpSpPr bwMode="auto">
                <a:xfrm>
                  <a:off x="752" y="3597"/>
                  <a:ext cx="133" cy="106"/>
                  <a:chOff x="752" y="3597"/>
                  <a:chExt cx="133" cy="106"/>
                </a:xfrm>
              </p:grpSpPr>
              <p:sp>
                <p:nvSpPr>
                  <p:cNvPr id="416704" name="Freeform 885"/>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05" name="Freeform 886"/>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06" name="Freeform 887"/>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81" name="Group 888"/>
                <p:cNvGrpSpPr>
                  <a:grpSpLocks/>
                </p:cNvGrpSpPr>
                <p:nvPr/>
              </p:nvGrpSpPr>
              <p:grpSpPr bwMode="auto">
                <a:xfrm>
                  <a:off x="844" y="3694"/>
                  <a:ext cx="48" cy="23"/>
                  <a:chOff x="844" y="3694"/>
                  <a:chExt cx="48" cy="23"/>
                </a:xfrm>
              </p:grpSpPr>
              <p:sp>
                <p:nvSpPr>
                  <p:cNvPr id="416701" name="Freeform 889"/>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02" name="Freeform 890"/>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03" name="Freeform 891"/>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82" name="Group 892"/>
                <p:cNvGrpSpPr>
                  <a:grpSpLocks/>
                </p:cNvGrpSpPr>
                <p:nvPr/>
              </p:nvGrpSpPr>
              <p:grpSpPr bwMode="auto">
                <a:xfrm>
                  <a:off x="857" y="3710"/>
                  <a:ext cx="49" cy="22"/>
                  <a:chOff x="857" y="3710"/>
                  <a:chExt cx="49" cy="22"/>
                </a:xfrm>
              </p:grpSpPr>
              <p:sp>
                <p:nvSpPr>
                  <p:cNvPr id="416698" name="Freeform 893"/>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99" name="Freeform 894"/>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700" name="Freeform 895"/>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83" name="Group 896"/>
                <p:cNvGrpSpPr>
                  <a:grpSpLocks/>
                </p:cNvGrpSpPr>
                <p:nvPr/>
              </p:nvGrpSpPr>
              <p:grpSpPr bwMode="auto">
                <a:xfrm>
                  <a:off x="1086" y="3766"/>
                  <a:ext cx="49" cy="23"/>
                  <a:chOff x="1086" y="3766"/>
                  <a:chExt cx="49" cy="23"/>
                </a:xfrm>
              </p:grpSpPr>
              <p:sp>
                <p:nvSpPr>
                  <p:cNvPr id="416695" name="Freeform 897"/>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96" name="Freeform 898"/>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97" name="Freeform 899"/>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84" name="Group 900"/>
                <p:cNvGrpSpPr>
                  <a:grpSpLocks/>
                </p:cNvGrpSpPr>
                <p:nvPr/>
              </p:nvGrpSpPr>
              <p:grpSpPr bwMode="auto">
                <a:xfrm>
                  <a:off x="934" y="3740"/>
                  <a:ext cx="48" cy="23"/>
                  <a:chOff x="934" y="3740"/>
                  <a:chExt cx="48" cy="23"/>
                </a:xfrm>
              </p:grpSpPr>
              <p:sp>
                <p:nvSpPr>
                  <p:cNvPr id="416692" name="Freeform 901"/>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93" name="Freeform 902"/>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94" name="Freeform 903"/>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685" name="Group 904"/>
                <p:cNvGrpSpPr>
                  <a:grpSpLocks/>
                </p:cNvGrpSpPr>
                <p:nvPr/>
              </p:nvGrpSpPr>
              <p:grpSpPr bwMode="auto">
                <a:xfrm>
                  <a:off x="943" y="3754"/>
                  <a:ext cx="49" cy="23"/>
                  <a:chOff x="943" y="3754"/>
                  <a:chExt cx="49" cy="23"/>
                </a:xfrm>
              </p:grpSpPr>
              <p:sp>
                <p:nvSpPr>
                  <p:cNvPr id="416689" name="Freeform 905"/>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90" name="Freeform 906"/>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91" name="Freeform 907"/>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686" name="Freeform 908"/>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87" name="Freeform 909"/>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88" name="Freeform 910"/>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83" name="Group 911"/>
              <p:cNvGrpSpPr>
                <a:grpSpLocks/>
              </p:cNvGrpSpPr>
              <p:nvPr/>
            </p:nvGrpSpPr>
            <p:grpSpPr bwMode="auto">
              <a:xfrm>
                <a:off x="920" y="3821"/>
                <a:ext cx="413" cy="50"/>
                <a:chOff x="920" y="3821"/>
                <a:chExt cx="413" cy="50"/>
              </a:xfrm>
            </p:grpSpPr>
            <p:sp>
              <p:nvSpPr>
                <p:cNvPr id="416604" name="Freeform 912"/>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b="1">
                    <a:solidFill>
                      <a:srgbClr val="000099"/>
                    </a:solidFill>
                  </a:endParaRPr>
                </a:p>
              </p:txBody>
            </p:sp>
            <p:sp>
              <p:nvSpPr>
                <p:cNvPr id="416605" name="Freeform 913"/>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06" name="Rectangle 914"/>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solidFill>
                      <a:srgbClr val="000099"/>
                    </a:solidFill>
                  </a:endParaRPr>
                </a:p>
              </p:txBody>
            </p:sp>
            <p:sp>
              <p:nvSpPr>
                <p:cNvPr id="416607" name="Rectangle 915"/>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endParaRPr lang="zh-CN" altLang="en-US" b="1">
                    <a:solidFill>
                      <a:srgbClr val="000099"/>
                    </a:solidFill>
                  </a:endParaRPr>
                </a:p>
              </p:txBody>
            </p:sp>
          </p:grpSp>
          <p:grpSp>
            <p:nvGrpSpPr>
              <p:cNvPr id="416584" name="Group 916"/>
              <p:cNvGrpSpPr>
                <a:grpSpLocks/>
              </p:cNvGrpSpPr>
              <p:nvPr/>
            </p:nvGrpSpPr>
            <p:grpSpPr bwMode="auto">
              <a:xfrm>
                <a:off x="1227" y="3477"/>
                <a:ext cx="508" cy="321"/>
                <a:chOff x="1227" y="3477"/>
                <a:chExt cx="508" cy="321"/>
              </a:xfrm>
            </p:grpSpPr>
            <p:sp>
              <p:nvSpPr>
                <p:cNvPr id="416585" name="Freeform 917"/>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b="1">
                    <a:solidFill>
                      <a:srgbClr val="000099"/>
                    </a:solidFill>
                  </a:endParaRPr>
                </a:p>
              </p:txBody>
            </p:sp>
            <p:sp>
              <p:nvSpPr>
                <p:cNvPr id="416586" name="Freeform 918"/>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87" name="Freeform 919"/>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88" name="Line 920"/>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416589" name="Freeform 921"/>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0" name="Freeform 922"/>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1" name="Freeform 923"/>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2" name="Freeform 924"/>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3" name="Freeform 925"/>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4" name="Freeform 926"/>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5" name="Freeform 927"/>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6" name="Freeform 928"/>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7" name="Freeform 929"/>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8" name="Freeform 930"/>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599" name="Oval 931"/>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00" name="Oval 932"/>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01" name="Freeform 933"/>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02" name="Oval 934"/>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603" name="Oval 935"/>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732" name="Group 936"/>
            <p:cNvGrpSpPr>
              <a:grpSpLocks/>
            </p:cNvGrpSpPr>
            <p:nvPr/>
          </p:nvGrpSpPr>
          <p:grpSpPr bwMode="auto">
            <a:xfrm>
              <a:off x="7508611" y="5589588"/>
              <a:ext cx="720593" cy="546100"/>
              <a:chOff x="624" y="2968"/>
              <a:chExt cx="1331" cy="920"/>
            </a:xfrm>
          </p:grpSpPr>
          <p:sp>
            <p:nvSpPr>
              <p:cNvPr id="416118" name="Freeform 937"/>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19" name="Freeform 938"/>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6120" name="Freeform 939"/>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6121" name="Freeform 940"/>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b="1">
                  <a:solidFill>
                    <a:srgbClr val="000099"/>
                  </a:solidFill>
                </a:endParaRPr>
              </a:p>
            </p:txBody>
          </p:sp>
          <p:sp>
            <p:nvSpPr>
              <p:cNvPr id="416122" name="Freeform 941"/>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b="1">
                  <a:solidFill>
                    <a:srgbClr val="000099"/>
                  </a:solidFill>
                </a:endParaRPr>
              </a:p>
            </p:txBody>
          </p:sp>
          <p:sp>
            <p:nvSpPr>
              <p:cNvPr id="416123" name="Freeform 942"/>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24" name="Freeform 943"/>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25" name="Freeform 944"/>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26" name="Freeform 945"/>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27" name="Freeform 946"/>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28" name="Freeform 947"/>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29" name="Freeform 948"/>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130" name="Group 949"/>
              <p:cNvGrpSpPr>
                <a:grpSpLocks/>
              </p:cNvGrpSpPr>
              <p:nvPr/>
            </p:nvGrpSpPr>
            <p:grpSpPr bwMode="auto">
              <a:xfrm>
                <a:off x="700" y="3526"/>
                <a:ext cx="515" cy="270"/>
                <a:chOff x="700" y="3526"/>
                <a:chExt cx="515" cy="270"/>
              </a:xfrm>
            </p:grpSpPr>
            <p:grpSp>
              <p:nvGrpSpPr>
                <p:cNvPr id="416156" name="Group 950"/>
                <p:cNvGrpSpPr>
                  <a:grpSpLocks/>
                </p:cNvGrpSpPr>
                <p:nvPr/>
              </p:nvGrpSpPr>
              <p:grpSpPr bwMode="auto">
                <a:xfrm>
                  <a:off x="737" y="3534"/>
                  <a:ext cx="49" cy="23"/>
                  <a:chOff x="737" y="3534"/>
                  <a:chExt cx="49" cy="23"/>
                </a:xfrm>
              </p:grpSpPr>
              <p:sp>
                <p:nvSpPr>
                  <p:cNvPr id="416567" name="Freeform 951"/>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68" name="Freeform 952"/>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69" name="Freeform 953"/>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57" name="Group 954"/>
                <p:cNvGrpSpPr>
                  <a:grpSpLocks/>
                </p:cNvGrpSpPr>
                <p:nvPr/>
              </p:nvGrpSpPr>
              <p:grpSpPr bwMode="auto">
                <a:xfrm>
                  <a:off x="748" y="3547"/>
                  <a:ext cx="50" cy="23"/>
                  <a:chOff x="748" y="3547"/>
                  <a:chExt cx="50" cy="23"/>
                </a:xfrm>
              </p:grpSpPr>
              <p:sp>
                <p:nvSpPr>
                  <p:cNvPr id="416564" name="Freeform 955"/>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65" name="Freeform 956"/>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66" name="Freeform 957"/>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158" name="Freeform 958"/>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59" name="Freeform 959"/>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60" name="Freeform 960"/>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61" name="Freeform 961"/>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162" name="Group 962"/>
                <p:cNvGrpSpPr>
                  <a:grpSpLocks/>
                </p:cNvGrpSpPr>
                <p:nvPr/>
              </p:nvGrpSpPr>
              <p:grpSpPr bwMode="auto">
                <a:xfrm>
                  <a:off x="872" y="3547"/>
                  <a:ext cx="50" cy="23"/>
                  <a:chOff x="872" y="3547"/>
                  <a:chExt cx="50" cy="23"/>
                </a:xfrm>
              </p:grpSpPr>
              <p:sp>
                <p:nvSpPr>
                  <p:cNvPr id="416561" name="Freeform 963"/>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62" name="Freeform 964"/>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63" name="Freeform 965"/>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63" name="Group 966"/>
                <p:cNvGrpSpPr>
                  <a:grpSpLocks/>
                </p:cNvGrpSpPr>
                <p:nvPr/>
              </p:nvGrpSpPr>
              <p:grpSpPr bwMode="auto">
                <a:xfrm>
                  <a:off x="885" y="3559"/>
                  <a:ext cx="50" cy="23"/>
                  <a:chOff x="885" y="3559"/>
                  <a:chExt cx="50" cy="23"/>
                </a:xfrm>
              </p:grpSpPr>
              <p:sp>
                <p:nvSpPr>
                  <p:cNvPr id="416558" name="Freeform 967"/>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59" name="Freeform 968"/>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60" name="Freeform 969"/>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64" name="Group 970"/>
                <p:cNvGrpSpPr>
                  <a:grpSpLocks/>
                </p:cNvGrpSpPr>
                <p:nvPr/>
              </p:nvGrpSpPr>
              <p:grpSpPr bwMode="auto">
                <a:xfrm>
                  <a:off x="898" y="3571"/>
                  <a:ext cx="49" cy="23"/>
                  <a:chOff x="898" y="3571"/>
                  <a:chExt cx="49" cy="23"/>
                </a:xfrm>
              </p:grpSpPr>
              <p:sp>
                <p:nvSpPr>
                  <p:cNvPr id="416555" name="Freeform 971"/>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56" name="Freeform 972"/>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57" name="Freeform 973"/>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65" name="Group 974"/>
                <p:cNvGrpSpPr>
                  <a:grpSpLocks/>
                </p:cNvGrpSpPr>
                <p:nvPr/>
              </p:nvGrpSpPr>
              <p:grpSpPr bwMode="auto">
                <a:xfrm>
                  <a:off x="911" y="3585"/>
                  <a:ext cx="49" cy="23"/>
                  <a:chOff x="911" y="3585"/>
                  <a:chExt cx="49" cy="23"/>
                </a:xfrm>
              </p:grpSpPr>
              <p:sp>
                <p:nvSpPr>
                  <p:cNvPr id="416552" name="Freeform 975"/>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53" name="Freeform 976"/>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54" name="Freeform 977"/>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66" name="Group 978"/>
                <p:cNvGrpSpPr>
                  <a:grpSpLocks/>
                </p:cNvGrpSpPr>
                <p:nvPr/>
              </p:nvGrpSpPr>
              <p:grpSpPr bwMode="auto">
                <a:xfrm>
                  <a:off x="923" y="3600"/>
                  <a:ext cx="99" cy="73"/>
                  <a:chOff x="923" y="3600"/>
                  <a:chExt cx="99" cy="73"/>
                </a:xfrm>
              </p:grpSpPr>
              <p:grpSp>
                <p:nvGrpSpPr>
                  <p:cNvPr id="416532" name="Group 979"/>
                  <p:cNvGrpSpPr>
                    <a:grpSpLocks/>
                  </p:cNvGrpSpPr>
                  <p:nvPr/>
                </p:nvGrpSpPr>
                <p:grpSpPr bwMode="auto">
                  <a:xfrm>
                    <a:off x="923" y="3600"/>
                    <a:ext cx="49" cy="23"/>
                    <a:chOff x="923" y="3600"/>
                    <a:chExt cx="49" cy="23"/>
                  </a:xfrm>
                </p:grpSpPr>
                <p:sp>
                  <p:nvSpPr>
                    <p:cNvPr id="416549" name="Freeform 980"/>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50" name="Freeform 981"/>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51" name="Freeform 982"/>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33" name="Group 983"/>
                  <p:cNvGrpSpPr>
                    <a:grpSpLocks/>
                  </p:cNvGrpSpPr>
                  <p:nvPr/>
                </p:nvGrpSpPr>
                <p:grpSpPr bwMode="auto">
                  <a:xfrm>
                    <a:off x="935" y="3612"/>
                    <a:ext cx="48" cy="23"/>
                    <a:chOff x="935" y="3612"/>
                    <a:chExt cx="48" cy="23"/>
                  </a:xfrm>
                </p:grpSpPr>
                <p:sp>
                  <p:nvSpPr>
                    <p:cNvPr id="416546" name="Freeform 984"/>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47" name="Freeform 985"/>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48" name="Freeform 986"/>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34" name="Group 987"/>
                  <p:cNvGrpSpPr>
                    <a:grpSpLocks/>
                  </p:cNvGrpSpPr>
                  <p:nvPr/>
                </p:nvGrpSpPr>
                <p:grpSpPr bwMode="auto">
                  <a:xfrm>
                    <a:off x="947" y="3625"/>
                    <a:ext cx="50" cy="22"/>
                    <a:chOff x="947" y="3625"/>
                    <a:chExt cx="50" cy="22"/>
                  </a:xfrm>
                </p:grpSpPr>
                <p:sp>
                  <p:nvSpPr>
                    <p:cNvPr id="416543" name="Freeform 988"/>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44" name="Freeform 989"/>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45" name="Freeform 990"/>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35" name="Group 991"/>
                  <p:cNvGrpSpPr>
                    <a:grpSpLocks/>
                  </p:cNvGrpSpPr>
                  <p:nvPr/>
                </p:nvGrpSpPr>
                <p:grpSpPr bwMode="auto">
                  <a:xfrm>
                    <a:off x="960" y="3637"/>
                    <a:ext cx="50" cy="23"/>
                    <a:chOff x="960" y="3637"/>
                    <a:chExt cx="50" cy="23"/>
                  </a:xfrm>
                </p:grpSpPr>
                <p:sp>
                  <p:nvSpPr>
                    <p:cNvPr id="416540" name="Freeform 992"/>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41" name="Freeform 993"/>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42" name="Freeform 994"/>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36" name="Group 995"/>
                  <p:cNvGrpSpPr>
                    <a:grpSpLocks/>
                  </p:cNvGrpSpPr>
                  <p:nvPr/>
                </p:nvGrpSpPr>
                <p:grpSpPr bwMode="auto">
                  <a:xfrm>
                    <a:off x="973" y="3650"/>
                    <a:ext cx="49" cy="23"/>
                    <a:chOff x="973" y="3650"/>
                    <a:chExt cx="49" cy="23"/>
                  </a:xfrm>
                </p:grpSpPr>
                <p:sp>
                  <p:nvSpPr>
                    <p:cNvPr id="416537" name="Freeform 996"/>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38" name="Freeform 997"/>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39" name="Freeform 998"/>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167" name="Group 999"/>
                <p:cNvGrpSpPr>
                  <a:grpSpLocks/>
                </p:cNvGrpSpPr>
                <p:nvPr/>
              </p:nvGrpSpPr>
              <p:grpSpPr bwMode="auto">
                <a:xfrm>
                  <a:off x="985" y="3665"/>
                  <a:ext cx="100" cy="73"/>
                  <a:chOff x="985" y="3665"/>
                  <a:chExt cx="100" cy="73"/>
                </a:xfrm>
              </p:grpSpPr>
              <p:grpSp>
                <p:nvGrpSpPr>
                  <p:cNvPr id="416512" name="Group 1000"/>
                  <p:cNvGrpSpPr>
                    <a:grpSpLocks/>
                  </p:cNvGrpSpPr>
                  <p:nvPr/>
                </p:nvGrpSpPr>
                <p:grpSpPr bwMode="auto">
                  <a:xfrm>
                    <a:off x="985" y="3665"/>
                    <a:ext cx="50" cy="23"/>
                    <a:chOff x="985" y="3665"/>
                    <a:chExt cx="50" cy="23"/>
                  </a:xfrm>
                </p:grpSpPr>
                <p:sp>
                  <p:nvSpPr>
                    <p:cNvPr id="416529" name="Freeform 1001"/>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30" name="Freeform 1002"/>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31" name="Freeform 1003"/>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13" name="Group 1004"/>
                  <p:cNvGrpSpPr>
                    <a:grpSpLocks/>
                  </p:cNvGrpSpPr>
                  <p:nvPr/>
                </p:nvGrpSpPr>
                <p:grpSpPr bwMode="auto">
                  <a:xfrm>
                    <a:off x="997" y="3677"/>
                    <a:ext cx="49" cy="23"/>
                    <a:chOff x="997" y="3677"/>
                    <a:chExt cx="49" cy="23"/>
                  </a:xfrm>
                </p:grpSpPr>
                <p:sp>
                  <p:nvSpPr>
                    <p:cNvPr id="416526" name="Freeform 1005"/>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27" name="Freeform 1006"/>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28" name="Freeform 1007"/>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14" name="Group 1008"/>
                  <p:cNvGrpSpPr>
                    <a:grpSpLocks/>
                  </p:cNvGrpSpPr>
                  <p:nvPr/>
                </p:nvGrpSpPr>
                <p:grpSpPr bwMode="auto">
                  <a:xfrm>
                    <a:off x="1010" y="3690"/>
                    <a:ext cx="48" cy="23"/>
                    <a:chOff x="1010" y="3690"/>
                    <a:chExt cx="48" cy="23"/>
                  </a:xfrm>
                </p:grpSpPr>
                <p:sp>
                  <p:nvSpPr>
                    <p:cNvPr id="416523" name="Freeform 1009"/>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24" name="Freeform 1010"/>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25" name="Freeform 1011"/>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15" name="Group 1012"/>
                  <p:cNvGrpSpPr>
                    <a:grpSpLocks/>
                  </p:cNvGrpSpPr>
                  <p:nvPr/>
                </p:nvGrpSpPr>
                <p:grpSpPr bwMode="auto">
                  <a:xfrm>
                    <a:off x="1023" y="3703"/>
                    <a:ext cx="49" cy="22"/>
                    <a:chOff x="1023" y="3703"/>
                    <a:chExt cx="49" cy="22"/>
                  </a:xfrm>
                </p:grpSpPr>
                <p:sp>
                  <p:nvSpPr>
                    <p:cNvPr id="416520" name="Freeform 1013"/>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21" name="Freeform 1014"/>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22" name="Freeform 1015"/>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516" name="Group 1016"/>
                  <p:cNvGrpSpPr>
                    <a:grpSpLocks/>
                  </p:cNvGrpSpPr>
                  <p:nvPr/>
                </p:nvGrpSpPr>
                <p:grpSpPr bwMode="auto">
                  <a:xfrm>
                    <a:off x="1036" y="3716"/>
                    <a:ext cx="49" cy="22"/>
                    <a:chOff x="1036" y="3716"/>
                    <a:chExt cx="49" cy="22"/>
                  </a:xfrm>
                </p:grpSpPr>
                <p:sp>
                  <p:nvSpPr>
                    <p:cNvPr id="416517" name="Freeform 1017"/>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18" name="Freeform 1018"/>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19" name="Freeform 1019"/>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168" name="Group 1020"/>
                <p:cNvGrpSpPr>
                  <a:grpSpLocks/>
                </p:cNvGrpSpPr>
                <p:nvPr/>
              </p:nvGrpSpPr>
              <p:grpSpPr bwMode="auto">
                <a:xfrm>
                  <a:off x="1046" y="3727"/>
                  <a:ext cx="49" cy="23"/>
                  <a:chOff x="1046" y="3727"/>
                  <a:chExt cx="49" cy="23"/>
                </a:xfrm>
              </p:grpSpPr>
              <p:sp>
                <p:nvSpPr>
                  <p:cNvPr id="416509" name="Freeform 1021"/>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10" name="Freeform 1022"/>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11" name="Freeform 1023"/>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69" name="Group 1024"/>
                <p:cNvGrpSpPr>
                  <a:grpSpLocks/>
                </p:cNvGrpSpPr>
                <p:nvPr/>
              </p:nvGrpSpPr>
              <p:grpSpPr bwMode="auto">
                <a:xfrm>
                  <a:off x="1058" y="3739"/>
                  <a:ext cx="50" cy="23"/>
                  <a:chOff x="1058" y="3739"/>
                  <a:chExt cx="50" cy="23"/>
                </a:xfrm>
              </p:grpSpPr>
              <p:sp>
                <p:nvSpPr>
                  <p:cNvPr id="416506" name="Freeform 1025"/>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07" name="Freeform 1026"/>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08" name="Freeform 1027"/>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70" name="Group 1028"/>
                <p:cNvGrpSpPr>
                  <a:grpSpLocks/>
                </p:cNvGrpSpPr>
                <p:nvPr/>
              </p:nvGrpSpPr>
              <p:grpSpPr bwMode="auto">
                <a:xfrm>
                  <a:off x="1072" y="3753"/>
                  <a:ext cx="48" cy="22"/>
                  <a:chOff x="1072" y="3753"/>
                  <a:chExt cx="48" cy="22"/>
                </a:xfrm>
              </p:grpSpPr>
              <p:sp>
                <p:nvSpPr>
                  <p:cNvPr id="416503" name="Freeform 1029"/>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04" name="Freeform 1030"/>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05" name="Freeform 1031"/>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171" name="Freeform 1032"/>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72" name="Freeform 1033"/>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73" name="Freeform 1034"/>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174" name="Group 1035"/>
                <p:cNvGrpSpPr>
                  <a:grpSpLocks/>
                </p:cNvGrpSpPr>
                <p:nvPr/>
              </p:nvGrpSpPr>
              <p:grpSpPr bwMode="auto">
                <a:xfrm>
                  <a:off x="832" y="3547"/>
                  <a:ext cx="49" cy="23"/>
                  <a:chOff x="832" y="3547"/>
                  <a:chExt cx="49" cy="23"/>
                </a:xfrm>
              </p:grpSpPr>
              <p:sp>
                <p:nvSpPr>
                  <p:cNvPr id="416500" name="Freeform 1036"/>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01" name="Freeform 1037"/>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502" name="Freeform 1038"/>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75" name="Group 1039"/>
                <p:cNvGrpSpPr>
                  <a:grpSpLocks/>
                </p:cNvGrpSpPr>
                <p:nvPr/>
              </p:nvGrpSpPr>
              <p:grpSpPr bwMode="auto">
                <a:xfrm>
                  <a:off x="844" y="3560"/>
                  <a:ext cx="49" cy="22"/>
                  <a:chOff x="844" y="3560"/>
                  <a:chExt cx="49" cy="22"/>
                </a:xfrm>
              </p:grpSpPr>
              <p:sp>
                <p:nvSpPr>
                  <p:cNvPr id="416497" name="Freeform 1040"/>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98" name="Freeform 1041"/>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99" name="Freeform 1042"/>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76" name="Group 1043"/>
                <p:cNvGrpSpPr>
                  <a:grpSpLocks/>
                </p:cNvGrpSpPr>
                <p:nvPr/>
              </p:nvGrpSpPr>
              <p:grpSpPr bwMode="auto">
                <a:xfrm>
                  <a:off x="857" y="3572"/>
                  <a:ext cx="50" cy="23"/>
                  <a:chOff x="857" y="3572"/>
                  <a:chExt cx="50" cy="23"/>
                </a:xfrm>
              </p:grpSpPr>
              <p:sp>
                <p:nvSpPr>
                  <p:cNvPr id="416494" name="Freeform 1044"/>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95" name="Freeform 1045"/>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96" name="Freeform 1046"/>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77" name="Group 1047"/>
                <p:cNvGrpSpPr>
                  <a:grpSpLocks/>
                </p:cNvGrpSpPr>
                <p:nvPr/>
              </p:nvGrpSpPr>
              <p:grpSpPr bwMode="auto">
                <a:xfrm>
                  <a:off x="870" y="3585"/>
                  <a:ext cx="48" cy="23"/>
                  <a:chOff x="870" y="3585"/>
                  <a:chExt cx="48" cy="23"/>
                </a:xfrm>
              </p:grpSpPr>
              <p:sp>
                <p:nvSpPr>
                  <p:cNvPr id="416491" name="Freeform 1048"/>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92" name="Freeform 1049"/>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93" name="Freeform 1050"/>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78" name="Group 1051"/>
                <p:cNvGrpSpPr>
                  <a:grpSpLocks/>
                </p:cNvGrpSpPr>
                <p:nvPr/>
              </p:nvGrpSpPr>
              <p:grpSpPr bwMode="auto">
                <a:xfrm>
                  <a:off x="882" y="3600"/>
                  <a:ext cx="100" cy="73"/>
                  <a:chOff x="882" y="3600"/>
                  <a:chExt cx="100" cy="73"/>
                </a:xfrm>
              </p:grpSpPr>
              <p:grpSp>
                <p:nvGrpSpPr>
                  <p:cNvPr id="416471" name="Group 1052"/>
                  <p:cNvGrpSpPr>
                    <a:grpSpLocks/>
                  </p:cNvGrpSpPr>
                  <p:nvPr/>
                </p:nvGrpSpPr>
                <p:grpSpPr bwMode="auto">
                  <a:xfrm>
                    <a:off x="882" y="3600"/>
                    <a:ext cx="49" cy="23"/>
                    <a:chOff x="882" y="3600"/>
                    <a:chExt cx="49" cy="23"/>
                  </a:xfrm>
                </p:grpSpPr>
                <p:sp>
                  <p:nvSpPr>
                    <p:cNvPr id="416488" name="Freeform 1053"/>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89" name="Freeform 1054"/>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90" name="Freeform 1055"/>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72" name="Group 1056"/>
                  <p:cNvGrpSpPr>
                    <a:grpSpLocks/>
                  </p:cNvGrpSpPr>
                  <p:nvPr/>
                </p:nvGrpSpPr>
                <p:grpSpPr bwMode="auto">
                  <a:xfrm>
                    <a:off x="894" y="3612"/>
                    <a:ext cx="49" cy="23"/>
                    <a:chOff x="894" y="3612"/>
                    <a:chExt cx="49" cy="23"/>
                  </a:xfrm>
                </p:grpSpPr>
                <p:sp>
                  <p:nvSpPr>
                    <p:cNvPr id="416485" name="Freeform 1057"/>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86" name="Freeform 1058"/>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87" name="Freeform 1059"/>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73" name="Group 1060"/>
                  <p:cNvGrpSpPr>
                    <a:grpSpLocks/>
                  </p:cNvGrpSpPr>
                  <p:nvPr/>
                </p:nvGrpSpPr>
                <p:grpSpPr bwMode="auto">
                  <a:xfrm>
                    <a:off x="907" y="3625"/>
                    <a:ext cx="49" cy="23"/>
                    <a:chOff x="907" y="3625"/>
                    <a:chExt cx="49" cy="23"/>
                  </a:xfrm>
                </p:grpSpPr>
                <p:sp>
                  <p:nvSpPr>
                    <p:cNvPr id="416482" name="Freeform 1061"/>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83" name="Freeform 1062"/>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84" name="Freeform 1063"/>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74" name="Group 1064"/>
                  <p:cNvGrpSpPr>
                    <a:grpSpLocks/>
                  </p:cNvGrpSpPr>
                  <p:nvPr/>
                </p:nvGrpSpPr>
                <p:grpSpPr bwMode="auto">
                  <a:xfrm>
                    <a:off x="919" y="3638"/>
                    <a:ext cx="49" cy="22"/>
                    <a:chOff x="919" y="3638"/>
                    <a:chExt cx="49" cy="22"/>
                  </a:xfrm>
                </p:grpSpPr>
                <p:sp>
                  <p:nvSpPr>
                    <p:cNvPr id="416479" name="Freeform 1065"/>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80" name="Freeform 1066"/>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81" name="Freeform 1067"/>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75" name="Group 1068"/>
                  <p:cNvGrpSpPr>
                    <a:grpSpLocks/>
                  </p:cNvGrpSpPr>
                  <p:nvPr/>
                </p:nvGrpSpPr>
                <p:grpSpPr bwMode="auto">
                  <a:xfrm>
                    <a:off x="932" y="3651"/>
                    <a:ext cx="50" cy="22"/>
                    <a:chOff x="932" y="3651"/>
                    <a:chExt cx="50" cy="22"/>
                  </a:xfrm>
                </p:grpSpPr>
                <p:sp>
                  <p:nvSpPr>
                    <p:cNvPr id="416476" name="Freeform 1069"/>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77" name="Freeform 1070"/>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78" name="Freeform 1071"/>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179" name="Group 1072"/>
                <p:cNvGrpSpPr>
                  <a:grpSpLocks/>
                </p:cNvGrpSpPr>
                <p:nvPr/>
              </p:nvGrpSpPr>
              <p:grpSpPr bwMode="auto">
                <a:xfrm>
                  <a:off x="944" y="3665"/>
                  <a:ext cx="99" cy="74"/>
                  <a:chOff x="944" y="3665"/>
                  <a:chExt cx="99" cy="74"/>
                </a:xfrm>
              </p:grpSpPr>
              <p:grpSp>
                <p:nvGrpSpPr>
                  <p:cNvPr id="416451" name="Group 1073"/>
                  <p:cNvGrpSpPr>
                    <a:grpSpLocks/>
                  </p:cNvGrpSpPr>
                  <p:nvPr/>
                </p:nvGrpSpPr>
                <p:grpSpPr bwMode="auto">
                  <a:xfrm>
                    <a:off x="944" y="3665"/>
                    <a:ext cx="49" cy="23"/>
                    <a:chOff x="944" y="3665"/>
                    <a:chExt cx="49" cy="23"/>
                  </a:xfrm>
                </p:grpSpPr>
                <p:sp>
                  <p:nvSpPr>
                    <p:cNvPr id="416468" name="Freeform 1074"/>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69" name="Freeform 1075"/>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70" name="Freeform 1076"/>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52" name="Group 1077"/>
                  <p:cNvGrpSpPr>
                    <a:grpSpLocks/>
                  </p:cNvGrpSpPr>
                  <p:nvPr/>
                </p:nvGrpSpPr>
                <p:grpSpPr bwMode="auto">
                  <a:xfrm>
                    <a:off x="957" y="3678"/>
                    <a:ext cx="48" cy="23"/>
                    <a:chOff x="957" y="3678"/>
                    <a:chExt cx="48" cy="23"/>
                  </a:xfrm>
                </p:grpSpPr>
                <p:sp>
                  <p:nvSpPr>
                    <p:cNvPr id="416465" name="Freeform 1078"/>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66" name="Freeform 1079"/>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67" name="Freeform 1080"/>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53" name="Group 1081"/>
                  <p:cNvGrpSpPr>
                    <a:grpSpLocks/>
                  </p:cNvGrpSpPr>
                  <p:nvPr/>
                </p:nvGrpSpPr>
                <p:grpSpPr bwMode="auto">
                  <a:xfrm>
                    <a:off x="969" y="3690"/>
                    <a:ext cx="49" cy="23"/>
                    <a:chOff x="969" y="3690"/>
                    <a:chExt cx="49" cy="23"/>
                  </a:xfrm>
                </p:grpSpPr>
                <p:sp>
                  <p:nvSpPr>
                    <p:cNvPr id="416462" name="Freeform 1082"/>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63" name="Freeform 1083"/>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64" name="Freeform 1084"/>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54" name="Group 1085"/>
                  <p:cNvGrpSpPr>
                    <a:grpSpLocks/>
                  </p:cNvGrpSpPr>
                  <p:nvPr/>
                </p:nvGrpSpPr>
                <p:grpSpPr bwMode="auto">
                  <a:xfrm>
                    <a:off x="982" y="3703"/>
                    <a:ext cx="49" cy="23"/>
                    <a:chOff x="982" y="3703"/>
                    <a:chExt cx="49" cy="23"/>
                  </a:xfrm>
                </p:grpSpPr>
                <p:sp>
                  <p:nvSpPr>
                    <p:cNvPr id="416459" name="Freeform 1086"/>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60" name="Freeform 1087"/>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61" name="Freeform 1088"/>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55" name="Group 1089"/>
                  <p:cNvGrpSpPr>
                    <a:grpSpLocks/>
                  </p:cNvGrpSpPr>
                  <p:nvPr/>
                </p:nvGrpSpPr>
                <p:grpSpPr bwMode="auto">
                  <a:xfrm>
                    <a:off x="995" y="3716"/>
                    <a:ext cx="48" cy="23"/>
                    <a:chOff x="995" y="3716"/>
                    <a:chExt cx="48" cy="23"/>
                  </a:xfrm>
                </p:grpSpPr>
                <p:sp>
                  <p:nvSpPr>
                    <p:cNvPr id="416456" name="Freeform 1090"/>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57" name="Freeform 1091"/>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58" name="Freeform 1092"/>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180" name="Group 1093"/>
                <p:cNvGrpSpPr>
                  <a:grpSpLocks/>
                </p:cNvGrpSpPr>
                <p:nvPr/>
              </p:nvGrpSpPr>
              <p:grpSpPr bwMode="auto">
                <a:xfrm>
                  <a:off x="1005" y="3727"/>
                  <a:ext cx="49" cy="23"/>
                  <a:chOff x="1005" y="3727"/>
                  <a:chExt cx="49" cy="23"/>
                </a:xfrm>
              </p:grpSpPr>
              <p:sp>
                <p:nvSpPr>
                  <p:cNvPr id="416448" name="Freeform 1094"/>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49" name="Freeform 1095"/>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50" name="Freeform 1096"/>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81" name="Group 1097"/>
                <p:cNvGrpSpPr>
                  <a:grpSpLocks/>
                </p:cNvGrpSpPr>
                <p:nvPr/>
              </p:nvGrpSpPr>
              <p:grpSpPr bwMode="auto">
                <a:xfrm>
                  <a:off x="1018" y="3740"/>
                  <a:ext cx="49" cy="22"/>
                  <a:chOff x="1018" y="3740"/>
                  <a:chExt cx="49" cy="22"/>
                </a:xfrm>
              </p:grpSpPr>
              <p:sp>
                <p:nvSpPr>
                  <p:cNvPr id="416445" name="Freeform 1098"/>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46" name="Freeform 1099"/>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47" name="Freeform 1100"/>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82" name="Group 1101"/>
                <p:cNvGrpSpPr>
                  <a:grpSpLocks/>
                </p:cNvGrpSpPr>
                <p:nvPr/>
              </p:nvGrpSpPr>
              <p:grpSpPr bwMode="auto">
                <a:xfrm>
                  <a:off x="1030" y="3753"/>
                  <a:ext cx="49" cy="23"/>
                  <a:chOff x="1030" y="3753"/>
                  <a:chExt cx="49" cy="23"/>
                </a:xfrm>
              </p:grpSpPr>
              <p:sp>
                <p:nvSpPr>
                  <p:cNvPr id="416442" name="Freeform 1102"/>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43" name="Freeform 1103"/>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44" name="Freeform 1104"/>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183" name="Freeform 1105"/>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84" name="Freeform 1106"/>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85" name="Freeform 1107"/>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186" name="Group 1108"/>
                <p:cNvGrpSpPr>
                  <a:grpSpLocks/>
                </p:cNvGrpSpPr>
                <p:nvPr/>
              </p:nvGrpSpPr>
              <p:grpSpPr bwMode="auto">
                <a:xfrm>
                  <a:off x="790" y="3547"/>
                  <a:ext cx="49" cy="23"/>
                  <a:chOff x="790" y="3547"/>
                  <a:chExt cx="49" cy="23"/>
                </a:xfrm>
              </p:grpSpPr>
              <p:sp>
                <p:nvSpPr>
                  <p:cNvPr id="416439" name="Freeform 1109"/>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40" name="Freeform 1110"/>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41" name="Freeform 1111"/>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87" name="Group 1112"/>
                <p:cNvGrpSpPr>
                  <a:grpSpLocks/>
                </p:cNvGrpSpPr>
                <p:nvPr/>
              </p:nvGrpSpPr>
              <p:grpSpPr bwMode="auto">
                <a:xfrm>
                  <a:off x="803" y="3560"/>
                  <a:ext cx="49" cy="22"/>
                  <a:chOff x="803" y="3560"/>
                  <a:chExt cx="49" cy="22"/>
                </a:xfrm>
              </p:grpSpPr>
              <p:sp>
                <p:nvSpPr>
                  <p:cNvPr id="416436" name="Freeform 1113"/>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37" name="Freeform 1114"/>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38" name="Freeform 1115"/>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88" name="Group 1116"/>
                <p:cNvGrpSpPr>
                  <a:grpSpLocks/>
                </p:cNvGrpSpPr>
                <p:nvPr/>
              </p:nvGrpSpPr>
              <p:grpSpPr bwMode="auto">
                <a:xfrm>
                  <a:off x="815" y="3572"/>
                  <a:ext cx="50" cy="23"/>
                  <a:chOff x="815" y="3572"/>
                  <a:chExt cx="50" cy="23"/>
                </a:xfrm>
              </p:grpSpPr>
              <p:sp>
                <p:nvSpPr>
                  <p:cNvPr id="416433" name="Freeform 1117"/>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34" name="Freeform 1118"/>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35" name="Freeform 1119"/>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89" name="Group 1120"/>
                <p:cNvGrpSpPr>
                  <a:grpSpLocks/>
                </p:cNvGrpSpPr>
                <p:nvPr/>
              </p:nvGrpSpPr>
              <p:grpSpPr bwMode="auto">
                <a:xfrm>
                  <a:off x="828" y="3585"/>
                  <a:ext cx="49" cy="23"/>
                  <a:chOff x="828" y="3585"/>
                  <a:chExt cx="49" cy="23"/>
                </a:xfrm>
              </p:grpSpPr>
              <p:sp>
                <p:nvSpPr>
                  <p:cNvPr id="416430" name="Freeform 1121"/>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31" name="Freeform 1122"/>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32" name="Freeform 1123"/>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90" name="Group 1124"/>
                <p:cNvGrpSpPr>
                  <a:grpSpLocks/>
                </p:cNvGrpSpPr>
                <p:nvPr/>
              </p:nvGrpSpPr>
              <p:grpSpPr bwMode="auto">
                <a:xfrm>
                  <a:off x="840" y="3600"/>
                  <a:ext cx="100" cy="73"/>
                  <a:chOff x="840" y="3600"/>
                  <a:chExt cx="100" cy="73"/>
                </a:xfrm>
              </p:grpSpPr>
              <p:grpSp>
                <p:nvGrpSpPr>
                  <p:cNvPr id="416410" name="Group 1125"/>
                  <p:cNvGrpSpPr>
                    <a:grpSpLocks/>
                  </p:cNvGrpSpPr>
                  <p:nvPr/>
                </p:nvGrpSpPr>
                <p:grpSpPr bwMode="auto">
                  <a:xfrm>
                    <a:off x="840" y="3600"/>
                    <a:ext cx="49" cy="23"/>
                    <a:chOff x="840" y="3600"/>
                    <a:chExt cx="49" cy="23"/>
                  </a:xfrm>
                </p:grpSpPr>
                <p:sp>
                  <p:nvSpPr>
                    <p:cNvPr id="416427" name="Freeform 1126"/>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28" name="Freeform 1127"/>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29" name="Freeform 1128"/>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11" name="Group 1129"/>
                  <p:cNvGrpSpPr>
                    <a:grpSpLocks/>
                  </p:cNvGrpSpPr>
                  <p:nvPr/>
                </p:nvGrpSpPr>
                <p:grpSpPr bwMode="auto">
                  <a:xfrm>
                    <a:off x="853" y="3612"/>
                    <a:ext cx="48" cy="23"/>
                    <a:chOff x="853" y="3612"/>
                    <a:chExt cx="48" cy="23"/>
                  </a:xfrm>
                </p:grpSpPr>
                <p:sp>
                  <p:nvSpPr>
                    <p:cNvPr id="416424" name="Freeform 1130"/>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25" name="Freeform 1131"/>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26" name="Freeform 1132"/>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12" name="Group 1133"/>
                  <p:cNvGrpSpPr>
                    <a:grpSpLocks/>
                  </p:cNvGrpSpPr>
                  <p:nvPr/>
                </p:nvGrpSpPr>
                <p:grpSpPr bwMode="auto">
                  <a:xfrm>
                    <a:off x="865" y="3625"/>
                    <a:ext cx="49" cy="23"/>
                    <a:chOff x="865" y="3625"/>
                    <a:chExt cx="49" cy="23"/>
                  </a:xfrm>
                </p:grpSpPr>
                <p:sp>
                  <p:nvSpPr>
                    <p:cNvPr id="416421" name="Freeform 1134"/>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22" name="Freeform 1135"/>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23" name="Freeform 1136"/>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13" name="Group 1137"/>
                  <p:cNvGrpSpPr>
                    <a:grpSpLocks/>
                  </p:cNvGrpSpPr>
                  <p:nvPr/>
                </p:nvGrpSpPr>
                <p:grpSpPr bwMode="auto">
                  <a:xfrm>
                    <a:off x="878" y="3638"/>
                    <a:ext cx="49" cy="22"/>
                    <a:chOff x="878" y="3638"/>
                    <a:chExt cx="49" cy="22"/>
                  </a:xfrm>
                </p:grpSpPr>
                <p:sp>
                  <p:nvSpPr>
                    <p:cNvPr id="416418" name="Freeform 1138"/>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19" name="Freeform 1139"/>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20" name="Freeform 1140"/>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414" name="Group 1141"/>
                  <p:cNvGrpSpPr>
                    <a:grpSpLocks/>
                  </p:cNvGrpSpPr>
                  <p:nvPr/>
                </p:nvGrpSpPr>
                <p:grpSpPr bwMode="auto">
                  <a:xfrm>
                    <a:off x="890" y="3651"/>
                    <a:ext cx="50" cy="22"/>
                    <a:chOff x="890" y="3651"/>
                    <a:chExt cx="50" cy="22"/>
                  </a:xfrm>
                </p:grpSpPr>
                <p:sp>
                  <p:nvSpPr>
                    <p:cNvPr id="416415" name="Freeform 1142"/>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16" name="Freeform 1143"/>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17" name="Freeform 1144"/>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191" name="Group 1145"/>
                <p:cNvGrpSpPr>
                  <a:grpSpLocks/>
                </p:cNvGrpSpPr>
                <p:nvPr/>
              </p:nvGrpSpPr>
              <p:grpSpPr bwMode="auto">
                <a:xfrm>
                  <a:off x="903" y="3665"/>
                  <a:ext cx="99" cy="74"/>
                  <a:chOff x="903" y="3665"/>
                  <a:chExt cx="99" cy="74"/>
                </a:xfrm>
              </p:grpSpPr>
              <p:grpSp>
                <p:nvGrpSpPr>
                  <p:cNvPr id="416390" name="Group 1146"/>
                  <p:cNvGrpSpPr>
                    <a:grpSpLocks/>
                  </p:cNvGrpSpPr>
                  <p:nvPr/>
                </p:nvGrpSpPr>
                <p:grpSpPr bwMode="auto">
                  <a:xfrm>
                    <a:off x="903" y="3665"/>
                    <a:ext cx="49" cy="23"/>
                    <a:chOff x="903" y="3665"/>
                    <a:chExt cx="49" cy="23"/>
                  </a:xfrm>
                </p:grpSpPr>
                <p:sp>
                  <p:nvSpPr>
                    <p:cNvPr id="416407" name="Freeform 1147"/>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08" name="Freeform 1148"/>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09" name="Freeform 1149"/>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91" name="Group 1150"/>
                  <p:cNvGrpSpPr>
                    <a:grpSpLocks/>
                  </p:cNvGrpSpPr>
                  <p:nvPr/>
                </p:nvGrpSpPr>
                <p:grpSpPr bwMode="auto">
                  <a:xfrm>
                    <a:off x="914" y="3678"/>
                    <a:ext cx="49" cy="23"/>
                    <a:chOff x="914" y="3678"/>
                    <a:chExt cx="49" cy="23"/>
                  </a:xfrm>
                </p:grpSpPr>
                <p:sp>
                  <p:nvSpPr>
                    <p:cNvPr id="416404" name="Freeform 1151"/>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05" name="Freeform 1152"/>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06" name="Freeform 1153"/>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92" name="Group 1154"/>
                  <p:cNvGrpSpPr>
                    <a:grpSpLocks/>
                  </p:cNvGrpSpPr>
                  <p:nvPr/>
                </p:nvGrpSpPr>
                <p:grpSpPr bwMode="auto">
                  <a:xfrm>
                    <a:off x="928" y="3690"/>
                    <a:ext cx="48" cy="23"/>
                    <a:chOff x="928" y="3690"/>
                    <a:chExt cx="48" cy="23"/>
                  </a:xfrm>
                </p:grpSpPr>
                <p:sp>
                  <p:nvSpPr>
                    <p:cNvPr id="416401" name="Freeform 1155"/>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02" name="Freeform 1156"/>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03" name="Freeform 1157"/>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93" name="Group 1158"/>
                  <p:cNvGrpSpPr>
                    <a:grpSpLocks/>
                  </p:cNvGrpSpPr>
                  <p:nvPr/>
                </p:nvGrpSpPr>
                <p:grpSpPr bwMode="auto">
                  <a:xfrm>
                    <a:off x="940" y="3703"/>
                    <a:ext cx="49" cy="23"/>
                    <a:chOff x="940" y="3703"/>
                    <a:chExt cx="49" cy="23"/>
                  </a:xfrm>
                </p:grpSpPr>
                <p:sp>
                  <p:nvSpPr>
                    <p:cNvPr id="416398" name="Freeform 1159"/>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99" name="Freeform 1160"/>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400" name="Freeform 1161"/>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94" name="Group 1162"/>
                  <p:cNvGrpSpPr>
                    <a:grpSpLocks/>
                  </p:cNvGrpSpPr>
                  <p:nvPr/>
                </p:nvGrpSpPr>
                <p:grpSpPr bwMode="auto">
                  <a:xfrm>
                    <a:off x="953" y="3716"/>
                    <a:ext cx="49" cy="23"/>
                    <a:chOff x="953" y="3716"/>
                    <a:chExt cx="49" cy="23"/>
                  </a:xfrm>
                </p:grpSpPr>
                <p:sp>
                  <p:nvSpPr>
                    <p:cNvPr id="416395" name="Freeform 1163"/>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96" name="Freeform 1164"/>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97" name="Freeform 1165"/>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192" name="Group 1166"/>
                <p:cNvGrpSpPr>
                  <a:grpSpLocks/>
                </p:cNvGrpSpPr>
                <p:nvPr/>
              </p:nvGrpSpPr>
              <p:grpSpPr bwMode="auto">
                <a:xfrm>
                  <a:off x="963" y="3727"/>
                  <a:ext cx="49" cy="23"/>
                  <a:chOff x="963" y="3727"/>
                  <a:chExt cx="49" cy="23"/>
                </a:xfrm>
              </p:grpSpPr>
              <p:sp>
                <p:nvSpPr>
                  <p:cNvPr id="416387" name="Freeform 1167"/>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88" name="Freeform 1168"/>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89" name="Freeform 1169"/>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93" name="Group 1170"/>
                <p:cNvGrpSpPr>
                  <a:grpSpLocks/>
                </p:cNvGrpSpPr>
                <p:nvPr/>
              </p:nvGrpSpPr>
              <p:grpSpPr bwMode="auto">
                <a:xfrm>
                  <a:off x="976" y="3740"/>
                  <a:ext cx="50" cy="22"/>
                  <a:chOff x="976" y="3740"/>
                  <a:chExt cx="50" cy="22"/>
                </a:xfrm>
              </p:grpSpPr>
              <p:sp>
                <p:nvSpPr>
                  <p:cNvPr id="416384" name="Freeform 1171"/>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85" name="Freeform 1172"/>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86" name="Freeform 1173"/>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94" name="Group 1174"/>
                <p:cNvGrpSpPr>
                  <a:grpSpLocks/>
                </p:cNvGrpSpPr>
                <p:nvPr/>
              </p:nvGrpSpPr>
              <p:grpSpPr bwMode="auto">
                <a:xfrm>
                  <a:off x="761" y="3560"/>
                  <a:ext cx="50" cy="22"/>
                  <a:chOff x="761" y="3560"/>
                  <a:chExt cx="50" cy="22"/>
                </a:xfrm>
              </p:grpSpPr>
              <p:sp>
                <p:nvSpPr>
                  <p:cNvPr id="416381" name="Freeform 1175"/>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82" name="Freeform 1176"/>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83" name="Freeform 1177"/>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95" name="Group 1178"/>
                <p:cNvGrpSpPr>
                  <a:grpSpLocks/>
                </p:cNvGrpSpPr>
                <p:nvPr/>
              </p:nvGrpSpPr>
              <p:grpSpPr bwMode="auto">
                <a:xfrm>
                  <a:off x="774" y="3572"/>
                  <a:ext cx="49" cy="23"/>
                  <a:chOff x="774" y="3572"/>
                  <a:chExt cx="49" cy="23"/>
                </a:xfrm>
              </p:grpSpPr>
              <p:sp>
                <p:nvSpPr>
                  <p:cNvPr id="416378" name="Freeform 1179"/>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79" name="Freeform 1180"/>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80" name="Freeform 1181"/>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96" name="Group 1182"/>
                <p:cNvGrpSpPr>
                  <a:grpSpLocks/>
                </p:cNvGrpSpPr>
                <p:nvPr/>
              </p:nvGrpSpPr>
              <p:grpSpPr bwMode="auto">
                <a:xfrm>
                  <a:off x="787" y="3585"/>
                  <a:ext cx="49" cy="23"/>
                  <a:chOff x="787" y="3585"/>
                  <a:chExt cx="49" cy="23"/>
                </a:xfrm>
              </p:grpSpPr>
              <p:sp>
                <p:nvSpPr>
                  <p:cNvPr id="416375" name="Freeform 1183"/>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76" name="Freeform 1184"/>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77" name="Freeform 1185"/>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97" name="Group 1186"/>
                <p:cNvGrpSpPr>
                  <a:grpSpLocks/>
                </p:cNvGrpSpPr>
                <p:nvPr/>
              </p:nvGrpSpPr>
              <p:grpSpPr bwMode="auto">
                <a:xfrm>
                  <a:off x="799" y="3600"/>
                  <a:ext cx="99" cy="73"/>
                  <a:chOff x="799" y="3600"/>
                  <a:chExt cx="99" cy="73"/>
                </a:xfrm>
              </p:grpSpPr>
              <p:grpSp>
                <p:nvGrpSpPr>
                  <p:cNvPr id="416355" name="Group 1187"/>
                  <p:cNvGrpSpPr>
                    <a:grpSpLocks/>
                  </p:cNvGrpSpPr>
                  <p:nvPr/>
                </p:nvGrpSpPr>
                <p:grpSpPr bwMode="auto">
                  <a:xfrm>
                    <a:off x="799" y="3600"/>
                    <a:ext cx="48" cy="23"/>
                    <a:chOff x="799" y="3600"/>
                    <a:chExt cx="48" cy="23"/>
                  </a:xfrm>
                </p:grpSpPr>
                <p:sp>
                  <p:nvSpPr>
                    <p:cNvPr id="416372" name="Freeform 1188"/>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73" name="Freeform 1189"/>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74" name="Freeform 1190"/>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56" name="Group 1191"/>
                  <p:cNvGrpSpPr>
                    <a:grpSpLocks/>
                  </p:cNvGrpSpPr>
                  <p:nvPr/>
                </p:nvGrpSpPr>
                <p:grpSpPr bwMode="auto">
                  <a:xfrm>
                    <a:off x="811" y="3612"/>
                    <a:ext cx="48" cy="23"/>
                    <a:chOff x="811" y="3612"/>
                    <a:chExt cx="48" cy="23"/>
                  </a:xfrm>
                </p:grpSpPr>
                <p:sp>
                  <p:nvSpPr>
                    <p:cNvPr id="416369" name="Freeform 1192"/>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70" name="Freeform 1193"/>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71" name="Freeform 1194"/>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57" name="Group 1195"/>
                  <p:cNvGrpSpPr>
                    <a:grpSpLocks/>
                  </p:cNvGrpSpPr>
                  <p:nvPr/>
                </p:nvGrpSpPr>
                <p:grpSpPr bwMode="auto">
                  <a:xfrm>
                    <a:off x="823" y="3625"/>
                    <a:ext cx="49" cy="23"/>
                    <a:chOff x="823" y="3625"/>
                    <a:chExt cx="49" cy="23"/>
                  </a:xfrm>
                </p:grpSpPr>
                <p:sp>
                  <p:nvSpPr>
                    <p:cNvPr id="416366" name="Freeform 1196"/>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67" name="Freeform 1197"/>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68" name="Freeform 1198"/>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58" name="Group 1199"/>
                  <p:cNvGrpSpPr>
                    <a:grpSpLocks/>
                  </p:cNvGrpSpPr>
                  <p:nvPr/>
                </p:nvGrpSpPr>
                <p:grpSpPr bwMode="auto">
                  <a:xfrm>
                    <a:off x="836" y="3638"/>
                    <a:ext cx="50" cy="22"/>
                    <a:chOff x="836" y="3638"/>
                    <a:chExt cx="50" cy="22"/>
                  </a:xfrm>
                </p:grpSpPr>
                <p:sp>
                  <p:nvSpPr>
                    <p:cNvPr id="416363" name="Freeform 1200"/>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64" name="Freeform 1201"/>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65" name="Freeform 1202"/>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59" name="Group 1203"/>
                  <p:cNvGrpSpPr>
                    <a:grpSpLocks/>
                  </p:cNvGrpSpPr>
                  <p:nvPr/>
                </p:nvGrpSpPr>
                <p:grpSpPr bwMode="auto">
                  <a:xfrm>
                    <a:off x="849" y="3651"/>
                    <a:ext cx="49" cy="22"/>
                    <a:chOff x="849" y="3651"/>
                    <a:chExt cx="49" cy="22"/>
                  </a:xfrm>
                </p:grpSpPr>
                <p:sp>
                  <p:nvSpPr>
                    <p:cNvPr id="416360" name="Freeform 1204"/>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61" name="Freeform 1205"/>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62" name="Freeform 1206"/>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198" name="Group 1207"/>
                <p:cNvGrpSpPr>
                  <a:grpSpLocks/>
                </p:cNvGrpSpPr>
                <p:nvPr/>
              </p:nvGrpSpPr>
              <p:grpSpPr bwMode="auto">
                <a:xfrm>
                  <a:off x="861" y="3665"/>
                  <a:ext cx="99" cy="74"/>
                  <a:chOff x="861" y="3665"/>
                  <a:chExt cx="99" cy="74"/>
                </a:xfrm>
              </p:grpSpPr>
              <p:grpSp>
                <p:nvGrpSpPr>
                  <p:cNvPr id="416335" name="Group 1208"/>
                  <p:cNvGrpSpPr>
                    <a:grpSpLocks/>
                  </p:cNvGrpSpPr>
                  <p:nvPr/>
                </p:nvGrpSpPr>
                <p:grpSpPr bwMode="auto">
                  <a:xfrm>
                    <a:off x="861" y="3665"/>
                    <a:ext cx="50" cy="23"/>
                    <a:chOff x="861" y="3665"/>
                    <a:chExt cx="50" cy="23"/>
                  </a:xfrm>
                </p:grpSpPr>
                <p:sp>
                  <p:nvSpPr>
                    <p:cNvPr id="416352" name="Freeform 1209"/>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53" name="Freeform 1210"/>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54" name="Freeform 1211"/>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36" name="Group 1212"/>
                  <p:cNvGrpSpPr>
                    <a:grpSpLocks/>
                  </p:cNvGrpSpPr>
                  <p:nvPr/>
                </p:nvGrpSpPr>
                <p:grpSpPr bwMode="auto">
                  <a:xfrm>
                    <a:off x="873" y="3678"/>
                    <a:ext cx="49" cy="23"/>
                    <a:chOff x="873" y="3678"/>
                    <a:chExt cx="49" cy="23"/>
                  </a:xfrm>
                </p:grpSpPr>
                <p:sp>
                  <p:nvSpPr>
                    <p:cNvPr id="416349" name="Freeform 1213"/>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50" name="Freeform 1214"/>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51" name="Freeform 1215"/>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37" name="Group 1216"/>
                  <p:cNvGrpSpPr>
                    <a:grpSpLocks/>
                  </p:cNvGrpSpPr>
                  <p:nvPr/>
                </p:nvGrpSpPr>
                <p:grpSpPr bwMode="auto">
                  <a:xfrm>
                    <a:off x="886" y="3690"/>
                    <a:ext cx="49" cy="23"/>
                    <a:chOff x="886" y="3690"/>
                    <a:chExt cx="49" cy="23"/>
                  </a:xfrm>
                </p:grpSpPr>
                <p:sp>
                  <p:nvSpPr>
                    <p:cNvPr id="416346" name="Freeform 1217"/>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47" name="Freeform 1218"/>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48" name="Freeform 1219"/>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38" name="Group 1220"/>
                  <p:cNvGrpSpPr>
                    <a:grpSpLocks/>
                  </p:cNvGrpSpPr>
                  <p:nvPr/>
                </p:nvGrpSpPr>
                <p:grpSpPr bwMode="auto">
                  <a:xfrm>
                    <a:off x="899" y="3703"/>
                    <a:ext cx="48" cy="23"/>
                    <a:chOff x="899" y="3703"/>
                    <a:chExt cx="48" cy="23"/>
                  </a:xfrm>
                </p:grpSpPr>
                <p:sp>
                  <p:nvSpPr>
                    <p:cNvPr id="416343" name="Freeform 1221"/>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44" name="Freeform 1222"/>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45" name="Freeform 1223"/>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39" name="Group 1224"/>
                  <p:cNvGrpSpPr>
                    <a:grpSpLocks/>
                  </p:cNvGrpSpPr>
                  <p:nvPr/>
                </p:nvGrpSpPr>
                <p:grpSpPr bwMode="auto">
                  <a:xfrm>
                    <a:off x="912" y="3716"/>
                    <a:ext cx="48" cy="23"/>
                    <a:chOff x="912" y="3716"/>
                    <a:chExt cx="48" cy="23"/>
                  </a:xfrm>
                </p:grpSpPr>
                <p:sp>
                  <p:nvSpPr>
                    <p:cNvPr id="416340" name="Freeform 1225"/>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41" name="Freeform 1226"/>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42" name="Freeform 1227"/>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199" name="Group 1228"/>
                <p:cNvGrpSpPr>
                  <a:grpSpLocks/>
                </p:cNvGrpSpPr>
                <p:nvPr/>
              </p:nvGrpSpPr>
              <p:grpSpPr bwMode="auto">
                <a:xfrm>
                  <a:off x="922" y="3727"/>
                  <a:ext cx="49" cy="23"/>
                  <a:chOff x="922" y="3727"/>
                  <a:chExt cx="49" cy="23"/>
                </a:xfrm>
              </p:grpSpPr>
              <p:sp>
                <p:nvSpPr>
                  <p:cNvPr id="416332" name="Freeform 1229"/>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33" name="Freeform 1230"/>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34" name="Freeform 1231"/>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00" name="Group 1232"/>
                <p:cNvGrpSpPr>
                  <a:grpSpLocks/>
                </p:cNvGrpSpPr>
                <p:nvPr/>
              </p:nvGrpSpPr>
              <p:grpSpPr bwMode="auto">
                <a:xfrm>
                  <a:off x="895" y="3526"/>
                  <a:ext cx="44" cy="23"/>
                  <a:chOff x="895" y="3526"/>
                  <a:chExt cx="44" cy="23"/>
                </a:xfrm>
              </p:grpSpPr>
              <p:sp>
                <p:nvSpPr>
                  <p:cNvPr id="416329" name="Freeform 1233"/>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30" name="Freeform 1234"/>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31" name="Freeform 1235"/>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01" name="Group 1236"/>
                <p:cNvGrpSpPr>
                  <a:grpSpLocks/>
                </p:cNvGrpSpPr>
                <p:nvPr/>
              </p:nvGrpSpPr>
              <p:grpSpPr bwMode="auto">
                <a:xfrm>
                  <a:off x="907" y="3540"/>
                  <a:ext cx="45" cy="22"/>
                  <a:chOff x="907" y="3540"/>
                  <a:chExt cx="45" cy="22"/>
                </a:xfrm>
              </p:grpSpPr>
              <p:sp>
                <p:nvSpPr>
                  <p:cNvPr id="416326" name="Freeform 1237"/>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27" name="Freeform 1238"/>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28" name="Freeform 1239"/>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02" name="Group 1240"/>
                <p:cNvGrpSpPr>
                  <a:grpSpLocks/>
                </p:cNvGrpSpPr>
                <p:nvPr/>
              </p:nvGrpSpPr>
              <p:grpSpPr bwMode="auto">
                <a:xfrm>
                  <a:off x="920" y="3553"/>
                  <a:ext cx="45" cy="23"/>
                  <a:chOff x="920" y="3553"/>
                  <a:chExt cx="45" cy="23"/>
                </a:xfrm>
              </p:grpSpPr>
              <p:sp>
                <p:nvSpPr>
                  <p:cNvPr id="416323" name="Freeform 1241"/>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24" name="Freeform 1242"/>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25" name="Freeform 1243"/>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03" name="Group 1244"/>
                <p:cNvGrpSpPr>
                  <a:grpSpLocks/>
                </p:cNvGrpSpPr>
                <p:nvPr/>
              </p:nvGrpSpPr>
              <p:grpSpPr bwMode="auto">
                <a:xfrm>
                  <a:off x="934" y="3566"/>
                  <a:ext cx="44" cy="23"/>
                  <a:chOff x="934" y="3566"/>
                  <a:chExt cx="44" cy="23"/>
                </a:xfrm>
              </p:grpSpPr>
              <p:sp>
                <p:nvSpPr>
                  <p:cNvPr id="416320" name="Freeform 1245"/>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21" name="Freeform 1246"/>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22" name="Freeform 1247"/>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04" name="Group 1248"/>
                <p:cNvGrpSpPr>
                  <a:grpSpLocks/>
                </p:cNvGrpSpPr>
                <p:nvPr/>
              </p:nvGrpSpPr>
              <p:grpSpPr bwMode="auto">
                <a:xfrm>
                  <a:off x="949" y="3579"/>
                  <a:ext cx="83" cy="63"/>
                  <a:chOff x="949" y="3579"/>
                  <a:chExt cx="83" cy="63"/>
                </a:xfrm>
              </p:grpSpPr>
              <p:grpSp>
                <p:nvGrpSpPr>
                  <p:cNvPr id="416304" name="Group 1249"/>
                  <p:cNvGrpSpPr>
                    <a:grpSpLocks/>
                  </p:cNvGrpSpPr>
                  <p:nvPr/>
                </p:nvGrpSpPr>
                <p:grpSpPr bwMode="auto">
                  <a:xfrm>
                    <a:off x="949" y="3579"/>
                    <a:ext cx="44" cy="23"/>
                    <a:chOff x="949" y="3579"/>
                    <a:chExt cx="44" cy="23"/>
                  </a:xfrm>
                </p:grpSpPr>
                <p:sp>
                  <p:nvSpPr>
                    <p:cNvPr id="416317" name="Freeform 1250"/>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18" name="Freeform 1251"/>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19" name="Freeform 1252"/>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05" name="Group 1253"/>
                  <p:cNvGrpSpPr>
                    <a:grpSpLocks/>
                  </p:cNvGrpSpPr>
                  <p:nvPr/>
                </p:nvGrpSpPr>
                <p:grpSpPr bwMode="auto">
                  <a:xfrm>
                    <a:off x="961" y="3592"/>
                    <a:ext cx="45" cy="23"/>
                    <a:chOff x="961" y="3592"/>
                    <a:chExt cx="45" cy="23"/>
                  </a:xfrm>
                </p:grpSpPr>
                <p:sp>
                  <p:nvSpPr>
                    <p:cNvPr id="416314" name="Freeform 1254"/>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15" name="Freeform 1255"/>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16" name="Freeform 1256"/>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06" name="Group 1257"/>
                  <p:cNvGrpSpPr>
                    <a:grpSpLocks/>
                  </p:cNvGrpSpPr>
                  <p:nvPr/>
                </p:nvGrpSpPr>
                <p:grpSpPr bwMode="auto">
                  <a:xfrm>
                    <a:off x="974" y="3606"/>
                    <a:ext cx="44" cy="23"/>
                    <a:chOff x="974" y="3606"/>
                    <a:chExt cx="44" cy="23"/>
                  </a:xfrm>
                </p:grpSpPr>
                <p:sp>
                  <p:nvSpPr>
                    <p:cNvPr id="416311" name="Freeform 1258"/>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12" name="Freeform 1259"/>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13" name="Freeform 1260"/>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307" name="Group 1261"/>
                  <p:cNvGrpSpPr>
                    <a:grpSpLocks/>
                  </p:cNvGrpSpPr>
                  <p:nvPr/>
                </p:nvGrpSpPr>
                <p:grpSpPr bwMode="auto">
                  <a:xfrm>
                    <a:off x="987" y="3619"/>
                    <a:ext cx="45" cy="23"/>
                    <a:chOff x="987" y="3619"/>
                    <a:chExt cx="45" cy="23"/>
                  </a:xfrm>
                </p:grpSpPr>
                <p:sp>
                  <p:nvSpPr>
                    <p:cNvPr id="416308" name="Freeform 1262"/>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09" name="Freeform 1263"/>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10" name="Freeform 1264"/>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205" name="Group 1265"/>
                <p:cNvGrpSpPr>
                  <a:grpSpLocks/>
                </p:cNvGrpSpPr>
                <p:nvPr/>
              </p:nvGrpSpPr>
              <p:grpSpPr bwMode="auto">
                <a:xfrm>
                  <a:off x="1002" y="3632"/>
                  <a:ext cx="83" cy="63"/>
                  <a:chOff x="1002" y="3632"/>
                  <a:chExt cx="83" cy="63"/>
                </a:xfrm>
              </p:grpSpPr>
              <p:grpSp>
                <p:nvGrpSpPr>
                  <p:cNvPr id="416288" name="Group 1266"/>
                  <p:cNvGrpSpPr>
                    <a:grpSpLocks/>
                  </p:cNvGrpSpPr>
                  <p:nvPr/>
                </p:nvGrpSpPr>
                <p:grpSpPr bwMode="auto">
                  <a:xfrm>
                    <a:off x="1002" y="3632"/>
                    <a:ext cx="44" cy="22"/>
                    <a:chOff x="1002" y="3632"/>
                    <a:chExt cx="44" cy="22"/>
                  </a:xfrm>
                </p:grpSpPr>
                <p:sp>
                  <p:nvSpPr>
                    <p:cNvPr id="416301" name="Freeform 1267"/>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02" name="Freeform 1268"/>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03" name="Freeform 1269"/>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89" name="Group 1270"/>
                  <p:cNvGrpSpPr>
                    <a:grpSpLocks/>
                  </p:cNvGrpSpPr>
                  <p:nvPr/>
                </p:nvGrpSpPr>
                <p:grpSpPr bwMode="auto">
                  <a:xfrm>
                    <a:off x="1014" y="3645"/>
                    <a:ext cx="44" cy="23"/>
                    <a:chOff x="1014" y="3645"/>
                    <a:chExt cx="44" cy="23"/>
                  </a:xfrm>
                </p:grpSpPr>
                <p:sp>
                  <p:nvSpPr>
                    <p:cNvPr id="416298" name="Freeform 1271"/>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99" name="Freeform 1272"/>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300" name="Freeform 1273"/>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90" name="Group 1274"/>
                  <p:cNvGrpSpPr>
                    <a:grpSpLocks/>
                  </p:cNvGrpSpPr>
                  <p:nvPr/>
                </p:nvGrpSpPr>
                <p:grpSpPr bwMode="auto">
                  <a:xfrm>
                    <a:off x="1027" y="3659"/>
                    <a:ext cx="45" cy="23"/>
                    <a:chOff x="1027" y="3659"/>
                    <a:chExt cx="45" cy="23"/>
                  </a:xfrm>
                </p:grpSpPr>
                <p:sp>
                  <p:nvSpPr>
                    <p:cNvPr id="416295" name="Freeform 1275"/>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96" name="Freeform 1276"/>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97" name="Freeform 1277"/>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91" name="Group 1278"/>
                  <p:cNvGrpSpPr>
                    <a:grpSpLocks/>
                  </p:cNvGrpSpPr>
                  <p:nvPr/>
                </p:nvGrpSpPr>
                <p:grpSpPr bwMode="auto">
                  <a:xfrm>
                    <a:off x="1040" y="3672"/>
                    <a:ext cx="45" cy="23"/>
                    <a:chOff x="1040" y="3672"/>
                    <a:chExt cx="45" cy="23"/>
                  </a:xfrm>
                </p:grpSpPr>
                <p:sp>
                  <p:nvSpPr>
                    <p:cNvPr id="416292" name="Freeform 1279"/>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93" name="Freeform 1280"/>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94" name="Freeform 1281"/>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6206" name="Group 1282"/>
                <p:cNvGrpSpPr>
                  <a:grpSpLocks/>
                </p:cNvGrpSpPr>
                <p:nvPr/>
              </p:nvGrpSpPr>
              <p:grpSpPr bwMode="auto">
                <a:xfrm>
                  <a:off x="1054" y="3685"/>
                  <a:ext cx="45" cy="23"/>
                  <a:chOff x="1054" y="3685"/>
                  <a:chExt cx="45" cy="23"/>
                </a:xfrm>
              </p:grpSpPr>
              <p:sp>
                <p:nvSpPr>
                  <p:cNvPr id="416285" name="Freeform 1283"/>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86" name="Freeform 1284"/>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87" name="Freeform 1285"/>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07" name="Group 1286"/>
                <p:cNvGrpSpPr>
                  <a:grpSpLocks/>
                </p:cNvGrpSpPr>
                <p:nvPr/>
              </p:nvGrpSpPr>
              <p:grpSpPr bwMode="auto">
                <a:xfrm>
                  <a:off x="1067" y="3698"/>
                  <a:ext cx="45" cy="23"/>
                  <a:chOff x="1067" y="3698"/>
                  <a:chExt cx="45" cy="23"/>
                </a:xfrm>
              </p:grpSpPr>
              <p:sp>
                <p:nvSpPr>
                  <p:cNvPr id="416282" name="Freeform 1287"/>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83" name="Freeform 1288"/>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84" name="Freeform 1289"/>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08" name="Group 1290"/>
                <p:cNvGrpSpPr>
                  <a:grpSpLocks/>
                </p:cNvGrpSpPr>
                <p:nvPr/>
              </p:nvGrpSpPr>
              <p:grpSpPr bwMode="auto">
                <a:xfrm>
                  <a:off x="1079" y="3712"/>
                  <a:ext cx="44" cy="23"/>
                  <a:chOff x="1079" y="3712"/>
                  <a:chExt cx="44" cy="23"/>
                </a:xfrm>
              </p:grpSpPr>
              <p:sp>
                <p:nvSpPr>
                  <p:cNvPr id="416279" name="Freeform 1291"/>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80" name="Freeform 1292"/>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81" name="Freeform 1293"/>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09" name="Group 1294"/>
                <p:cNvGrpSpPr>
                  <a:grpSpLocks/>
                </p:cNvGrpSpPr>
                <p:nvPr/>
              </p:nvGrpSpPr>
              <p:grpSpPr bwMode="auto">
                <a:xfrm>
                  <a:off x="1093" y="3725"/>
                  <a:ext cx="45" cy="23"/>
                  <a:chOff x="1093" y="3725"/>
                  <a:chExt cx="45" cy="23"/>
                </a:xfrm>
              </p:grpSpPr>
              <p:sp>
                <p:nvSpPr>
                  <p:cNvPr id="416276" name="Freeform 1295"/>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77" name="Freeform 1296"/>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78" name="Freeform 1297"/>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10" name="Group 1298"/>
                <p:cNvGrpSpPr>
                  <a:grpSpLocks/>
                </p:cNvGrpSpPr>
                <p:nvPr/>
              </p:nvGrpSpPr>
              <p:grpSpPr bwMode="auto">
                <a:xfrm>
                  <a:off x="1108" y="3739"/>
                  <a:ext cx="44" cy="23"/>
                  <a:chOff x="1108" y="3739"/>
                  <a:chExt cx="44" cy="23"/>
                </a:xfrm>
              </p:grpSpPr>
              <p:sp>
                <p:nvSpPr>
                  <p:cNvPr id="416273" name="Freeform 1299"/>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74" name="Freeform 1300"/>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75" name="Freeform 1301"/>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11" name="Group 1302"/>
                <p:cNvGrpSpPr>
                  <a:grpSpLocks/>
                </p:cNvGrpSpPr>
                <p:nvPr/>
              </p:nvGrpSpPr>
              <p:grpSpPr bwMode="auto">
                <a:xfrm>
                  <a:off x="1121" y="3753"/>
                  <a:ext cx="45" cy="23"/>
                  <a:chOff x="1121" y="3753"/>
                  <a:chExt cx="45" cy="23"/>
                </a:xfrm>
              </p:grpSpPr>
              <p:sp>
                <p:nvSpPr>
                  <p:cNvPr id="416270" name="Freeform 1303"/>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71" name="Freeform 1304"/>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72" name="Freeform 1305"/>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12" name="Group 1306"/>
                <p:cNvGrpSpPr>
                  <a:grpSpLocks/>
                </p:cNvGrpSpPr>
                <p:nvPr/>
              </p:nvGrpSpPr>
              <p:grpSpPr bwMode="auto">
                <a:xfrm>
                  <a:off x="1133" y="3767"/>
                  <a:ext cx="44" cy="23"/>
                  <a:chOff x="1133" y="3767"/>
                  <a:chExt cx="44" cy="23"/>
                </a:xfrm>
              </p:grpSpPr>
              <p:sp>
                <p:nvSpPr>
                  <p:cNvPr id="416267" name="Freeform 1307"/>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68" name="Freeform 1308"/>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69" name="Freeform 1309"/>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213" name="Freeform 1310"/>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14" name="Freeform 1311"/>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15" name="Freeform 1312"/>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16" name="Freeform 1313"/>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17" name="Freeform 1314"/>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18" name="Freeform 1315"/>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19" name="Freeform 1316"/>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20" name="Freeform 1317"/>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21" name="Freeform 1318"/>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22" name="Freeform 1319"/>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23" name="Freeform 1320"/>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6224" name="Group 1321"/>
                <p:cNvGrpSpPr>
                  <a:grpSpLocks/>
                </p:cNvGrpSpPr>
                <p:nvPr/>
              </p:nvGrpSpPr>
              <p:grpSpPr bwMode="auto">
                <a:xfrm>
                  <a:off x="700" y="3535"/>
                  <a:ext cx="49" cy="24"/>
                  <a:chOff x="700" y="3535"/>
                  <a:chExt cx="49" cy="24"/>
                </a:xfrm>
              </p:grpSpPr>
              <p:sp>
                <p:nvSpPr>
                  <p:cNvPr id="416264" name="Freeform 1322"/>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65" name="Freeform 1323"/>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66" name="Freeform 1324"/>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25" name="Group 1325"/>
                <p:cNvGrpSpPr>
                  <a:grpSpLocks/>
                </p:cNvGrpSpPr>
                <p:nvPr/>
              </p:nvGrpSpPr>
              <p:grpSpPr bwMode="auto">
                <a:xfrm>
                  <a:off x="714" y="3551"/>
                  <a:ext cx="49" cy="22"/>
                  <a:chOff x="714" y="3551"/>
                  <a:chExt cx="49" cy="22"/>
                </a:xfrm>
              </p:grpSpPr>
              <p:sp>
                <p:nvSpPr>
                  <p:cNvPr id="416261" name="Freeform 1326"/>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62" name="Freeform 1327"/>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63" name="Freeform 1328"/>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26" name="Group 1329"/>
                <p:cNvGrpSpPr>
                  <a:grpSpLocks/>
                </p:cNvGrpSpPr>
                <p:nvPr/>
              </p:nvGrpSpPr>
              <p:grpSpPr bwMode="auto">
                <a:xfrm>
                  <a:off x="728" y="3564"/>
                  <a:ext cx="48" cy="23"/>
                  <a:chOff x="728" y="3564"/>
                  <a:chExt cx="48" cy="23"/>
                </a:xfrm>
              </p:grpSpPr>
              <p:sp>
                <p:nvSpPr>
                  <p:cNvPr id="416258" name="Freeform 1330"/>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59" name="Freeform 1331"/>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60" name="Freeform 1332"/>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27" name="Group 1333"/>
                <p:cNvGrpSpPr>
                  <a:grpSpLocks/>
                </p:cNvGrpSpPr>
                <p:nvPr/>
              </p:nvGrpSpPr>
              <p:grpSpPr bwMode="auto">
                <a:xfrm>
                  <a:off x="742" y="3582"/>
                  <a:ext cx="49" cy="23"/>
                  <a:chOff x="742" y="3582"/>
                  <a:chExt cx="49" cy="23"/>
                </a:xfrm>
              </p:grpSpPr>
              <p:sp>
                <p:nvSpPr>
                  <p:cNvPr id="416255" name="Freeform 1334"/>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56" name="Freeform 1335"/>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57" name="Freeform 1336"/>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28" name="Group 1337"/>
                <p:cNvGrpSpPr>
                  <a:grpSpLocks/>
                </p:cNvGrpSpPr>
                <p:nvPr/>
              </p:nvGrpSpPr>
              <p:grpSpPr bwMode="auto">
                <a:xfrm>
                  <a:off x="752" y="3597"/>
                  <a:ext cx="133" cy="106"/>
                  <a:chOff x="752" y="3597"/>
                  <a:chExt cx="133" cy="106"/>
                </a:xfrm>
              </p:grpSpPr>
              <p:sp>
                <p:nvSpPr>
                  <p:cNvPr id="416252" name="Freeform 1338"/>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53" name="Freeform 1339"/>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54" name="Freeform 1340"/>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29" name="Group 1341"/>
                <p:cNvGrpSpPr>
                  <a:grpSpLocks/>
                </p:cNvGrpSpPr>
                <p:nvPr/>
              </p:nvGrpSpPr>
              <p:grpSpPr bwMode="auto">
                <a:xfrm>
                  <a:off x="844" y="3694"/>
                  <a:ext cx="48" cy="23"/>
                  <a:chOff x="844" y="3694"/>
                  <a:chExt cx="48" cy="23"/>
                </a:xfrm>
              </p:grpSpPr>
              <p:sp>
                <p:nvSpPr>
                  <p:cNvPr id="416249" name="Freeform 1342"/>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50" name="Freeform 1343"/>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51" name="Freeform 1344"/>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30" name="Group 1345"/>
                <p:cNvGrpSpPr>
                  <a:grpSpLocks/>
                </p:cNvGrpSpPr>
                <p:nvPr/>
              </p:nvGrpSpPr>
              <p:grpSpPr bwMode="auto">
                <a:xfrm>
                  <a:off x="857" y="3710"/>
                  <a:ext cx="49" cy="22"/>
                  <a:chOff x="857" y="3710"/>
                  <a:chExt cx="49" cy="22"/>
                </a:xfrm>
              </p:grpSpPr>
              <p:sp>
                <p:nvSpPr>
                  <p:cNvPr id="416246" name="Freeform 1346"/>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47" name="Freeform 1347"/>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48" name="Freeform 1348"/>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31" name="Group 1349"/>
                <p:cNvGrpSpPr>
                  <a:grpSpLocks/>
                </p:cNvGrpSpPr>
                <p:nvPr/>
              </p:nvGrpSpPr>
              <p:grpSpPr bwMode="auto">
                <a:xfrm>
                  <a:off x="1086" y="3766"/>
                  <a:ext cx="49" cy="23"/>
                  <a:chOff x="1086" y="3766"/>
                  <a:chExt cx="49" cy="23"/>
                </a:xfrm>
              </p:grpSpPr>
              <p:sp>
                <p:nvSpPr>
                  <p:cNvPr id="416243" name="Freeform 1350"/>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44" name="Freeform 1351"/>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45" name="Freeform 1352"/>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32" name="Group 1353"/>
                <p:cNvGrpSpPr>
                  <a:grpSpLocks/>
                </p:cNvGrpSpPr>
                <p:nvPr/>
              </p:nvGrpSpPr>
              <p:grpSpPr bwMode="auto">
                <a:xfrm>
                  <a:off x="934" y="3740"/>
                  <a:ext cx="48" cy="23"/>
                  <a:chOff x="934" y="3740"/>
                  <a:chExt cx="48" cy="23"/>
                </a:xfrm>
              </p:grpSpPr>
              <p:sp>
                <p:nvSpPr>
                  <p:cNvPr id="416240" name="Freeform 1354"/>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41" name="Freeform 1355"/>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42" name="Freeform 1356"/>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233" name="Group 1357"/>
                <p:cNvGrpSpPr>
                  <a:grpSpLocks/>
                </p:cNvGrpSpPr>
                <p:nvPr/>
              </p:nvGrpSpPr>
              <p:grpSpPr bwMode="auto">
                <a:xfrm>
                  <a:off x="943" y="3754"/>
                  <a:ext cx="49" cy="23"/>
                  <a:chOff x="943" y="3754"/>
                  <a:chExt cx="49" cy="23"/>
                </a:xfrm>
              </p:grpSpPr>
              <p:sp>
                <p:nvSpPr>
                  <p:cNvPr id="416237" name="Freeform 1358"/>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38" name="Freeform 1359"/>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39" name="Freeform 1360"/>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6234" name="Freeform 1361"/>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35" name="Freeform 1362"/>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236" name="Freeform 1363"/>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131" name="Group 1364"/>
              <p:cNvGrpSpPr>
                <a:grpSpLocks/>
              </p:cNvGrpSpPr>
              <p:nvPr/>
            </p:nvGrpSpPr>
            <p:grpSpPr bwMode="auto">
              <a:xfrm>
                <a:off x="920" y="3821"/>
                <a:ext cx="413" cy="50"/>
                <a:chOff x="920" y="3821"/>
                <a:chExt cx="413" cy="50"/>
              </a:xfrm>
            </p:grpSpPr>
            <p:sp>
              <p:nvSpPr>
                <p:cNvPr id="416152" name="Freeform 1365"/>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b="1">
                    <a:solidFill>
                      <a:srgbClr val="000099"/>
                    </a:solidFill>
                  </a:endParaRPr>
                </a:p>
              </p:txBody>
            </p:sp>
            <p:sp>
              <p:nvSpPr>
                <p:cNvPr id="416153" name="Freeform 1366"/>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54" name="Rectangle 136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solidFill>
                      <a:srgbClr val="000099"/>
                    </a:solidFill>
                  </a:endParaRPr>
                </a:p>
              </p:txBody>
            </p:sp>
            <p:sp>
              <p:nvSpPr>
                <p:cNvPr id="416155" name="Rectangle 1368"/>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endParaRPr lang="zh-CN" altLang="en-US" b="1">
                    <a:solidFill>
                      <a:srgbClr val="000099"/>
                    </a:solidFill>
                  </a:endParaRPr>
                </a:p>
              </p:txBody>
            </p:sp>
          </p:grpSp>
          <p:grpSp>
            <p:nvGrpSpPr>
              <p:cNvPr id="416132" name="Group 1369"/>
              <p:cNvGrpSpPr>
                <a:grpSpLocks/>
              </p:cNvGrpSpPr>
              <p:nvPr/>
            </p:nvGrpSpPr>
            <p:grpSpPr bwMode="auto">
              <a:xfrm>
                <a:off x="1227" y="3477"/>
                <a:ext cx="508" cy="321"/>
                <a:chOff x="1227" y="3477"/>
                <a:chExt cx="508" cy="321"/>
              </a:xfrm>
            </p:grpSpPr>
            <p:sp>
              <p:nvSpPr>
                <p:cNvPr id="416133" name="Freeform 1370"/>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b="1">
                    <a:solidFill>
                      <a:srgbClr val="000099"/>
                    </a:solidFill>
                  </a:endParaRPr>
                </a:p>
              </p:txBody>
            </p:sp>
            <p:sp>
              <p:nvSpPr>
                <p:cNvPr id="416134" name="Freeform 1371"/>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35" name="Freeform 1372"/>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36" name="Line 1373"/>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416137" name="Freeform 1374"/>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38" name="Freeform 1375"/>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39" name="Freeform 1376"/>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40" name="Freeform 1377"/>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41" name="Freeform 1378"/>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42" name="Freeform 1379"/>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43" name="Freeform 1380"/>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44" name="Freeform 1381"/>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45" name="Freeform 1382"/>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46" name="Freeform 1383"/>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6147" name="Oval 138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48" name="Oval 138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49" name="Freeform 1386"/>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50" name="Oval 138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51" name="Oval 138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733" name="Group 1389"/>
            <p:cNvGrpSpPr>
              <a:grpSpLocks/>
            </p:cNvGrpSpPr>
            <p:nvPr/>
          </p:nvGrpSpPr>
          <p:grpSpPr bwMode="auto">
            <a:xfrm>
              <a:off x="7040828" y="2451100"/>
              <a:ext cx="720593" cy="546100"/>
              <a:chOff x="624" y="2968"/>
              <a:chExt cx="1331" cy="920"/>
            </a:xfrm>
          </p:grpSpPr>
          <p:sp>
            <p:nvSpPr>
              <p:cNvPr id="415666" name="Freeform 1390"/>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67" name="Freeform 1391"/>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5668" name="Freeform 1392"/>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5669" name="Freeform 1393"/>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b="1">
                  <a:solidFill>
                    <a:srgbClr val="000099"/>
                  </a:solidFill>
                </a:endParaRPr>
              </a:p>
            </p:txBody>
          </p:sp>
          <p:sp>
            <p:nvSpPr>
              <p:cNvPr id="415670" name="Freeform 1394"/>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b="1">
                  <a:solidFill>
                    <a:srgbClr val="000099"/>
                  </a:solidFill>
                </a:endParaRPr>
              </a:p>
            </p:txBody>
          </p:sp>
          <p:sp>
            <p:nvSpPr>
              <p:cNvPr id="415671" name="Freeform 1395"/>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72" name="Freeform 1396"/>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73" name="Freeform 1397"/>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74" name="Freeform 1398"/>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75" name="Freeform 1399"/>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76" name="Freeform 1400"/>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77" name="Freeform 1401"/>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678" name="Group 1402"/>
              <p:cNvGrpSpPr>
                <a:grpSpLocks/>
              </p:cNvGrpSpPr>
              <p:nvPr/>
            </p:nvGrpSpPr>
            <p:grpSpPr bwMode="auto">
              <a:xfrm>
                <a:off x="700" y="3526"/>
                <a:ext cx="515" cy="270"/>
                <a:chOff x="700" y="3526"/>
                <a:chExt cx="515" cy="270"/>
              </a:xfrm>
            </p:grpSpPr>
            <p:grpSp>
              <p:nvGrpSpPr>
                <p:cNvPr id="415704" name="Group 1403"/>
                <p:cNvGrpSpPr>
                  <a:grpSpLocks/>
                </p:cNvGrpSpPr>
                <p:nvPr/>
              </p:nvGrpSpPr>
              <p:grpSpPr bwMode="auto">
                <a:xfrm>
                  <a:off x="737" y="3534"/>
                  <a:ext cx="49" cy="23"/>
                  <a:chOff x="737" y="3534"/>
                  <a:chExt cx="49" cy="23"/>
                </a:xfrm>
              </p:grpSpPr>
              <p:sp>
                <p:nvSpPr>
                  <p:cNvPr id="416115" name="Freeform 1404"/>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16" name="Freeform 1405"/>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17" name="Freeform 1406"/>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05" name="Group 1407"/>
                <p:cNvGrpSpPr>
                  <a:grpSpLocks/>
                </p:cNvGrpSpPr>
                <p:nvPr/>
              </p:nvGrpSpPr>
              <p:grpSpPr bwMode="auto">
                <a:xfrm>
                  <a:off x="748" y="3547"/>
                  <a:ext cx="50" cy="23"/>
                  <a:chOff x="748" y="3547"/>
                  <a:chExt cx="50" cy="23"/>
                </a:xfrm>
              </p:grpSpPr>
              <p:sp>
                <p:nvSpPr>
                  <p:cNvPr id="416112" name="Freeform 1408"/>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13" name="Freeform 1409"/>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14" name="Freeform 1410"/>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706" name="Freeform 1411"/>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07" name="Freeform 1412"/>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08" name="Freeform 1413"/>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09" name="Freeform 1414"/>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710" name="Group 1415"/>
                <p:cNvGrpSpPr>
                  <a:grpSpLocks/>
                </p:cNvGrpSpPr>
                <p:nvPr/>
              </p:nvGrpSpPr>
              <p:grpSpPr bwMode="auto">
                <a:xfrm>
                  <a:off x="872" y="3547"/>
                  <a:ext cx="50" cy="23"/>
                  <a:chOff x="872" y="3547"/>
                  <a:chExt cx="50" cy="23"/>
                </a:xfrm>
              </p:grpSpPr>
              <p:sp>
                <p:nvSpPr>
                  <p:cNvPr id="416109" name="Freeform 1416"/>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10" name="Freeform 1417"/>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11" name="Freeform 1418"/>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11" name="Group 1419"/>
                <p:cNvGrpSpPr>
                  <a:grpSpLocks/>
                </p:cNvGrpSpPr>
                <p:nvPr/>
              </p:nvGrpSpPr>
              <p:grpSpPr bwMode="auto">
                <a:xfrm>
                  <a:off x="885" y="3559"/>
                  <a:ext cx="50" cy="23"/>
                  <a:chOff x="885" y="3559"/>
                  <a:chExt cx="50" cy="23"/>
                </a:xfrm>
              </p:grpSpPr>
              <p:sp>
                <p:nvSpPr>
                  <p:cNvPr id="416106" name="Freeform 1420"/>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07" name="Freeform 1421"/>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08" name="Freeform 1422"/>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12" name="Group 1423"/>
                <p:cNvGrpSpPr>
                  <a:grpSpLocks/>
                </p:cNvGrpSpPr>
                <p:nvPr/>
              </p:nvGrpSpPr>
              <p:grpSpPr bwMode="auto">
                <a:xfrm>
                  <a:off x="898" y="3571"/>
                  <a:ext cx="49" cy="23"/>
                  <a:chOff x="898" y="3571"/>
                  <a:chExt cx="49" cy="23"/>
                </a:xfrm>
              </p:grpSpPr>
              <p:sp>
                <p:nvSpPr>
                  <p:cNvPr id="416103" name="Freeform 1424"/>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04" name="Freeform 1425"/>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05" name="Freeform 1426"/>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13" name="Group 1427"/>
                <p:cNvGrpSpPr>
                  <a:grpSpLocks/>
                </p:cNvGrpSpPr>
                <p:nvPr/>
              </p:nvGrpSpPr>
              <p:grpSpPr bwMode="auto">
                <a:xfrm>
                  <a:off x="911" y="3585"/>
                  <a:ext cx="49" cy="23"/>
                  <a:chOff x="911" y="3585"/>
                  <a:chExt cx="49" cy="23"/>
                </a:xfrm>
              </p:grpSpPr>
              <p:sp>
                <p:nvSpPr>
                  <p:cNvPr id="416100" name="Freeform 1428"/>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01" name="Freeform 1429"/>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102" name="Freeform 1430"/>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14" name="Group 1431"/>
                <p:cNvGrpSpPr>
                  <a:grpSpLocks/>
                </p:cNvGrpSpPr>
                <p:nvPr/>
              </p:nvGrpSpPr>
              <p:grpSpPr bwMode="auto">
                <a:xfrm>
                  <a:off x="923" y="3600"/>
                  <a:ext cx="99" cy="73"/>
                  <a:chOff x="923" y="3600"/>
                  <a:chExt cx="99" cy="73"/>
                </a:xfrm>
              </p:grpSpPr>
              <p:grpSp>
                <p:nvGrpSpPr>
                  <p:cNvPr id="416080" name="Group 1432"/>
                  <p:cNvGrpSpPr>
                    <a:grpSpLocks/>
                  </p:cNvGrpSpPr>
                  <p:nvPr/>
                </p:nvGrpSpPr>
                <p:grpSpPr bwMode="auto">
                  <a:xfrm>
                    <a:off x="923" y="3600"/>
                    <a:ext cx="49" cy="23"/>
                    <a:chOff x="923" y="3600"/>
                    <a:chExt cx="49" cy="23"/>
                  </a:xfrm>
                </p:grpSpPr>
                <p:sp>
                  <p:nvSpPr>
                    <p:cNvPr id="416097" name="Freeform 1433"/>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98" name="Freeform 1434"/>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99" name="Freeform 1435"/>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81" name="Group 1436"/>
                  <p:cNvGrpSpPr>
                    <a:grpSpLocks/>
                  </p:cNvGrpSpPr>
                  <p:nvPr/>
                </p:nvGrpSpPr>
                <p:grpSpPr bwMode="auto">
                  <a:xfrm>
                    <a:off x="935" y="3612"/>
                    <a:ext cx="48" cy="23"/>
                    <a:chOff x="935" y="3612"/>
                    <a:chExt cx="48" cy="23"/>
                  </a:xfrm>
                </p:grpSpPr>
                <p:sp>
                  <p:nvSpPr>
                    <p:cNvPr id="416094" name="Freeform 1437"/>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95" name="Freeform 1438"/>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96" name="Freeform 1439"/>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82" name="Group 1440"/>
                  <p:cNvGrpSpPr>
                    <a:grpSpLocks/>
                  </p:cNvGrpSpPr>
                  <p:nvPr/>
                </p:nvGrpSpPr>
                <p:grpSpPr bwMode="auto">
                  <a:xfrm>
                    <a:off x="947" y="3625"/>
                    <a:ext cx="50" cy="22"/>
                    <a:chOff x="947" y="3625"/>
                    <a:chExt cx="50" cy="22"/>
                  </a:xfrm>
                </p:grpSpPr>
                <p:sp>
                  <p:nvSpPr>
                    <p:cNvPr id="416091" name="Freeform 1441"/>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92" name="Freeform 1442"/>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93" name="Freeform 1443"/>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83" name="Group 1444"/>
                  <p:cNvGrpSpPr>
                    <a:grpSpLocks/>
                  </p:cNvGrpSpPr>
                  <p:nvPr/>
                </p:nvGrpSpPr>
                <p:grpSpPr bwMode="auto">
                  <a:xfrm>
                    <a:off x="960" y="3637"/>
                    <a:ext cx="50" cy="23"/>
                    <a:chOff x="960" y="3637"/>
                    <a:chExt cx="50" cy="23"/>
                  </a:xfrm>
                </p:grpSpPr>
                <p:sp>
                  <p:nvSpPr>
                    <p:cNvPr id="416088" name="Freeform 1445"/>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89" name="Freeform 1446"/>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90" name="Freeform 1447"/>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84" name="Group 1448"/>
                  <p:cNvGrpSpPr>
                    <a:grpSpLocks/>
                  </p:cNvGrpSpPr>
                  <p:nvPr/>
                </p:nvGrpSpPr>
                <p:grpSpPr bwMode="auto">
                  <a:xfrm>
                    <a:off x="973" y="3650"/>
                    <a:ext cx="49" cy="23"/>
                    <a:chOff x="973" y="3650"/>
                    <a:chExt cx="49" cy="23"/>
                  </a:xfrm>
                </p:grpSpPr>
                <p:sp>
                  <p:nvSpPr>
                    <p:cNvPr id="416085" name="Freeform 1449"/>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86" name="Freeform 1450"/>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87" name="Freeform 1451"/>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15" name="Group 1452"/>
                <p:cNvGrpSpPr>
                  <a:grpSpLocks/>
                </p:cNvGrpSpPr>
                <p:nvPr/>
              </p:nvGrpSpPr>
              <p:grpSpPr bwMode="auto">
                <a:xfrm>
                  <a:off x="985" y="3665"/>
                  <a:ext cx="100" cy="73"/>
                  <a:chOff x="985" y="3665"/>
                  <a:chExt cx="100" cy="73"/>
                </a:xfrm>
              </p:grpSpPr>
              <p:grpSp>
                <p:nvGrpSpPr>
                  <p:cNvPr id="416060" name="Group 1453"/>
                  <p:cNvGrpSpPr>
                    <a:grpSpLocks/>
                  </p:cNvGrpSpPr>
                  <p:nvPr/>
                </p:nvGrpSpPr>
                <p:grpSpPr bwMode="auto">
                  <a:xfrm>
                    <a:off x="985" y="3665"/>
                    <a:ext cx="50" cy="23"/>
                    <a:chOff x="985" y="3665"/>
                    <a:chExt cx="50" cy="23"/>
                  </a:xfrm>
                </p:grpSpPr>
                <p:sp>
                  <p:nvSpPr>
                    <p:cNvPr id="416077" name="Freeform 1454"/>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78" name="Freeform 1455"/>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79" name="Freeform 1456"/>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61" name="Group 1457"/>
                  <p:cNvGrpSpPr>
                    <a:grpSpLocks/>
                  </p:cNvGrpSpPr>
                  <p:nvPr/>
                </p:nvGrpSpPr>
                <p:grpSpPr bwMode="auto">
                  <a:xfrm>
                    <a:off x="997" y="3677"/>
                    <a:ext cx="49" cy="23"/>
                    <a:chOff x="997" y="3677"/>
                    <a:chExt cx="49" cy="23"/>
                  </a:xfrm>
                </p:grpSpPr>
                <p:sp>
                  <p:nvSpPr>
                    <p:cNvPr id="416074" name="Freeform 1458"/>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75" name="Freeform 1459"/>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76" name="Freeform 1460"/>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62" name="Group 1461"/>
                  <p:cNvGrpSpPr>
                    <a:grpSpLocks/>
                  </p:cNvGrpSpPr>
                  <p:nvPr/>
                </p:nvGrpSpPr>
                <p:grpSpPr bwMode="auto">
                  <a:xfrm>
                    <a:off x="1010" y="3690"/>
                    <a:ext cx="48" cy="23"/>
                    <a:chOff x="1010" y="3690"/>
                    <a:chExt cx="48" cy="23"/>
                  </a:xfrm>
                </p:grpSpPr>
                <p:sp>
                  <p:nvSpPr>
                    <p:cNvPr id="416071" name="Freeform 1462"/>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72" name="Freeform 1463"/>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73" name="Freeform 1464"/>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63" name="Group 1465"/>
                  <p:cNvGrpSpPr>
                    <a:grpSpLocks/>
                  </p:cNvGrpSpPr>
                  <p:nvPr/>
                </p:nvGrpSpPr>
                <p:grpSpPr bwMode="auto">
                  <a:xfrm>
                    <a:off x="1023" y="3703"/>
                    <a:ext cx="49" cy="22"/>
                    <a:chOff x="1023" y="3703"/>
                    <a:chExt cx="49" cy="22"/>
                  </a:xfrm>
                </p:grpSpPr>
                <p:sp>
                  <p:nvSpPr>
                    <p:cNvPr id="416068" name="Freeform 1466"/>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69" name="Freeform 1467"/>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70" name="Freeform 1468"/>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64" name="Group 1469"/>
                  <p:cNvGrpSpPr>
                    <a:grpSpLocks/>
                  </p:cNvGrpSpPr>
                  <p:nvPr/>
                </p:nvGrpSpPr>
                <p:grpSpPr bwMode="auto">
                  <a:xfrm>
                    <a:off x="1036" y="3716"/>
                    <a:ext cx="49" cy="22"/>
                    <a:chOff x="1036" y="3716"/>
                    <a:chExt cx="49" cy="22"/>
                  </a:xfrm>
                </p:grpSpPr>
                <p:sp>
                  <p:nvSpPr>
                    <p:cNvPr id="416065" name="Freeform 1470"/>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66" name="Freeform 1471"/>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67" name="Freeform 1472"/>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16" name="Group 1473"/>
                <p:cNvGrpSpPr>
                  <a:grpSpLocks/>
                </p:cNvGrpSpPr>
                <p:nvPr/>
              </p:nvGrpSpPr>
              <p:grpSpPr bwMode="auto">
                <a:xfrm>
                  <a:off x="1046" y="3727"/>
                  <a:ext cx="49" cy="23"/>
                  <a:chOff x="1046" y="3727"/>
                  <a:chExt cx="49" cy="23"/>
                </a:xfrm>
              </p:grpSpPr>
              <p:sp>
                <p:nvSpPr>
                  <p:cNvPr id="416057" name="Freeform 1474"/>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58" name="Freeform 1475"/>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59" name="Freeform 1476"/>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17" name="Group 1477"/>
                <p:cNvGrpSpPr>
                  <a:grpSpLocks/>
                </p:cNvGrpSpPr>
                <p:nvPr/>
              </p:nvGrpSpPr>
              <p:grpSpPr bwMode="auto">
                <a:xfrm>
                  <a:off x="1058" y="3739"/>
                  <a:ext cx="50" cy="23"/>
                  <a:chOff x="1058" y="3739"/>
                  <a:chExt cx="50" cy="23"/>
                </a:xfrm>
              </p:grpSpPr>
              <p:sp>
                <p:nvSpPr>
                  <p:cNvPr id="416054" name="Freeform 1478"/>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55" name="Freeform 1479"/>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56" name="Freeform 1480"/>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18" name="Group 1481"/>
                <p:cNvGrpSpPr>
                  <a:grpSpLocks/>
                </p:cNvGrpSpPr>
                <p:nvPr/>
              </p:nvGrpSpPr>
              <p:grpSpPr bwMode="auto">
                <a:xfrm>
                  <a:off x="1072" y="3753"/>
                  <a:ext cx="48" cy="22"/>
                  <a:chOff x="1072" y="3753"/>
                  <a:chExt cx="48" cy="22"/>
                </a:xfrm>
              </p:grpSpPr>
              <p:sp>
                <p:nvSpPr>
                  <p:cNvPr id="416051" name="Freeform 1482"/>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52" name="Freeform 1483"/>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53" name="Freeform 1484"/>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719" name="Freeform 1485"/>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20" name="Freeform 1486"/>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21" name="Freeform 1487"/>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722" name="Group 1488"/>
                <p:cNvGrpSpPr>
                  <a:grpSpLocks/>
                </p:cNvGrpSpPr>
                <p:nvPr/>
              </p:nvGrpSpPr>
              <p:grpSpPr bwMode="auto">
                <a:xfrm>
                  <a:off x="832" y="3547"/>
                  <a:ext cx="49" cy="23"/>
                  <a:chOff x="832" y="3547"/>
                  <a:chExt cx="49" cy="23"/>
                </a:xfrm>
              </p:grpSpPr>
              <p:sp>
                <p:nvSpPr>
                  <p:cNvPr id="416048" name="Freeform 1489"/>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49" name="Freeform 1490"/>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50" name="Freeform 1491"/>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23" name="Group 1492"/>
                <p:cNvGrpSpPr>
                  <a:grpSpLocks/>
                </p:cNvGrpSpPr>
                <p:nvPr/>
              </p:nvGrpSpPr>
              <p:grpSpPr bwMode="auto">
                <a:xfrm>
                  <a:off x="844" y="3560"/>
                  <a:ext cx="49" cy="22"/>
                  <a:chOff x="844" y="3560"/>
                  <a:chExt cx="49" cy="22"/>
                </a:xfrm>
              </p:grpSpPr>
              <p:sp>
                <p:nvSpPr>
                  <p:cNvPr id="416045" name="Freeform 1493"/>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46" name="Freeform 1494"/>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47" name="Freeform 1495"/>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24" name="Group 1496"/>
                <p:cNvGrpSpPr>
                  <a:grpSpLocks/>
                </p:cNvGrpSpPr>
                <p:nvPr/>
              </p:nvGrpSpPr>
              <p:grpSpPr bwMode="auto">
                <a:xfrm>
                  <a:off x="857" y="3572"/>
                  <a:ext cx="50" cy="23"/>
                  <a:chOff x="857" y="3572"/>
                  <a:chExt cx="50" cy="23"/>
                </a:xfrm>
              </p:grpSpPr>
              <p:sp>
                <p:nvSpPr>
                  <p:cNvPr id="416042" name="Freeform 1497"/>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43" name="Freeform 1498"/>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44" name="Freeform 1499"/>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25" name="Group 1500"/>
                <p:cNvGrpSpPr>
                  <a:grpSpLocks/>
                </p:cNvGrpSpPr>
                <p:nvPr/>
              </p:nvGrpSpPr>
              <p:grpSpPr bwMode="auto">
                <a:xfrm>
                  <a:off x="870" y="3585"/>
                  <a:ext cx="48" cy="23"/>
                  <a:chOff x="870" y="3585"/>
                  <a:chExt cx="48" cy="23"/>
                </a:xfrm>
              </p:grpSpPr>
              <p:sp>
                <p:nvSpPr>
                  <p:cNvPr id="416039" name="Freeform 1501"/>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40" name="Freeform 1502"/>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41" name="Freeform 1503"/>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26" name="Group 1504"/>
                <p:cNvGrpSpPr>
                  <a:grpSpLocks/>
                </p:cNvGrpSpPr>
                <p:nvPr/>
              </p:nvGrpSpPr>
              <p:grpSpPr bwMode="auto">
                <a:xfrm>
                  <a:off x="882" y="3600"/>
                  <a:ext cx="100" cy="73"/>
                  <a:chOff x="882" y="3600"/>
                  <a:chExt cx="100" cy="73"/>
                </a:xfrm>
              </p:grpSpPr>
              <p:grpSp>
                <p:nvGrpSpPr>
                  <p:cNvPr id="416019" name="Group 1505"/>
                  <p:cNvGrpSpPr>
                    <a:grpSpLocks/>
                  </p:cNvGrpSpPr>
                  <p:nvPr/>
                </p:nvGrpSpPr>
                <p:grpSpPr bwMode="auto">
                  <a:xfrm>
                    <a:off x="882" y="3600"/>
                    <a:ext cx="49" cy="23"/>
                    <a:chOff x="882" y="3600"/>
                    <a:chExt cx="49" cy="23"/>
                  </a:xfrm>
                </p:grpSpPr>
                <p:sp>
                  <p:nvSpPr>
                    <p:cNvPr id="416036" name="Freeform 1506"/>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37" name="Freeform 1507"/>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38" name="Freeform 1508"/>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20" name="Group 1509"/>
                  <p:cNvGrpSpPr>
                    <a:grpSpLocks/>
                  </p:cNvGrpSpPr>
                  <p:nvPr/>
                </p:nvGrpSpPr>
                <p:grpSpPr bwMode="auto">
                  <a:xfrm>
                    <a:off x="894" y="3612"/>
                    <a:ext cx="49" cy="23"/>
                    <a:chOff x="894" y="3612"/>
                    <a:chExt cx="49" cy="23"/>
                  </a:xfrm>
                </p:grpSpPr>
                <p:sp>
                  <p:nvSpPr>
                    <p:cNvPr id="416033" name="Freeform 1510"/>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34" name="Freeform 1511"/>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35" name="Freeform 1512"/>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21" name="Group 1513"/>
                  <p:cNvGrpSpPr>
                    <a:grpSpLocks/>
                  </p:cNvGrpSpPr>
                  <p:nvPr/>
                </p:nvGrpSpPr>
                <p:grpSpPr bwMode="auto">
                  <a:xfrm>
                    <a:off x="907" y="3625"/>
                    <a:ext cx="49" cy="23"/>
                    <a:chOff x="907" y="3625"/>
                    <a:chExt cx="49" cy="23"/>
                  </a:xfrm>
                </p:grpSpPr>
                <p:sp>
                  <p:nvSpPr>
                    <p:cNvPr id="416030" name="Freeform 1514"/>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31" name="Freeform 1515"/>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32" name="Freeform 1516"/>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22" name="Group 1517"/>
                  <p:cNvGrpSpPr>
                    <a:grpSpLocks/>
                  </p:cNvGrpSpPr>
                  <p:nvPr/>
                </p:nvGrpSpPr>
                <p:grpSpPr bwMode="auto">
                  <a:xfrm>
                    <a:off x="919" y="3638"/>
                    <a:ext cx="49" cy="22"/>
                    <a:chOff x="919" y="3638"/>
                    <a:chExt cx="49" cy="22"/>
                  </a:xfrm>
                </p:grpSpPr>
                <p:sp>
                  <p:nvSpPr>
                    <p:cNvPr id="416027" name="Freeform 1518"/>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28" name="Freeform 1519"/>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29" name="Freeform 1520"/>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23" name="Group 1521"/>
                  <p:cNvGrpSpPr>
                    <a:grpSpLocks/>
                  </p:cNvGrpSpPr>
                  <p:nvPr/>
                </p:nvGrpSpPr>
                <p:grpSpPr bwMode="auto">
                  <a:xfrm>
                    <a:off x="932" y="3651"/>
                    <a:ext cx="50" cy="22"/>
                    <a:chOff x="932" y="3651"/>
                    <a:chExt cx="50" cy="22"/>
                  </a:xfrm>
                </p:grpSpPr>
                <p:sp>
                  <p:nvSpPr>
                    <p:cNvPr id="416024" name="Freeform 1522"/>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25" name="Freeform 1523"/>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26" name="Freeform 1524"/>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27" name="Group 1525"/>
                <p:cNvGrpSpPr>
                  <a:grpSpLocks/>
                </p:cNvGrpSpPr>
                <p:nvPr/>
              </p:nvGrpSpPr>
              <p:grpSpPr bwMode="auto">
                <a:xfrm>
                  <a:off x="944" y="3665"/>
                  <a:ext cx="99" cy="74"/>
                  <a:chOff x="944" y="3665"/>
                  <a:chExt cx="99" cy="74"/>
                </a:xfrm>
              </p:grpSpPr>
              <p:grpSp>
                <p:nvGrpSpPr>
                  <p:cNvPr id="415999" name="Group 1526"/>
                  <p:cNvGrpSpPr>
                    <a:grpSpLocks/>
                  </p:cNvGrpSpPr>
                  <p:nvPr/>
                </p:nvGrpSpPr>
                <p:grpSpPr bwMode="auto">
                  <a:xfrm>
                    <a:off x="944" y="3665"/>
                    <a:ext cx="49" cy="23"/>
                    <a:chOff x="944" y="3665"/>
                    <a:chExt cx="49" cy="23"/>
                  </a:xfrm>
                </p:grpSpPr>
                <p:sp>
                  <p:nvSpPr>
                    <p:cNvPr id="416016" name="Freeform 1527"/>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17" name="Freeform 1528"/>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18" name="Freeform 1529"/>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00" name="Group 1530"/>
                  <p:cNvGrpSpPr>
                    <a:grpSpLocks/>
                  </p:cNvGrpSpPr>
                  <p:nvPr/>
                </p:nvGrpSpPr>
                <p:grpSpPr bwMode="auto">
                  <a:xfrm>
                    <a:off x="957" y="3678"/>
                    <a:ext cx="48" cy="23"/>
                    <a:chOff x="957" y="3678"/>
                    <a:chExt cx="48" cy="23"/>
                  </a:xfrm>
                </p:grpSpPr>
                <p:sp>
                  <p:nvSpPr>
                    <p:cNvPr id="416013" name="Freeform 1531"/>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14" name="Freeform 1532"/>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15" name="Freeform 1533"/>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01" name="Group 1534"/>
                  <p:cNvGrpSpPr>
                    <a:grpSpLocks/>
                  </p:cNvGrpSpPr>
                  <p:nvPr/>
                </p:nvGrpSpPr>
                <p:grpSpPr bwMode="auto">
                  <a:xfrm>
                    <a:off x="969" y="3690"/>
                    <a:ext cx="49" cy="23"/>
                    <a:chOff x="969" y="3690"/>
                    <a:chExt cx="49" cy="23"/>
                  </a:xfrm>
                </p:grpSpPr>
                <p:sp>
                  <p:nvSpPr>
                    <p:cNvPr id="416010" name="Freeform 1535"/>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11" name="Freeform 1536"/>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12" name="Freeform 1537"/>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02" name="Group 1538"/>
                  <p:cNvGrpSpPr>
                    <a:grpSpLocks/>
                  </p:cNvGrpSpPr>
                  <p:nvPr/>
                </p:nvGrpSpPr>
                <p:grpSpPr bwMode="auto">
                  <a:xfrm>
                    <a:off x="982" y="3703"/>
                    <a:ext cx="49" cy="23"/>
                    <a:chOff x="982" y="3703"/>
                    <a:chExt cx="49" cy="23"/>
                  </a:xfrm>
                </p:grpSpPr>
                <p:sp>
                  <p:nvSpPr>
                    <p:cNvPr id="416007" name="Freeform 1539"/>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08" name="Freeform 1540"/>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09" name="Freeform 1541"/>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6003" name="Group 1542"/>
                  <p:cNvGrpSpPr>
                    <a:grpSpLocks/>
                  </p:cNvGrpSpPr>
                  <p:nvPr/>
                </p:nvGrpSpPr>
                <p:grpSpPr bwMode="auto">
                  <a:xfrm>
                    <a:off x="995" y="3716"/>
                    <a:ext cx="48" cy="23"/>
                    <a:chOff x="995" y="3716"/>
                    <a:chExt cx="48" cy="23"/>
                  </a:xfrm>
                </p:grpSpPr>
                <p:sp>
                  <p:nvSpPr>
                    <p:cNvPr id="416004" name="Freeform 1543"/>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05" name="Freeform 1544"/>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6006" name="Freeform 1545"/>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28" name="Group 1546"/>
                <p:cNvGrpSpPr>
                  <a:grpSpLocks/>
                </p:cNvGrpSpPr>
                <p:nvPr/>
              </p:nvGrpSpPr>
              <p:grpSpPr bwMode="auto">
                <a:xfrm>
                  <a:off x="1005" y="3727"/>
                  <a:ext cx="49" cy="23"/>
                  <a:chOff x="1005" y="3727"/>
                  <a:chExt cx="49" cy="23"/>
                </a:xfrm>
              </p:grpSpPr>
              <p:sp>
                <p:nvSpPr>
                  <p:cNvPr id="415996" name="Freeform 1547"/>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97" name="Freeform 1548"/>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98" name="Freeform 1549"/>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29" name="Group 1550"/>
                <p:cNvGrpSpPr>
                  <a:grpSpLocks/>
                </p:cNvGrpSpPr>
                <p:nvPr/>
              </p:nvGrpSpPr>
              <p:grpSpPr bwMode="auto">
                <a:xfrm>
                  <a:off x="1018" y="3740"/>
                  <a:ext cx="49" cy="22"/>
                  <a:chOff x="1018" y="3740"/>
                  <a:chExt cx="49" cy="22"/>
                </a:xfrm>
              </p:grpSpPr>
              <p:sp>
                <p:nvSpPr>
                  <p:cNvPr id="415993" name="Freeform 1551"/>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94" name="Freeform 1552"/>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95" name="Freeform 1553"/>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30" name="Group 1554"/>
                <p:cNvGrpSpPr>
                  <a:grpSpLocks/>
                </p:cNvGrpSpPr>
                <p:nvPr/>
              </p:nvGrpSpPr>
              <p:grpSpPr bwMode="auto">
                <a:xfrm>
                  <a:off x="1030" y="3753"/>
                  <a:ext cx="49" cy="23"/>
                  <a:chOff x="1030" y="3753"/>
                  <a:chExt cx="49" cy="23"/>
                </a:xfrm>
              </p:grpSpPr>
              <p:sp>
                <p:nvSpPr>
                  <p:cNvPr id="415990" name="Freeform 1555"/>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91" name="Freeform 1556"/>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92" name="Freeform 1557"/>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731" name="Freeform 1558"/>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32" name="Freeform 1559"/>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33" name="Freeform 1560"/>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734" name="Group 1561"/>
                <p:cNvGrpSpPr>
                  <a:grpSpLocks/>
                </p:cNvGrpSpPr>
                <p:nvPr/>
              </p:nvGrpSpPr>
              <p:grpSpPr bwMode="auto">
                <a:xfrm>
                  <a:off x="790" y="3547"/>
                  <a:ext cx="49" cy="23"/>
                  <a:chOff x="790" y="3547"/>
                  <a:chExt cx="49" cy="23"/>
                </a:xfrm>
              </p:grpSpPr>
              <p:sp>
                <p:nvSpPr>
                  <p:cNvPr id="415987" name="Freeform 1562"/>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88" name="Freeform 1563"/>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89" name="Freeform 1564"/>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35" name="Group 1565"/>
                <p:cNvGrpSpPr>
                  <a:grpSpLocks/>
                </p:cNvGrpSpPr>
                <p:nvPr/>
              </p:nvGrpSpPr>
              <p:grpSpPr bwMode="auto">
                <a:xfrm>
                  <a:off x="803" y="3560"/>
                  <a:ext cx="49" cy="22"/>
                  <a:chOff x="803" y="3560"/>
                  <a:chExt cx="49" cy="22"/>
                </a:xfrm>
              </p:grpSpPr>
              <p:sp>
                <p:nvSpPr>
                  <p:cNvPr id="415984" name="Freeform 1566"/>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85" name="Freeform 1567"/>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86" name="Freeform 1568"/>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36" name="Group 1569"/>
                <p:cNvGrpSpPr>
                  <a:grpSpLocks/>
                </p:cNvGrpSpPr>
                <p:nvPr/>
              </p:nvGrpSpPr>
              <p:grpSpPr bwMode="auto">
                <a:xfrm>
                  <a:off x="815" y="3572"/>
                  <a:ext cx="50" cy="23"/>
                  <a:chOff x="815" y="3572"/>
                  <a:chExt cx="50" cy="23"/>
                </a:xfrm>
              </p:grpSpPr>
              <p:sp>
                <p:nvSpPr>
                  <p:cNvPr id="415981" name="Freeform 1570"/>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82" name="Freeform 1571"/>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83" name="Freeform 1572"/>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37" name="Group 1573"/>
                <p:cNvGrpSpPr>
                  <a:grpSpLocks/>
                </p:cNvGrpSpPr>
                <p:nvPr/>
              </p:nvGrpSpPr>
              <p:grpSpPr bwMode="auto">
                <a:xfrm>
                  <a:off x="828" y="3585"/>
                  <a:ext cx="49" cy="23"/>
                  <a:chOff x="828" y="3585"/>
                  <a:chExt cx="49" cy="23"/>
                </a:xfrm>
              </p:grpSpPr>
              <p:sp>
                <p:nvSpPr>
                  <p:cNvPr id="415978" name="Freeform 1574"/>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79" name="Freeform 1575"/>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80" name="Freeform 1576"/>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38" name="Group 1577"/>
                <p:cNvGrpSpPr>
                  <a:grpSpLocks/>
                </p:cNvGrpSpPr>
                <p:nvPr/>
              </p:nvGrpSpPr>
              <p:grpSpPr bwMode="auto">
                <a:xfrm>
                  <a:off x="840" y="3600"/>
                  <a:ext cx="100" cy="73"/>
                  <a:chOff x="840" y="3600"/>
                  <a:chExt cx="100" cy="73"/>
                </a:xfrm>
              </p:grpSpPr>
              <p:grpSp>
                <p:nvGrpSpPr>
                  <p:cNvPr id="415958" name="Group 1578"/>
                  <p:cNvGrpSpPr>
                    <a:grpSpLocks/>
                  </p:cNvGrpSpPr>
                  <p:nvPr/>
                </p:nvGrpSpPr>
                <p:grpSpPr bwMode="auto">
                  <a:xfrm>
                    <a:off x="840" y="3600"/>
                    <a:ext cx="49" cy="23"/>
                    <a:chOff x="840" y="3600"/>
                    <a:chExt cx="49" cy="23"/>
                  </a:xfrm>
                </p:grpSpPr>
                <p:sp>
                  <p:nvSpPr>
                    <p:cNvPr id="415975" name="Freeform 1579"/>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76" name="Freeform 1580"/>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77" name="Freeform 1581"/>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59" name="Group 1582"/>
                  <p:cNvGrpSpPr>
                    <a:grpSpLocks/>
                  </p:cNvGrpSpPr>
                  <p:nvPr/>
                </p:nvGrpSpPr>
                <p:grpSpPr bwMode="auto">
                  <a:xfrm>
                    <a:off x="853" y="3612"/>
                    <a:ext cx="48" cy="23"/>
                    <a:chOff x="853" y="3612"/>
                    <a:chExt cx="48" cy="23"/>
                  </a:xfrm>
                </p:grpSpPr>
                <p:sp>
                  <p:nvSpPr>
                    <p:cNvPr id="415972" name="Freeform 1583"/>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73" name="Freeform 1584"/>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74" name="Freeform 1585"/>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60" name="Group 1586"/>
                  <p:cNvGrpSpPr>
                    <a:grpSpLocks/>
                  </p:cNvGrpSpPr>
                  <p:nvPr/>
                </p:nvGrpSpPr>
                <p:grpSpPr bwMode="auto">
                  <a:xfrm>
                    <a:off x="865" y="3625"/>
                    <a:ext cx="49" cy="23"/>
                    <a:chOff x="865" y="3625"/>
                    <a:chExt cx="49" cy="23"/>
                  </a:xfrm>
                </p:grpSpPr>
                <p:sp>
                  <p:nvSpPr>
                    <p:cNvPr id="415969" name="Freeform 1587"/>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70" name="Freeform 1588"/>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71" name="Freeform 1589"/>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61" name="Group 1590"/>
                  <p:cNvGrpSpPr>
                    <a:grpSpLocks/>
                  </p:cNvGrpSpPr>
                  <p:nvPr/>
                </p:nvGrpSpPr>
                <p:grpSpPr bwMode="auto">
                  <a:xfrm>
                    <a:off x="878" y="3638"/>
                    <a:ext cx="49" cy="22"/>
                    <a:chOff x="878" y="3638"/>
                    <a:chExt cx="49" cy="22"/>
                  </a:xfrm>
                </p:grpSpPr>
                <p:sp>
                  <p:nvSpPr>
                    <p:cNvPr id="415966" name="Freeform 1591"/>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67" name="Freeform 1592"/>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68" name="Freeform 1593"/>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62" name="Group 1594"/>
                  <p:cNvGrpSpPr>
                    <a:grpSpLocks/>
                  </p:cNvGrpSpPr>
                  <p:nvPr/>
                </p:nvGrpSpPr>
                <p:grpSpPr bwMode="auto">
                  <a:xfrm>
                    <a:off x="890" y="3651"/>
                    <a:ext cx="50" cy="22"/>
                    <a:chOff x="890" y="3651"/>
                    <a:chExt cx="50" cy="22"/>
                  </a:xfrm>
                </p:grpSpPr>
                <p:sp>
                  <p:nvSpPr>
                    <p:cNvPr id="415963" name="Freeform 1595"/>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64" name="Freeform 1596"/>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65" name="Freeform 1597"/>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39" name="Group 1598"/>
                <p:cNvGrpSpPr>
                  <a:grpSpLocks/>
                </p:cNvGrpSpPr>
                <p:nvPr/>
              </p:nvGrpSpPr>
              <p:grpSpPr bwMode="auto">
                <a:xfrm>
                  <a:off x="903" y="3665"/>
                  <a:ext cx="99" cy="74"/>
                  <a:chOff x="903" y="3665"/>
                  <a:chExt cx="99" cy="74"/>
                </a:xfrm>
              </p:grpSpPr>
              <p:grpSp>
                <p:nvGrpSpPr>
                  <p:cNvPr id="415938" name="Group 1599"/>
                  <p:cNvGrpSpPr>
                    <a:grpSpLocks/>
                  </p:cNvGrpSpPr>
                  <p:nvPr/>
                </p:nvGrpSpPr>
                <p:grpSpPr bwMode="auto">
                  <a:xfrm>
                    <a:off x="903" y="3665"/>
                    <a:ext cx="49" cy="23"/>
                    <a:chOff x="903" y="3665"/>
                    <a:chExt cx="49" cy="23"/>
                  </a:xfrm>
                </p:grpSpPr>
                <p:sp>
                  <p:nvSpPr>
                    <p:cNvPr id="415955" name="Freeform 1600"/>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56" name="Freeform 1601"/>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57" name="Freeform 1602"/>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39" name="Group 1603"/>
                  <p:cNvGrpSpPr>
                    <a:grpSpLocks/>
                  </p:cNvGrpSpPr>
                  <p:nvPr/>
                </p:nvGrpSpPr>
                <p:grpSpPr bwMode="auto">
                  <a:xfrm>
                    <a:off x="914" y="3678"/>
                    <a:ext cx="49" cy="23"/>
                    <a:chOff x="914" y="3678"/>
                    <a:chExt cx="49" cy="23"/>
                  </a:xfrm>
                </p:grpSpPr>
                <p:sp>
                  <p:nvSpPr>
                    <p:cNvPr id="415952" name="Freeform 1604"/>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53" name="Freeform 1605"/>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54" name="Freeform 1606"/>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40" name="Group 1607"/>
                  <p:cNvGrpSpPr>
                    <a:grpSpLocks/>
                  </p:cNvGrpSpPr>
                  <p:nvPr/>
                </p:nvGrpSpPr>
                <p:grpSpPr bwMode="auto">
                  <a:xfrm>
                    <a:off x="928" y="3690"/>
                    <a:ext cx="48" cy="23"/>
                    <a:chOff x="928" y="3690"/>
                    <a:chExt cx="48" cy="23"/>
                  </a:xfrm>
                </p:grpSpPr>
                <p:sp>
                  <p:nvSpPr>
                    <p:cNvPr id="415949" name="Freeform 1608"/>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50" name="Freeform 1609"/>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51" name="Freeform 1610"/>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41" name="Group 1611"/>
                  <p:cNvGrpSpPr>
                    <a:grpSpLocks/>
                  </p:cNvGrpSpPr>
                  <p:nvPr/>
                </p:nvGrpSpPr>
                <p:grpSpPr bwMode="auto">
                  <a:xfrm>
                    <a:off x="940" y="3703"/>
                    <a:ext cx="49" cy="23"/>
                    <a:chOff x="940" y="3703"/>
                    <a:chExt cx="49" cy="23"/>
                  </a:xfrm>
                </p:grpSpPr>
                <p:sp>
                  <p:nvSpPr>
                    <p:cNvPr id="415946" name="Freeform 1612"/>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47" name="Freeform 1613"/>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48" name="Freeform 1614"/>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42" name="Group 1615"/>
                  <p:cNvGrpSpPr>
                    <a:grpSpLocks/>
                  </p:cNvGrpSpPr>
                  <p:nvPr/>
                </p:nvGrpSpPr>
                <p:grpSpPr bwMode="auto">
                  <a:xfrm>
                    <a:off x="953" y="3716"/>
                    <a:ext cx="49" cy="23"/>
                    <a:chOff x="953" y="3716"/>
                    <a:chExt cx="49" cy="23"/>
                  </a:xfrm>
                </p:grpSpPr>
                <p:sp>
                  <p:nvSpPr>
                    <p:cNvPr id="415943" name="Freeform 1616"/>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44" name="Freeform 1617"/>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45" name="Freeform 1618"/>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40" name="Group 1619"/>
                <p:cNvGrpSpPr>
                  <a:grpSpLocks/>
                </p:cNvGrpSpPr>
                <p:nvPr/>
              </p:nvGrpSpPr>
              <p:grpSpPr bwMode="auto">
                <a:xfrm>
                  <a:off x="963" y="3727"/>
                  <a:ext cx="49" cy="23"/>
                  <a:chOff x="963" y="3727"/>
                  <a:chExt cx="49" cy="23"/>
                </a:xfrm>
              </p:grpSpPr>
              <p:sp>
                <p:nvSpPr>
                  <p:cNvPr id="415935" name="Freeform 1620"/>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36" name="Freeform 1621"/>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37" name="Freeform 1622"/>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41" name="Group 1623"/>
                <p:cNvGrpSpPr>
                  <a:grpSpLocks/>
                </p:cNvGrpSpPr>
                <p:nvPr/>
              </p:nvGrpSpPr>
              <p:grpSpPr bwMode="auto">
                <a:xfrm>
                  <a:off x="976" y="3740"/>
                  <a:ext cx="50" cy="22"/>
                  <a:chOff x="976" y="3740"/>
                  <a:chExt cx="50" cy="22"/>
                </a:xfrm>
              </p:grpSpPr>
              <p:sp>
                <p:nvSpPr>
                  <p:cNvPr id="415932" name="Freeform 1624"/>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33" name="Freeform 1625"/>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34" name="Freeform 1626"/>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42" name="Group 1627"/>
                <p:cNvGrpSpPr>
                  <a:grpSpLocks/>
                </p:cNvGrpSpPr>
                <p:nvPr/>
              </p:nvGrpSpPr>
              <p:grpSpPr bwMode="auto">
                <a:xfrm>
                  <a:off x="761" y="3560"/>
                  <a:ext cx="50" cy="22"/>
                  <a:chOff x="761" y="3560"/>
                  <a:chExt cx="50" cy="22"/>
                </a:xfrm>
              </p:grpSpPr>
              <p:sp>
                <p:nvSpPr>
                  <p:cNvPr id="415929" name="Freeform 1628"/>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30" name="Freeform 1629"/>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31" name="Freeform 1630"/>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43" name="Group 1631"/>
                <p:cNvGrpSpPr>
                  <a:grpSpLocks/>
                </p:cNvGrpSpPr>
                <p:nvPr/>
              </p:nvGrpSpPr>
              <p:grpSpPr bwMode="auto">
                <a:xfrm>
                  <a:off x="774" y="3572"/>
                  <a:ext cx="49" cy="23"/>
                  <a:chOff x="774" y="3572"/>
                  <a:chExt cx="49" cy="23"/>
                </a:xfrm>
              </p:grpSpPr>
              <p:sp>
                <p:nvSpPr>
                  <p:cNvPr id="415926" name="Freeform 1632"/>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27" name="Freeform 1633"/>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28" name="Freeform 1634"/>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44" name="Group 1635"/>
                <p:cNvGrpSpPr>
                  <a:grpSpLocks/>
                </p:cNvGrpSpPr>
                <p:nvPr/>
              </p:nvGrpSpPr>
              <p:grpSpPr bwMode="auto">
                <a:xfrm>
                  <a:off x="787" y="3585"/>
                  <a:ext cx="49" cy="23"/>
                  <a:chOff x="787" y="3585"/>
                  <a:chExt cx="49" cy="23"/>
                </a:xfrm>
              </p:grpSpPr>
              <p:sp>
                <p:nvSpPr>
                  <p:cNvPr id="415923" name="Freeform 1636"/>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24" name="Freeform 1637"/>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25" name="Freeform 1638"/>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45" name="Group 1639"/>
                <p:cNvGrpSpPr>
                  <a:grpSpLocks/>
                </p:cNvGrpSpPr>
                <p:nvPr/>
              </p:nvGrpSpPr>
              <p:grpSpPr bwMode="auto">
                <a:xfrm>
                  <a:off x="799" y="3600"/>
                  <a:ext cx="99" cy="73"/>
                  <a:chOff x="799" y="3600"/>
                  <a:chExt cx="99" cy="73"/>
                </a:xfrm>
              </p:grpSpPr>
              <p:grpSp>
                <p:nvGrpSpPr>
                  <p:cNvPr id="415903" name="Group 1640"/>
                  <p:cNvGrpSpPr>
                    <a:grpSpLocks/>
                  </p:cNvGrpSpPr>
                  <p:nvPr/>
                </p:nvGrpSpPr>
                <p:grpSpPr bwMode="auto">
                  <a:xfrm>
                    <a:off x="799" y="3600"/>
                    <a:ext cx="48" cy="23"/>
                    <a:chOff x="799" y="3600"/>
                    <a:chExt cx="48" cy="23"/>
                  </a:xfrm>
                </p:grpSpPr>
                <p:sp>
                  <p:nvSpPr>
                    <p:cNvPr id="415920" name="Freeform 1641"/>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21" name="Freeform 1642"/>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22" name="Freeform 1643"/>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04" name="Group 1644"/>
                  <p:cNvGrpSpPr>
                    <a:grpSpLocks/>
                  </p:cNvGrpSpPr>
                  <p:nvPr/>
                </p:nvGrpSpPr>
                <p:grpSpPr bwMode="auto">
                  <a:xfrm>
                    <a:off x="811" y="3612"/>
                    <a:ext cx="48" cy="23"/>
                    <a:chOff x="811" y="3612"/>
                    <a:chExt cx="48" cy="23"/>
                  </a:xfrm>
                </p:grpSpPr>
                <p:sp>
                  <p:nvSpPr>
                    <p:cNvPr id="415917" name="Freeform 1645"/>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18" name="Freeform 1646"/>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19" name="Freeform 1647"/>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05" name="Group 1648"/>
                  <p:cNvGrpSpPr>
                    <a:grpSpLocks/>
                  </p:cNvGrpSpPr>
                  <p:nvPr/>
                </p:nvGrpSpPr>
                <p:grpSpPr bwMode="auto">
                  <a:xfrm>
                    <a:off x="823" y="3625"/>
                    <a:ext cx="49" cy="23"/>
                    <a:chOff x="823" y="3625"/>
                    <a:chExt cx="49" cy="23"/>
                  </a:xfrm>
                </p:grpSpPr>
                <p:sp>
                  <p:nvSpPr>
                    <p:cNvPr id="415914" name="Freeform 1649"/>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15" name="Freeform 1650"/>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16" name="Freeform 1651"/>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06" name="Group 1652"/>
                  <p:cNvGrpSpPr>
                    <a:grpSpLocks/>
                  </p:cNvGrpSpPr>
                  <p:nvPr/>
                </p:nvGrpSpPr>
                <p:grpSpPr bwMode="auto">
                  <a:xfrm>
                    <a:off x="836" y="3638"/>
                    <a:ext cx="50" cy="22"/>
                    <a:chOff x="836" y="3638"/>
                    <a:chExt cx="50" cy="22"/>
                  </a:xfrm>
                </p:grpSpPr>
                <p:sp>
                  <p:nvSpPr>
                    <p:cNvPr id="415911" name="Freeform 1653"/>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12" name="Freeform 1654"/>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13" name="Freeform 1655"/>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907" name="Group 1656"/>
                  <p:cNvGrpSpPr>
                    <a:grpSpLocks/>
                  </p:cNvGrpSpPr>
                  <p:nvPr/>
                </p:nvGrpSpPr>
                <p:grpSpPr bwMode="auto">
                  <a:xfrm>
                    <a:off x="849" y="3651"/>
                    <a:ext cx="49" cy="22"/>
                    <a:chOff x="849" y="3651"/>
                    <a:chExt cx="49" cy="22"/>
                  </a:xfrm>
                </p:grpSpPr>
                <p:sp>
                  <p:nvSpPr>
                    <p:cNvPr id="415908" name="Freeform 1657"/>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09" name="Freeform 1658"/>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10" name="Freeform 1659"/>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46" name="Group 1660"/>
                <p:cNvGrpSpPr>
                  <a:grpSpLocks/>
                </p:cNvGrpSpPr>
                <p:nvPr/>
              </p:nvGrpSpPr>
              <p:grpSpPr bwMode="auto">
                <a:xfrm>
                  <a:off x="861" y="3665"/>
                  <a:ext cx="99" cy="74"/>
                  <a:chOff x="861" y="3665"/>
                  <a:chExt cx="99" cy="74"/>
                </a:xfrm>
              </p:grpSpPr>
              <p:grpSp>
                <p:nvGrpSpPr>
                  <p:cNvPr id="415883" name="Group 1661"/>
                  <p:cNvGrpSpPr>
                    <a:grpSpLocks/>
                  </p:cNvGrpSpPr>
                  <p:nvPr/>
                </p:nvGrpSpPr>
                <p:grpSpPr bwMode="auto">
                  <a:xfrm>
                    <a:off x="861" y="3665"/>
                    <a:ext cx="50" cy="23"/>
                    <a:chOff x="861" y="3665"/>
                    <a:chExt cx="50" cy="23"/>
                  </a:xfrm>
                </p:grpSpPr>
                <p:sp>
                  <p:nvSpPr>
                    <p:cNvPr id="415900" name="Freeform 1662"/>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01" name="Freeform 1663"/>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902" name="Freeform 1664"/>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84" name="Group 1665"/>
                  <p:cNvGrpSpPr>
                    <a:grpSpLocks/>
                  </p:cNvGrpSpPr>
                  <p:nvPr/>
                </p:nvGrpSpPr>
                <p:grpSpPr bwMode="auto">
                  <a:xfrm>
                    <a:off x="873" y="3678"/>
                    <a:ext cx="49" cy="23"/>
                    <a:chOff x="873" y="3678"/>
                    <a:chExt cx="49" cy="23"/>
                  </a:xfrm>
                </p:grpSpPr>
                <p:sp>
                  <p:nvSpPr>
                    <p:cNvPr id="415897" name="Freeform 1666"/>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98" name="Freeform 1667"/>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99" name="Freeform 1668"/>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85" name="Group 1669"/>
                  <p:cNvGrpSpPr>
                    <a:grpSpLocks/>
                  </p:cNvGrpSpPr>
                  <p:nvPr/>
                </p:nvGrpSpPr>
                <p:grpSpPr bwMode="auto">
                  <a:xfrm>
                    <a:off x="886" y="3690"/>
                    <a:ext cx="49" cy="23"/>
                    <a:chOff x="886" y="3690"/>
                    <a:chExt cx="49" cy="23"/>
                  </a:xfrm>
                </p:grpSpPr>
                <p:sp>
                  <p:nvSpPr>
                    <p:cNvPr id="415894" name="Freeform 1670"/>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95" name="Freeform 1671"/>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96" name="Freeform 1672"/>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86" name="Group 1673"/>
                  <p:cNvGrpSpPr>
                    <a:grpSpLocks/>
                  </p:cNvGrpSpPr>
                  <p:nvPr/>
                </p:nvGrpSpPr>
                <p:grpSpPr bwMode="auto">
                  <a:xfrm>
                    <a:off x="899" y="3703"/>
                    <a:ext cx="48" cy="23"/>
                    <a:chOff x="899" y="3703"/>
                    <a:chExt cx="48" cy="23"/>
                  </a:xfrm>
                </p:grpSpPr>
                <p:sp>
                  <p:nvSpPr>
                    <p:cNvPr id="415891" name="Freeform 1674"/>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92" name="Freeform 1675"/>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93" name="Freeform 1676"/>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87" name="Group 1677"/>
                  <p:cNvGrpSpPr>
                    <a:grpSpLocks/>
                  </p:cNvGrpSpPr>
                  <p:nvPr/>
                </p:nvGrpSpPr>
                <p:grpSpPr bwMode="auto">
                  <a:xfrm>
                    <a:off x="912" y="3716"/>
                    <a:ext cx="48" cy="23"/>
                    <a:chOff x="912" y="3716"/>
                    <a:chExt cx="48" cy="23"/>
                  </a:xfrm>
                </p:grpSpPr>
                <p:sp>
                  <p:nvSpPr>
                    <p:cNvPr id="415888" name="Freeform 1678"/>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89" name="Freeform 1679"/>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90" name="Freeform 1680"/>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47" name="Group 1681"/>
                <p:cNvGrpSpPr>
                  <a:grpSpLocks/>
                </p:cNvGrpSpPr>
                <p:nvPr/>
              </p:nvGrpSpPr>
              <p:grpSpPr bwMode="auto">
                <a:xfrm>
                  <a:off x="922" y="3727"/>
                  <a:ext cx="49" cy="23"/>
                  <a:chOff x="922" y="3727"/>
                  <a:chExt cx="49" cy="23"/>
                </a:xfrm>
              </p:grpSpPr>
              <p:sp>
                <p:nvSpPr>
                  <p:cNvPr id="415880" name="Freeform 1682"/>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81" name="Freeform 1683"/>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82" name="Freeform 1684"/>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48" name="Group 1685"/>
                <p:cNvGrpSpPr>
                  <a:grpSpLocks/>
                </p:cNvGrpSpPr>
                <p:nvPr/>
              </p:nvGrpSpPr>
              <p:grpSpPr bwMode="auto">
                <a:xfrm>
                  <a:off x="895" y="3526"/>
                  <a:ext cx="44" cy="23"/>
                  <a:chOff x="895" y="3526"/>
                  <a:chExt cx="44" cy="23"/>
                </a:xfrm>
              </p:grpSpPr>
              <p:sp>
                <p:nvSpPr>
                  <p:cNvPr id="415877" name="Freeform 1686"/>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78" name="Freeform 1687"/>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79" name="Freeform 1688"/>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49" name="Group 1689"/>
                <p:cNvGrpSpPr>
                  <a:grpSpLocks/>
                </p:cNvGrpSpPr>
                <p:nvPr/>
              </p:nvGrpSpPr>
              <p:grpSpPr bwMode="auto">
                <a:xfrm>
                  <a:off x="907" y="3540"/>
                  <a:ext cx="45" cy="22"/>
                  <a:chOff x="907" y="3540"/>
                  <a:chExt cx="45" cy="22"/>
                </a:xfrm>
              </p:grpSpPr>
              <p:sp>
                <p:nvSpPr>
                  <p:cNvPr id="415874" name="Freeform 1690"/>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75" name="Freeform 1691"/>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76" name="Freeform 1692"/>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50" name="Group 1693"/>
                <p:cNvGrpSpPr>
                  <a:grpSpLocks/>
                </p:cNvGrpSpPr>
                <p:nvPr/>
              </p:nvGrpSpPr>
              <p:grpSpPr bwMode="auto">
                <a:xfrm>
                  <a:off x="920" y="3553"/>
                  <a:ext cx="45" cy="23"/>
                  <a:chOff x="920" y="3553"/>
                  <a:chExt cx="45" cy="23"/>
                </a:xfrm>
              </p:grpSpPr>
              <p:sp>
                <p:nvSpPr>
                  <p:cNvPr id="415871" name="Freeform 1694"/>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72" name="Freeform 1695"/>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73" name="Freeform 1696"/>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51" name="Group 1697"/>
                <p:cNvGrpSpPr>
                  <a:grpSpLocks/>
                </p:cNvGrpSpPr>
                <p:nvPr/>
              </p:nvGrpSpPr>
              <p:grpSpPr bwMode="auto">
                <a:xfrm>
                  <a:off x="934" y="3566"/>
                  <a:ext cx="44" cy="23"/>
                  <a:chOff x="934" y="3566"/>
                  <a:chExt cx="44" cy="23"/>
                </a:xfrm>
              </p:grpSpPr>
              <p:sp>
                <p:nvSpPr>
                  <p:cNvPr id="415868" name="Freeform 1698"/>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69" name="Freeform 1699"/>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70" name="Freeform 1700"/>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52" name="Group 1701"/>
                <p:cNvGrpSpPr>
                  <a:grpSpLocks/>
                </p:cNvGrpSpPr>
                <p:nvPr/>
              </p:nvGrpSpPr>
              <p:grpSpPr bwMode="auto">
                <a:xfrm>
                  <a:off x="949" y="3579"/>
                  <a:ext cx="83" cy="63"/>
                  <a:chOff x="949" y="3579"/>
                  <a:chExt cx="83" cy="63"/>
                </a:xfrm>
              </p:grpSpPr>
              <p:grpSp>
                <p:nvGrpSpPr>
                  <p:cNvPr id="415852" name="Group 1702"/>
                  <p:cNvGrpSpPr>
                    <a:grpSpLocks/>
                  </p:cNvGrpSpPr>
                  <p:nvPr/>
                </p:nvGrpSpPr>
                <p:grpSpPr bwMode="auto">
                  <a:xfrm>
                    <a:off x="949" y="3579"/>
                    <a:ext cx="44" cy="23"/>
                    <a:chOff x="949" y="3579"/>
                    <a:chExt cx="44" cy="23"/>
                  </a:xfrm>
                </p:grpSpPr>
                <p:sp>
                  <p:nvSpPr>
                    <p:cNvPr id="415865" name="Freeform 1703"/>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66" name="Freeform 1704"/>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67" name="Freeform 1705"/>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53" name="Group 1706"/>
                  <p:cNvGrpSpPr>
                    <a:grpSpLocks/>
                  </p:cNvGrpSpPr>
                  <p:nvPr/>
                </p:nvGrpSpPr>
                <p:grpSpPr bwMode="auto">
                  <a:xfrm>
                    <a:off x="961" y="3592"/>
                    <a:ext cx="45" cy="23"/>
                    <a:chOff x="961" y="3592"/>
                    <a:chExt cx="45" cy="23"/>
                  </a:xfrm>
                </p:grpSpPr>
                <p:sp>
                  <p:nvSpPr>
                    <p:cNvPr id="415862" name="Freeform 1707"/>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63" name="Freeform 1708"/>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64" name="Freeform 1709"/>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54" name="Group 1710"/>
                  <p:cNvGrpSpPr>
                    <a:grpSpLocks/>
                  </p:cNvGrpSpPr>
                  <p:nvPr/>
                </p:nvGrpSpPr>
                <p:grpSpPr bwMode="auto">
                  <a:xfrm>
                    <a:off x="974" y="3606"/>
                    <a:ext cx="44" cy="23"/>
                    <a:chOff x="974" y="3606"/>
                    <a:chExt cx="44" cy="23"/>
                  </a:xfrm>
                </p:grpSpPr>
                <p:sp>
                  <p:nvSpPr>
                    <p:cNvPr id="415859" name="Freeform 1711"/>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60" name="Freeform 1712"/>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61" name="Freeform 1713"/>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55" name="Group 1714"/>
                  <p:cNvGrpSpPr>
                    <a:grpSpLocks/>
                  </p:cNvGrpSpPr>
                  <p:nvPr/>
                </p:nvGrpSpPr>
                <p:grpSpPr bwMode="auto">
                  <a:xfrm>
                    <a:off x="987" y="3619"/>
                    <a:ext cx="45" cy="23"/>
                    <a:chOff x="987" y="3619"/>
                    <a:chExt cx="45" cy="23"/>
                  </a:xfrm>
                </p:grpSpPr>
                <p:sp>
                  <p:nvSpPr>
                    <p:cNvPr id="415856" name="Freeform 1715"/>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57" name="Freeform 1716"/>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58" name="Freeform 1717"/>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53" name="Group 1718"/>
                <p:cNvGrpSpPr>
                  <a:grpSpLocks/>
                </p:cNvGrpSpPr>
                <p:nvPr/>
              </p:nvGrpSpPr>
              <p:grpSpPr bwMode="auto">
                <a:xfrm>
                  <a:off x="1002" y="3632"/>
                  <a:ext cx="83" cy="63"/>
                  <a:chOff x="1002" y="3632"/>
                  <a:chExt cx="83" cy="63"/>
                </a:xfrm>
              </p:grpSpPr>
              <p:grpSp>
                <p:nvGrpSpPr>
                  <p:cNvPr id="415836" name="Group 1719"/>
                  <p:cNvGrpSpPr>
                    <a:grpSpLocks/>
                  </p:cNvGrpSpPr>
                  <p:nvPr/>
                </p:nvGrpSpPr>
                <p:grpSpPr bwMode="auto">
                  <a:xfrm>
                    <a:off x="1002" y="3632"/>
                    <a:ext cx="44" cy="22"/>
                    <a:chOff x="1002" y="3632"/>
                    <a:chExt cx="44" cy="22"/>
                  </a:xfrm>
                </p:grpSpPr>
                <p:sp>
                  <p:nvSpPr>
                    <p:cNvPr id="415849" name="Freeform 1720"/>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50" name="Freeform 1721"/>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51" name="Freeform 1722"/>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37" name="Group 1723"/>
                  <p:cNvGrpSpPr>
                    <a:grpSpLocks/>
                  </p:cNvGrpSpPr>
                  <p:nvPr/>
                </p:nvGrpSpPr>
                <p:grpSpPr bwMode="auto">
                  <a:xfrm>
                    <a:off x="1014" y="3645"/>
                    <a:ext cx="44" cy="23"/>
                    <a:chOff x="1014" y="3645"/>
                    <a:chExt cx="44" cy="23"/>
                  </a:xfrm>
                </p:grpSpPr>
                <p:sp>
                  <p:nvSpPr>
                    <p:cNvPr id="415846" name="Freeform 1724"/>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47" name="Freeform 1725"/>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48" name="Freeform 1726"/>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38" name="Group 1727"/>
                  <p:cNvGrpSpPr>
                    <a:grpSpLocks/>
                  </p:cNvGrpSpPr>
                  <p:nvPr/>
                </p:nvGrpSpPr>
                <p:grpSpPr bwMode="auto">
                  <a:xfrm>
                    <a:off x="1027" y="3659"/>
                    <a:ext cx="45" cy="23"/>
                    <a:chOff x="1027" y="3659"/>
                    <a:chExt cx="45" cy="23"/>
                  </a:xfrm>
                </p:grpSpPr>
                <p:sp>
                  <p:nvSpPr>
                    <p:cNvPr id="415843" name="Freeform 1728"/>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44" name="Freeform 1729"/>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45" name="Freeform 1730"/>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839" name="Group 1731"/>
                  <p:cNvGrpSpPr>
                    <a:grpSpLocks/>
                  </p:cNvGrpSpPr>
                  <p:nvPr/>
                </p:nvGrpSpPr>
                <p:grpSpPr bwMode="auto">
                  <a:xfrm>
                    <a:off x="1040" y="3672"/>
                    <a:ext cx="45" cy="23"/>
                    <a:chOff x="1040" y="3672"/>
                    <a:chExt cx="45" cy="23"/>
                  </a:xfrm>
                </p:grpSpPr>
                <p:sp>
                  <p:nvSpPr>
                    <p:cNvPr id="415840" name="Freeform 1732"/>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41" name="Freeform 1733"/>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42" name="Freeform 1734"/>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754" name="Group 1735"/>
                <p:cNvGrpSpPr>
                  <a:grpSpLocks/>
                </p:cNvGrpSpPr>
                <p:nvPr/>
              </p:nvGrpSpPr>
              <p:grpSpPr bwMode="auto">
                <a:xfrm>
                  <a:off x="1054" y="3685"/>
                  <a:ext cx="45" cy="23"/>
                  <a:chOff x="1054" y="3685"/>
                  <a:chExt cx="45" cy="23"/>
                </a:xfrm>
              </p:grpSpPr>
              <p:sp>
                <p:nvSpPr>
                  <p:cNvPr id="415833" name="Freeform 1736"/>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34" name="Freeform 1737"/>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35" name="Freeform 1738"/>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55" name="Group 1739"/>
                <p:cNvGrpSpPr>
                  <a:grpSpLocks/>
                </p:cNvGrpSpPr>
                <p:nvPr/>
              </p:nvGrpSpPr>
              <p:grpSpPr bwMode="auto">
                <a:xfrm>
                  <a:off x="1067" y="3698"/>
                  <a:ext cx="45" cy="23"/>
                  <a:chOff x="1067" y="3698"/>
                  <a:chExt cx="45" cy="23"/>
                </a:xfrm>
              </p:grpSpPr>
              <p:sp>
                <p:nvSpPr>
                  <p:cNvPr id="415830" name="Freeform 1740"/>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31" name="Freeform 1741"/>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32" name="Freeform 1742"/>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56" name="Group 1743"/>
                <p:cNvGrpSpPr>
                  <a:grpSpLocks/>
                </p:cNvGrpSpPr>
                <p:nvPr/>
              </p:nvGrpSpPr>
              <p:grpSpPr bwMode="auto">
                <a:xfrm>
                  <a:off x="1079" y="3712"/>
                  <a:ext cx="44" cy="23"/>
                  <a:chOff x="1079" y="3712"/>
                  <a:chExt cx="44" cy="23"/>
                </a:xfrm>
              </p:grpSpPr>
              <p:sp>
                <p:nvSpPr>
                  <p:cNvPr id="415827" name="Freeform 1744"/>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28" name="Freeform 1745"/>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29" name="Freeform 1746"/>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57" name="Group 1747"/>
                <p:cNvGrpSpPr>
                  <a:grpSpLocks/>
                </p:cNvGrpSpPr>
                <p:nvPr/>
              </p:nvGrpSpPr>
              <p:grpSpPr bwMode="auto">
                <a:xfrm>
                  <a:off x="1093" y="3725"/>
                  <a:ext cx="45" cy="23"/>
                  <a:chOff x="1093" y="3725"/>
                  <a:chExt cx="45" cy="23"/>
                </a:xfrm>
              </p:grpSpPr>
              <p:sp>
                <p:nvSpPr>
                  <p:cNvPr id="415824" name="Freeform 1748"/>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25" name="Freeform 1749"/>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26" name="Freeform 1750"/>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58" name="Group 1751"/>
                <p:cNvGrpSpPr>
                  <a:grpSpLocks/>
                </p:cNvGrpSpPr>
                <p:nvPr/>
              </p:nvGrpSpPr>
              <p:grpSpPr bwMode="auto">
                <a:xfrm>
                  <a:off x="1108" y="3739"/>
                  <a:ext cx="44" cy="23"/>
                  <a:chOff x="1108" y="3739"/>
                  <a:chExt cx="44" cy="23"/>
                </a:xfrm>
              </p:grpSpPr>
              <p:sp>
                <p:nvSpPr>
                  <p:cNvPr id="415821" name="Freeform 1752"/>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22" name="Freeform 1753"/>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23" name="Freeform 1754"/>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59" name="Group 1755"/>
                <p:cNvGrpSpPr>
                  <a:grpSpLocks/>
                </p:cNvGrpSpPr>
                <p:nvPr/>
              </p:nvGrpSpPr>
              <p:grpSpPr bwMode="auto">
                <a:xfrm>
                  <a:off x="1121" y="3753"/>
                  <a:ext cx="45" cy="23"/>
                  <a:chOff x="1121" y="3753"/>
                  <a:chExt cx="45" cy="23"/>
                </a:xfrm>
              </p:grpSpPr>
              <p:sp>
                <p:nvSpPr>
                  <p:cNvPr id="415818" name="Freeform 1756"/>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19" name="Freeform 1757"/>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20" name="Freeform 1758"/>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60" name="Group 1759"/>
                <p:cNvGrpSpPr>
                  <a:grpSpLocks/>
                </p:cNvGrpSpPr>
                <p:nvPr/>
              </p:nvGrpSpPr>
              <p:grpSpPr bwMode="auto">
                <a:xfrm>
                  <a:off x="1133" y="3767"/>
                  <a:ext cx="44" cy="23"/>
                  <a:chOff x="1133" y="3767"/>
                  <a:chExt cx="44" cy="23"/>
                </a:xfrm>
              </p:grpSpPr>
              <p:sp>
                <p:nvSpPr>
                  <p:cNvPr id="415815" name="Freeform 1760"/>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16" name="Freeform 1761"/>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17" name="Freeform 1762"/>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761" name="Freeform 1763"/>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62" name="Freeform 1764"/>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63" name="Freeform 1765"/>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64" name="Freeform 1766"/>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65" name="Freeform 1767"/>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66" name="Freeform 1768"/>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67" name="Freeform 1769"/>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68" name="Freeform 1770"/>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69" name="Freeform 1771"/>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70" name="Freeform 1772"/>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71" name="Freeform 1773"/>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772" name="Group 1774"/>
                <p:cNvGrpSpPr>
                  <a:grpSpLocks/>
                </p:cNvGrpSpPr>
                <p:nvPr/>
              </p:nvGrpSpPr>
              <p:grpSpPr bwMode="auto">
                <a:xfrm>
                  <a:off x="700" y="3535"/>
                  <a:ext cx="49" cy="24"/>
                  <a:chOff x="700" y="3535"/>
                  <a:chExt cx="49" cy="24"/>
                </a:xfrm>
              </p:grpSpPr>
              <p:sp>
                <p:nvSpPr>
                  <p:cNvPr id="415812" name="Freeform 1775"/>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13" name="Freeform 1776"/>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14" name="Freeform 1777"/>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73" name="Group 1778"/>
                <p:cNvGrpSpPr>
                  <a:grpSpLocks/>
                </p:cNvGrpSpPr>
                <p:nvPr/>
              </p:nvGrpSpPr>
              <p:grpSpPr bwMode="auto">
                <a:xfrm>
                  <a:off x="714" y="3551"/>
                  <a:ext cx="49" cy="22"/>
                  <a:chOff x="714" y="3551"/>
                  <a:chExt cx="49" cy="22"/>
                </a:xfrm>
              </p:grpSpPr>
              <p:sp>
                <p:nvSpPr>
                  <p:cNvPr id="415809" name="Freeform 1779"/>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10" name="Freeform 1780"/>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11" name="Freeform 1781"/>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74" name="Group 1782"/>
                <p:cNvGrpSpPr>
                  <a:grpSpLocks/>
                </p:cNvGrpSpPr>
                <p:nvPr/>
              </p:nvGrpSpPr>
              <p:grpSpPr bwMode="auto">
                <a:xfrm>
                  <a:off x="728" y="3564"/>
                  <a:ext cx="48" cy="23"/>
                  <a:chOff x="728" y="3564"/>
                  <a:chExt cx="48" cy="23"/>
                </a:xfrm>
              </p:grpSpPr>
              <p:sp>
                <p:nvSpPr>
                  <p:cNvPr id="415806" name="Freeform 1783"/>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07" name="Freeform 1784"/>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08" name="Freeform 1785"/>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75" name="Group 1786"/>
                <p:cNvGrpSpPr>
                  <a:grpSpLocks/>
                </p:cNvGrpSpPr>
                <p:nvPr/>
              </p:nvGrpSpPr>
              <p:grpSpPr bwMode="auto">
                <a:xfrm>
                  <a:off x="742" y="3582"/>
                  <a:ext cx="49" cy="23"/>
                  <a:chOff x="742" y="3582"/>
                  <a:chExt cx="49" cy="23"/>
                </a:xfrm>
              </p:grpSpPr>
              <p:sp>
                <p:nvSpPr>
                  <p:cNvPr id="415803" name="Freeform 1787"/>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04" name="Freeform 1788"/>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05" name="Freeform 1789"/>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76" name="Group 1790"/>
                <p:cNvGrpSpPr>
                  <a:grpSpLocks/>
                </p:cNvGrpSpPr>
                <p:nvPr/>
              </p:nvGrpSpPr>
              <p:grpSpPr bwMode="auto">
                <a:xfrm>
                  <a:off x="752" y="3597"/>
                  <a:ext cx="133" cy="106"/>
                  <a:chOff x="752" y="3597"/>
                  <a:chExt cx="133" cy="106"/>
                </a:xfrm>
              </p:grpSpPr>
              <p:sp>
                <p:nvSpPr>
                  <p:cNvPr id="415800" name="Freeform 1791"/>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01" name="Freeform 1792"/>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802" name="Freeform 1793"/>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77" name="Group 1794"/>
                <p:cNvGrpSpPr>
                  <a:grpSpLocks/>
                </p:cNvGrpSpPr>
                <p:nvPr/>
              </p:nvGrpSpPr>
              <p:grpSpPr bwMode="auto">
                <a:xfrm>
                  <a:off x="844" y="3694"/>
                  <a:ext cx="48" cy="23"/>
                  <a:chOff x="844" y="3694"/>
                  <a:chExt cx="48" cy="23"/>
                </a:xfrm>
              </p:grpSpPr>
              <p:sp>
                <p:nvSpPr>
                  <p:cNvPr id="415797" name="Freeform 1795"/>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98" name="Freeform 1796"/>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99" name="Freeform 1797"/>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78" name="Group 1798"/>
                <p:cNvGrpSpPr>
                  <a:grpSpLocks/>
                </p:cNvGrpSpPr>
                <p:nvPr/>
              </p:nvGrpSpPr>
              <p:grpSpPr bwMode="auto">
                <a:xfrm>
                  <a:off x="857" y="3710"/>
                  <a:ext cx="49" cy="22"/>
                  <a:chOff x="857" y="3710"/>
                  <a:chExt cx="49" cy="22"/>
                </a:xfrm>
              </p:grpSpPr>
              <p:sp>
                <p:nvSpPr>
                  <p:cNvPr id="415794" name="Freeform 1799"/>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95" name="Freeform 1800"/>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96" name="Freeform 1801"/>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79" name="Group 1802"/>
                <p:cNvGrpSpPr>
                  <a:grpSpLocks/>
                </p:cNvGrpSpPr>
                <p:nvPr/>
              </p:nvGrpSpPr>
              <p:grpSpPr bwMode="auto">
                <a:xfrm>
                  <a:off x="1086" y="3766"/>
                  <a:ext cx="49" cy="23"/>
                  <a:chOff x="1086" y="3766"/>
                  <a:chExt cx="49" cy="23"/>
                </a:xfrm>
              </p:grpSpPr>
              <p:sp>
                <p:nvSpPr>
                  <p:cNvPr id="415791" name="Freeform 1803"/>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92" name="Freeform 1804"/>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93" name="Freeform 1805"/>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80" name="Group 1806"/>
                <p:cNvGrpSpPr>
                  <a:grpSpLocks/>
                </p:cNvGrpSpPr>
                <p:nvPr/>
              </p:nvGrpSpPr>
              <p:grpSpPr bwMode="auto">
                <a:xfrm>
                  <a:off x="934" y="3740"/>
                  <a:ext cx="48" cy="23"/>
                  <a:chOff x="934" y="3740"/>
                  <a:chExt cx="48" cy="23"/>
                </a:xfrm>
              </p:grpSpPr>
              <p:sp>
                <p:nvSpPr>
                  <p:cNvPr id="415788" name="Freeform 1807"/>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89" name="Freeform 1808"/>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90" name="Freeform 1809"/>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781" name="Group 1810"/>
                <p:cNvGrpSpPr>
                  <a:grpSpLocks/>
                </p:cNvGrpSpPr>
                <p:nvPr/>
              </p:nvGrpSpPr>
              <p:grpSpPr bwMode="auto">
                <a:xfrm>
                  <a:off x="943" y="3754"/>
                  <a:ext cx="49" cy="23"/>
                  <a:chOff x="943" y="3754"/>
                  <a:chExt cx="49" cy="23"/>
                </a:xfrm>
              </p:grpSpPr>
              <p:sp>
                <p:nvSpPr>
                  <p:cNvPr id="415785" name="Freeform 1811"/>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86" name="Freeform 1812"/>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87" name="Freeform 1813"/>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782" name="Freeform 1814"/>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83" name="Freeform 1815"/>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84" name="Freeform 1816"/>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79" name="Group 1817"/>
              <p:cNvGrpSpPr>
                <a:grpSpLocks/>
              </p:cNvGrpSpPr>
              <p:nvPr/>
            </p:nvGrpSpPr>
            <p:grpSpPr bwMode="auto">
              <a:xfrm>
                <a:off x="920" y="3821"/>
                <a:ext cx="413" cy="50"/>
                <a:chOff x="920" y="3821"/>
                <a:chExt cx="413" cy="50"/>
              </a:xfrm>
            </p:grpSpPr>
            <p:sp>
              <p:nvSpPr>
                <p:cNvPr id="415700" name="Freeform 1818"/>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b="1">
                    <a:solidFill>
                      <a:srgbClr val="000099"/>
                    </a:solidFill>
                  </a:endParaRPr>
                </a:p>
              </p:txBody>
            </p:sp>
            <p:sp>
              <p:nvSpPr>
                <p:cNvPr id="415701" name="Freeform 1819"/>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702" name="Rectangle 1820"/>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solidFill>
                      <a:srgbClr val="000099"/>
                    </a:solidFill>
                  </a:endParaRPr>
                </a:p>
              </p:txBody>
            </p:sp>
            <p:sp>
              <p:nvSpPr>
                <p:cNvPr id="415703" name="Rectangle 1821"/>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endParaRPr lang="zh-CN" altLang="en-US" b="1">
                    <a:solidFill>
                      <a:srgbClr val="000099"/>
                    </a:solidFill>
                  </a:endParaRPr>
                </a:p>
              </p:txBody>
            </p:sp>
          </p:grpSp>
          <p:grpSp>
            <p:nvGrpSpPr>
              <p:cNvPr id="415680" name="Group 1822"/>
              <p:cNvGrpSpPr>
                <a:grpSpLocks/>
              </p:cNvGrpSpPr>
              <p:nvPr/>
            </p:nvGrpSpPr>
            <p:grpSpPr bwMode="auto">
              <a:xfrm>
                <a:off x="1227" y="3477"/>
                <a:ext cx="508" cy="321"/>
                <a:chOff x="1227" y="3477"/>
                <a:chExt cx="508" cy="321"/>
              </a:xfrm>
            </p:grpSpPr>
            <p:sp>
              <p:nvSpPr>
                <p:cNvPr id="415681" name="Freeform 1823"/>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b="1">
                    <a:solidFill>
                      <a:srgbClr val="000099"/>
                    </a:solidFill>
                  </a:endParaRPr>
                </a:p>
              </p:txBody>
            </p:sp>
            <p:sp>
              <p:nvSpPr>
                <p:cNvPr id="415682" name="Freeform 1824"/>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83" name="Freeform 1825"/>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84" name="Line 1826"/>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415685" name="Freeform 1827"/>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86" name="Freeform 1828"/>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87" name="Freeform 1829"/>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88" name="Freeform 1830"/>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89" name="Freeform 1831"/>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90" name="Freeform 1832"/>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91" name="Freeform 1833"/>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92" name="Freeform 1834"/>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93" name="Freeform 1835"/>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94" name="Freeform 1836"/>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695" name="Oval 1837"/>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96" name="Oval 1838"/>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97" name="Freeform 1839"/>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98" name="Oval 1840"/>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99" name="Oval 1841"/>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734" name="Group 1842"/>
            <p:cNvGrpSpPr>
              <a:grpSpLocks/>
            </p:cNvGrpSpPr>
            <p:nvPr/>
          </p:nvGrpSpPr>
          <p:grpSpPr bwMode="auto">
            <a:xfrm>
              <a:off x="1520297" y="5732463"/>
              <a:ext cx="720593" cy="546100"/>
              <a:chOff x="624" y="2968"/>
              <a:chExt cx="1331" cy="920"/>
            </a:xfrm>
          </p:grpSpPr>
          <p:sp>
            <p:nvSpPr>
              <p:cNvPr id="415214" name="Freeform 1843"/>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15" name="Freeform 1844"/>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5216" name="Freeform 1845"/>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5217" name="Freeform 1846"/>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b="1">
                  <a:solidFill>
                    <a:srgbClr val="000099"/>
                  </a:solidFill>
                </a:endParaRPr>
              </a:p>
            </p:txBody>
          </p:sp>
          <p:sp>
            <p:nvSpPr>
              <p:cNvPr id="415218" name="Freeform 1847"/>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b="1">
                  <a:solidFill>
                    <a:srgbClr val="000099"/>
                  </a:solidFill>
                </a:endParaRPr>
              </a:p>
            </p:txBody>
          </p:sp>
          <p:sp>
            <p:nvSpPr>
              <p:cNvPr id="415219" name="Freeform 1848"/>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20" name="Freeform 1849"/>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21" name="Freeform 1850"/>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22" name="Freeform 1851"/>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23" name="Freeform 1852"/>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24" name="Freeform 1853"/>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25" name="Freeform 1854"/>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226" name="Group 1855"/>
              <p:cNvGrpSpPr>
                <a:grpSpLocks/>
              </p:cNvGrpSpPr>
              <p:nvPr/>
            </p:nvGrpSpPr>
            <p:grpSpPr bwMode="auto">
              <a:xfrm>
                <a:off x="700" y="3526"/>
                <a:ext cx="515" cy="270"/>
                <a:chOff x="700" y="3526"/>
                <a:chExt cx="515" cy="270"/>
              </a:xfrm>
            </p:grpSpPr>
            <p:grpSp>
              <p:nvGrpSpPr>
                <p:cNvPr id="415252" name="Group 1856"/>
                <p:cNvGrpSpPr>
                  <a:grpSpLocks/>
                </p:cNvGrpSpPr>
                <p:nvPr/>
              </p:nvGrpSpPr>
              <p:grpSpPr bwMode="auto">
                <a:xfrm>
                  <a:off x="737" y="3534"/>
                  <a:ext cx="49" cy="23"/>
                  <a:chOff x="737" y="3534"/>
                  <a:chExt cx="49" cy="23"/>
                </a:xfrm>
              </p:grpSpPr>
              <p:sp>
                <p:nvSpPr>
                  <p:cNvPr id="415663" name="Freeform 1857"/>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64" name="Freeform 1858"/>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65" name="Freeform 1859"/>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53" name="Group 1860"/>
                <p:cNvGrpSpPr>
                  <a:grpSpLocks/>
                </p:cNvGrpSpPr>
                <p:nvPr/>
              </p:nvGrpSpPr>
              <p:grpSpPr bwMode="auto">
                <a:xfrm>
                  <a:off x="748" y="3547"/>
                  <a:ext cx="50" cy="23"/>
                  <a:chOff x="748" y="3547"/>
                  <a:chExt cx="50" cy="23"/>
                </a:xfrm>
              </p:grpSpPr>
              <p:sp>
                <p:nvSpPr>
                  <p:cNvPr id="415660" name="Freeform 1861"/>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61" name="Freeform 1862"/>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62" name="Freeform 1863"/>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254" name="Freeform 1864"/>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55" name="Freeform 1865"/>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56" name="Freeform 1866"/>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57" name="Freeform 1867"/>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258" name="Group 1868"/>
                <p:cNvGrpSpPr>
                  <a:grpSpLocks/>
                </p:cNvGrpSpPr>
                <p:nvPr/>
              </p:nvGrpSpPr>
              <p:grpSpPr bwMode="auto">
                <a:xfrm>
                  <a:off x="872" y="3547"/>
                  <a:ext cx="50" cy="23"/>
                  <a:chOff x="872" y="3547"/>
                  <a:chExt cx="50" cy="23"/>
                </a:xfrm>
              </p:grpSpPr>
              <p:sp>
                <p:nvSpPr>
                  <p:cNvPr id="415657" name="Freeform 1869"/>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58" name="Freeform 1870"/>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59" name="Freeform 1871"/>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59" name="Group 1872"/>
                <p:cNvGrpSpPr>
                  <a:grpSpLocks/>
                </p:cNvGrpSpPr>
                <p:nvPr/>
              </p:nvGrpSpPr>
              <p:grpSpPr bwMode="auto">
                <a:xfrm>
                  <a:off x="885" y="3559"/>
                  <a:ext cx="50" cy="23"/>
                  <a:chOff x="885" y="3559"/>
                  <a:chExt cx="50" cy="23"/>
                </a:xfrm>
              </p:grpSpPr>
              <p:sp>
                <p:nvSpPr>
                  <p:cNvPr id="415654" name="Freeform 1873"/>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55" name="Freeform 1874"/>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56" name="Freeform 1875"/>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60" name="Group 1876"/>
                <p:cNvGrpSpPr>
                  <a:grpSpLocks/>
                </p:cNvGrpSpPr>
                <p:nvPr/>
              </p:nvGrpSpPr>
              <p:grpSpPr bwMode="auto">
                <a:xfrm>
                  <a:off x="898" y="3571"/>
                  <a:ext cx="49" cy="23"/>
                  <a:chOff x="898" y="3571"/>
                  <a:chExt cx="49" cy="23"/>
                </a:xfrm>
              </p:grpSpPr>
              <p:sp>
                <p:nvSpPr>
                  <p:cNvPr id="415651" name="Freeform 1877"/>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52" name="Freeform 1878"/>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53" name="Freeform 1879"/>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61" name="Group 1880"/>
                <p:cNvGrpSpPr>
                  <a:grpSpLocks/>
                </p:cNvGrpSpPr>
                <p:nvPr/>
              </p:nvGrpSpPr>
              <p:grpSpPr bwMode="auto">
                <a:xfrm>
                  <a:off x="911" y="3585"/>
                  <a:ext cx="49" cy="23"/>
                  <a:chOff x="911" y="3585"/>
                  <a:chExt cx="49" cy="23"/>
                </a:xfrm>
              </p:grpSpPr>
              <p:sp>
                <p:nvSpPr>
                  <p:cNvPr id="415648" name="Freeform 1881"/>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49" name="Freeform 1882"/>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50" name="Freeform 1883"/>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62" name="Group 1884"/>
                <p:cNvGrpSpPr>
                  <a:grpSpLocks/>
                </p:cNvGrpSpPr>
                <p:nvPr/>
              </p:nvGrpSpPr>
              <p:grpSpPr bwMode="auto">
                <a:xfrm>
                  <a:off x="923" y="3600"/>
                  <a:ext cx="99" cy="73"/>
                  <a:chOff x="923" y="3600"/>
                  <a:chExt cx="99" cy="73"/>
                </a:xfrm>
              </p:grpSpPr>
              <p:grpSp>
                <p:nvGrpSpPr>
                  <p:cNvPr id="415628" name="Group 1885"/>
                  <p:cNvGrpSpPr>
                    <a:grpSpLocks/>
                  </p:cNvGrpSpPr>
                  <p:nvPr/>
                </p:nvGrpSpPr>
                <p:grpSpPr bwMode="auto">
                  <a:xfrm>
                    <a:off x="923" y="3600"/>
                    <a:ext cx="49" cy="23"/>
                    <a:chOff x="923" y="3600"/>
                    <a:chExt cx="49" cy="23"/>
                  </a:xfrm>
                </p:grpSpPr>
                <p:sp>
                  <p:nvSpPr>
                    <p:cNvPr id="415645" name="Freeform 1886"/>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46" name="Freeform 1887"/>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47" name="Freeform 1888"/>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29" name="Group 1889"/>
                  <p:cNvGrpSpPr>
                    <a:grpSpLocks/>
                  </p:cNvGrpSpPr>
                  <p:nvPr/>
                </p:nvGrpSpPr>
                <p:grpSpPr bwMode="auto">
                  <a:xfrm>
                    <a:off x="935" y="3612"/>
                    <a:ext cx="48" cy="23"/>
                    <a:chOff x="935" y="3612"/>
                    <a:chExt cx="48" cy="23"/>
                  </a:xfrm>
                </p:grpSpPr>
                <p:sp>
                  <p:nvSpPr>
                    <p:cNvPr id="415642" name="Freeform 1890"/>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43" name="Freeform 1891"/>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44" name="Freeform 1892"/>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30" name="Group 1893"/>
                  <p:cNvGrpSpPr>
                    <a:grpSpLocks/>
                  </p:cNvGrpSpPr>
                  <p:nvPr/>
                </p:nvGrpSpPr>
                <p:grpSpPr bwMode="auto">
                  <a:xfrm>
                    <a:off x="947" y="3625"/>
                    <a:ext cx="50" cy="22"/>
                    <a:chOff x="947" y="3625"/>
                    <a:chExt cx="50" cy="22"/>
                  </a:xfrm>
                </p:grpSpPr>
                <p:sp>
                  <p:nvSpPr>
                    <p:cNvPr id="415639" name="Freeform 1894"/>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40" name="Freeform 1895"/>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41" name="Freeform 1896"/>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31" name="Group 1897"/>
                  <p:cNvGrpSpPr>
                    <a:grpSpLocks/>
                  </p:cNvGrpSpPr>
                  <p:nvPr/>
                </p:nvGrpSpPr>
                <p:grpSpPr bwMode="auto">
                  <a:xfrm>
                    <a:off x="960" y="3637"/>
                    <a:ext cx="50" cy="23"/>
                    <a:chOff x="960" y="3637"/>
                    <a:chExt cx="50" cy="23"/>
                  </a:xfrm>
                </p:grpSpPr>
                <p:sp>
                  <p:nvSpPr>
                    <p:cNvPr id="415636" name="Freeform 1898"/>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37" name="Freeform 1899"/>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38" name="Freeform 1900"/>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32" name="Group 1901"/>
                  <p:cNvGrpSpPr>
                    <a:grpSpLocks/>
                  </p:cNvGrpSpPr>
                  <p:nvPr/>
                </p:nvGrpSpPr>
                <p:grpSpPr bwMode="auto">
                  <a:xfrm>
                    <a:off x="973" y="3650"/>
                    <a:ext cx="49" cy="23"/>
                    <a:chOff x="973" y="3650"/>
                    <a:chExt cx="49" cy="23"/>
                  </a:xfrm>
                </p:grpSpPr>
                <p:sp>
                  <p:nvSpPr>
                    <p:cNvPr id="415633" name="Freeform 1902"/>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34" name="Freeform 1903"/>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35" name="Freeform 1904"/>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263" name="Group 1905"/>
                <p:cNvGrpSpPr>
                  <a:grpSpLocks/>
                </p:cNvGrpSpPr>
                <p:nvPr/>
              </p:nvGrpSpPr>
              <p:grpSpPr bwMode="auto">
                <a:xfrm>
                  <a:off x="985" y="3665"/>
                  <a:ext cx="100" cy="73"/>
                  <a:chOff x="985" y="3665"/>
                  <a:chExt cx="100" cy="73"/>
                </a:xfrm>
              </p:grpSpPr>
              <p:grpSp>
                <p:nvGrpSpPr>
                  <p:cNvPr id="415608" name="Group 1906"/>
                  <p:cNvGrpSpPr>
                    <a:grpSpLocks/>
                  </p:cNvGrpSpPr>
                  <p:nvPr/>
                </p:nvGrpSpPr>
                <p:grpSpPr bwMode="auto">
                  <a:xfrm>
                    <a:off x="985" y="3665"/>
                    <a:ext cx="50" cy="23"/>
                    <a:chOff x="985" y="3665"/>
                    <a:chExt cx="50" cy="23"/>
                  </a:xfrm>
                </p:grpSpPr>
                <p:sp>
                  <p:nvSpPr>
                    <p:cNvPr id="415625" name="Freeform 1907"/>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26" name="Freeform 1908"/>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27" name="Freeform 1909"/>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09" name="Group 1910"/>
                  <p:cNvGrpSpPr>
                    <a:grpSpLocks/>
                  </p:cNvGrpSpPr>
                  <p:nvPr/>
                </p:nvGrpSpPr>
                <p:grpSpPr bwMode="auto">
                  <a:xfrm>
                    <a:off x="997" y="3677"/>
                    <a:ext cx="49" cy="23"/>
                    <a:chOff x="997" y="3677"/>
                    <a:chExt cx="49" cy="23"/>
                  </a:xfrm>
                </p:grpSpPr>
                <p:sp>
                  <p:nvSpPr>
                    <p:cNvPr id="415622" name="Freeform 1911"/>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23" name="Freeform 1912"/>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24" name="Freeform 1913"/>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10" name="Group 1914"/>
                  <p:cNvGrpSpPr>
                    <a:grpSpLocks/>
                  </p:cNvGrpSpPr>
                  <p:nvPr/>
                </p:nvGrpSpPr>
                <p:grpSpPr bwMode="auto">
                  <a:xfrm>
                    <a:off x="1010" y="3690"/>
                    <a:ext cx="48" cy="23"/>
                    <a:chOff x="1010" y="3690"/>
                    <a:chExt cx="48" cy="23"/>
                  </a:xfrm>
                </p:grpSpPr>
                <p:sp>
                  <p:nvSpPr>
                    <p:cNvPr id="415619" name="Freeform 1915"/>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20" name="Freeform 1916"/>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21" name="Freeform 1917"/>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11" name="Group 1918"/>
                  <p:cNvGrpSpPr>
                    <a:grpSpLocks/>
                  </p:cNvGrpSpPr>
                  <p:nvPr/>
                </p:nvGrpSpPr>
                <p:grpSpPr bwMode="auto">
                  <a:xfrm>
                    <a:off x="1023" y="3703"/>
                    <a:ext cx="49" cy="22"/>
                    <a:chOff x="1023" y="3703"/>
                    <a:chExt cx="49" cy="22"/>
                  </a:xfrm>
                </p:grpSpPr>
                <p:sp>
                  <p:nvSpPr>
                    <p:cNvPr id="415616" name="Freeform 1919"/>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17" name="Freeform 1920"/>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18" name="Freeform 1921"/>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612" name="Group 1922"/>
                  <p:cNvGrpSpPr>
                    <a:grpSpLocks/>
                  </p:cNvGrpSpPr>
                  <p:nvPr/>
                </p:nvGrpSpPr>
                <p:grpSpPr bwMode="auto">
                  <a:xfrm>
                    <a:off x="1036" y="3716"/>
                    <a:ext cx="49" cy="22"/>
                    <a:chOff x="1036" y="3716"/>
                    <a:chExt cx="49" cy="22"/>
                  </a:xfrm>
                </p:grpSpPr>
                <p:sp>
                  <p:nvSpPr>
                    <p:cNvPr id="415613" name="Freeform 1923"/>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14" name="Freeform 1924"/>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15" name="Freeform 1925"/>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264" name="Group 1926"/>
                <p:cNvGrpSpPr>
                  <a:grpSpLocks/>
                </p:cNvGrpSpPr>
                <p:nvPr/>
              </p:nvGrpSpPr>
              <p:grpSpPr bwMode="auto">
                <a:xfrm>
                  <a:off x="1046" y="3727"/>
                  <a:ext cx="49" cy="23"/>
                  <a:chOff x="1046" y="3727"/>
                  <a:chExt cx="49" cy="23"/>
                </a:xfrm>
              </p:grpSpPr>
              <p:sp>
                <p:nvSpPr>
                  <p:cNvPr id="415605" name="Freeform 1927"/>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06" name="Freeform 1928"/>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07" name="Freeform 1929"/>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65" name="Group 1930"/>
                <p:cNvGrpSpPr>
                  <a:grpSpLocks/>
                </p:cNvGrpSpPr>
                <p:nvPr/>
              </p:nvGrpSpPr>
              <p:grpSpPr bwMode="auto">
                <a:xfrm>
                  <a:off x="1058" y="3739"/>
                  <a:ext cx="50" cy="23"/>
                  <a:chOff x="1058" y="3739"/>
                  <a:chExt cx="50" cy="23"/>
                </a:xfrm>
              </p:grpSpPr>
              <p:sp>
                <p:nvSpPr>
                  <p:cNvPr id="415602" name="Freeform 1931"/>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03" name="Freeform 1932"/>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04" name="Freeform 1933"/>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66" name="Group 1934"/>
                <p:cNvGrpSpPr>
                  <a:grpSpLocks/>
                </p:cNvGrpSpPr>
                <p:nvPr/>
              </p:nvGrpSpPr>
              <p:grpSpPr bwMode="auto">
                <a:xfrm>
                  <a:off x="1072" y="3753"/>
                  <a:ext cx="48" cy="22"/>
                  <a:chOff x="1072" y="3753"/>
                  <a:chExt cx="48" cy="22"/>
                </a:xfrm>
              </p:grpSpPr>
              <p:sp>
                <p:nvSpPr>
                  <p:cNvPr id="415599" name="Freeform 1935"/>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00" name="Freeform 1936"/>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601" name="Freeform 1937"/>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267" name="Freeform 1938"/>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68" name="Freeform 1939"/>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69" name="Freeform 1940"/>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270" name="Group 1941"/>
                <p:cNvGrpSpPr>
                  <a:grpSpLocks/>
                </p:cNvGrpSpPr>
                <p:nvPr/>
              </p:nvGrpSpPr>
              <p:grpSpPr bwMode="auto">
                <a:xfrm>
                  <a:off x="832" y="3547"/>
                  <a:ext cx="49" cy="23"/>
                  <a:chOff x="832" y="3547"/>
                  <a:chExt cx="49" cy="23"/>
                </a:xfrm>
              </p:grpSpPr>
              <p:sp>
                <p:nvSpPr>
                  <p:cNvPr id="415596" name="Freeform 1942"/>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97" name="Freeform 1943"/>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98" name="Freeform 1944"/>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71" name="Group 1945"/>
                <p:cNvGrpSpPr>
                  <a:grpSpLocks/>
                </p:cNvGrpSpPr>
                <p:nvPr/>
              </p:nvGrpSpPr>
              <p:grpSpPr bwMode="auto">
                <a:xfrm>
                  <a:off x="844" y="3560"/>
                  <a:ext cx="49" cy="22"/>
                  <a:chOff x="844" y="3560"/>
                  <a:chExt cx="49" cy="22"/>
                </a:xfrm>
              </p:grpSpPr>
              <p:sp>
                <p:nvSpPr>
                  <p:cNvPr id="415593" name="Freeform 1946"/>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94" name="Freeform 1947"/>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95" name="Freeform 1948"/>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72" name="Group 1949"/>
                <p:cNvGrpSpPr>
                  <a:grpSpLocks/>
                </p:cNvGrpSpPr>
                <p:nvPr/>
              </p:nvGrpSpPr>
              <p:grpSpPr bwMode="auto">
                <a:xfrm>
                  <a:off x="857" y="3572"/>
                  <a:ext cx="50" cy="23"/>
                  <a:chOff x="857" y="3572"/>
                  <a:chExt cx="50" cy="23"/>
                </a:xfrm>
              </p:grpSpPr>
              <p:sp>
                <p:nvSpPr>
                  <p:cNvPr id="415590" name="Freeform 1950"/>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91" name="Freeform 1951"/>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92" name="Freeform 1952"/>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73" name="Group 1953"/>
                <p:cNvGrpSpPr>
                  <a:grpSpLocks/>
                </p:cNvGrpSpPr>
                <p:nvPr/>
              </p:nvGrpSpPr>
              <p:grpSpPr bwMode="auto">
                <a:xfrm>
                  <a:off x="870" y="3585"/>
                  <a:ext cx="48" cy="23"/>
                  <a:chOff x="870" y="3585"/>
                  <a:chExt cx="48" cy="23"/>
                </a:xfrm>
              </p:grpSpPr>
              <p:sp>
                <p:nvSpPr>
                  <p:cNvPr id="415587" name="Freeform 1954"/>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88" name="Freeform 1955"/>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89" name="Freeform 1956"/>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74" name="Group 1957"/>
                <p:cNvGrpSpPr>
                  <a:grpSpLocks/>
                </p:cNvGrpSpPr>
                <p:nvPr/>
              </p:nvGrpSpPr>
              <p:grpSpPr bwMode="auto">
                <a:xfrm>
                  <a:off x="882" y="3600"/>
                  <a:ext cx="100" cy="73"/>
                  <a:chOff x="882" y="3600"/>
                  <a:chExt cx="100" cy="73"/>
                </a:xfrm>
              </p:grpSpPr>
              <p:grpSp>
                <p:nvGrpSpPr>
                  <p:cNvPr id="415567" name="Group 1958"/>
                  <p:cNvGrpSpPr>
                    <a:grpSpLocks/>
                  </p:cNvGrpSpPr>
                  <p:nvPr/>
                </p:nvGrpSpPr>
                <p:grpSpPr bwMode="auto">
                  <a:xfrm>
                    <a:off x="882" y="3600"/>
                    <a:ext cx="49" cy="23"/>
                    <a:chOff x="882" y="3600"/>
                    <a:chExt cx="49" cy="23"/>
                  </a:xfrm>
                </p:grpSpPr>
                <p:sp>
                  <p:nvSpPr>
                    <p:cNvPr id="415584" name="Freeform 1959"/>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85" name="Freeform 1960"/>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86" name="Freeform 1961"/>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68" name="Group 1962"/>
                  <p:cNvGrpSpPr>
                    <a:grpSpLocks/>
                  </p:cNvGrpSpPr>
                  <p:nvPr/>
                </p:nvGrpSpPr>
                <p:grpSpPr bwMode="auto">
                  <a:xfrm>
                    <a:off x="894" y="3612"/>
                    <a:ext cx="49" cy="23"/>
                    <a:chOff x="894" y="3612"/>
                    <a:chExt cx="49" cy="23"/>
                  </a:xfrm>
                </p:grpSpPr>
                <p:sp>
                  <p:nvSpPr>
                    <p:cNvPr id="415581" name="Freeform 1963"/>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82" name="Freeform 1964"/>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83" name="Freeform 1965"/>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69" name="Group 1966"/>
                  <p:cNvGrpSpPr>
                    <a:grpSpLocks/>
                  </p:cNvGrpSpPr>
                  <p:nvPr/>
                </p:nvGrpSpPr>
                <p:grpSpPr bwMode="auto">
                  <a:xfrm>
                    <a:off x="907" y="3625"/>
                    <a:ext cx="49" cy="23"/>
                    <a:chOff x="907" y="3625"/>
                    <a:chExt cx="49" cy="23"/>
                  </a:xfrm>
                </p:grpSpPr>
                <p:sp>
                  <p:nvSpPr>
                    <p:cNvPr id="415578" name="Freeform 1967"/>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79" name="Freeform 1968"/>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80" name="Freeform 1969"/>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70" name="Group 1970"/>
                  <p:cNvGrpSpPr>
                    <a:grpSpLocks/>
                  </p:cNvGrpSpPr>
                  <p:nvPr/>
                </p:nvGrpSpPr>
                <p:grpSpPr bwMode="auto">
                  <a:xfrm>
                    <a:off x="919" y="3638"/>
                    <a:ext cx="49" cy="22"/>
                    <a:chOff x="919" y="3638"/>
                    <a:chExt cx="49" cy="22"/>
                  </a:xfrm>
                </p:grpSpPr>
                <p:sp>
                  <p:nvSpPr>
                    <p:cNvPr id="415575" name="Freeform 1971"/>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76" name="Freeform 1972"/>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77" name="Freeform 1973"/>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71" name="Group 1974"/>
                  <p:cNvGrpSpPr>
                    <a:grpSpLocks/>
                  </p:cNvGrpSpPr>
                  <p:nvPr/>
                </p:nvGrpSpPr>
                <p:grpSpPr bwMode="auto">
                  <a:xfrm>
                    <a:off x="932" y="3651"/>
                    <a:ext cx="50" cy="22"/>
                    <a:chOff x="932" y="3651"/>
                    <a:chExt cx="50" cy="22"/>
                  </a:xfrm>
                </p:grpSpPr>
                <p:sp>
                  <p:nvSpPr>
                    <p:cNvPr id="415572" name="Freeform 1975"/>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73" name="Freeform 1976"/>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74" name="Freeform 1977"/>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275" name="Group 1978"/>
                <p:cNvGrpSpPr>
                  <a:grpSpLocks/>
                </p:cNvGrpSpPr>
                <p:nvPr/>
              </p:nvGrpSpPr>
              <p:grpSpPr bwMode="auto">
                <a:xfrm>
                  <a:off x="944" y="3665"/>
                  <a:ext cx="99" cy="74"/>
                  <a:chOff x="944" y="3665"/>
                  <a:chExt cx="99" cy="74"/>
                </a:xfrm>
              </p:grpSpPr>
              <p:grpSp>
                <p:nvGrpSpPr>
                  <p:cNvPr id="415547" name="Group 1979"/>
                  <p:cNvGrpSpPr>
                    <a:grpSpLocks/>
                  </p:cNvGrpSpPr>
                  <p:nvPr/>
                </p:nvGrpSpPr>
                <p:grpSpPr bwMode="auto">
                  <a:xfrm>
                    <a:off x="944" y="3665"/>
                    <a:ext cx="49" cy="23"/>
                    <a:chOff x="944" y="3665"/>
                    <a:chExt cx="49" cy="23"/>
                  </a:xfrm>
                </p:grpSpPr>
                <p:sp>
                  <p:nvSpPr>
                    <p:cNvPr id="415564" name="Freeform 1980"/>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65" name="Freeform 1981"/>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66" name="Freeform 1982"/>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48" name="Group 1983"/>
                  <p:cNvGrpSpPr>
                    <a:grpSpLocks/>
                  </p:cNvGrpSpPr>
                  <p:nvPr/>
                </p:nvGrpSpPr>
                <p:grpSpPr bwMode="auto">
                  <a:xfrm>
                    <a:off x="957" y="3678"/>
                    <a:ext cx="48" cy="23"/>
                    <a:chOff x="957" y="3678"/>
                    <a:chExt cx="48" cy="23"/>
                  </a:xfrm>
                </p:grpSpPr>
                <p:sp>
                  <p:nvSpPr>
                    <p:cNvPr id="415561" name="Freeform 1984"/>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62" name="Freeform 1985"/>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63" name="Freeform 1986"/>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49" name="Group 1987"/>
                  <p:cNvGrpSpPr>
                    <a:grpSpLocks/>
                  </p:cNvGrpSpPr>
                  <p:nvPr/>
                </p:nvGrpSpPr>
                <p:grpSpPr bwMode="auto">
                  <a:xfrm>
                    <a:off x="969" y="3690"/>
                    <a:ext cx="49" cy="23"/>
                    <a:chOff x="969" y="3690"/>
                    <a:chExt cx="49" cy="23"/>
                  </a:xfrm>
                </p:grpSpPr>
                <p:sp>
                  <p:nvSpPr>
                    <p:cNvPr id="415558" name="Freeform 1988"/>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59" name="Freeform 1989"/>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60" name="Freeform 1990"/>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50" name="Group 1991"/>
                  <p:cNvGrpSpPr>
                    <a:grpSpLocks/>
                  </p:cNvGrpSpPr>
                  <p:nvPr/>
                </p:nvGrpSpPr>
                <p:grpSpPr bwMode="auto">
                  <a:xfrm>
                    <a:off x="982" y="3703"/>
                    <a:ext cx="49" cy="23"/>
                    <a:chOff x="982" y="3703"/>
                    <a:chExt cx="49" cy="23"/>
                  </a:xfrm>
                </p:grpSpPr>
                <p:sp>
                  <p:nvSpPr>
                    <p:cNvPr id="415555" name="Freeform 1992"/>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56" name="Freeform 1993"/>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57" name="Freeform 1994"/>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51" name="Group 1995"/>
                  <p:cNvGrpSpPr>
                    <a:grpSpLocks/>
                  </p:cNvGrpSpPr>
                  <p:nvPr/>
                </p:nvGrpSpPr>
                <p:grpSpPr bwMode="auto">
                  <a:xfrm>
                    <a:off x="995" y="3716"/>
                    <a:ext cx="48" cy="23"/>
                    <a:chOff x="995" y="3716"/>
                    <a:chExt cx="48" cy="23"/>
                  </a:xfrm>
                </p:grpSpPr>
                <p:sp>
                  <p:nvSpPr>
                    <p:cNvPr id="415552" name="Freeform 1996"/>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53" name="Freeform 1997"/>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54" name="Freeform 1998"/>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276" name="Group 1999"/>
                <p:cNvGrpSpPr>
                  <a:grpSpLocks/>
                </p:cNvGrpSpPr>
                <p:nvPr/>
              </p:nvGrpSpPr>
              <p:grpSpPr bwMode="auto">
                <a:xfrm>
                  <a:off x="1005" y="3727"/>
                  <a:ext cx="49" cy="23"/>
                  <a:chOff x="1005" y="3727"/>
                  <a:chExt cx="49" cy="23"/>
                </a:xfrm>
              </p:grpSpPr>
              <p:sp>
                <p:nvSpPr>
                  <p:cNvPr id="415544" name="Freeform 2000"/>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45" name="Freeform 2001"/>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46" name="Freeform 2002"/>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77" name="Group 2003"/>
                <p:cNvGrpSpPr>
                  <a:grpSpLocks/>
                </p:cNvGrpSpPr>
                <p:nvPr/>
              </p:nvGrpSpPr>
              <p:grpSpPr bwMode="auto">
                <a:xfrm>
                  <a:off x="1018" y="3740"/>
                  <a:ext cx="49" cy="22"/>
                  <a:chOff x="1018" y="3740"/>
                  <a:chExt cx="49" cy="22"/>
                </a:xfrm>
              </p:grpSpPr>
              <p:sp>
                <p:nvSpPr>
                  <p:cNvPr id="415541" name="Freeform 2004"/>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42" name="Freeform 2005"/>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43" name="Freeform 2006"/>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78" name="Group 2007"/>
                <p:cNvGrpSpPr>
                  <a:grpSpLocks/>
                </p:cNvGrpSpPr>
                <p:nvPr/>
              </p:nvGrpSpPr>
              <p:grpSpPr bwMode="auto">
                <a:xfrm>
                  <a:off x="1030" y="3753"/>
                  <a:ext cx="49" cy="23"/>
                  <a:chOff x="1030" y="3753"/>
                  <a:chExt cx="49" cy="23"/>
                </a:xfrm>
              </p:grpSpPr>
              <p:sp>
                <p:nvSpPr>
                  <p:cNvPr id="415538" name="Freeform 2008"/>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39" name="Freeform 2009"/>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40" name="Freeform 2010"/>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279" name="Freeform 2011"/>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80" name="Freeform 2012"/>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81" name="Freeform 2013"/>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282" name="Group 2014"/>
                <p:cNvGrpSpPr>
                  <a:grpSpLocks/>
                </p:cNvGrpSpPr>
                <p:nvPr/>
              </p:nvGrpSpPr>
              <p:grpSpPr bwMode="auto">
                <a:xfrm>
                  <a:off x="790" y="3547"/>
                  <a:ext cx="49" cy="23"/>
                  <a:chOff x="790" y="3547"/>
                  <a:chExt cx="49" cy="23"/>
                </a:xfrm>
              </p:grpSpPr>
              <p:sp>
                <p:nvSpPr>
                  <p:cNvPr id="415535" name="Freeform 2015"/>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36" name="Freeform 2016"/>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37" name="Freeform 2017"/>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83" name="Group 2018"/>
                <p:cNvGrpSpPr>
                  <a:grpSpLocks/>
                </p:cNvGrpSpPr>
                <p:nvPr/>
              </p:nvGrpSpPr>
              <p:grpSpPr bwMode="auto">
                <a:xfrm>
                  <a:off x="803" y="3560"/>
                  <a:ext cx="49" cy="22"/>
                  <a:chOff x="803" y="3560"/>
                  <a:chExt cx="49" cy="22"/>
                </a:xfrm>
              </p:grpSpPr>
              <p:sp>
                <p:nvSpPr>
                  <p:cNvPr id="415532" name="Freeform 2019"/>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33" name="Freeform 2020"/>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34" name="Freeform 2021"/>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84" name="Group 2022"/>
                <p:cNvGrpSpPr>
                  <a:grpSpLocks/>
                </p:cNvGrpSpPr>
                <p:nvPr/>
              </p:nvGrpSpPr>
              <p:grpSpPr bwMode="auto">
                <a:xfrm>
                  <a:off x="815" y="3572"/>
                  <a:ext cx="50" cy="23"/>
                  <a:chOff x="815" y="3572"/>
                  <a:chExt cx="50" cy="23"/>
                </a:xfrm>
              </p:grpSpPr>
              <p:sp>
                <p:nvSpPr>
                  <p:cNvPr id="415529" name="Freeform 2023"/>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30" name="Freeform 2024"/>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31" name="Freeform 2025"/>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85" name="Group 2026"/>
                <p:cNvGrpSpPr>
                  <a:grpSpLocks/>
                </p:cNvGrpSpPr>
                <p:nvPr/>
              </p:nvGrpSpPr>
              <p:grpSpPr bwMode="auto">
                <a:xfrm>
                  <a:off x="828" y="3585"/>
                  <a:ext cx="49" cy="23"/>
                  <a:chOff x="828" y="3585"/>
                  <a:chExt cx="49" cy="23"/>
                </a:xfrm>
              </p:grpSpPr>
              <p:sp>
                <p:nvSpPr>
                  <p:cNvPr id="415526" name="Freeform 2027"/>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27" name="Freeform 2028"/>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28" name="Freeform 2029"/>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86" name="Group 2030"/>
                <p:cNvGrpSpPr>
                  <a:grpSpLocks/>
                </p:cNvGrpSpPr>
                <p:nvPr/>
              </p:nvGrpSpPr>
              <p:grpSpPr bwMode="auto">
                <a:xfrm>
                  <a:off x="840" y="3600"/>
                  <a:ext cx="100" cy="73"/>
                  <a:chOff x="840" y="3600"/>
                  <a:chExt cx="100" cy="73"/>
                </a:xfrm>
              </p:grpSpPr>
              <p:grpSp>
                <p:nvGrpSpPr>
                  <p:cNvPr id="415506" name="Group 2031"/>
                  <p:cNvGrpSpPr>
                    <a:grpSpLocks/>
                  </p:cNvGrpSpPr>
                  <p:nvPr/>
                </p:nvGrpSpPr>
                <p:grpSpPr bwMode="auto">
                  <a:xfrm>
                    <a:off x="840" y="3600"/>
                    <a:ext cx="49" cy="23"/>
                    <a:chOff x="840" y="3600"/>
                    <a:chExt cx="49" cy="23"/>
                  </a:xfrm>
                </p:grpSpPr>
                <p:sp>
                  <p:nvSpPr>
                    <p:cNvPr id="415523" name="Freeform 2032"/>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24" name="Freeform 2033"/>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25" name="Freeform 2034"/>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07" name="Group 2035"/>
                  <p:cNvGrpSpPr>
                    <a:grpSpLocks/>
                  </p:cNvGrpSpPr>
                  <p:nvPr/>
                </p:nvGrpSpPr>
                <p:grpSpPr bwMode="auto">
                  <a:xfrm>
                    <a:off x="853" y="3612"/>
                    <a:ext cx="48" cy="23"/>
                    <a:chOff x="853" y="3612"/>
                    <a:chExt cx="48" cy="23"/>
                  </a:xfrm>
                </p:grpSpPr>
                <p:sp>
                  <p:nvSpPr>
                    <p:cNvPr id="415520" name="Freeform 2036"/>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21" name="Freeform 2037"/>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22" name="Freeform 2038"/>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08" name="Group 2039"/>
                  <p:cNvGrpSpPr>
                    <a:grpSpLocks/>
                  </p:cNvGrpSpPr>
                  <p:nvPr/>
                </p:nvGrpSpPr>
                <p:grpSpPr bwMode="auto">
                  <a:xfrm>
                    <a:off x="865" y="3625"/>
                    <a:ext cx="49" cy="23"/>
                    <a:chOff x="865" y="3625"/>
                    <a:chExt cx="49" cy="23"/>
                  </a:xfrm>
                </p:grpSpPr>
                <p:sp>
                  <p:nvSpPr>
                    <p:cNvPr id="415517" name="Freeform 2040"/>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18" name="Freeform 2041"/>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19" name="Freeform 2042"/>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09" name="Group 2043"/>
                  <p:cNvGrpSpPr>
                    <a:grpSpLocks/>
                  </p:cNvGrpSpPr>
                  <p:nvPr/>
                </p:nvGrpSpPr>
                <p:grpSpPr bwMode="auto">
                  <a:xfrm>
                    <a:off x="878" y="3638"/>
                    <a:ext cx="49" cy="22"/>
                    <a:chOff x="878" y="3638"/>
                    <a:chExt cx="49" cy="22"/>
                  </a:xfrm>
                </p:grpSpPr>
                <p:sp>
                  <p:nvSpPr>
                    <p:cNvPr id="415514" name="Freeform 2044"/>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15" name="Freeform 2045"/>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16" name="Freeform 2046"/>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510" name="Group 2047"/>
                  <p:cNvGrpSpPr>
                    <a:grpSpLocks/>
                  </p:cNvGrpSpPr>
                  <p:nvPr/>
                </p:nvGrpSpPr>
                <p:grpSpPr bwMode="auto">
                  <a:xfrm>
                    <a:off x="890" y="3651"/>
                    <a:ext cx="50" cy="22"/>
                    <a:chOff x="890" y="3651"/>
                    <a:chExt cx="50" cy="22"/>
                  </a:xfrm>
                </p:grpSpPr>
                <p:sp>
                  <p:nvSpPr>
                    <p:cNvPr id="415511" name="Freeform 2048"/>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12" name="Freeform 2049"/>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13" name="Freeform 2050"/>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287" name="Group 2051"/>
                <p:cNvGrpSpPr>
                  <a:grpSpLocks/>
                </p:cNvGrpSpPr>
                <p:nvPr/>
              </p:nvGrpSpPr>
              <p:grpSpPr bwMode="auto">
                <a:xfrm>
                  <a:off x="903" y="3665"/>
                  <a:ext cx="99" cy="74"/>
                  <a:chOff x="903" y="3665"/>
                  <a:chExt cx="99" cy="74"/>
                </a:xfrm>
              </p:grpSpPr>
              <p:grpSp>
                <p:nvGrpSpPr>
                  <p:cNvPr id="415486" name="Group 2052"/>
                  <p:cNvGrpSpPr>
                    <a:grpSpLocks/>
                  </p:cNvGrpSpPr>
                  <p:nvPr/>
                </p:nvGrpSpPr>
                <p:grpSpPr bwMode="auto">
                  <a:xfrm>
                    <a:off x="903" y="3665"/>
                    <a:ext cx="49" cy="23"/>
                    <a:chOff x="903" y="3665"/>
                    <a:chExt cx="49" cy="23"/>
                  </a:xfrm>
                </p:grpSpPr>
                <p:sp>
                  <p:nvSpPr>
                    <p:cNvPr id="415503" name="Freeform 2053"/>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04" name="Freeform 2054"/>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05" name="Freeform 2055"/>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87" name="Group 2056"/>
                  <p:cNvGrpSpPr>
                    <a:grpSpLocks/>
                  </p:cNvGrpSpPr>
                  <p:nvPr/>
                </p:nvGrpSpPr>
                <p:grpSpPr bwMode="auto">
                  <a:xfrm>
                    <a:off x="914" y="3678"/>
                    <a:ext cx="49" cy="23"/>
                    <a:chOff x="914" y="3678"/>
                    <a:chExt cx="49" cy="23"/>
                  </a:xfrm>
                </p:grpSpPr>
                <p:sp>
                  <p:nvSpPr>
                    <p:cNvPr id="415500" name="Freeform 2057"/>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01" name="Freeform 2058"/>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502" name="Freeform 2059"/>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88" name="Group 2060"/>
                  <p:cNvGrpSpPr>
                    <a:grpSpLocks/>
                  </p:cNvGrpSpPr>
                  <p:nvPr/>
                </p:nvGrpSpPr>
                <p:grpSpPr bwMode="auto">
                  <a:xfrm>
                    <a:off x="928" y="3690"/>
                    <a:ext cx="48" cy="23"/>
                    <a:chOff x="928" y="3690"/>
                    <a:chExt cx="48" cy="23"/>
                  </a:xfrm>
                </p:grpSpPr>
                <p:sp>
                  <p:nvSpPr>
                    <p:cNvPr id="415497" name="Freeform 2061"/>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98" name="Freeform 2062"/>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99" name="Freeform 2063"/>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89" name="Group 2064"/>
                  <p:cNvGrpSpPr>
                    <a:grpSpLocks/>
                  </p:cNvGrpSpPr>
                  <p:nvPr/>
                </p:nvGrpSpPr>
                <p:grpSpPr bwMode="auto">
                  <a:xfrm>
                    <a:off x="940" y="3703"/>
                    <a:ext cx="49" cy="23"/>
                    <a:chOff x="940" y="3703"/>
                    <a:chExt cx="49" cy="23"/>
                  </a:xfrm>
                </p:grpSpPr>
                <p:sp>
                  <p:nvSpPr>
                    <p:cNvPr id="415494" name="Freeform 2065"/>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95" name="Freeform 2066"/>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96" name="Freeform 2067"/>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90" name="Group 2068"/>
                  <p:cNvGrpSpPr>
                    <a:grpSpLocks/>
                  </p:cNvGrpSpPr>
                  <p:nvPr/>
                </p:nvGrpSpPr>
                <p:grpSpPr bwMode="auto">
                  <a:xfrm>
                    <a:off x="953" y="3716"/>
                    <a:ext cx="49" cy="23"/>
                    <a:chOff x="953" y="3716"/>
                    <a:chExt cx="49" cy="23"/>
                  </a:xfrm>
                </p:grpSpPr>
                <p:sp>
                  <p:nvSpPr>
                    <p:cNvPr id="415491" name="Freeform 2069"/>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92" name="Freeform 2070"/>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93" name="Freeform 2071"/>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288" name="Group 2072"/>
                <p:cNvGrpSpPr>
                  <a:grpSpLocks/>
                </p:cNvGrpSpPr>
                <p:nvPr/>
              </p:nvGrpSpPr>
              <p:grpSpPr bwMode="auto">
                <a:xfrm>
                  <a:off x="963" y="3727"/>
                  <a:ext cx="49" cy="23"/>
                  <a:chOff x="963" y="3727"/>
                  <a:chExt cx="49" cy="23"/>
                </a:xfrm>
              </p:grpSpPr>
              <p:sp>
                <p:nvSpPr>
                  <p:cNvPr id="415483" name="Freeform 2073"/>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84" name="Freeform 2074"/>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85" name="Freeform 2075"/>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89" name="Group 2076"/>
                <p:cNvGrpSpPr>
                  <a:grpSpLocks/>
                </p:cNvGrpSpPr>
                <p:nvPr/>
              </p:nvGrpSpPr>
              <p:grpSpPr bwMode="auto">
                <a:xfrm>
                  <a:off x="976" y="3740"/>
                  <a:ext cx="50" cy="22"/>
                  <a:chOff x="976" y="3740"/>
                  <a:chExt cx="50" cy="22"/>
                </a:xfrm>
              </p:grpSpPr>
              <p:sp>
                <p:nvSpPr>
                  <p:cNvPr id="415480" name="Freeform 2077"/>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81" name="Freeform 2078"/>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82" name="Freeform 2079"/>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90" name="Group 2080"/>
                <p:cNvGrpSpPr>
                  <a:grpSpLocks/>
                </p:cNvGrpSpPr>
                <p:nvPr/>
              </p:nvGrpSpPr>
              <p:grpSpPr bwMode="auto">
                <a:xfrm>
                  <a:off x="761" y="3560"/>
                  <a:ext cx="50" cy="22"/>
                  <a:chOff x="761" y="3560"/>
                  <a:chExt cx="50" cy="22"/>
                </a:xfrm>
              </p:grpSpPr>
              <p:sp>
                <p:nvSpPr>
                  <p:cNvPr id="415477" name="Freeform 2081"/>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78" name="Freeform 2082"/>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79" name="Freeform 2083"/>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91" name="Group 2084"/>
                <p:cNvGrpSpPr>
                  <a:grpSpLocks/>
                </p:cNvGrpSpPr>
                <p:nvPr/>
              </p:nvGrpSpPr>
              <p:grpSpPr bwMode="auto">
                <a:xfrm>
                  <a:off x="774" y="3572"/>
                  <a:ext cx="49" cy="23"/>
                  <a:chOff x="774" y="3572"/>
                  <a:chExt cx="49" cy="23"/>
                </a:xfrm>
              </p:grpSpPr>
              <p:sp>
                <p:nvSpPr>
                  <p:cNvPr id="415474" name="Freeform 2085"/>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75" name="Freeform 2086"/>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76" name="Freeform 2087"/>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92" name="Group 2088"/>
                <p:cNvGrpSpPr>
                  <a:grpSpLocks/>
                </p:cNvGrpSpPr>
                <p:nvPr/>
              </p:nvGrpSpPr>
              <p:grpSpPr bwMode="auto">
                <a:xfrm>
                  <a:off x="787" y="3585"/>
                  <a:ext cx="49" cy="23"/>
                  <a:chOff x="787" y="3585"/>
                  <a:chExt cx="49" cy="23"/>
                </a:xfrm>
              </p:grpSpPr>
              <p:sp>
                <p:nvSpPr>
                  <p:cNvPr id="415471" name="Freeform 2089"/>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72" name="Freeform 2090"/>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73" name="Freeform 2091"/>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93" name="Group 2092"/>
                <p:cNvGrpSpPr>
                  <a:grpSpLocks/>
                </p:cNvGrpSpPr>
                <p:nvPr/>
              </p:nvGrpSpPr>
              <p:grpSpPr bwMode="auto">
                <a:xfrm>
                  <a:off x="799" y="3600"/>
                  <a:ext cx="99" cy="73"/>
                  <a:chOff x="799" y="3600"/>
                  <a:chExt cx="99" cy="73"/>
                </a:xfrm>
              </p:grpSpPr>
              <p:grpSp>
                <p:nvGrpSpPr>
                  <p:cNvPr id="415451" name="Group 2093"/>
                  <p:cNvGrpSpPr>
                    <a:grpSpLocks/>
                  </p:cNvGrpSpPr>
                  <p:nvPr/>
                </p:nvGrpSpPr>
                <p:grpSpPr bwMode="auto">
                  <a:xfrm>
                    <a:off x="799" y="3600"/>
                    <a:ext cx="48" cy="23"/>
                    <a:chOff x="799" y="3600"/>
                    <a:chExt cx="48" cy="23"/>
                  </a:xfrm>
                </p:grpSpPr>
                <p:sp>
                  <p:nvSpPr>
                    <p:cNvPr id="415468" name="Freeform 2094"/>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69" name="Freeform 2095"/>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70" name="Freeform 2096"/>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52" name="Group 2097"/>
                  <p:cNvGrpSpPr>
                    <a:grpSpLocks/>
                  </p:cNvGrpSpPr>
                  <p:nvPr/>
                </p:nvGrpSpPr>
                <p:grpSpPr bwMode="auto">
                  <a:xfrm>
                    <a:off x="811" y="3612"/>
                    <a:ext cx="48" cy="23"/>
                    <a:chOff x="811" y="3612"/>
                    <a:chExt cx="48" cy="23"/>
                  </a:xfrm>
                </p:grpSpPr>
                <p:sp>
                  <p:nvSpPr>
                    <p:cNvPr id="415465" name="Freeform 2098"/>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66" name="Freeform 2099"/>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67" name="Freeform 2100"/>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53" name="Group 2101"/>
                  <p:cNvGrpSpPr>
                    <a:grpSpLocks/>
                  </p:cNvGrpSpPr>
                  <p:nvPr/>
                </p:nvGrpSpPr>
                <p:grpSpPr bwMode="auto">
                  <a:xfrm>
                    <a:off x="823" y="3625"/>
                    <a:ext cx="49" cy="23"/>
                    <a:chOff x="823" y="3625"/>
                    <a:chExt cx="49" cy="23"/>
                  </a:xfrm>
                </p:grpSpPr>
                <p:sp>
                  <p:nvSpPr>
                    <p:cNvPr id="415462" name="Freeform 2102"/>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63" name="Freeform 2103"/>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64" name="Freeform 2104"/>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54" name="Group 2105"/>
                  <p:cNvGrpSpPr>
                    <a:grpSpLocks/>
                  </p:cNvGrpSpPr>
                  <p:nvPr/>
                </p:nvGrpSpPr>
                <p:grpSpPr bwMode="auto">
                  <a:xfrm>
                    <a:off x="836" y="3638"/>
                    <a:ext cx="50" cy="22"/>
                    <a:chOff x="836" y="3638"/>
                    <a:chExt cx="50" cy="22"/>
                  </a:xfrm>
                </p:grpSpPr>
                <p:sp>
                  <p:nvSpPr>
                    <p:cNvPr id="415459" name="Freeform 2106"/>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60" name="Freeform 2107"/>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61" name="Freeform 2108"/>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55" name="Group 2109"/>
                  <p:cNvGrpSpPr>
                    <a:grpSpLocks/>
                  </p:cNvGrpSpPr>
                  <p:nvPr/>
                </p:nvGrpSpPr>
                <p:grpSpPr bwMode="auto">
                  <a:xfrm>
                    <a:off x="849" y="3651"/>
                    <a:ext cx="49" cy="22"/>
                    <a:chOff x="849" y="3651"/>
                    <a:chExt cx="49" cy="22"/>
                  </a:xfrm>
                </p:grpSpPr>
                <p:sp>
                  <p:nvSpPr>
                    <p:cNvPr id="415456" name="Freeform 2110"/>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57" name="Freeform 2111"/>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58" name="Freeform 2112"/>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294" name="Group 2113"/>
                <p:cNvGrpSpPr>
                  <a:grpSpLocks/>
                </p:cNvGrpSpPr>
                <p:nvPr/>
              </p:nvGrpSpPr>
              <p:grpSpPr bwMode="auto">
                <a:xfrm>
                  <a:off x="861" y="3665"/>
                  <a:ext cx="99" cy="74"/>
                  <a:chOff x="861" y="3665"/>
                  <a:chExt cx="99" cy="74"/>
                </a:xfrm>
              </p:grpSpPr>
              <p:grpSp>
                <p:nvGrpSpPr>
                  <p:cNvPr id="415431" name="Group 2114"/>
                  <p:cNvGrpSpPr>
                    <a:grpSpLocks/>
                  </p:cNvGrpSpPr>
                  <p:nvPr/>
                </p:nvGrpSpPr>
                <p:grpSpPr bwMode="auto">
                  <a:xfrm>
                    <a:off x="861" y="3665"/>
                    <a:ext cx="50" cy="23"/>
                    <a:chOff x="861" y="3665"/>
                    <a:chExt cx="50" cy="23"/>
                  </a:xfrm>
                </p:grpSpPr>
                <p:sp>
                  <p:nvSpPr>
                    <p:cNvPr id="415448" name="Freeform 2115"/>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49" name="Freeform 2116"/>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50" name="Freeform 2117"/>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32" name="Group 2118"/>
                  <p:cNvGrpSpPr>
                    <a:grpSpLocks/>
                  </p:cNvGrpSpPr>
                  <p:nvPr/>
                </p:nvGrpSpPr>
                <p:grpSpPr bwMode="auto">
                  <a:xfrm>
                    <a:off x="873" y="3678"/>
                    <a:ext cx="49" cy="23"/>
                    <a:chOff x="873" y="3678"/>
                    <a:chExt cx="49" cy="23"/>
                  </a:xfrm>
                </p:grpSpPr>
                <p:sp>
                  <p:nvSpPr>
                    <p:cNvPr id="415445" name="Freeform 2119"/>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46" name="Freeform 2120"/>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47" name="Freeform 2121"/>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33" name="Group 2122"/>
                  <p:cNvGrpSpPr>
                    <a:grpSpLocks/>
                  </p:cNvGrpSpPr>
                  <p:nvPr/>
                </p:nvGrpSpPr>
                <p:grpSpPr bwMode="auto">
                  <a:xfrm>
                    <a:off x="886" y="3690"/>
                    <a:ext cx="49" cy="23"/>
                    <a:chOff x="886" y="3690"/>
                    <a:chExt cx="49" cy="23"/>
                  </a:xfrm>
                </p:grpSpPr>
                <p:sp>
                  <p:nvSpPr>
                    <p:cNvPr id="415442" name="Freeform 2123"/>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43" name="Freeform 2124"/>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44" name="Freeform 2125"/>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34" name="Group 2126"/>
                  <p:cNvGrpSpPr>
                    <a:grpSpLocks/>
                  </p:cNvGrpSpPr>
                  <p:nvPr/>
                </p:nvGrpSpPr>
                <p:grpSpPr bwMode="auto">
                  <a:xfrm>
                    <a:off x="899" y="3703"/>
                    <a:ext cx="48" cy="23"/>
                    <a:chOff x="899" y="3703"/>
                    <a:chExt cx="48" cy="23"/>
                  </a:xfrm>
                </p:grpSpPr>
                <p:sp>
                  <p:nvSpPr>
                    <p:cNvPr id="415439" name="Freeform 2127"/>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40" name="Freeform 2128"/>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41" name="Freeform 2129"/>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35" name="Group 2130"/>
                  <p:cNvGrpSpPr>
                    <a:grpSpLocks/>
                  </p:cNvGrpSpPr>
                  <p:nvPr/>
                </p:nvGrpSpPr>
                <p:grpSpPr bwMode="auto">
                  <a:xfrm>
                    <a:off x="912" y="3716"/>
                    <a:ext cx="48" cy="23"/>
                    <a:chOff x="912" y="3716"/>
                    <a:chExt cx="48" cy="23"/>
                  </a:xfrm>
                </p:grpSpPr>
                <p:sp>
                  <p:nvSpPr>
                    <p:cNvPr id="415436" name="Freeform 2131"/>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37" name="Freeform 2132"/>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38" name="Freeform 2133"/>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295" name="Group 2134"/>
                <p:cNvGrpSpPr>
                  <a:grpSpLocks/>
                </p:cNvGrpSpPr>
                <p:nvPr/>
              </p:nvGrpSpPr>
              <p:grpSpPr bwMode="auto">
                <a:xfrm>
                  <a:off x="922" y="3727"/>
                  <a:ext cx="49" cy="23"/>
                  <a:chOff x="922" y="3727"/>
                  <a:chExt cx="49" cy="23"/>
                </a:xfrm>
              </p:grpSpPr>
              <p:sp>
                <p:nvSpPr>
                  <p:cNvPr id="415428" name="Freeform 2135"/>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29" name="Freeform 2136"/>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30" name="Freeform 2137"/>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96" name="Group 2138"/>
                <p:cNvGrpSpPr>
                  <a:grpSpLocks/>
                </p:cNvGrpSpPr>
                <p:nvPr/>
              </p:nvGrpSpPr>
              <p:grpSpPr bwMode="auto">
                <a:xfrm>
                  <a:off x="895" y="3526"/>
                  <a:ext cx="44" cy="23"/>
                  <a:chOff x="895" y="3526"/>
                  <a:chExt cx="44" cy="23"/>
                </a:xfrm>
              </p:grpSpPr>
              <p:sp>
                <p:nvSpPr>
                  <p:cNvPr id="415425" name="Freeform 2139"/>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26" name="Freeform 2140"/>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27" name="Freeform 2141"/>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97" name="Group 2142"/>
                <p:cNvGrpSpPr>
                  <a:grpSpLocks/>
                </p:cNvGrpSpPr>
                <p:nvPr/>
              </p:nvGrpSpPr>
              <p:grpSpPr bwMode="auto">
                <a:xfrm>
                  <a:off x="907" y="3540"/>
                  <a:ext cx="45" cy="22"/>
                  <a:chOff x="907" y="3540"/>
                  <a:chExt cx="45" cy="22"/>
                </a:xfrm>
              </p:grpSpPr>
              <p:sp>
                <p:nvSpPr>
                  <p:cNvPr id="415422" name="Freeform 2143"/>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23" name="Freeform 2144"/>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24" name="Freeform 2145"/>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98" name="Group 2146"/>
                <p:cNvGrpSpPr>
                  <a:grpSpLocks/>
                </p:cNvGrpSpPr>
                <p:nvPr/>
              </p:nvGrpSpPr>
              <p:grpSpPr bwMode="auto">
                <a:xfrm>
                  <a:off x="920" y="3553"/>
                  <a:ext cx="45" cy="23"/>
                  <a:chOff x="920" y="3553"/>
                  <a:chExt cx="45" cy="23"/>
                </a:xfrm>
              </p:grpSpPr>
              <p:sp>
                <p:nvSpPr>
                  <p:cNvPr id="415419" name="Freeform 2147"/>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20" name="Freeform 2148"/>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21" name="Freeform 2149"/>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99" name="Group 2150"/>
                <p:cNvGrpSpPr>
                  <a:grpSpLocks/>
                </p:cNvGrpSpPr>
                <p:nvPr/>
              </p:nvGrpSpPr>
              <p:grpSpPr bwMode="auto">
                <a:xfrm>
                  <a:off x="934" y="3566"/>
                  <a:ext cx="44" cy="23"/>
                  <a:chOff x="934" y="3566"/>
                  <a:chExt cx="44" cy="23"/>
                </a:xfrm>
              </p:grpSpPr>
              <p:sp>
                <p:nvSpPr>
                  <p:cNvPr id="415416" name="Freeform 2151"/>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17" name="Freeform 2152"/>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18" name="Freeform 2153"/>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00" name="Group 2154"/>
                <p:cNvGrpSpPr>
                  <a:grpSpLocks/>
                </p:cNvGrpSpPr>
                <p:nvPr/>
              </p:nvGrpSpPr>
              <p:grpSpPr bwMode="auto">
                <a:xfrm>
                  <a:off x="949" y="3579"/>
                  <a:ext cx="83" cy="63"/>
                  <a:chOff x="949" y="3579"/>
                  <a:chExt cx="83" cy="63"/>
                </a:xfrm>
              </p:grpSpPr>
              <p:grpSp>
                <p:nvGrpSpPr>
                  <p:cNvPr id="415400" name="Group 2155"/>
                  <p:cNvGrpSpPr>
                    <a:grpSpLocks/>
                  </p:cNvGrpSpPr>
                  <p:nvPr/>
                </p:nvGrpSpPr>
                <p:grpSpPr bwMode="auto">
                  <a:xfrm>
                    <a:off x="949" y="3579"/>
                    <a:ext cx="44" cy="23"/>
                    <a:chOff x="949" y="3579"/>
                    <a:chExt cx="44" cy="23"/>
                  </a:xfrm>
                </p:grpSpPr>
                <p:sp>
                  <p:nvSpPr>
                    <p:cNvPr id="415413" name="Freeform 2156"/>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14" name="Freeform 2157"/>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15" name="Freeform 2158"/>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01" name="Group 2159"/>
                  <p:cNvGrpSpPr>
                    <a:grpSpLocks/>
                  </p:cNvGrpSpPr>
                  <p:nvPr/>
                </p:nvGrpSpPr>
                <p:grpSpPr bwMode="auto">
                  <a:xfrm>
                    <a:off x="961" y="3592"/>
                    <a:ext cx="45" cy="23"/>
                    <a:chOff x="961" y="3592"/>
                    <a:chExt cx="45" cy="23"/>
                  </a:xfrm>
                </p:grpSpPr>
                <p:sp>
                  <p:nvSpPr>
                    <p:cNvPr id="415410" name="Freeform 2160"/>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11" name="Freeform 2161"/>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12" name="Freeform 2162"/>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02" name="Group 2163"/>
                  <p:cNvGrpSpPr>
                    <a:grpSpLocks/>
                  </p:cNvGrpSpPr>
                  <p:nvPr/>
                </p:nvGrpSpPr>
                <p:grpSpPr bwMode="auto">
                  <a:xfrm>
                    <a:off x="974" y="3606"/>
                    <a:ext cx="44" cy="23"/>
                    <a:chOff x="974" y="3606"/>
                    <a:chExt cx="44" cy="23"/>
                  </a:xfrm>
                </p:grpSpPr>
                <p:sp>
                  <p:nvSpPr>
                    <p:cNvPr id="415407" name="Freeform 2164"/>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08" name="Freeform 2165"/>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09" name="Freeform 2166"/>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403" name="Group 2167"/>
                  <p:cNvGrpSpPr>
                    <a:grpSpLocks/>
                  </p:cNvGrpSpPr>
                  <p:nvPr/>
                </p:nvGrpSpPr>
                <p:grpSpPr bwMode="auto">
                  <a:xfrm>
                    <a:off x="987" y="3619"/>
                    <a:ext cx="45" cy="23"/>
                    <a:chOff x="987" y="3619"/>
                    <a:chExt cx="45" cy="23"/>
                  </a:xfrm>
                </p:grpSpPr>
                <p:sp>
                  <p:nvSpPr>
                    <p:cNvPr id="415404" name="Freeform 2168"/>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05" name="Freeform 2169"/>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406" name="Freeform 2170"/>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301" name="Group 2171"/>
                <p:cNvGrpSpPr>
                  <a:grpSpLocks/>
                </p:cNvGrpSpPr>
                <p:nvPr/>
              </p:nvGrpSpPr>
              <p:grpSpPr bwMode="auto">
                <a:xfrm>
                  <a:off x="1002" y="3632"/>
                  <a:ext cx="83" cy="63"/>
                  <a:chOff x="1002" y="3632"/>
                  <a:chExt cx="83" cy="63"/>
                </a:xfrm>
              </p:grpSpPr>
              <p:grpSp>
                <p:nvGrpSpPr>
                  <p:cNvPr id="415384" name="Group 2172"/>
                  <p:cNvGrpSpPr>
                    <a:grpSpLocks/>
                  </p:cNvGrpSpPr>
                  <p:nvPr/>
                </p:nvGrpSpPr>
                <p:grpSpPr bwMode="auto">
                  <a:xfrm>
                    <a:off x="1002" y="3632"/>
                    <a:ext cx="44" cy="22"/>
                    <a:chOff x="1002" y="3632"/>
                    <a:chExt cx="44" cy="22"/>
                  </a:xfrm>
                </p:grpSpPr>
                <p:sp>
                  <p:nvSpPr>
                    <p:cNvPr id="415397" name="Freeform 2173"/>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98" name="Freeform 2174"/>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99" name="Freeform 2175"/>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85" name="Group 2176"/>
                  <p:cNvGrpSpPr>
                    <a:grpSpLocks/>
                  </p:cNvGrpSpPr>
                  <p:nvPr/>
                </p:nvGrpSpPr>
                <p:grpSpPr bwMode="auto">
                  <a:xfrm>
                    <a:off x="1014" y="3645"/>
                    <a:ext cx="44" cy="23"/>
                    <a:chOff x="1014" y="3645"/>
                    <a:chExt cx="44" cy="23"/>
                  </a:xfrm>
                </p:grpSpPr>
                <p:sp>
                  <p:nvSpPr>
                    <p:cNvPr id="415394" name="Freeform 2177"/>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95" name="Freeform 2178"/>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96" name="Freeform 2179"/>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86" name="Group 2180"/>
                  <p:cNvGrpSpPr>
                    <a:grpSpLocks/>
                  </p:cNvGrpSpPr>
                  <p:nvPr/>
                </p:nvGrpSpPr>
                <p:grpSpPr bwMode="auto">
                  <a:xfrm>
                    <a:off x="1027" y="3659"/>
                    <a:ext cx="45" cy="23"/>
                    <a:chOff x="1027" y="3659"/>
                    <a:chExt cx="45" cy="23"/>
                  </a:xfrm>
                </p:grpSpPr>
                <p:sp>
                  <p:nvSpPr>
                    <p:cNvPr id="415391" name="Freeform 2181"/>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92" name="Freeform 2182"/>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93" name="Freeform 2183"/>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87" name="Group 2184"/>
                  <p:cNvGrpSpPr>
                    <a:grpSpLocks/>
                  </p:cNvGrpSpPr>
                  <p:nvPr/>
                </p:nvGrpSpPr>
                <p:grpSpPr bwMode="auto">
                  <a:xfrm>
                    <a:off x="1040" y="3672"/>
                    <a:ext cx="45" cy="23"/>
                    <a:chOff x="1040" y="3672"/>
                    <a:chExt cx="45" cy="23"/>
                  </a:xfrm>
                </p:grpSpPr>
                <p:sp>
                  <p:nvSpPr>
                    <p:cNvPr id="415388" name="Freeform 2185"/>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89" name="Freeform 2186"/>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90" name="Freeform 2187"/>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5302" name="Group 2188"/>
                <p:cNvGrpSpPr>
                  <a:grpSpLocks/>
                </p:cNvGrpSpPr>
                <p:nvPr/>
              </p:nvGrpSpPr>
              <p:grpSpPr bwMode="auto">
                <a:xfrm>
                  <a:off x="1054" y="3685"/>
                  <a:ext cx="45" cy="23"/>
                  <a:chOff x="1054" y="3685"/>
                  <a:chExt cx="45" cy="23"/>
                </a:xfrm>
              </p:grpSpPr>
              <p:sp>
                <p:nvSpPr>
                  <p:cNvPr id="415381" name="Freeform 2189"/>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82" name="Freeform 2190"/>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83" name="Freeform 2191"/>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03" name="Group 2192"/>
                <p:cNvGrpSpPr>
                  <a:grpSpLocks/>
                </p:cNvGrpSpPr>
                <p:nvPr/>
              </p:nvGrpSpPr>
              <p:grpSpPr bwMode="auto">
                <a:xfrm>
                  <a:off x="1067" y="3698"/>
                  <a:ext cx="45" cy="23"/>
                  <a:chOff x="1067" y="3698"/>
                  <a:chExt cx="45" cy="23"/>
                </a:xfrm>
              </p:grpSpPr>
              <p:sp>
                <p:nvSpPr>
                  <p:cNvPr id="415378" name="Freeform 2193"/>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79" name="Freeform 2194"/>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80" name="Freeform 2195"/>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04" name="Group 2196"/>
                <p:cNvGrpSpPr>
                  <a:grpSpLocks/>
                </p:cNvGrpSpPr>
                <p:nvPr/>
              </p:nvGrpSpPr>
              <p:grpSpPr bwMode="auto">
                <a:xfrm>
                  <a:off x="1079" y="3712"/>
                  <a:ext cx="44" cy="23"/>
                  <a:chOff x="1079" y="3712"/>
                  <a:chExt cx="44" cy="23"/>
                </a:xfrm>
              </p:grpSpPr>
              <p:sp>
                <p:nvSpPr>
                  <p:cNvPr id="415375" name="Freeform 2197"/>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76" name="Freeform 2198"/>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77" name="Freeform 2199"/>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05" name="Group 2200"/>
                <p:cNvGrpSpPr>
                  <a:grpSpLocks/>
                </p:cNvGrpSpPr>
                <p:nvPr/>
              </p:nvGrpSpPr>
              <p:grpSpPr bwMode="auto">
                <a:xfrm>
                  <a:off x="1093" y="3725"/>
                  <a:ext cx="45" cy="23"/>
                  <a:chOff x="1093" y="3725"/>
                  <a:chExt cx="45" cy="23"/>
                </a:xfrm>
              </p:grpSpPr>
              <p:sp>
                <p:nvSpPr>
                  <p:cNvPr id="415372" name="Freeform 2201"/>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73" name="Freeform 2202"/>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74" name="Freeform 2203"/>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06" name="Group 2204"/>
                <p:cNvGrpSpPr>
                  <a:grpSpLocks/>
                </p:cNvGrpSpPr>
                <p:nvPr/>
              </p:nvGrpSpPr>
              <p:grpSpPr bwMode="auto">
                <a:xfrm>
                  <a:off x="1108" y="3739"/>
                  <a:ext cx="44" cy="23"/>
                  <a:chOff x="1108" y="3739"/>
                  <a:chExt cx="44" cy="23"/>
                </a:xfrm>
              </p:grpSpPr>
              <p:sp>
                <p:nvSpPr>
                  <p:cNvPr id="415369" name="Freeform 2205"/>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70" name="Freeform 2206"/>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71" name="Freeform 2207"/>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07" name="Group 2208"/>
                <p:cNvGrpSpPr>
                  <a:grpSpLocks/>
                </p:cNvGrpSpPr>
                <p:nvPr/>
              </p:nvGrpSpPr>
              <p:grpSpPr bwMode="auto">
                <a:xfrm>
                  <a:off x="1121" y="3753"/>
                  <a:ext cx="45" cy="23"/>
                  <a:chOff x="1121" y="3753"/>
                  <a:chExt cx="45" cy="23"/>
                </a:xfrm>
              </p:grpSpPr>
              <p:sp>
                <p:nvSpPr>
                  <p:cNvPr id="415366" name="Freeform 2209"/>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67" name="Freeform 2210"/>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68" name="Freeform 2211"/>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08" name="Group 2212"/>
                <p:cNvGrpSpPr>
                  <a:grpSpLocks/>
                </p:cNvGrpSpPr>
                <p:nvPr/>
              </p:nvGrpSpPr>
              <p:grpSpPr bwMode="auto">
                <a:xfrm>
                  <a:off x="1133" y="3767"/>
                  <a:ext cx="44" cy="23"/>
                  <a:chOff x="1133" y="3767"/>
                  <a:chExt cx="44" cy="23"/>
                </a:xfrm>
              </p:grpSpPr>
              <p:sp>
                <p:nvSpPr>
                  <p:cNvPr id="415363" name="Freeform 2213"/>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64" name="Freeform 2214"/>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65" name="Freeform 2215"/>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309" name="Freeform 2216"/>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0" name="Freeform 2217"/>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1" name="Freeform 2218"/>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2" name="Freeform 2219"/>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3" name="Freeform 2220"/>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4" name="Freeform 2221"/>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5" name="Freeform 2222"/>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6" name="Freeform 2223"/>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7" name="Freeform 2224"/>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8" name="Freeform 2225"/>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19" name="Freeform 2226"/>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5320" name="Group 2227"/>
                <p:cNvGrpSpPr>
                  <a:grpSpLocks/>
                </p:cNvGrpSpPr>
                <p:nvPr/>
              </p:nvGrpSpPr>
              <p:grpSpPr bwMode="auto">
                <a:xfrm>
                  <a:off x="700" y="3535"/>
                  <a:ext cx="49" cy="24"/>
                  <a:chOff x="700" y="3535"/>
                  <a:chExt cx="49" cy="24"/>
                </a:xfrm>
              </p:grpSpPr>
              <p:sp>
                <p:nvSpPr>
                  <p:cNvPr id="415360" name="Freeform 2228"/>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61" name="Freeform 2229"/>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62" name="Freeform 2230"/>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1" name="Group 2231"/>
                <p:cNvGrpSpPr>
                  <a:grpSpLocks/>
                </p:cNvGrpSpPr>
                <p:nvPr/>
              </p:nvGrpSpPr>
              <p:grpSpPr bwMode="auto">
                <a:xfrm>
                  <a:off x="714" y="3551"/>
                  <a:ext cx="49" cy="22"/>
                  <a:chOff x="714" y="3551"/>
                  <a:chExt cx="49" cy="22"/>
                </a:xfrm>
              </p:grpSpPr>
              <p:sp>
                <p:nvSpPr>
                  <p:cNvPr id="415357" name="Freeform 2232"/>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58" name="Freeform 2233"/>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59" name="Freeform 2234"/>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2" name="Group 2235"/>
                <p:cNvGrpSpPr>
                  <a:grpSpLocks/>
                </p:cNvGrpSpPr>
                <p:nvPr/>
              </p:nvGrpSpPr>
              <p:grpSpPr bwMode="auto">
                <a:xfrm>
                  <a:off x="728" y="3564"/>
                  <a:ext cx="48" cy="23"/>
                  <a:chOff x="728" y="3564"/>
                  <a:chExt cx="48" cy="23"/>
                </a:xfrm>
              </p:grpSpPr>
              <p:sp>
                <p:nvSpPr>
                  <p:cNvPr id="415354" name="Freeform 2236"/>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55" name="Freeform 2237"/>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56" name="Freeform 2238"/>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3" name="Group 2239"/>
                <p:cNvGrpSpPr>
                  <a:grpSpLocks/>
                </p:cNvGrpSpPr>
                <p:nvPr/>
              </p:nvGrpSpPr>
              <p:grpSpPr bwMode="auto">
                <a:xfrm>
                  <a:off x="742" y="3582"/>
                  <a:ext cx="49" cy="23"/>
                  <a:chOff x="742" y="3582"/>
                  <a:chExt cx="49" cy="23"/>
                </a:xfrm>
              </p:grpSpPr>
              <p:sp>
                <p:nvSpPr>
                  <p:cNvPr id="415351" name="Freeform 2240"/>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52" name="Freeform 2241"/>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53" name="Freeform 2242"/>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4" name="Group 2243"/>
                <p:cNvGrpSpPr>
                  <a:grpSpLocks/>
                </p:cNvGrpSpPr>
                <p:nvPr/>
              </p:nvGrpSpPr>
              <p:grpSpPr bwMode="auto">
                <a:xfrm>
                  <a:off x="752" y="3597"/>
                  <a:ext cx="133" cy="106"/>
                  <a:chOff x="752" y="3597"/>
                  <a:chExt cx="133" cy="106"/>
                </a:xfrm>
              </p:grpSpPr>
              <p:sp>
                <p:nvSpPr>
                  <p:cNvPr id="415348" name="Freeform 2244"/>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49" name="Freeform 2245"/>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50" name="Freeform 2246"/>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5" name="Group 2247"/>
                <p:cNvGrpSpPr>
                  <a:grpSpLocks/>
                </p:cNvGrpSpPr>
                <p:nvPr/>
              </p:nvGrpSpPr>
              <p:grpSpPr bwMode="auto">
                <a:xfrm>
                  <a:off x="844" y="3694"/>
                  <a:ext cx="48" cy="23"/>
                  <a:chOff x="844" y="3694"/>
                  <a:chExt cx="48" cy="23"/>
                </a:xfrm>
              </p:grpSpPr>
              <p:sp>
                <p:nvSpPr>
                  <p:cNvPr id="415345" name="Freeform 2248"/>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46" name="Freeform 2249"/>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47" name="Freeform 2250"/>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6" name="Group 2251"/>
                <p:cNvGrpSpPr>
                  <a:grpSpLocks/>
                </p:cNvGrpSpPr>
                <p:nvPr/>
              </p:nvGrpSpPr>
              <p:grpSpPr bwMode="auto">
                <a:xfrm>
                  <a:off x="857" y="3710"/>
                  <a:ext cx="49" cy="22"/>
                  <a:chOff x="857" y="3710"/>
                  <a:chExt cx="49" cy="22"/>
                </a:xfrm>
              </p:grpSpPr>
              <p:sp>
                <p:nvSpPr>
                  <p:cNvPr id="415342" name="Freeform 2252"/>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43" name="Freeform 2253"/>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44" name="Freeform 2254"/>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7" name="Group 2255"/>
                <p:cNvGrpSpPr>
                  <a:grpSpLocks/>
                </p:cNvGrpSpPr>
                <p:nvPr/>
              </p:nvGrpSpPr>
              <p:grpSpPr bwMode="auto">
                <a:xfrm>
                  <a:off x="1086" y="3766"/>
                  <a:ext cx="49" cy="23"/>
                  <a:chOff x="1086" y="3766"/>
                  <a:chExt cx="49" cy="23"/>
                </a:xfrm>
              </p:grpSpPr>
              <p:sp>
                <p:nvSpPr>
                  <p:cNvPr id="415339" name="Freeform 2256"/>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40" name="Freeform 2257"/>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41" name="Freeform 2258"/>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8" name="Group 2259"/>
                <p:cNvGrpSpPr>
                  <a:grpSpLocks/>
                </p:cNvGrpSpPr>
                <p:nvPr/>
              </p:nvGrpSpPr>
              <p:grpSpPr bwMode="auto">
                <a:xfrm>
                  <a:off x="934" y="3740"/>
                  <a:ext cx="48" cy="23"/>
                  <a:chOff x="934" y="3740"/>
                  <a:chExt cx="48" cy="23"/>
                </a:xfrm>
              </p:grpSpPr>
              <p:sp>
                <p:nvSpPr>
                  <p:cNvPr id="415336" name="Freeform 2260"/>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37" name="Freeform 2261"/>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38" name="Freeform 2262"/>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329" name="Group 2263"/>
                <p:cNvGrpSpPr>
                  <a:grpSpLocks/>
                </p:cNvGrpSpPr>
                <p:nvPr/>
              </p:nvGrpSpPr>
              <p:grpSpPr bwMode="auto">
                <a:xfrm>
                  <a:off x="943" y="3754"/>
                  <a:ext cx="49" cy="23"/>
                  <a:chOff x="943" y="3754"/>
                  <a:chExt cx="49" cy="23"/>
                </a:xfrm>
              </p:grpSpPr>
              <p:sp>
                <p:nvSpPr>
                  <p:cNvPr id="415333" name="Freeform 2264"/>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34" name="Freeform 2265"/>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35" name="Freeform 2266"/>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5330" name="Freeform 2267"/>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31" name="Freeform 2268"/>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332" name="Freeform 2269"/>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227" name="Group 2270"/>
              <p:cNvGrpSpPr>
                <a:grpSpLocks/>
              </p:cNvGrpSpPr>
              <p:nvPr/>
            </p:nvGrpSpPr>
            <p:grpSpPr bwMode="auto">
              <a:xfrm>
                <a:off x="920" y="3821"/>
                <a:ext cx="413" cy="50"/>
                <a:chOff x="920" y="3821"/>
                <a:chExt cx="413" cy="50"/>
              </a:xfrm>
            </p:grpSpPr>
            <p:sp>
              <p:nvSpPr>
                <p:cNvPr id="415248" name="Freeform 2271"/>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b="1">
                    <a:solidFill>
                      <a:srgbClr val="000099"/>
                    </a:solidFill>
                  </a:endParaRPr>
                </a:p>
              </p:txBody>
            </p:sp>
            <p:sp>
              <p:nvSpPr>
                <p:cNvPr id="415249" name="Freeform 2272"/>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50" name="Rectangle 2273"/>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solidFill>
                      <a:srgbClr val="000099"/>
                    </a:solidFill>
                  </a:endParaRPr>
                </a:p>
              </p:txBody>
            </p:sp>
            <p:sp>
              <p:nvSpPr>
                <p:cNvPr id="415251" name="Rectangle 2274"/>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endParaRPr lang="zh-CN" altLang="en-US" b="1">
                    <a:solidFill>
                      <a:srgbClr val="000099"/>
                    </a:solidFill>
                  </a:endParaRPr>
                </a:p>
              </p:txBody>
            </p:sp>
          </p:grpSp>
          <p:grpSp>
            <p:nvGrpSpPr>
              <p:cNvPr id="415228" name="Group 2275"/>
              <p:cNvGrpSpPr>
                <a:grpSpLocks/>
              </p:cNvGrpSpPr>
              <p:nvPr/>
            </p:nvGrpSpPr>
            <p:grpSpPr bwMode="auto">
              <a:xfrm>
                <a:off x="1227" y="3477"/>
                <a:ext cx="508" cy="321"/>
                <a:chOff x="1227" y="3477"/>
                <a:chExt cx="508" cy="321"/>
              </a:xfrm>
            </p:grpSpPr>
            <p:sp>
              <p:nvSpPr>
                <p:cNvPr id="415229" name="Freeform 2276"/>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b="1">
                    <a:solidFill>
                      <a:srgbClr val="000099"/>
                    </a:solidFill>
                  </a:endParaRPr>
                </a:p>
              </p:txBody>
            </p:sp>
            <p:sp>
              <p:nvSpPr>
                <p:cNvPr id="415230" name="Freeform 2277"/>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31" name="Freeform 2278"/>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32" name="Line 2279"/>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415233" name="Freeform 2280"/>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34" name="Freeform 2281"/>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35" name="Freeform 2282"/>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36" name="Freeform 2283"/>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37" name="Freeform 2284"/>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38" name="Freeform 2285"/>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39" name="Freeform 2286"/>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40" name="Freeform 2287"/>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41" name="Freeform 2288"/>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42" name="Freeform 2289"/>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5243" name="Oval 2290"/>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44" name="Oval 2291"/>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45" name="Freeform 2292"/>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46" name="Oval 2293"/>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47" name="Oval 2294"/>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735" name="Group 2295"/>
            <p:cNvGrpSpPr>
              <a:grpSpLocks/>
            </p:cNvGrpSpPr>
            <p:nvPr/>
          </p:nvGrpSpPr>
          <p:grpSpPr bwMode="auto">
            <a:xfrm>
              <a:off x="2378473" y="2276475"/>
              <a:ext cx="720592" cy="546100"/>
              <a:chOff x="624" y="2968"/>
              <a:chExt cx="1331" cy="920"/>
            </a:xfrm>
          </p:grpSpPr>
          <p:sp>
            <p:nvSpPr>
              <p:cNvPr id="414762" name="Freeform 2296"/>
              <p:cNvSpPr>
                <a:spLocks/>
              </p:cNvSpPr>
              <p:nvPr/>
            </p:nvSpPr>
            <p:spPr bwMode="auto">
              <a:xfrm>
                <a:off x="1238" y="2968"/>
                <a:ext cx="713" cy="770"/>
              </a:xfrm>
              <a:custGeom>
                <a:avLst/>
                <a:gdLst>
                  <a:gd name="T0" fmla="*/ 31 w 1426"/>
                  <a:gd name="T1" fmla="*/ 9 h 2309"/>
                  <a:gd name="T2" fmla="*/ 31 w 1426"/>
                  <a:gd name="T3" fmla="*/ 10 h 2309"/>
                  <a:gd name="T4" fmla="*/ 0 w 1426"/>
                  <a:gd name="T5" fmla="*/ 6 h 2309"/>
                  <a:gd name="T6" fmla="*/ 11 w 1426"/>
                  <a:gd name="T7" fmla="*/ 0 h 2309"/>
                  <a:gd name="T8" fmla="*/ 12 w 1426"/>
                  <a:gd name="T9" fmla="*/ 0 h 2309"/>
                  <a:gd name="T10" fmla="*/ 13 w 1426"/>
                  <a:gd name="T11" fmla="*/ 0 h 2309"/>
                  <a:gd name="T12" fmla="*/ 15 w 1426"/>
                  <a:gd name="T13" fmla="*/ 0 h 2309"/>
                  <a:gd name="T14" fmla="*/ 44 w 1426"/>
                  <a:gd name="T15" fmla="*/ 2 h 2309"/>
                  <a:gd name="T16" fmla="*/ 45 w 1426"/>
                  <a:gd name="T17" fmla="*/ 2 h 2309"/>
                  <a:gd name="T18" fmla="*/ 45 w 1426"/>
                  <a:gd name="T19" fmla="*/ 2 h 2309"/>
                  <a:gd name="T20" fmla="*/ 45 w 1426"/>
                  <a:gd name="T21" fmla="*/ 2 h 2309"/>
                  <a:gd name="T22" fmla="*/ 32 w 1426"/>
                  <a:gd name="T23" fmla="*/ 9 h 2309"/>
                  <a:gd name="T24" fmla="*/ 31 w 1426"/>
                  <a:gd name="T25" fmla="*/ 9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63" name="Freeform 2297"/>
              <p:cNvSpPr>
                <a:spLocks/>
              </p:cNvSpPr>
              <p:nvPr/>
            </p:nvSpPr>
            <p:spPr bwMode="auto">
              <a:xfrm>
                <a:off x="1668" y="3087"/>
                <a:ext cx="286" cy="660"/>
              </a:xfrm>
              <a:custGeom>
                <a:avLst/>
                <a:gdLst>
                  <a:gd name="T0" fmla="*/ 17 w 573"/>
                  <a:gd name="T1" fmla="*/ 0 h 1980"/>
                  <a:gd name="T2" fmla="*/ 17 w 573"/>
                  <a:gd name="T3" fmla="*/ 1 h 1980"/>
                  <a:gd name="T4" fmla="*/ 4 w 573"/>
                  <a:gd name="T5" fmla="*/ 8 h 1980"/>
                  <a:gd name="T6" fmla="*/ 4 w 573"/>
                  <a:gd name="T7" fmla="*/ 8 h 1980"/>
                  <a:gd name="T8" fmla="*/ 4 w 573"/>
                  <a:gd name="T9" fmla="*/ 8 h 1980"/>
                  <a:gd name="T10" fmla="*/ 3 w 573"/>
                  <a:gd name="T11" fmla="*/ 8 h 1980"/>
                  <a:gd name="T12" fmla="*/ 3 w 573"/>
                  <a:gd name="T13" fmla="*/ 8 h 1980"/>
                  <a:gd name="T14" fmla="*/ 2 w 573"/>
                  <a:gd name="T15" fmla="*/ 8 h 1980"/>
                  <a:gd name="T16" fmla="*/ 0 w 573"/>
                  <a:gd name="T17" fmla="*/ 8 h 1980"/>
                  <a:gd name="T18" fmla="*/ 13 w 573"/>
                  <a:gd name="T19" fmla="*/ 0 h 1980"/>
                  <a:gd name="T20" fmla="*/ 13 w 573"/>
                  <a:gd name="T21" fmla="*/ 0 h 1980"/>
                  <a:gd name="T22" fmla="*/ 12 w 573"/>
                  <a:gd name="T23" fmla="*/ 0 h 1980"/>
                  <a:gd name="T24" fmla="*/ 13 w 573"/>
                  <a:gd name="T25" fmla="*/ 0 h 1980"/>
                  <a:gd name="T26" fmla="*/ 16 w 573"/>
                  <a:gd name="T27" fmla="*/ 0 h 1980"/>
                  <a:gd name="T28" fmla="*/ 17 w 573"/>
                  <a:gd name="T29" fmla="*/ 0 h 1980"/>
                  <a:gd name="T30" fmla="*/ 17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4764" name="Freeform 2298"/>
              <p:cNvSpPr>
                <a:spLocks/>
              </p:cNvSpPr>
              <p:nvPr/>
            </p:nvSpPr>
            <p:spPr bwMode="auto">
              <a:xfrm>
                <a:off x="1432" y="2970"/>
                <a:ext cx="523" cy="147"/>
              </a:xfrm>
              <a:custGeom>
                <a:avLst/>
                <a:gdLst>
                  <a:gd name="T0" fmla="*/ 0 w 1045"/>
                  <a:gd name="T1" fmla="*/ 0 h 441"/>
                  <a:gd name="T2" fmla="*/ 1 w 1045"/>
                  <a:gd name="T3" fmla="*/ 0 h 441"/>
                  <a:gd name="T4" fmla="*/ 2 w 1045"/>
                  <a:gd name="T5" fmla="*/ 0 h 441"/>
                  <a:gd name="T6" fmla="*/ 32 w 1045"/>
                  <a:gd name="T7" fmla="*/ 2 h 441"/>
                  <a:gd name="T8" fmla="*/ 33 w 1045"/>
                  <a:gd name="T9" fmla="*/ 2 h 441"/>
                  <a:gd name="T10" fmla="*/ 33 w 1045"/>
                  <a:gd name="T11" fmla="*/ 2 h 441"/>
                  <a:gd name="T12" fmla="*/ 0 w 1045"/>
                  <a:gd name="T13" fmla="*/ 0 h 4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headEnd/>
                <a:tailEnd/>
              </a:ln>
            </p:spPr>
            <p:txBody>
              <a:bodyPr/>
              <a:lstStyle/>
              <a:p>
                <a:endParaRPr lang="zh-CN" altLang="en-US" b="1">
                  <a:solidFill>
                    <a:srgbClr val="000099"/>
                  </a:solidFill>
                </a:endParaRPr>
              </a:p>
            </p:txBody>
          </p:sp>
          <p:sp>
            <p:nvSpPr>
              <p:cNvPr id="414765" name="Freeform 2299"/>
              <p:cNvSpPr>
                <a:spLocks/>
              </p:cNvSpPr>
              <p:nvPr/>
            </p:nvSpPr>
            <p:spPr bwMode="auto">
              <a:xfrm>
                <a:off x="1315" y="3056"/>
                <a:ext cx="478" cy="573"/>
              </a:xfrm>
              <a:custGeom>
                <a:avLst/>
                <a:gdLst>
                  <a:gd name="T0" fmla="*/ 20 w 955"/>
                  <a:gd name="T1" fmla="*/ 7 h 1719"/>
                  <a:gd name="T2" fmla="*/ 0 w 955"/>
                  <a:gd name="T3" fmla="*/ 5 h 1719"/>
                  <a:gd name="T4" fmla="*/ 10 w 955"/>
                  <a:gd name="T5" fmla="*/ 0 h 1719"/>
                  <a:gd name="T6" fmla="*/ 30 w 955"/>
                  <a:gd name="T7" fmla="*/ 1 h 1719"/>
                  <a:gd name="T8" fmla="*/ 20 w 955"/>
                  <a:gd name="T9" fmla="*/ 7 h 17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headEnd/>
                <a:tailEnd/>
              </a:ln>
            </p:spPr>
            <p:txBody>
              <a:bodyPr/>
              <a:lstStyle/>
              <a:p>
                <a:endParaRPr lang="zh-CN" altLang="en-US" b="1">
                  <a:solidFill>
                    <a:srgbClr val="000099"/>
                  </a:solidFill>
                </a:endParaRPr>
              </a:p>
            </p:txBody>
          </p:sp>
          <p:sp>
            <p:nvSpPr>
              <p:cNvPr id="414766" name="Freeform 2300"/>
              <p:cNvSpPr>
                <a:spLocks/>
              </p:cNvSpPr>
              <p:nvPr/>
            </p:nvSpPr>
            <p:spPr bwMode="auto">
              <a:xfrm>
                <a:off x="1337" y="3076"/>
                <a:ext cx="431" cy="529"/>
              </a:xfrm>
              <a:custGeom>
                <a:avLst/>
                <a:gdLst>
                  <a:gd name="T0" fmla="*/ 18 w 862"/>
                  <a:gd name="T1" fmla="*/ 7 h 1587"/>
                  <a:gd name="T2" fmla="*/ 0 w 862"/>
                  <a:gd name="T3" fmla="*/ 5 h 1587"/>
                  <a:gd name="T4" fmla="*/ 9 w 862"/>
                  <a:gd name="T5" fmla="*/ 0 h 1587"/>
                  <a:gd name="T6" fmla="*/ 27 w 862"/>
                  <a:gd name="T7" fmla="*/ 1 h 1587"/>
                  <a:gd name="T8" fmla="*/ 18 w 862"/>
                  <a:gd name="T9" fmla="*/ 7 h 15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headEnd/>
                <a:tailEnd/>
              </a:ln>
            </p:spPr>
            <p:txBody>
              <a:bodyPr/>
              <a:lstStyle/>
              <a:p>
                <a:endParaRPr lang="zh-CN" altLang="en-US" b="1">
                  <a:solidFill>
                    <a:srgbClr val="000099"/>
                  </a:solidFill>
                </a:endParaRPr>
              </a:p>
            </p:txBody>
          </p:sp>
          <p:sp>
            <p:nvSpPr>
              <p:cNvPr id="414767" name="Freeform 2301"/>
              <p:cNvSpPr>
                <a:spLocks/>
              </p:cNvSpPr>
              <p:nvPr/>
            </p:nvSpPr>
            <p:spPr bwMode="auto">
              <a:xfrm>
                <a:off x="1233" y="2968"/>
                <a:ext cx="203" cy="494"/>
              </a:xfrm>
              <a:custGeom>
                <a:avLst/>
                <a:gdLst>
                  <a:gd name="T0" fmla="*/ 12 w 408"/>
                  <a:gd name="T1" fmla="*/ 0 h 1480"/>
                  <a:gd name="T2" fmla="*/ 11 w 408"/>
                  <a:gd name="T3" fmla="*/ 0 h 1480"/>
                  <a:gd name="T4" fmla="*/ 11 w 408"/>
                  <a:gd name="T5" fmla="*/ 0 h 1480"/>
                  <a:gd name="T6" fmla="*/ 10 w 408"/>
                  <a:gd name="T7" fmla="*/ 0 h 1480"/>
                  <a:gd name="T8" fmla="*/ 10 w 408"/>
                  <a:gd name="T9" fmla="*/ 0 h 1480"/>
                  <a:gd name="T10" fmla="*/ 9 w 408"/>
                  <a:gd name="T11" fmla="*/ 0 h 1480"/>
                  <a:gd name="T12" fmla="*/ 0 w 408"/>
                  <a:gd name="T13" fmla="*/ 6 h 1480"/>
                  <a:gd name="T14" fmla="*/ 0 w 408"/>
                  <a:gd name="T15" fmla="*/ 6 h 1480"/>
                  <a:gd name="T16" fmla="*/ 10 w 408"/>
                  <a:gd name="T17" fmla="*/ 0 h 1480"/>
                  <a:gd name="T18" fmla="*/ 10 w 408"/>
                  <a:gd name="T19" fmla="*/ 0 h 1480"/>
                  <a:gd name="T20" fmla="*/ 11 w 408"/>
                  <a:gd name="T21" fmla="*/ 0 h 1480"/>
                  <a:gd name="T22" fmla="*/ 11 w 408"/>
                  <a:gd name="T23" fmla="*/ 0 h 1480"/>
                  <a:gd name="T24" fmla="*/ 11 w 408"/>
                  <a:gd name="T25" fmla="*/ 0 h 1480"/>
                  <a:gd name="T26" fmla="*/ 12 w 408"/>
                  <a:gd name="T27" fmla="*/ 0 h 1480"/>
                  <a:gd name="T28" fmla="*/ 12 w 408"/>
                  <a:gd name="T29" fmla="*/ 0 h 1480"/>
                  <a:gd name="T30" fmla="*/ 12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68" name="Freeform 2302"/>
              <p:cNvSpPr>
                <a:spLocks/>
              </p:cNvSpPr>
              <p:nvPr/>
            </p:nvSpPr>
            <p:spPr bwMode="auto">
              <a:xfrm>
                <a:off x="1204" y="3479"/>
                <a:ext cx="532" cy="321"/>
              </a:xfrm>
              <a:custGeom>
                <a:avLst/>
                <a:gdLst>
                  <a:gd name="T0" fmla="*/ 33 w 1065"/>
                  <a:gd name="T1" fmla="*/ 4 h 963"/>
                  <a:gd name="T2" fmla="*/ 32 w 1065"/>
                  <a:gd name="T3" fmla="*/ 3 h 963"/>
                  <a:gd name="T4" fmla="*/ 31 w 1065"/>
                  <a:gd name="T5" fmla="*/ 3 h 963"/>
                  <a:gd name="T6" fmla="*/ 4 w 1065"/>
                  <a:gd name="T7" fmla="*/ 0 h 963"/>
                  <a:gd name="T8" fmla="*/ 3 w 1065"/>
                  <a:gd name="T9" fmla="*/ 0 h 963"/>
                  <a:gd name="T10" fmla="*/ 1 w 1065"/>
                  <a:gd name="T11" fmla="*/ 0 h 963"/>
                  <a:gd name="T12" fmla="*/ 1 w 1065"/>
                  <a:gd name="T13" fmla="*/ 0 h 963"/>
                  <a:gd name="T14" fmla="*/ 0 w 1065"/>
                  <a:gd name="T15" fmla="*/ 1 h 963"/>
                  <a:gd name="T16" fmla="*/ 27 w 1065"/>
                  <a:gd name="T17" fmla="*/ 4 h 963"/>
                  <a:gd name="T18" fmla="*/ 33 w 1065"/>
                  <a:gd name="T19" fmla="*/ 4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69" name="Freeform 2303"/>
              <p:cNvSpPr>
                <a:spLocks/>
              </p:cNvSpPr>
              <p:nvPr/>
            </p:nvSpPr>
            <p:spPr bwMode="auto">
              <a:xfrm>
                <a:off x="642" y="3519"/>
                <a:ext cx="985" cy="288"/>
              </a:xfrm>
              <a:custGeom>
                <a:avLst/>
                <a:gdLst>
                  <a:gd name="T0" fmla="*/ 0 w 1969"/>
                  <a:gd name="T1" fmla="*/ 0 h 862"/>
                  <a:gd name="T2" fmla="*/ 36 w 1969"/>
                  <a:gd name="T3" fmla="*/ 0 h 862"/>
                  <a:gd name="T4" fmla="*/ 62 w 1969"/>
                  <a:gd name="T5" fmla="*/ 3 h 862"/>
                  <a:gd name="T6" fmla="*/ 15 w 1969"/>
                  <a:gd name="T7" fmla="*/ 4 h 862"/>
                  <a:gd name="T8" fmla="*/ 0 w 1969"/>
                  <a:gd name="T9" fmla="*/ 0 h 8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70" name="Freeform 2304"/>
              <p:cNvSpPr>
                <a:spLocks/>
              </p:cNvSpPr>
              <p:nvPr/>
            </p:nvSpPr>
            <p:spPr bwMode="auto">
              <a:xfrm>
                <a:off x="852" y="3789"/>
                <a:ext cx="889" cy="99"/>
              </a:xfrm>
              <a:custGeom>
                <a:avLst/>
                <a:gdLst>
                  <a:gd name="T0" fmla="*/ 2 w 1777"/>
                  <a:gd name="T1" fmla="*/ 0 h 297"/>
                  <a:gd name="T2" fmla="*/ 0 w 1777"/>
                  <a:gd name="T3" fmla="*/ 1 h 297"/>
                  <a:gd name="T4" fmla="*/ 55 w 1777"/>
                  <a:gd name="T5" fmla="*/ 1 h 297"/>
                  <a:gd name="T6" fmla="*/ 56 w 1777"/>
                  <a:gd name="T7" fmla="*/ 1 h 297"/>
                  <a:gd name="T8" fmla="*/ 56 w 1777"/>
                  <a:gd name="T9" fmla="*/ 0 h 297"/>
                  <a:gd name="T10" fmla="*/ 56 w 1777"/>
                  <a:gd name="T11" fmla="*/ 0 h 297"/>
                  <a:gd name="T12" fmla="*/ 2 w 1777"/>
                  <a:gd name="T13" fmla="*/ 0 h 2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71" name="Freeform 2305"/>
              <p:cNvSpPr>
                <a:spLocks/>
              </p:cNvSpPr>
              <p:nvPr/>
            </p:nvSpPr>
            <p:spPr bwMode="auto">
              <a:xfrm>
                <a:off x="624" y="3519"/>
                <a:ext cx="256" cy="369"/>
              </a:xfrm>
              <a:custGeom>
                <a:avLst/>
                <a:gdLst>
                  <a:gd name="T0" fmla="*/ 1 w 513"/>
                  <a:gd name="T1" fmla="*/ 0 h 1106"/>
                  <a:gd name="T2" fmla="*/ 0 w 513"/>
                  <a:gd name="T3" fmla="*/ 1 h 1106"/>
                  <a:gd name="T4" fmla="*/ 14 w 513"/>
                  <a:gd name="T5" fmla="*/ 5 h 1106"/>
                  <a:gd name="T6" fmla="*/ 16 w 513"/>
                  <a:gd name="T7" fmla="*/ 4 h 1106"/>
                  <a:gd name="T8" fmla="*/ 1 w 513"/>
                  <a:gd name="T9" fmla="*/ 0 h 1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72" name="Freeform 2306"/>
              <p:cNvSpPr>
                <a:spLocks/>
              </p:cNvSpPr>
              <p:nvPr/>
            </p:nvSpPr>
            <p:spPr bwMode="auto">
              <a:xfrm>
                <a:off x="1206" y="3791"/>
                <a:ext cx="132" cy="8"/>
              </a:xfrm>
              <a:custGeom>
                <a:avLst/>
                <a:gdLst>
                  <a:gd name="T0" fmla="*/ 1 w 262"/>
                  <a:gd name="T1" fmla="*/ 0 h 25"/>
                  <a:gd name="T2" fmla="*/ 0 w 262"/>
                  <a:gd name="T3" fmla="*/ 0 h 25"/>
                  <a:gd name="T4" fmla="*/ 8 w 262"/>
                  <a:gd name="T5" fmla="*/ 0 h 25"/>
                  <a:gd name="T6" fmla="*/ 9 w 262"/>
                  <a:gd name="T7" fmla="*/ 0 h 25"/>
                  <a:gd name="T8" fmla="*/ 1 w 262"/>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73" name="Freeform 2307"/>
              <p:cNvSpPr>
                <a:spLocks/>
              </p:cNvSpPr>
              <p:nvPr/>
            </p:nvSpPr>
            <p:spPr bwMode="auto">
              <a:xfrm>
                <a:off x="927" y="3521"/>
                <a:ext cx="281" cy="279"/>
              </a:xfrm>
              <a:custGeom>
                <a:avLst/>
                <a:gdLst>
                  <a:gd name="T0" fmla="*/ 18 w 561"/>
                  <a:gd name="T1" fmla="*/ 3 h 836"/>
                  <a:gd name="T2" fmla="*/ 0 w 561"/>
                  <a:gd name="T3" fmla="*/ 0 h 836"/>
                  <a:gd name="T4" fmla="*/ 18 w 561"/>
                  <a:gd name="T5" fmla="*/ 3 h 836"/>
                  <a:gd name="T6" fmla="*/ 18 w 561"/>
                  <a:gd name="T7" fmla="*/ 3 h 8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4774" name="Group 2308"/>
              <p:cNvGrpSpPr>
                <a:grpSpLocks/>
              </p:cNvGrpSpPr>
              <p:nvPr/>
            </p:nvGrpSpPr>
            <p:grpSpPr bwMode="auto">
              <a:xfrm>
                <a:off x="700" y="3526"/>
                <a:ext cx="515" cy="270"/>
                <a:chOff x="700" y="3526"/>
                <a:chExt cx="515" cy="270"/>
              </a:xfrm>
            </p:grpSpPr>
            <p:grpSp>
              <p:nvGrpSpPr>
                <p:cNvPr id="414800" name="Group 2309"/>
                <p:cNvGrpSpPr>
                  <a:grpSpLocks/>
                </p:cNvGrpSpPr>
                <p:nvPr/>
              </p:nvGrpSpPr>
              <p:grpSpPr bwMode="auto">
                <a:xfrm>
                  <a:off x="737" y="3534"/>
                  <a:ext cx="49" cy="23"/>
                  <a:chOff x="737" y="3534"/>
                  <a:chExt cx="49" cy="23"/>
                </a:xfrm>
              </p:grpSpPr>
              <p:sp>
                <p:nvSpPr>
                  <p:cNvPr id="415211" name="Freeform 2310"/>
                  <p:cNvSpPr>
                    <a:spLocks/>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12" name="Freeform 2311"/>
                  <p:cNvSpPr>
                    <a:spLocks/>
                  </p:cNvSpPr>
                  <p:nvPr/>
                </p:nvSpPr>
                <p:spPr bwMode="auto">
                  <a:xfrm>
                    <a:off x="742" y="3535"/>
                    <a:ext cx="36" cy="9"/>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13" name="Freeform 2312"/>
                  <p:cNvSpPr>
                    <a:spLocks/>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01" name="Group 2313"/>
                <p:cNvGrpSpPr>
                  <a:grpSpLocks/>
                </p:cNvGrpSpPr>
                <p:nvPr/>
              </p:nvGrpSpPr>
              <p:grpSpPr bwMode="auto">
                <a:xfrm>
                  <a:off x="748" y="3547"/>
                  <a:ext cx="50" cy="23"/>
                  <a:chOff x="748" y="3547"/>
                  <a:chExt cx="50" cy="23"/>
                </a:xfrm>
              </p:grpSpPr>
              <p:sp>
                <p:nvSpPr>
                  <p:cNvPr id="415208" name="Freeform 2314"/>
                  <p:cNvSpPr>
                    <a:spLocks/>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09" name="Freeform 2315"/>
                  <p:cNvSpPr>
                    <a:spLocks/>
                  </p:cNvSpPr>
                  <p:nvPr/>
                </p:nvSpPr>
                <p:spPr bwMode="auto">
                  <a:xfrm>
                    <a:off x="753" y="3548"/>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10" name="Freeform 2316"/>
                  <p:cNvSpPr>
                    <a:spLocks/>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4802" name="Freeform 2317"/>
                <p:cNvSpPr>
                  <a:spLocks/>
                </p:cNvSpPr>
                <p:nvPr/>
              </p:nvSpPr>
              <p:spPr bwMode="auto">
                <a:xfrm>
                  <a:off x="952" y="3538"/>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03" name="Freeform 2318"/>
                <p:cNvSpPr>
                  <a:spLocks/>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04" name="Freeform 2319"/>
                <p:cNvSpPr>
                  <a:spLocks/>
                </p:cNvSpPr>
                <p:nvPr/>
              </p:nvSpPr>
              <p:spPr bwMode="auto">
                <a:xfrm>
                  <a:off x="867" y="3535"/>
                  <a:ext cx="34" cy="10"/>
                </a:xfrm>
                <a:custGeom>
                  <a:avLst/>
                  <a:gdLst>
                    <a:gd name="T0" fmla="*/ 0 w 70"/>
                    <a:gd name="T1" fmla="*/ 0 h 30"/>
                    <a:gd name="T2" fmla="*/ 1 w 70"/>
                    <a:gd name="T3" fmla="*/ 0 h 30"/>
                    <a:gd name="T4" fmla="*/ 1 w 70"/>
                    <a:gd name="T5" fmla="*/ 0 h 30"/>
                    <a:gd name="T6" fmla="*/ 1 w 70"/>
                    <a:gd name="T7" fmla="*/ 0 h 30"/>
                    <a:gd name="T8" fmla="*/ 2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05" name="Freeform 2320"/>
                <p:cNvSpPr>
                  <a:spLocks/>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4806" name="Group 2321"/>
                <p:cNvGrpSpPr>
                  <a:grpSpLocks/>
                </p:cNvGrpSpPr>
                <p:nvPr/>
              </p:nvGrpSpPr>
              <p:grpSpPr bwMode="auto">
                <a:xfrm>
                  <a:off x="872" y="3547"/>
                  <a:ext cx="50" cy="23"/>
                  <a:chOff x="872" y="3547"/>
                  <a:chExt cx="50" cy="23"/>
                </a:xfrm>
              </p:grpSpPr>
              <p:sp>
                <p:nvSpPr>
                  <p:cNvPr id="415205" name="Freeform 2322"/>
                  <p:cNvSpPr>
                    <a:spLocks/>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06" name="Freeform 2323"/>
                  <p:cNvSpPr>
                    <a:spLocks/>
                  </p:cNvSpPr>
                  <p:nvPr/>
                </p:nvSpPr>
                <p:spPr bwMode="auto">
                  <a:xfrm>
                    <a:off x="878" y="3547"/>
                    <a:ext cx="36" cy="10"/>
                  </a:xfrm>
                  <a:custGeom>
                    <a:avLst/>
                    <a:gdLst>
                      <a:gd name="T0" fmla="*/ 0 w 73"/>
                      <a:gd name="T1" fmla="*/ 0 h 30"/>
                      <a:gd name="T2" fmla="*/ 1 w 73"/>
                      <a:gd name="T3" fmla="*/ 0 h 30"/>
                      <a:gd name="T4" fmla="*/ 1 w 73"/>
                      <a:gd name="T5" fmla="*/ 0 h 30"/>
                      <a:gd name="T6" fmla="*/ 1 w 73"/>
                      <a:gd name="T7" fmla="*/ 0 h 30"/>
                      <a:gd name="T8" fmla="*/ 2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07" name="Freeform 2324"/>
                  <p:cNvSpPr>
                    <a:spLocks/>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07" name="Group 2325"/>
                <p:cNvGrpSpPr>
                  <a:grpSpLocks/>
                </p:cNvGrpSpPr>
                <p:nvPr/>
              </p:nvGrpSpPr>
              <p:grpSpPr bwMode="auto">
                <a:xfrm>
                  <a:off x="885" y="3559"/>
                  <a:ext cx="50" cy="23"/>
                  <a:chOff x="885" y="3559"/>
                  <a:chExt cx="50" cy="23"/>
                </a:xfrm>
              </p:grpSpPr>
              <p:sp>
                <p:nvSpPr>
                  <p:cNvPr id="415202" name="Freeform 2326"/>
                  <p:cNvSpPr>
                    <a:spLocks/>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03" name="Freeform 2327"/>
                  <p:cNvSpPr>
                    <a:spLocks/>
                  </p:cNvSpPr>
                  <p:nvPr/>
                </p:nvSpPr>
                <p:spPr bwMode="auto">
                  <a:xfrm>
                    <a:off x="890" y="3560"/>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04" name="Freeform 2328"/>
                  <p:cNvSpPr>
                    <a:spLocks/>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08" name="Group 2329"/>
                <p:cNvGrpSpPr>
                  <a:grpSpLocks/>
                </p:cNvGrpSpPr>
                <p:nvPr/>
              </p:nvGrpSpPr>
              <p:grpSpPr bwMode="auto">
                <a:xfrm>
                  <a:off x="898" y="3571"/>
                  <a:ext cx="49" cy="23"/>
                  <a:chOff x="898" y="3571"/>
                  <a:chExt cx="49" cy="23"/>
                </a:xfrm>
              </p:grpSpPr>
              <p:sp>
                <p:nvSpPr>
                  <p:cNvPr id="415199" name="Freeform 2330"/>
                  <p:cNvSpPr>
                    <a:spLocks/>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00" name="Freeform 2331"/>
                  <p:cNvSpPr>
                    <a:spLocks/>
                  </p:cNvSpPr>
                  <p:nvPr/>
                </p:nvSpPr>
                <p:spPr bwMode="auto">
                  <a:xfrm>
                    <a:off x="903" y="3572"/>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201" name="Freeform 2332"/>
                  <p:cNvSpPr>
                    <a:spLocks/>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09" name="Group 2333"/>
                <p:cNvGrpSpPr>
                  <a:grpSpLocks/>
                </p:cNvGrpSpPr>
                <p:nvPr/>
              </p:nvGrpSpPr>
              <p:grpSpPr bwMode="auto">
                <a:xfrm>
                  <a:off x="911" y="3585"/>
                  <a:ext cx="49" cy="23"/>
                  <a:chOff x="911" y="3585"/>
                  <a:chExt cx="49" cy="23"/>
                </a:xfrm>
              </p:grpSpPr>
              <p:sp>
                <p:nvSpPr>
                  <p:cNvPr id="415196" name="Freeform 2334"/>
                  <p:cNvSpPr>
                    <a:spLocks/>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97" name="Freeform 2335"/>
                  <p:cNvSpPr>
                    <a:spLocks/>
                  </p:cNvSpPr>
                  <p:nvPr/>
                </p:nvSpPr>
                <p:spPr bwMode="auto">
                  <a:xfrm>
                    <a:off x="915" y="3585"/>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98" name="Freeform 2336"/>
                  <p:cNvSpPr>
                    <a:spLocks/>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10" name="Group 2337"/>
                <p:cNvGrpSpPr>
                  <a:grpSpLocks/>
                </p:cNvGrpSpPr>
                <p:nvPr/>
              </p:nvGrpSpPr>
              <p:grpSpPr bwMode="auto">
                <a:xfrm>
                  <a:off x="923" y="3600"/>
                  <a:ext cx="99" cy="73"/>
                  <a:chOff x="923" y="3600"/>
                  <a:chExt cx="99" cy="73"/>
                </a:xfrm>
              </p:grpSpPr>
              <p:grpSp>
                <p:nvGrpSpPr>
                  <p:cNvPr id="415176" name="Group 2338"/>
                  <p:cNvGrpSpPr>
                    <a:grpSpLocks/>
                  </p:cNvGrpSpPr>
                  <p:nvPr/>
                </p:nvGrpSpPr>
                <p:grpSpPr bwMode="auto">
                  <a:xfrm>
                    <a:off x="923" y="3600"/>
                    <a:ext cx="49" cy="23"/>
                    <a:chOff x="923" y="3600"/>
                    <a:chExt cx="49" cy="23"/>
                  </a:xfrm>
                </p:grpSpPr>
                <p:sp>
                  <p:nvSpPr>
                    <p:cNvPr id="415193" name="Freeform 2339"/>
                    <p:cNvSpPr>
                      <a:spLocks/>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94" name="Freeform 2340"/>
                    <p:cNvSpPr>
                      <a:spLocks/>
                    </p:cNvSpPr>
                    <p:nvPr/>
                  </p:nvSpPr>
                  <p:spPr bwMode="auto">
                    <a:xfrm>
                      <a:off x="928" y="3600"/>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95" name="Freeform 2341"/>
                    <p:cNvSpPr>
                      <a:spLocks/>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3 w 82"/>
                        <a:gd name="T9" fmla="*/ 0 h 37"/>
                        <a:gd name="T10" fmla="*/ 3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77" name="Group 2342"/>
                  <p:cNvGrpSpPr>
                    <a:grpSpLocks/>
                  </p:cNvGrpSpPr>
                  <p:nvPr/>
                </p:nvGrpSpPr>
                <p:grpSpPr bwMode="auto">
                  <a:xfrm>
                    <a:off x="935" y="3612"/>
                    <a:ext cx="48" cy="23"/>
                    <a:chOff x="935" y="3612"/>
                    <a:chExt cx="48" cy="23"/>
                  </a:xfrm>
                </p:grpSpPr>
                <p:sp>
                  <p:nvSpPr>
                    <p:cNvPr id="415190" name="Freeform 2343"/>
                    <p:cNvSpPr>
                      <a:spLocks/>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91" name="Freeform 2344"/>
                    <p:cNvSpPr>
                      <a:spLocks/>
                    </p:cNvSpPr>
                    <p:nvPr/>
                  </p:nvSpPr>
                  <p:spPr bwMode="auto">
                    <a:xfrm>
                      <a:off x="939" y="3612"/>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92" name="Freeform 2345"/>
                    <p:cNvSpPr>
                      <a:spLocks/>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78" name="Group 2346"/>
                  <p:cNvGrpSpPr>
                    <a:grpSpLocks/>
                  </p:cNvGrpSpPr>
                  <p:nvPr/>
                </p:nvGrpSpPr>
                <p:grpSpPr bwMode="auto">
                  <a:xfrm>
                    <a:off x="947" y="3625"/>
                    <a:ext cx="50" cy="22"/>
                    <a:chOff x="947" y="3625"/>
                    <a:chExt cx="50" cy="22"/>
                  </a:xfrm>
                </p:grpSpPr>
                <p:sp>
                  <p:nvSpPr>
                    <p:cNvPr id="415187" name="Freeform 2347"/>
                    <p:cNvSpPr>
                      <a:spLocks/>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88" name="Freeform 2348"/>
                    <p:cNvSpPr>
                      <a:spLocks/>
                    </p:cNvSpPr>
                    <p:nvPr/>
                  </p:nvSpPr>
                  <p:spPr bwMode="auto">
                    <a:xfrm>
                      <a:off x="953" y="3625"/>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89" name="Freeform 2349"/>
                    <p:cNvSpPr>
                      <a:spLocks/>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79" name="Group 2350"/>
                  <p:cNvGrpSpPr>
                    <a:grpSpLocks/>
                  </p:cNvGrpSpPr>
                  <p:nvPr/>
                </p:nvGrpSpPr>
                <p:grpSpPr bwMode="auto">
                  <a:xfrm>
                    <a:off x="960" y="3637"/>
                    <a:ext cx="50" cy="23"/>
                    <a:chOff x="960" y="3637"/>
                    <a:chExt cx="50" cy="23"/>
                  </a:xfrm>
                </p:grpSpPr>
                <p:sp>
                  <p:nvSpPr>
                    <p:cNvPr id="415184" name="Freeform 2351"/>
                    <p:cNvSpPr>
                      <a:spLocks/>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85" name="Freeform 2352"/>
                    <p:cNvSpPr>
                      <a:spLocks/>
                    </p:cNvSpPr>
                    <p:nvPr/>
                  </p:nvSpPr>
                  <p:spPr bwMode="auto">
                    <a:xfrm>
                      <a:off x="965" y="3638"/>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86" name="Freeform 2353"/>
                    <p:cNvSpPr>
                      <a:spLocks/>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80" name="Group 2354"/>
                  <p:cNvGrpSpPr>
                    <a:grpSpLocks/>
                  </p:cNvGrpSpPr>
                  <p:nvPr/>
                </p:nvGrpSpPr>
                <p:grpSpPr bwMode="auto">
                  <a:xfrm>
                    <a:off x="973" y="3650"/>
                    <a:ext cx="49" cy="23"/>
                    <a:chOff x="973" y="3650"/>
                    <a:chExt cx="49" cy="23"/>
                  </a:xfrm>
                </p:grpSpPr>
                <p:sp>
                  <p:nvSpPr>
                    <p:cNvPr id="415181" name="Freeform 2355"/>
                    <p:cNvSpPr>
                      <a:spLocks/>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82" name="Freeform 2356"/>
                    <p:cNvSpPr>
                      <a:spLocks/>
                    </p:cNvSpPr>
                    <p:nvPr/>
                  </p:nvSpPr>
                  <p:spPr bwMode="auto">
                    <a:xfrm>
                      <a:off x="978"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83" name="Freeform 2357"/>
                    <p:cNvSpPr>
                      <a:spLocks/>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11" name="Group 2358"/>
                <p:cNvGrpSpPr>
                  <a:grpSpLocks/>
                </p:cNvGrpSpPr>
                <p:nvPr/>
              </p:nvGrpSpPr>
              <p:grpSpPr bwMode="auto">
                <a:xfrm>
                  <a:off x="985" y="3665"/>
                  <a:ext cx="100" cy="73"/>
                  <a:chOff x="985" y="3665"/>
                  <a:chExt cx="100" cy="73"/>
                </a:xfrm>
              </p:grpSpPr>
              <p:grpSp>
                <p:nvGrpSpPr>
                  <p:cNvPr id="415156" name="Group 2359"/>
                  <p:cNvGrpSpPr>
                    <a:grpSpLocks/>
                  </p:cNvGrpSpPr>
                  <p:nvPr/>
                </p:nvGrpSpPr>
                <p:grpSpPr bwMode="auto">
                  <a:xfrm>
                    <a:off x="985" y="3665"/>
                    <a:ext cx="50" cy="23"/>
                    <a:chOff x="985" y="3665"/>
                    <a:chExt cx="50" cy="23"/>
                  </a:xfrm>
                </p:grpSpPr>
                <p:sp>
                  <p:nvSpPr>
                    <p:cNvPr id="415173" name="Freeform 2360"/>
                    <p:cNvSpPr>
                      <a:spLocks/>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74" name="Freeform 2361"/>
                    <p:cNvSpPr>
                      <a:spLocks/>
                    </p:cNvSpPr>
                    <p:nvPr/>
                  </p:nvSpPr>
                  <p:spPr bwMode="auto">
                    <a:xfrm>
                      <a:off x="989" y="3665"/>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75" name="Freeform 2362"/>
                    <p:cNvSpPr>
                      <a:spLocks/>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57" name="Group 2363"/>
                  <p:cNvGrpSpPr>
                    <a:grpSpLocks/>
                  </p:cNvGrpSpPr>
                  <p:nvPr/>
                </p:nvGrpSpPr>
                <p:grpSpPr bwMode="auto">
                  <a:xfrm>
                    <a:off x="997" y="3677"/>
                    <a:ext cx="49" cy="23"/>
                    <a:chOff x="997" y="3677"/>
                    <a:chExt cx="49" cy="23"/>
                  </a:xfrm>
                </p:grpSpPr>
                <p:sp>
                  <p:nvSpPr>
                    <p:cNvPr id="415170" name="Freeform 2364"/>
                    <p:cNvSpPr>
                      <a:spLocks/>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71" name="Freeform 2365"/>
                    <p:cNvSpPr>
                      <a:spLocks/>
                    </p:cNvSpPr>
                    <p:nvPr/>
                  </p:nvSpPr>
                  <p:spPr bwMode="auto">
                    <a:xfrm>
                      <a:off x="1002" y="367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72" name="Freeform 2366"/>
                    <p:cNvSpPr>
                      <a:spLocks/>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2 w 83"/>
                        <a:gd name="T9" fmla="*/ 0 h 37"/>
                        <a:gd name="T10" fmla="*/ 2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58" name="Group 2367"/>
                  <p:cNvGrpSpPr>
                    <a:grpSpLocks/>
                  </p:cNvGrpSpPr>
                  <p:nvPr/>
                </p:nvGrpSpPr>
                <p:grpSpPr bwMode="auto">
                  <a:xfrm>
                    <a:off x="1010" y="3690"/>
                    <a:ext cx="48" cy="23"/>
                    <a:chOff x="1010" y="3690"/>
                    <a:chExt cx="48" cy="23"/>
                  </a:xfrm>
                </p:grpSpPr>
                <p:sp>
                  <p:nvSpPr>
                    <p:cNvPr id="415167" name="Freeform 2368"/>
                    <p:cNvSpPr>
                      <a:spLocks/>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68" name="Freeform 2369"/>
                    <p:cNvSpPr>
                      <a:spLocks/>
                    </p:cNvSpPr>
                    <p:nvPr/>
                  </p:nvSpPr>
                  <p:spPr bwMode="auto">
                    <a:xfrm>
                      <a:off x="1014" y="369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69" name="Freeform 2370"/>
                    <p:cNvSpPr>
                      <a:spLocks/>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59" name="Group 2371"/>
                  <p:cNvGrpSpPr>
                    <a:grpSpLocks/>
                  </p:cNvGrpSpPr>
                  <p:nvPr/>
                </p:nvGrpSpPr>
                <p:grpSpPr bwMode="auto">
                  <a:xfrm>
                    <a:off x="1023" y="3703"/>
                    <a:ext cx="49" cy="22"/>
                    <a:chOff x="1023" y="3703"/>
                    <a:chExt cx="49" cy="22"/>
                  </a:xfrm>
                </p:grpSpPr>
                <p:sp>
                  <p:nvSpPr>
                    <p:cNvPr id="415164" name="Freeform 2372"/>
                    <p:cNvSpPr>
                      <a:spLocks/>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65" name="Freeform 2373"/>
                    <p:cNvSpPr>
                      <a:spLocks/>
                    </p:cNvSpPr>
                    <p:nvPr/>
                  </p:nvSpPr>
                  <p:spPr bwMode="auto">
                    <a:xfrm>
                      <a:off x="1028" y="3703"/>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66" name="Freeform 2374"/>
                    <p:cNvSpPr>
                      <a:spLocks/>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60" name="Group 2375"/>
                  <p:cNvGrpSpPr>
                    <a:grpSpLocks/>
                  </p:cNvGrpSpPr>
                  <p:nvPr/>
                </p:nvGrpSpPr>
                <p:grpSpPr bwMode="auto">
                  <a:xfrm>
                    <a:off x="1036" y="3716"/>
                    <a:ext cx="49" cy="22"/>
                    <a:chOff x="1036" y="3716"/>
                    <a:chExt cx="49" cy="22"/>
                  </a:xfrm>
                </p:grpSpPr>
                <p:sp>
                  <p:nvSpPr>
                    <p:cNvPr id="415161" name="Freeform 2376"/>
                    <p:cNvSpPr>
                      <a:spLocks/>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62" name="Freeform 2377"/>
                    <p:cNvSpPr>
                      <a:spLocks/>
                    </p:cNvSpPr>
                    <p:nvPr/>
                  </p:nvSpPr>
                  <p:spPr bwMode="auto">
                    <a:xfrm>
                      <a:off x="1040" y="371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63" name="Freeform 2378"/>
                    <p:cNvSpPr>
                      <a:spLocks/>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12" name="Group 2379"/>
                <p:cNvGrpSpPr>
                  <a:grpSpLocks/>
                </p:cNvGrpSpPr>
                <p:nvPr/>
              </p:nvGrpSpPr>
              <p:grpSpPr bwMode="auto">
                <a:xfrm>
                  <a:off x="1046" y="3727"/>
                  <a:ext cx="49" cy="23"/>
                  <a:chOff x="1046" y="3727"/>
                  <a:chExt cx="49" cy="23"/>
                </a:xfrm>
              </p:grpSpPr>
              <p:sp>
                <p:nvSpPr>
                  <p:cNvPr id="415153" name="Freeform 2380"/>
                  <p:cNvSpPr>
                    <a:spLocks/>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54" name="Freeform 2381"/>
                  <p:cNvSpPr>
                    <a:spLocks/>
                  </p:cNvSpPr>
                  <p:nvPr/>
                </p:nvSpPr>
                <p:spPr bwMode="auto">
                  <a:xfrm>
                    <a:off x="1051" y="3727"/>
                    <a:ext cx="36" cy="11"/>
                  </a:xfrm>
                  <a:custGeom>
                    <a:avLst/>
                    <a:gdLst>
                      <a:gd name="T0" fmla="*/ 0 w 73"/>
                      <a:gd name="T1" fmla="*/ 0 h 31"/>
                      <a:gd name="T2" fmla="*/ 1 w 73"/>
                      <a:gd name="T3" fmla="*/ 0 h 31"/>
                      <a:gd name="T4" fmla="*/ 1 w 73"/>
                      <a:gd name="T5" fmla="*/ 0 h 31"/>
                      <a:gd name="T6" fmla="*/ 1 w 73"/>
                      <a:gd name="T7" fmla="*/ 0 h 31"/>
                      <a:gd name="T8" fmla="*/ 2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55" name="Freeform 2382"/>
                  <p:cNvSpPr>
                    <a:spLocks/>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3 w 82"/>
                      <a:gd name="T9" fmla="*/ 0 h 35"/>
                      <a:gd name="T10" fmla="*/ 3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13" name="Group 2383"/>
                <p:cNvGrpSpPr>
                  <a:grpSpLocks/>
                </p:cNvGrpSpPr>
                <p:nvPr/>
              </p:nvGrpSpPr>
              <p:grpSpPr bwMode="auto">
                <a:xfrm>
                  <a:off x="1058" y="3739"/>
                  <a:ext cx="50" cy="23"/>
                  <a:chOff x="1058" y="3739"/>
                  <a:chExt cx="50" cy="23"/>
                </a:xfrm>
              </p:grpSpPr>
              <p:sp>
                <p:nvSpPr>
                  <p:cNvPr id="415150" name="Freeform 2384"/>
                  <p:cNvSpPr>
                    <a:spLocks/>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51" name="Freeform 2385"/>
                  <p:cNvSpPr>
                    <a:spLocks/>
                  </p:cNvSpPr>
                  <p:nvPr/>
                </p:nvSpPr>
                <p:spPr bwMode="auto">
                  <a:xfrm>
                    <a:off x="1063" y="3740"/>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52" name="Freeform 2386"/>
                  <p:cNvSpPr>
                    <a:spLocks/>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14" name="Group 2387"/>
                <p:cNvGrpSpPr>
                  <a:grpSpLocks/>
                </p:cNvGrpSpPr>
                <p:nvPr/>
              </p:nvGrpSpPr>
              <p:grpSpPr bwMode="auto">
                <a:xfrm>
                  <a:off x="1072" y="3753"/>
                  <a:ext cx="48" cy="22"/>
                  <a:chOff x="1072" y="3753"/>
                  <a:chExt cx="48" cy="22"/>
                </a:xfrm>
              </p:grpSpPr>
              <p:sp>
                <p:nvSpPr>
                  <p:cNvPr id="415147" name="Freeform 2388"/>
                  <p:cNvSpPr>
                    <a:spLocks/>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48" name="Freeform 2389"/>
                  <p:cNvSpPr>
                    <a:spLocks/>
                  </p:cNvSpPr>
                  <p:nvPr/>
                </p:nvSpPr>
                <p:spPr bwMode="auto">
                  <a:xfrm>
                    <a:off x="1076" y="3753"/>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49" name="Freeform 2390"/>
                  <p:cNvSpPr>
                    <a:spLocks/>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4815" name="Freeform 2391"/>
                <p:cNvSpPr>
                  <a:spLocks/>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16" name="Freeform 2392"/>
                <p:cNvSpPr>
                  <a:spLocks/>
                </p:cNvSpPr>
                <p:nvPr/>
              </p:nvSpPr>
              <p:spPr bwMode="auto">
                <a:xfrm>
                  <a:off x="825" y="3535"/>
                  <a:ext cx="36" cy="9"/>
                </a:xfrm>
                <a:custGeom>
                  <a:avLst/>
                  <a:gdLst>
                    <a:gd name="T0" fmla="*/ 0 w 71"/>
                    <a:gd name="T1" fmla="*/ 0 h 27"/>
                    <a:gd name="T2" fmla="*/ 2 w 71"/>
                    <a:gd name="T3" fmla="*/ 0 h 27"/>
                    <a:gd name="T4" fmla="*/ 2 w 71"/>
                    <a:gd name="T5" fmla="*/ 0 h 27"/>
                    <a:gd name="T6" fmla="*/ 2 w 71"/>
                    <a:gd name="T7" fmla="*/ 0 h 27"/>
                    <a:gd name="T8" fmla="*/ 3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17" name="Freeform 2393"/>
                <p:cNvSpPr>
                  <a:spLocks/>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4818" name="Group 2394"/>
                <p:cNvGrpSpPr>
                  <a:grpSpLocks/>
                </p:cNvGrpSpPr>
                <p:nvPr/>
              </p:nvGrpSpPr>
              <p:grpSpPr bwMode="auto">
                <a:xfrm>
                  <a:off x="832" y="3547"/>
                  <a:ext cx="49" cy="23"/>
                  <a:chOff x="832" y="3547"/>
                  <a:chExt cx="49" cy="23"/>
                </a:xfrm>
              </p:grpSpPr>
              <p:sp>
                <p:nvSpPr>
                  <p:cNvPr id="415144" name="Freeform 2395"/>
                  <p:cNvSpPr>
                    <a:spLocks/>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45" name="Freeform 2396"/>
                  <p:cNvSpPr>
                    <a:spLocks/>
                  </p:cNvSpPr>
                  <p:nvPr/>
                </p:nvSpPr>
                <p:spPr bwMode="auto">
                  <a:xfrm>
                    <a:off x="837" y="3548"/>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46" name="Freeform 2397"/>
                  <p:cNvSpPr>
                    <a:spLocks/>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19" name="Group 2398"/>
                <p:cNvGrpSpPr>
                  <a:grpSpLocks/>
                </p:cNvGrpSpPr>
                <p:nvPr/>
              </p:nvGrpSpPr>
              <p:grpSpPr bwMode="auto">
                <a:xfrm>
                  <a:off x="844" y="3560"/>
                  <a:ext cx="49" cy="22"/>
                  <a:chOff x="844" y="3560"/>
                  <a:chExt cx="49" cy="22"/>
                </a:xfrm>
              </p:grpSpPr>
              <p:sp>
                <p:nvSpPr>
                  <p:cNvPr id="415141" name="Freeform 2399"/>
                  <p:cNvSpPr>
                    <a:spLocks/>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42" name="Freeform 2400"/>
                  <p:cNvSpPr>
                    <a:spLocks/>
                  </p:cNvSpPr>
                  <p:nvPr/>
                </p:nvSpPr>
                <p:spPr bwMode="auto">
                  <a:xfrm>
                    <a:off x="849" y="3560"/>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43" name="Freeform 2401"/>
                  <p:cNvSpPr>
                    <a:spLocks/>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20" name="Group 2402"/>
                <p:cNvGrpSpPr>
                  <a:grpSpLocks/>
                </p:cNvGrpSpPr>
                <p:nvPr/>
              </p:nvGrpSpPr>
              <p:grpSpPr bwMode="auto">
                <a:xfrm>
                  <a:off x="857" y="3572"/>
                  <a:ext cx="50" cy="23"/>
                  <a:chOff x="857" y="3572"/>
                  <a:chExt cx="50" cy="23"/>
                </a:xfrm>
              </p:grpSpPr>
              <p:sp>
                <p:nvSpPr>
                  <p:cNvPr id="415138" name="Freeform 2403"/>
                  <p:cNvSpPr>
                    <a:spLocks/>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39" name="Freeform 2404"/>
                  <p:cNvSpPr>
                    <a:spLocks/>
                  </p:cNvSpPr>
                  <p:nvPr/>
                </p:nvSpPr>
                <p:spPr bwMode="auto">
                  <a:xfrm>
                    <a:off x="862" y="3573"/>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40" name="Freeform 2405"/>
                  <p:cNvSpPr>
                    <a:spLocks/>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21" name="Group 2406"/>
                <p:cNvGrpSpPr>
                  <a:grpSpLocks/>
                </p:cNvGrpSpPr>
                <p:nvPr/>
              </p:nvGrpSpPr>
              <p:grpSpPr bwMode="auto">
                <a:xfrm>
                  <a:off x="870" y="3585"/>
                  <a:ext cx="48" cy="23"/>
                  <a:chOff x="870" y="3585"/>
                  <a:chExt cx="48" cy="23"/>
                </a:xfrm>
              </p:grpSpPr>
              <p:sp>
                <p:nvSpPr>
                  <p:cNvPr id="415135" name="Freeform 2407"/>
                  <p:cNvSpPr>
                    <a:spLocks/>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36" name="Freeform 2408"/>
                  <p:cNvSpPr>
                    <a:spLocks/>
                  </p:cNvSpPr>
                  <p:nvPr/>
                </p:nvSpPr>
                <p:spPr bwMode="auto">
                  <a:xfrm>
                    <a:off x="874" y="3586"/>
                    <a:ext cx="38" cy="10"/>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37" name="Freeform 2409"/>
                  <p:cNvSpPr>
                    <a:spLocks/>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22" name="Group 2410"/>
                <p:cNvGrpSpPr>
                  <a:grpSpLocks/>
                </p:cNvGrpSpPr>
                <p:nvPr/>
              </p:nvGrpSpPr>
              <p:grpSpPr bwMode="auto">
                <a:xfrm>
                  <a:off x="882" y="3600"/>
                  <a:ext cx="100" cy="73"/>
                  <a:chOff x="882" y="3600"/>
                  <a:chExt cx="100" cy="73"/>
                </a:xfrm>
              </p:grpSpPr>
              <p:grpSp>
                <p:nvGrpSpPr>
                  <p:cNvPr id="415115" name="Group 2411"/>
                  <p:cNvGrpSpPr>
                    <a:grpSpLocks/>
                  </p:cNvGrpSpPr>
                  <p:nvPr/>
                </p:nvGrpSpPr>
                <p:grpSpPr bwMode="auto">
                  <a:xfrm>
                    <a:off x="882" y="3600"/>
                    <a:ext cx="49" cy="23"/>
                    <a:chOff x="882" y="3600"/>
                    <a:chExt cx="49" cy="23"/>
                  </a:xfrm>
                </p:grpSpPr>
                <p:sp>
                  <p:nvSpPr>
                    <p:cNvPr id="415132" name="Freeform 2412"/>
                    <p:cNvSpPr>
                      <a:spLocks/>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33" name="Freeform 2413"/>
                    <p:cNvSpPr>
                      <a:spLocks/>
                    </p:cNvSpPr>
                    <p:nvPr/>
                  </p:nvSpPr>
                  <p:spPr bwMode="auto">
                    <a:xfrm>
                      <a:off x="887" y="3600"/>
                      <a:ext cx="37" cy="11"/>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34" name="Freeform 2414"/>
                    <p:cNvSpPr>
                      <a:spLocks/>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2 w 83"/>
                        <a:gd name="T9" fmla="*/ 0 h 38"/>
                        <a:gd name="T10" fmla="*/ 2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16" name="Group 2415"/>
                  <p:cNvGrpSpPr>
                    <a:grpSpLocks/>
                  </p:cNvGrpSpPr>
                  <p:nvPr/>
                </p:nvGrpSpPr>
                <p:grpSpPr bwMode="auto">
                  <a:xfrm>
                    <a:off x="894" y="3612"/>
                    <a:ext cx="49" cy="23"/>
                    <a:chOff x="894" y="3612"/>
                    <a:chExt cx="49" cy="23"/>
                  </a:xfrm>
                </p:grpSpPr>
                <p:sp>
                  <p:nvSpPr>
                    <p:cNvPr id="415129" name="Freeform 2416"/>
                    <p:cNvSpPr>
                      <a:spLocks/>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30" name="Freeform 2417"/>
                    <p:cNvSpPr>
                      <a:spLocks/>
                    </p:cNvSpPr>
                    <p:nvPr/>
                  </p:nvSpPr>
                  <p:spPr bwMode="auto">
                    <a:xfrm>
                      <a:off x="899" y="3613"/>
                      <a:ext cx="37" cy="10"/>
                    </a:xfrm>
                    <a:custGeom>
                      <a:avLst/>
                      <a:gdLst>
                        <a:gd name="T0" fmla="*/ 0 w 75"/>
                        <a:gd name="T1" fmla="*/ 0 h 32"/>
                        <a:gd name="T2" fmla="*/ 1 w 75"/>
                        <a:gd name="T3" fmla="*/ 0 h 32"/>
                        <a:gd name="T4" fmla="*/ 1 w 75"/>
                        <a:gd name="T5" fmla="*/ 0 h 32"/>
                        <a:gd name="T6" fmla="*/ 1 w 75"/>
                        <a:gd name="T7" fmla="*/ 0 h 32"/>
                        <a:gd name="T8" fmla="*/ 2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31" name="Freeform 2418"/>
                    <p:cNvSpPr>
                      <a:spLocks/>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17" name="Group 2419"/>
                  <p:cNvGrpSpPr>
                    <a:grpSpLocks/>
                  </p:cNvGrpSpPr>
                  <p:nvPr/>
                </p:nvGrpSpPr>
                <p:grpSpPr bwMode="auto">
                  <a:xfrm>
                    <a:off x="907" y="3625"/>
                    <a:ext cx="49" cy="23"/>
                    <a:chOff x="907" y="3625"/>
                    <a:chExt cx="49" cy="23"/>
                  </a:xfrm>
                </p:grpSpPr>
                <p:sp>
                  <p:nvSpPr>
                    <p:cNvPr id="415126" name="Freeform 2420"/>
                    <p:cNvSpPr>
                      <a:spLocks/>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27" name="Freeform 2421"/>
                    <p:cNvSpPr>
                      <a:spLocks/>
                    </p:cNvSpPr>
                    <p:nvPr/>
                  </p:nvSpPr>
                  <p:spPr bwMode="auto">
                    <a:xfrm>
                      <a:off x="912" y="3626"/>
                      <a:ext cx="36" cy="9"/>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28" name="Freeform 2422"/>
                    <p:cNvSpPr>
                      <a:spLocks/>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18" name="Group 2423"/>
                  <p:cNvGrpSpPr>
                    <a:grpSpLocks/>
                  </p:cNvGrpSpPr>
                  <p:nvPr/>
                </p:nvGrpSpPr>
                <p:grpSpPr bwMode="auto">
                  <a:xfrm>
                    <a:off x="919" y="3638"/>
                    <a:ext cx="49" cy="22"/>
                    <a:chOff x="919" y="3638"/>
                    <a:chExt cx="49" cy="22"/>
                  </a:xfrm>
                </p:grpSpPr>
                <p:sp>
                  <p:nvSpPr>
                    <p:cNvPr id="415123" name="Freeform 2424"/>
                    <p:cNvSpPr>
                      <a:spLocks/>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24" name="Freeform 2425"/>
                    <p:cNvSpPr>
                      <a:spLocks/>
                    </p:cNvSpPr>
                    <p:nvPr/>
                  </p:nvSpPr>
                  <p:spPr bwMode="auto">
                    <a:xfrm>
                      <a:off x="924" y="3638"/>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25" name="Freeform 2426"/>
                    <p:cNvSpPr>
                      <a:spLocks/>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119" name="Group 2427"/>
                  <p:cNvGrpSpPr>
                    <a:grpSpLocks/>
                  </p:cNvGrpSpPr>
                  <p:nvPr/>
                </p:nvGrpSpPr>
                <p:grpSpPr bwMode="auto">
                  <a:xfrm>
                    <a:off x="932" y="3651"/>
                    <a:ext cx="50" cy="22"/>
                    <a:chOff x="932" y="3651"/>
                    <a:chExt cx="50" cy="22"/>
                  </a:xfrm>
                </p:grpSpPr>
                <p:sp>
                  <p:nvSpPr>
                    <p:cNvPr id="415120" name="Freeform 2428"/>
                    <p:cNvSpPr>
                      <a:spLocks/>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21" name="Freeform 2429"/>
                    <p:cNvSpPr>
                      <a:spLocks/>
                    </p:cNvSpPr>
                    <p:nvPr/>
                  </p:nvSpPr>
                  <p:spPr bwMode="auto">
                    <a:xfrm>
                      <a:off x="937" y="3651"/>
                      <a:ext cx="37"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22" name="Freeform 2430"/>
                    <p:cNvSpPr>
                      <a:spLocks/>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23" name="Group 2431"/>
                <p:cNvGrpSpPr>
                  <a:grpSpLocks/>
                </p:cNvGrpSpPr>
                <p:nvPr/>
              </p:nvGrpSpPr>
              <p:grpSpPr bwMode="auto">
                <a:xfrm>
                  <a:off x="944" y="3665"/>
                  <a:ext cx="99" cy="74"/>
                  <a:chOff x="944" y="3665"/>
                  <a:chExt cx="99" cy="74"/>
                </a:xfrm>
              </p:grpSpPr>
              <p:grpSp>
                <p:nvGrpSpPr>
                  <p:cNvPr id="415095" name="Group 2432"/>
                  <p:cNvGrpSpPr>
                    <a:grpSpLocks/>
                  </p:cNvGrpSpPr>
                  <p:nvPr/>
                </p:nvGrpSpPr>
                <p:grpSpPr bwMode="auto">
                  <a:xfrm>
                    <a:off x="944" y="3665"/>
                    <a:ext cx="49" cy="23"/>
                    <a:chOff x="944" y="3665"/>
                    <a:chExt cx="49" cy="23"/>
                  </a:xfrm>
                </p:grpSpPr>
                <p:sp>
                  <p:nvSpPr>
                    <p:cNvPr id="415112" name="Freeform 2433"/>
                    <p:cNvSpPr>
                      <a:spLocks/>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13" name="Freeform 2434"/>
                    <p:cNvSpPr>
                      <a:spLocks/>
                    </p:cNvSpPr>
                    <p:nvPr/>
                  </p:nvSpPr>
                  <p:spPr bwMode="auto">
                    <a:xfrm>
                      <a:off x="949" y="3666"/>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14" name="Freeform 2435"/>
                    <p:cNvSpPr>
                      <a:spLocks/>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96" name="Group 2436"/>
                  <p:cNvGrpSpPr>
                    <a:grpSpLocks/>
                  </p:cNvGrpSpPr>
                  <p:nvPr/>
                </p:nvGrpSpPr>
                <p:grpSpPr bwMode="auto">
                  <a:xfrm>
                    <a:off x="957" y="3678"/>
                    <a:ext cx="48" cy="23"/>
                    <a:chOff x="957" y="3678"/>
                    <a:chExt cx="48" cy="23"/>
                  </a:xfrm>
                </p:grpSpPr>
                <p:sp>
                  <p:nvSpPr>
                    <p:cNvPr id="415109" name="Freeform 2437"/>
                    <p:cNvSpPr>
                      <a:spLocks/>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10" name="Freeform 2438"/>
                    <p:cNvSpPr>
                      <a:spLocks/>
                    </p:cNvSpPr>
                    <p:nvPr/>
                  </p:nvSpPr>
                  <p:spPr bwMode="auto">
                    <a:xfrm>
                      <a:off x="961" y="3678"/>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11" name="Freeform 2439"/>
                    <p:cNvSpPr>
                      <a:spLocks/>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97" name="Group 2440"/>
                  <p:cNvGrpSpPr>
                    <a:grpSpLocks/>
                  </p:cNvGrpSpPr>
                  <p:nvPr/>
                </p:nvGrpSpPr>
                <p:grpSpPr bwMode="auto">
                  <a:xfrm>
                    <a:off x="969" y="3690"/>
                    <a:ext cx="49" cy="23"/>
                    <a:chOff x="969" y="3690"/>
                    <a:chExt cx="49" cy="23"/>
                  </a:xfrm>
                </p:grpSpPr>
                <p:sp>
                  <p:nvSpPr>
                    <p:cNvPr id="415106" name="Freeform 2441"/>
                    <p:cNvSpPr>
                      <a:spLocks/>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07" name="Freeform 2442"/>
                    <p:cNvSpPr>
                      <a:spLocks/>
                    </p:cNvSpPr>
                    <p:nvPr/>
                  </p:nvSpPr>
                  <p:spPr bwMode="auto">
                    <a:xfrm>
                      <a:off x="974" y="3691"/>
                      <a:ext cx="37" cy="10"/>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08" name="Freeform 2443"/>
                    <p:cNvSpPr>
                      <a:spLocks/>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98" name="Group 2444"/>
                  <p:cNvGrpSpPr>
                    <a:grpSpLocks/>
                  </p:cNvGrpSpPr>
                  <p:nvPr/>
                </p:nvGrpSpPr>
                <p:grpSpPr bwMode="auto">
                  <a:xfrm>
                    <a:off x="982" y="3703"/>
                    <a:ext cx="49" cy="23"/>
                    <a:chOff x="982" y="3703"/>
                    <a:chExt cx="49" cy="23"/>
                  </a:xfrm>
                </p:grpSpPr>
                <p:sp>
                  <p:nvSpPr>
                    <p:cNvPr id="415103" name="Freeform 2445"/>
                    <p:cNvSpPr>
                      <a:spLocks/>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04" name="Freeform 2446"/>
                    <p:cNvSpPr>
                      <a:spLocks/>
                    </p:cNvSpPr>
                    <p:nvPr/>
                  </p:nvSpPr>
                  <p:spPr bwMode="auto">
                    <a:xfrm>
                      <a:off x="987" y="3703"/>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05" name="Freeform 2447"/>
                    <p:cNvSpPr>
                      <a:spLocks/>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99" name="Group 2448"/>
                  <p:cNvGrpSpPr>
                    <a:grpSpLocks/>
                  </p:cNvGrpSpPr>
                  <p:nvPr/>
                </p:nvGrpSpPr>
                <p:grpSpPr bwMode="auto">
                  <a:xfrm>
                    <a:off x="995" y="3716"/>
                    <a:ext cx="48" cy="23"/>
                    <a:chOff x="995" y="3716"/>
                    <a:chExt cx="48" cy="23"/>
                  </a:xfrm>
                </p:grpSpPr>
                <p:sp>
                  <p:nvSpPr>
                    <p:cNvPr id="415100" name="Freeform 2449"/>
                    <p:cNvSpPr>
                      <a:spLocks/>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01" name="Freeform 2450"/>
                    <p:cNvSpPr>
                      <a:spLocks/>
                    </p:cNvSpPr>
                    <p:nvPr/>
                  </p:nvSpPr>
                  <p:spPr bwMode="auto">
                    <a:xfrm>
                      <a:off x="999" y="3717"/>
                      <a:ext cx="38"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102" name="Freeform 2451"/>
                    <p:cNvSpPr>
                      <a:spLocks/>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24" name="Group 2452"/>
                <p:cNvGrpSpPr>
                  <a:grpSpLocks/>
                </p:cNvGrpSpPr>
                <p:nvPr/>
              </p:nvGrpSpPr>
              <p:grpSpPr bwMode="auto">
                <a:xfrm>
                  <a:off x="1005" y="3727"/>
                  <a:ext cx="49" cy="23"/>
                  <a:chOff x="1005" y="3727"/>
                  <a:chExt cx="49" cy="23"/>
                </a:xfrm>
              </p:grpSpPr>
              <p:sp>
                <p:nvSpPr>
                  <p:cNvPr id="415092" name="Freeform 2453"/>
                  <p:cNvSpPr>
                    <a:spLocks/>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93" name="Freeform 2454"/>
                  <p:cNvSpPr>
                    <a:spLocks/>
                  </p:cNvSpPr>
                  <p:nvPr/>
                </p:nvSpPr>
                <p:spPr bwMode="auto">
                  <a:xfrm>
                    <a:off x="1010"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94" name="Freeform 2455"/>
                  <p:cNvSpPr>
                    <a:spLocks/>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25" name="Group 2456"/>
                <p:cNvGrpSpPr>
                  <a:grpSpLocks/>
                </p:cNvGrpSpPr>
                <p:nvPr/>
              </p:nvGrpSpPr>
              <p:grpSpPr bwMode="auto">
                <a:xfrm>
                  <a:off x="1018" y="3740"/>
                  <a:ext cx="49" cy="22"/>
                  <a:chOff x="1018" y="3740"/>
                  <a:chExt cx="49" cy="22"/>
                </a:xfrm>
              </p:grpSpPr>
              <p:sp>
                <p:nvSpPr>
                  <p:cNvPr id="415089" name="Freeform 2457"/>
                  <p:cNvSpPr>
                    <a:spLocks/>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90" name="Freeform 2458"/>
                  <p:cNvSpPr>
                    <a:spLocks/>
                  </p:cNvSpPr>
                  <p:nvPr/>
                </p:nvSpPr>
                <p:spPr bwMode="auto">
                  <a:xfrm>
                    <a:off x="1022" y="3740"/>
                    <a:ext cx="38"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91" name="Freeform 2459"/>
                  <p:cNvSpPr>
                    <a:spLocks/>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26" name="Group 2460"/>
                <p:cNvGrpSpPr>
                  <a:grpSpLocks/>
                </p:cNvGrpSpPr>
                <p:nvPr/>
              </p:nvGrpSpPr>
              <p:grpSpPr bwMode="auto">
                <a:xfrm>
                  <a:off x="1030" y="3753"/>
                  <a:ext cx="49" cy="23"/>
                  <a:chOff x="1030" y="3753"/>
                  <a:chExt cx="49" cy="23"/>
                </a:xfrm>
              </p:grpSpPr>
              <p:sp>
                <p:nvSpPr>
                  <p:cNvPr id="415086" name="Freeform 2461"/>
                  <p:cNvSpPr>
                    <a:spLocks/>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87" name="Freeform 2462"/>
                  <p:cNvSpPr>
                    <a:spLocks/>
                  </p:cNvSpPr>
                  <p:nvPr/>
                </p:nvSpPr>
                <p:spPr bwMode="auto">
                  <a:xfrm>
                    <a:off x="1035" y="3753"/>
                    <a:ext cx="37" cy="11"/>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88" name="Freeform 2463"/>
                  <p:cNvSpPr>
                    <a:spLocks/>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2 w 82"/>
                      <a:gd name="T9" fmla="*/ 0 h 35"/>
                      <a:gd name="T10" fmla="*/ 2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4827" name="Freeform 2464"/>
                <p:cNvSpPr>
                  <a:spLocks/>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28" name="Freeform 2465"/>
                <p:cNvSpPr>
                  <a:spLocks/>
                </p:cNvSpPr>
                <p:nvPr/>
              </p:nvSpPr>
              <p:spPr bwMode="auto">
                <a:xfrm>
                  <a:off x="783" y="3535"/>
                  <a:ext cx="36" cy="11"/>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29" name="Freeform 2466"/>
                <p:cNvSpPr>
                  <a:spLocks/>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4830" name="Group 2467"/>
                <p:cNvGrpSpPr>
                  <a:grpSpLocks/>
                </p:cNvGrpSpPr>
                <p:nvPr/>
              </p:nvGrpSpPr>
              <p:grpSpPr bwMode="auto">
                <a:xfrm>
                  <a:off x="790" y="3547"/>
                  <a:ext cx="49" cy="23"/>
                  <a:chOff x="790" y="3547"/>
                  <a:chExt cx="49" cy="23"/>
                </a:xfrm>
              </p:grpSpPr>
              <p:sp>
                <p:nvSpPr>
                  <p:cNvPr id="415083" name="Freeform 2468"/>
                  <p:cNvSpPr>
                    <a:spLocks/>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84" name="Freeform 2469"/>
                  <p:cNvSpPr>
                    <a:spLocks/>
                  </p:cNvSpPr>
                  <p:nvPr/>
                </p:nvSpPr>
                <p:spPr bwMode="auto">
                  <a:xfrm>
                    <a:off x="795" y="3548"/>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85" name="Freeform 2470"/>
                  <p:cNvSpPr>
                    <a:spLocks/>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31" name="Group 2471"/>
                <p:cNvGrpSpPr>
                  <a:grpSpLocks/>
                </p:cNvGrpSpPr>
                <p:nvPr/>
              </p:nvGrpSpPr>
              <p:grpSpPr bwMode="auto">
                <a:xfrm>
                  <a:off x="803" y="3560"/>
                  <a:ext cx="49" cy="22"/>
                  <a:chOff x="803" y="3560"/>
                  <a:chExt cx="49" cy="22"/>
                </a:xfrm>
              </p:grpSpPr>
              <p:sp>
                <p:nvSpPr>
                  <p:cNvPr id="415080" name="Freeform 2472"/>
                  <p:cNvSpPr>
                    <a:spLocks/>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81" name="Freeform 2473"/>
                  <p:cNvSpPr>
                    <a:spLocks/>
                  </p:cNvSpPr>
                  <p:nvPr/>
                </p:nvSpPr>
                <p:spPr bwMode="auto">
                  <a:xfrm>
                    <a:off x="808" y="356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82" name="Freeform 2474"/>
                  <p:cNvSpPr>
                    <a:spLocks/>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32" name="Group 2475"/>
                <p:cNvGrpSpPr>
                  <a:grpSpLocks/>
                </p:cNvGrpSpPr>
                <p:nvPr/>
              </p:nvGrpSpPr>
              <p:grpSpPr bwMode="auto">
                <a:xfrm>
                  <a:off x="815" y="3572"/>
                  <a:ext cx="50" cy="23"/>
                  <a:chOff x="815" y="3572"/>
                  <a:chExt cx="50" cy="23"/>
                </a:xfrm>
              </p:grpSpPr>
              <p:sp>
                <p:nvSpPr>
                  <p:cNvPr id="415077" name="Freeform 2476"/>
                  <p:cNvSpPr>
                    <a:spLocks/>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78" name="Freeform 2477"/>
                  <p:cNvSpPr>
                    <a:spLocks/>
                  </p:cNvSpPr>
                  <p:nvPr/>
                </p:nvSpPr>
                <p:spPr bwMode="auto">
                  <a:xfrm>
                    <a:off x="820" y="3573"/>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79" name="Freeform 2478"/>
                  <p:cNvSpPr>
                    <a:spLocks/>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33" name="Group 2479"/>
                <p:cNvGrpSpPr>
                  <a:grpSpLocks/>
                </p:cNvGrpSpPr>
                <p:nvPr/>
              </p:nvGrpSpPr>
              <p:grpSpPr bwMode="auto">
                <a:xfrm>
                  <a:off x="828" y="3585"/>
                  <a:ext cx="49" cy="23"/>
                  <a:chOff x="828" y="3585"/>
                  <a:chExt cx="49" cy="23"/>
                </a:xfrm>
              </p:grpSpPr>
              <p:sp>
                <p:nvSpPr>
                  <p:cNvPr id="415074" name="Freeform 2480"/>
                  <p:cNvSpPr>
                    <a:spLocks/>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75" name="Freeform 2481"/>
                  <p:cNvSpPr>
                    <a:spLocks/>
                  </p:cNvSpPr>
                  <p:nvPr/>
                </p:nvSpPr>
                <p:spPr bwMode="auto">
                  <a:xfrm>
                    <a:off x="833" y="3586"/>
                    <a:ext cx="37" cy="10"/>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76" name="Freeform 2482"/>
                  <p:cNvSpPr>
                    <a:spLocks/>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3 w 80"/>
                      <a:gd name="T9" fmla="*/ 0 h 36"/>
                      <a:gd name="T10" fmla="*/ 3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34" name="Group 2483"/>
                <p:cNvGrpSpPr>
                  <a:grpSpLocks/>
                </p:cNvGrpSpPr>
                <p:nvPr/>
              </p:nvGrpSpPr>
              <p:grpSpPr bwMode="auto">
                <a:xfrm>
                  <a:off x="840" y="3600"/>
                  <a:ext cx="100" cy="73"/>
                  <a:chOff x="840" y="3600"/>
                  <a:chExt cx="100" cy="73"/>
                </a:xfrm>
              </p:grpSpPr>
              <p:grpSp>
                <p:nvGrpSpPr>
                  <p:cNvPr id="415054" name="Group 2484"/>
                  <p:cNvGrpSpPr>
                    <a:grpSpLocks/>
                  </p:cNvGrpSpPr>
                  <p:nvPr/>
                </p:nvGrpSpPr>
                <p:grpSpPr bwMode="auto">
                  <a:xfrm>
                    <a:off x="840" y="3600"/>
                    <a:ext cx="49" cy="23"/>
                    <a:chOff x="840" y="3600"/>
                    <a:chExt cx="49" cy="23"/>
                  </a:xfrm>
                </p:grpSpPr>
                <p:sp>
                  <p:nvSpPr>
                    <p:cNvPr id="415071" name="Freeform 2485"/>
                    <p:cNvSpPr>
                      <a:spLocks/>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72" name="Freeform 2486"/>
                    <p:cNvSpPr>
                      <a:spLocks/>
                    </p:cNvSpPr>
                    <p:nvPr/>
                  </p:nvSpPr>
                  <p:spPr bwMode="auto">
                    <a:xfrm>
                      <a:off x="845" y="3600"/>
                      <a:ext cx="37" cy="11"/>
                    </a:xfrm>
                    <a:custGeom>
                      <a:avLst/>
                      <a:gdLst>
                        <a:gd name="T0" fmla="*/ 0 w 75"/>
                        <a:gd name="T1" fmla="*/ 0 h 31"/>
                        <a:gd name="T2" fmla="*/ 1 w 75"/>
                        <a:gd name="T3" fmla="*/ 0 h 31"/>
                        <a:gd name="T4" fmla="*/ 1 w 75"/>
                        <a:gd name="T5" fmla="*/ 0 h 31"/>
                        <a:gd name="T6" fmla="*/ 1 w 75"/>
                        <a:gd name="T7" fmla="*/ 0 h 31"/>
                        <a:gd name="T8" fmla="*/ 2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73" name="Freeform 2487"/>
                    <p:cNvSpPr>
                      <a:spLocks/>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55" name="Group 2488"/>
                  <p:cNvGrpSpPr>
                    <a:grpSpLocks/>
                  </p:cNvGrpSpPr>
                  <p:nvPr/>
                </p:nvGrpSpPr>
                <p:grpSpPr bwMode="auto">
                  <a:xfrm>
                    <a:off x="853" y="3612"/>
                    <a:ext cx="48" cy="23"/>
                    <a:chOff x="853" y="3612"/>
                    <a:chExt cx="48" cy="23"/>
                  </a:xfrm>
                </p:grpSpPr>
                <p:sp>
                  <p:nvSpPr>
                    <p:cNvPr id="415068" name="Freeform 2489"/>
                    <p:cNvSpPr>
                      <a:spLocks/>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69" name="Freeform 2490"/>
                    <p:cNvSpPr>
                      <a:spLocks/>
                    </p:cNvSpPr>
                    <p:nvPr/>
                  </p:nvSpPr>
                  <p:spPr bwMode="auto">
                    <a:xfrm>
                      <a:off x="857" y="3613"/>
                      <a:ext cx="37" cy="10"/>
                    </a:xfrm>
                    <a:custGeom>
                      <a:avLst/>
                      <a:gdLst>
                        <a:gd name="T0" fmla="*/ 1 w 73"/>
                        <a:gd name="T1" fmla="*/ 0 h 32"/>
                        <a:gd name="T2" fmla="*/ 2 w 73"/>
                        <a:gd name="T3" fmla="*/ 0 h 32"/>
                        <a:gd name="T4" fmla="*/ 2 w 73"/>
                        <a:gd name="T5" fmla="*/ 0 h 32"/>
                        <a:gd name="T6" fmla="*/ 2 w 73"/>
                        <a:gd name="T7" fmla="*/ 0 h 32"/>
                        <a:gd name="T8" fmla="*/ 3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70" name="Freeform 2491"/>
                    <p:cNvSpPr>
                      <a:spLocks/>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56" name="Group 2492"/>
                  <p:cNvGrpSpPr>
                    <a:grpSpLocks/>
                  </p:cNvGrpSpPr>
                  <p:nvPr/>
                </p:nvGrpSpPr>
                <p:grpSpPr bwMode="auto">
                  <a:xfrm>
                    <a:off x="865" y="3625"/>
                    <a:ext cx="49" cy="23"/>
                    <a:chOff x="865" y="3625"/>
                    <a:chExt cx="49" cy="23"/>
                  </a:xfrm>
                </p:grpSpPr>
                <p:sp>
                  <p:nvSpPr>
                    <p:cNvPr id="415065" name="Freeform 2493"/>
                    <p:cNvSpPr>
                      <a:spLocks/>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66" name="Freeform 2494"/>
                    <p:cNvSpPr>
                      <a:spLocks/>
                    </p:cNvSpPr>
                    <p:nvPr/>
                  </p:nvSpPr>
                  <p:spPr bwMode="auto">
                    <a:xfrm>
                      <a:off x="870"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67" name="Freeform 2495"/>
                    <p:cNvSpPr>
                      <a:spLocks/>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57" name="Group 2496"/>
                  <p:cNvGrpSpPr>
                    <a:grpSpLocks/>
                  </p:cNvGrpSpPr>
                  <p:nvPr/>
                </p:nvGrpSpPr>
                <p:grpSpPr bwMode="auto">
                  <a:xfrm>
                    <a:off x="878" y="3638"/>
                    <a:ext cx="49" cy="22"/>
                    <a:chOff x="878" y="3638"/>
                    <a:chExt cx="49" cy="22"/>
                  </a:xfrm>
                </p:grpSpPr>
                <p:sp>
                  <p:nvSpPr>
                    <p:cNvPr id="415062" name="Freeform 2497"/>
                    <p:cNvSpPr>
                      <a:spLocks/>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63" name="Freeform 2498"/>
                    <p:cNvSpPr>
                      <a:spLocks/>
                    </p:cNvSpPr>
                    <p:nvPr/>
                  </p:nvSpPr>
                  <p:spPr bwMode="auto">
                    <a:xfrm>
                      <a:off x="883"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64" name="Freeform 2499"/>
                    <p:cNvSpPr>
                      <a:spLocks/>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58" name="Group 2500"/>
                  <p:cNvGrpSpPr>
                    <a:grpSpLocks/>
                  </p:cNvGrpSpPr>
                  <p:nvPr/>
                </p:nvGrpSpPr>
                <p:grpSpPr bwMode="auto">
                  <a:xfrm>
                    <a:off x="890" y="3651"/>
                    <a:ext cx="50" cy="22"/>
                    <a:chOff x="890" y="3651"/>
                    <a:chExt cx="50" cy="22"/>
                  </a:xfrm>
                </p:grpSpPr>
                <p:sp>
                  <p:nvSpPr>
                    <p:cNvPr id="415059" name="Freeform 2501"/>
                    <p:cNvSpPr>
                      <a:spLocks/>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60" name="Freeform 2502"/>
                    <p:cNvSpPr>
                      <a:spLocks/>
                    </p:cNvSpPr>
                    <p:nvPr/>
                  </p:nvSpPr>
                  <p:spPr bwMode="auto">
                    <a:xfrm>
                      <a:off x="895" y="3651"/>
                      <a:ext cx="37" cy="10"/>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61" name="Freeform 2503"/>
                    <p:cNvSpPr>
                      <a:spLocks/>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2 w 83"/>
                        <a:gd name="T9" fmla="*/ 0 h 35"/>
                        <a:gd name="T10" fmla="*/ 2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35" name="Group 2504"/>
                <p:cNvGrpSpPr>
                  <a:grpSpLocks/>
                </p:cNvGrpSpPr>
                <p:nvPr/>
              </p:nvGrpSpPr>
              <p:grpSpPr bwMode="auto">
                <a:xfrm>
                  <a:off x="903" y="3665"/>
                  <a:ext cx="99" cy="74"/>
                  <a:chOff x="903" y="3665"/>
                  <a:chExt cx="99" cy="74"/>
                </a:xfrm>
              </p:grpSpPr>
              <p:grpSp>
                <p:nvGrpSpPr>
                  <p:cNvPr id="415034" name="Group 2505"/>
                  <p:cNvGrpSpPr>
                    <a:grpSpLocks/>
                  </p:cNvGrpSpPr>
                  <p:nvPr/>
                </p:nvGrpSpPr>
                <p:grpSpPr bwMode="auto">
                  <a:xfrm>
                    <a:off x="903" y="3665"/>
                    <a:ext cx="49" cy="23"/>
                    <a:chOff x="903" y="3665"/>
                    <a:chExt cx="49" cy="23"/>
                  </a:xfrm>
                </p:grpSpPr>
                <p:sp>
                  <p:nvSpPr>
                    <p:cNvPr id="415051" name="Freeform 2506"/>
                    <p:cNvSpPr>
                      <a:spLocks/>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52" name="Freeform 2507"/>
                    <p:cNvSpPr>
                      <a:spLocks/>
                    </p:cNvSpPr>
                    <p:nvPr/>
                  </p:nvSpPr>
                  <p:spPr bwMode="auto">
                    <a:xfrm>
                      <a:off x="907" y="3666"/>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53" name="Freeform 2508"/>
                    <p:cNvSpPr>
                      <a:spLocks/>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35" name="Group 2509"/>
                  <p:cNvGrpSpPr>
                    <a:grpSpLocks/>
                  </p:cNvGrpSpPr>
                  <p:nvPr/>
                </p:nvGrpSpPr>
                <p:grpSpPr bwMode="auto">
                  <a:xfrm>
                    <a:off x="914" y="3678"/>
                    <a:ext cx="49" cy="23"/>
                    <a:chOff x="914" y="3678"/>
                    <a:chExt cx="49" cy="23"/>
                  </a:xfrm>
                </p:grpSpPr>
                <p:sp>
                  <p:nvSpPr>
                    <p:cNvPr id="415048" name="Freeform 2510"/>
                    <p:cNvSpPr>
                      <a:spLocks/>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49" name="Freeform 2511"/>
                    <p:cNvSpPr>
                      <a:spLocks/>
                    </p:cNvSpPr>
                    <p:nvPr/>
                  </p:nvSpPr>
                  <p:spPr bwMode="auto">
                    <a:xfrm>
                      <a:off x="919" y="3678"/>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50" name="Freeform 2512"/>
                    <p:cNvSpPr>
                      <a:spLocks/>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3 w 81"/>
                        <a:gd name="T9" fmla="*/ 0 h 38"/>
                        <a:gd name="T10" fmla="*/ 3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36" name="Group 2513"/>
                  <p:cNvGrpSpPr>
                    <a:grpSpLocks/>
                  </p:cNvGrpSpPr>
                  <p:nvPr/>
                </p:nvGrpSpPr>
                <p:grpSpPr bwMode="auto">
                  <a:xfrm>
                    <a:off x="928" y="3690"/>
                    <a:ext cx="48" cy="23"/>
                    <a:chOff x="928" y="3690"/>
                    <a:chExt cx="48" cy="23"/>
                  </a:xfrm>
                </p:grpSpPr>
                <p:sp>
                  <p:nvSpPr>
                    <p:cNvPr id="415045" name="Freeform 2514"/>
                    <p:cNvSpPr>
                      <a:spLocks/>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46" name="Freeform 2515"/>
                    <p:cNvSpPr>
                      <a:spLocks/>
                    </p:cNvSpPr>
                    <p:nvPr/>
                  </p:nvSpPr>
                  <p:spPr bwMode="auto">
                    <a:xfrm>
                      <a:off x="932"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47" name="Freeform 2516"/>
                    <p:cNvSpPr>
                      <a:spLocks/>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37" name="Group 2517"/>
                  <p:cNvGrpSpPr>
                    <a:grpSpLocks/>
                  </p:cNvGrpSpPr>
                  <p:nvPr/>
                </p:nvGrpSpPr>
                <p:grpSpPr bwMode="auto">
                  <a:xfrm>
                    <a:off x="940" y="3703"/>
                    <a:ext cx="49" cy="23"/>
                    <a:chOff x="940" y="3703"/>
                    <a:chExt cx="49" cy="23"/>
                  </a:xfrm>
                </p:grpSpPr>
                <p:sp>
                  <p:nvSpPr>
                    <p:cNvPr id="415042" name="Freeform 2518"/>
                    <p:cNvSpPr>
                      <a:spLocks/>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43" name="Freeform 2519"/>
                    <p:cNvSpPr>
                      <a:spLocks/>
                    </p:cNvSpPr>
                    <p:nvPr/>
                  </p:nvSpPr>
                  <p:spPr bwMode="auto">
                    <a:xfrm>
                      <a:off x="945" y="3703"/>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44" name="Freeform 2520"/>
                    <p:cNvSpPr>
                      <a:spLocks/>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38" name="Group 2521"/>
                  <p:cNvGrpSpPr>
                    <a:grpSpLocks/>
                  </p:cNvGrpSpPr>
                  <p:nvPr/>
                </p:nvGrpSpPr>
                <p:grpSpPr bwMode="auto">
                  <a:xfrm>
                    <a:off x="953" y="3716"/>
                    <a:ext cx="49" cy="23"/>
                    <a:chOff x="953" y="3716"/>
                    <a:chExt cx="49" cy="23"/>
                  </a:xfrm>
                </p:grpSpPr>
                <p:sp>
                  <p:nvSpPr>
                    <p:cNvPr id="415039" name="Freeform 2522"/>
                    <p:cNvSpPr>
                      <a:spLocks/>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40" name="Freeform 2523"/>
                    <p:cNvSpPr>
                      <a:spLocks/>
                    </p:cNvSpPr>
                    <p:nvPr/>
                  </p:nvSpPr>
                  <p:spPr bwMode="auto">
                    <a:xfrm>
                      <a:off x="958" y="3717"/>
                      <a:ext cx="37" cy="9"/>
                    </a:xfrm>
                    <a:custGeom>
                      <a:avLst/>
                      <a:gdLst>
                        <a:gd name="T0" fmla="*/ 0 w 75"/>
                        <a:gd name="T1" fmla="*/ 0 h 29"/>
                        <a:gd name="T2" fmla="*/ 1 w 75"/>
                        <a:gd name="T3" fmla="*/ 0 h 29"/>
                        <a:gd name="T4" fmla="*/ 1 w 75"/>
                        <a:gd name="T5" fmla="*/ 0 h 29"/>
                        <a:gd name="T6" fmla="*/ 1 w 75"/>
                        <a:gd name="T7" fmla="*/ 0 h 29"/>
                        <a:gd name="T8" fmla="*/ 2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41" name="Freeform 2524"/>
                    <p:cNvSpPr>
                      <a:spLocks/>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36" name="Group 2525"/>
                <p:cNvGrpSpPr>
                  <a:grpSpLocks/>
                </p:cNvGrpSpPr>
                <p:nvPr/>
              </p:nvGrpSpPr>
              <p:grpSpPr bwMode="auto">
                <a:xfrm>
                  <a:off x="963" y="3727"/>
                  <a:ext cx="49" cy="23"/>
                  <a:chOff x="963" y="3727"/>
                  <a:chExt cx="49" cy="23"/>
                </a:xfrm>
              </p:grpSpPr>
              <p:sp>
                <p:nvSpPr>
                  <p:cNvPr id="415031" name="Freeform 2526"/>
                  <p:cNvSpPr>
                    <a:spLocks/>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32" name="Freeform 2527"/>
                  <p:cNvSpPr>
                    <a:spLocks/>
                  </p:cNvSpPr>
                  <p:nvPr/>
                </p:nvSpPr>
                <p:spPr bwMode="auto">
                  <a:xfrm>
                    <a:off x="968" y="3728"/>
                    <a:ext cx="37" cy="10"/>
                  </a:xfrm>
                  <a:custGeom>
                    <a:avLst/>
                    <a:gdLst>
                      <a:gd name="T0" fmla="*/ 1 w 73"/>
                      <a:gd name="T1" fmla="*/ 0 h 31"/>
                      <a:gd name="T2" fmla="*/ 2 w 73"/>
                      <a:gd name="T3" fmla="*/ 0 h 31"/>
                      <a:gd name="T4" fmla="*/ 2 w 73"/>
                      <a:gd name="T5" fmla="*/ 0 h 31"/>
                      <a:gd name="T6" fmla="*/ 2 w 73"/>
                      <a:gd name="T7" fmla="*/ 0 h 31"/>
                      <a:gd name="T8" fmla="*/ 3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33" name="Freeform 2528"/>
                  <p:cNvSpPr>
                    <a:spLocks/>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37" name="Group 2529"/>
                <p:cNvGrpSpPr>
                  <a:grpSpLocks/>
                </p:cNvGrpSpPr>
                <p:nvPr/>
              </p:nvGrpSpPr>
              <p:grpSpPr bwMode="auto">
                <a:xfrm>
                  <a:off x="976" y="3740"/>
                  <a:ext cx="50" cy="22"/>
                  <a:chOff x="976" y="3740"/>
                  <a:chExt cx="50" cy="22"/>
                </a:xfrm>
              </p:grpSpPr>
              <p:sp>
                <p:nvSpPr>
                  <p:cNvPr id="415028" name="Freeform 2530"/>
                  <p:cNvSpPr>
                    <a:spLocks/>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29" name="Freeform 2531"/>
                  <p:cNvSpPr>
                    <a:spLocks/>
                  </p:cNvSpPr>
                  <p:nvPr/>
                </p:nvSpPr>
                <p:spPr bwMode="auto">
                  <a:xfrm>
                    <a:off x="980" y="3740"/>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30" name="Freeform 2532"/>
                  <p:cNvSpPr>
                    <a:spLocks/>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38" name="Group 2533"/>
                <p:cNvGrpSpPr>
                  <a:grpSpLocks/>
                </p:cNvGrpSpPr>
                <p:nvPr/>
              </p:nvGrpSpPr>
              <p:grpSpPr bwMode="auto">
                <a:xfrm>
                  <a:off x="761" y="3560"/>
                  <a:ext cx="50" cy="22"/>
                  <a:chOff x="761" y="3560"/>
                  <a:chExt cx="50" cy="22"/>
                </a:xfrm>
              </p:grpSpPr>
              <p:sp>
                <p:nvSpPr>
                  <p:cNvPr id="415025" name="Freeform 2534"/>
                  <p:cNvSpPr>
                    <a:spLocks/>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26" name="Freeform 2535"/>
                  <p:cNvSpPr>
                    <a:spLocks/>
                  </p:cNvSpPr>
                  <p:nvPr/>
                </p:nvSpPr>
                <p:spPr bwMode="auto">
                  <a:xfrm>
                    <a:off x="767" y="3560"/>
                    <a:ext cx="36" cy="10"/>
                  </a:xfrm>
                  <a:custGeom>
                    <a:avLst/>
                    <a:gdLst>
                      <a:gd name="T0" fmla="*/ 0 w 73"/>
                      <a:gd name="T1" fmla="*/ 0 h 29"/>
                      <a:gd name="T2" fmla="*/ 1 w 73"/>
                      <a:gd name="T3" fmla="*/ 0 h 29"/>
                      <a:gd name="T4" fmla="*/ 1 w 73"/>
                      <a:gd name="T5" fmla="*/ 0 h 29"/>
                      <a:gd name="T6" fmla="*/ 1 w 73"/>
                      <a:gd name="T7" fmla="*/ 0 h 29"/>
                      <a:gd name="T8" fmla="*/ 2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27" name="Freeform 2536"/>
                  <p:cNvSpPr>
                    <a:spLocks/>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3 w 83"/>
                      <a:gd name="T9" fmla="*/ 0 h 35"/>
                      <a:gd name="T10" fmla="*/ 3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39" name="Group 2537"/>
                <p:cNvGrpSpPr>
                  <a:grpSpLocks/>
                </p:cNvGrpSpPr>
                <p:nvPr/>
              </p:nvGrpSpPr>
              <p:grpSpPr bwMode="auto">
                <a:xfrm>
                  <a:off x="774" y="3572"/>
                  <a:ext cx="49" cy="23"/>
                  <a:chOff x="774" y="3572"/>
                  <a:chExt cx="49" cy="23"/>
                </a:xfrm>
              </p:grpSpPr>
              <p:sp>
                <p:nvSpPr>
                  <p:cNvPr id="415022" name="Freeform 2538"/>
                  <p:cNvSpPr>
                    <a:spLocks/>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23" name="Freeform 2539"/>
                  <p:cNvSpPr>
                    <a:spLocks/>
                  </p:cNvSpPr>
                  <p:nvPr/>
                </p:nvSpPr>
                <p:spPr bwMode="auto">
                  <a:xfrm>
                    <a:off x="778" y="3573"/>
                    <a:ext cx="38" cy="9"/>
                  </a:xfrm>
                  <a:custGeom>
                    <a:avLst/>
                    <a:gdLst>
                      <a:gd name="T0" fmla="*/ 1 w 75"/>
                      <a:gd name="T1" fmla="*/ 0 h 29"/>
                      <a:gd name="T2" fmla="*/ 2 w 75"/>
                      <a:gd name="T3" fmla="*/ 0 h 29"/>
                      <a:gd name="T4" fmla="*/ 2 w 75"/>
                      <a:gd name="T5" fmla="*/ 0 h 29"/>
                      <a:gd name="T6" fmla="*/ 2 w 75"/>
                      <a:gd name="T7" fmla="*/ 0 h 29"/>
                      <a:gd name="T8" fmla="*/ 3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24" name="Freeform 2540"/>
                  <p:cNvSpPr>
                    <a:spLocks/>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40" name="Group 2541"/>
                <p:cNvGrpSpPr>
                  <a:grpSpLocks/>
                </p:cNvGrpSpPr>
                <p:nvPr/>
              </p:nvGrpSpPr>
              <p:grpSpPr bwMode="auto">
                <a:xfrm>
                  <a:off x="787" y="3585"/>
                  <a:ext cx="49" cy="23"/>
                  <a:chOff x="787" y="3585"/>
                  <a:chExt cx="49" cy="23"/>
                </a:xfrm>
              </p:grpSpPr>
              <p:sp>
                <p:nvSpPr>
                  <p:cNvPr id="415019" name="Freeform 2542"/>
                  <p:cNvSpPr>
                    <a:spLocks/>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20" name="Freeform 2543"/>
                  <p:cNvSpPr>
                    <a:spLocks/>
                  </p:cNvSpPr>
                  <p:nvPr/>
                </p:nvSpPr>
                <p:spPr bwMode="auto">
                  <a:xfrm>
                    <a:off x="792" y="3586"/>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21" name="Freeform 2544"/>
                  <p:cNvSpPr>
                    <a:spLocks/>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41" name="Group 2545"/>
                <p:cNvGrpSpPr>
                  <a:grpSpLocks/>
                </p:cNvGrpSpPr>
                <p:nvPr/>
              </p:nvGrpSpPr>
              <p:grpSpPr bwMode="auto">
                <a:xfrm>
                  <a:off x="799" y="3600"/>
                  <a:ext cx="99" cy="73"/>
                  <a:chOff x="799" y="3600"/>
                  <a:chExt cx="99" cy="73"/>
                </a:xfrm>
              </p:grpSpPr>
              <p:grpSp>
                <p:nvGrpSpPr>
                  <p:cNvPr id="414999" name="Group 2546"/>
                  <p:cNvGrpSpPr>
                    <a:grpSpLocks/>
                  </p:cNvGrpSpPr>
                  <p:nvPr/>
                </p:nvGrpSpPr>
                <p:grpSpPr bwMode="auto">
                  <a:xfrm>
                    <a:off x="799" y="3600"/>
                    <a:ext cx="48" cy="23"/>
                    <a:chOff x="799" y="3600"/>
                    <a:chExt cx="48" cy="23"/>
                  </a:xfrm>
                </p:grpSpPr>
                <p:sp>
                  <p:nvSpPr>
                    <p:cNvPr id="415016" name="Freeform 2547"/>
                    <p:cNvSpPr>
                      <a:spLocks/>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17" name="Freeform 2548"/>
                    <p:cNvSpPr>
                      <a:spLocks/>
                    </p:cNvSpPr>
                    <p:nvPr/>
                  </p:nvSpPr>
                  <p:spPr bwMode="auto">
                    <a:xfrm>
                      <a:off x="803" y="3600"/>
                      <a:ext cx="38" cy="11"/>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18" name="Freeform 2549"/>
                    <p:cNvSpPr>
                      <a:spLocks/>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2 w 82"/>
                        <a:gd name="T9" fmla="*/ 0 h 38"/>
                        <a:gd name="T10" fmla="*/ 2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00" name="Group 2550"/>
                  <p:cNvGrpSpPr>
                    <a:grpSpLocks/>
                  </p:cNvGrpSpPr>
                  <p:nvPr/>
                </p:nvGrpSpPr>
                <p:grpSpPr bwMode="auto">
                  <a:xfrm>
                    <a:off x="811" y="3612"/>
                    <a:ext cx="48" cy="23"/>
                    <a:chOff x="811" y="3612"/>
                    <a:chExt cx="48" cy="23"/>
                  </a:xfrm>
                </p:grpSpPr>
                <p:sp>
                  <p:nvSpPr>
                    <p:cNvPr id="415013" name="Freeform 2551"/>
                    <p:cNvSpPr>
                      <a:spLocks/>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14" name="Freeform 2552"/>
                    <p:cNvSpPr>
                      <a:spLocks/>
                    </p:cNvSpPr>
                    <p:nvPr/>
                  </p:nvSpPr>
                  <p:spPr bwMode="auto">
                    <a:xfrm>
                      <a:off x="815" y="3613"/>
                      <a:ext cx="38" cy="10"/>
                    </a:xfrm>
                    <a:custGeom>
                      <a:avLst/>
                      <a:gdLst>
                        <a:gd name="T0" fmla="*/ 1 w 75"/>
                        <a:gd name="T1" fmla="*/ 0 h 32"/>
                        <a:gd name="T2" fmla="*/ 2 w 75"/>
                        <a:gd name="T3" fmla="*/ 0 h 32"/>
                        <a:gd name="T4" fmla="*/ 2 w 75"/>
                        <a:gd name="T5" fmla="*/ 0 h 32"/>
                        <a:gd name="T6" fmla="*/ 2 w 75"/>
                        <a:gd name="T7" fmla="*/ 0 h 32"/>
                        <a:gd name="T8" fmla="*/ 3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15" name="Freeform 2553"/>
                    <p:cNvSpPr>
                      <a:spLocks/>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01" name="Group 2554"/>
                  <p:cNvGrpSpPr>
                    <a:grpSpLocks/>
                  </p:cNvGrpSpPr>
                  <p:nvPr/>
                </p:nvGrpSpPr>
                <p:grpSpPr bwMode="auto">
                  <a:xfrm>
                    <a:off x="823" y="3625"/>
                    <a:ext cx="49" cy="23"/>
                    <a:chOff x="823" y="3625"/>
                    <a:chExt cx="49" cy="23"/>
                  </a:xfrm>
                </p:grpSpPr>
                <p:sp>
                  <p:nvSpPr>
                    <p:cNvPr id="415010" name="Freeform 2555"/>
                    <p:cNvSpPr>
                      <a:spLocks/>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11" name="Freeform 2556"/>
                    <p:cNvSpPr>
                      <a:spLocks/>
                    </p:cNvSpPr>
                    <p:nvPr/>
                  </p:nvSpPr>
                  <p:spPr bwMode="auto">
                    <a:xfrm>
                      <a:off x="828" y="3626"/>
                      <a:ext cx="37" cy="9"/>
                    </a:xfrm>
                    <a:custGeom>
                      <a:avLst/>
                      <a:gdLst>
                        <a:gd name="T0" fmla="*/ 1 w 73"/>
                        <a:gd name="T1" fmla="*/ 0 h 29"/>
                        <a:gd name="T2" fmla="*/ 2 w 73"/>
                        <a:gd name="T3" fmla="*/ 0 h 29"/>
                        <a:gd name="T4" fmla="*/ 2 w 73"/>
                        <a:gd name="T5" fmla="*/ 0 h 29"/>
                        <a:gd name="T6" fmla="*/ 2 w 73"/>
                        <a:gd name="T7" fmla="*/ 0 h 29"/>
                        <a:gd name="T8" fmla="*/ 3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12" name="Freeform 2557"/>
                    <p:cNvSpPr>
                      <a:spLocks/>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02" name="Group 2558"/>
                  <p:cNvGrpSpPr>
                    <a:grpSpLocks/>
                  </p:cNvGrpSpPr>
                  <p:nvPr/>
                </p:nvGrpSpPr>
                <p:grpSpPr bwMode="auto">
                  <a:xfrm>
                    <a:off x="836" y="3638"/>
                    <a:ext cx="50" cy="22"/>
                    <a:chOff x="836" y="3638"/>
                    <a:chExt cx="50" cy="22"/>
                  </a:xfrm>
                </p:grpSpPr>
                <p:sp>
                  <p:nvSpPr>
                    <p:cNvPr id="415007" name="Freeform 2559"/>
                    <p:cNvSpPr>
                      <a:spLocks/>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08" name="Freeform 2560"/>
                    <p:cNvSpPr>
                      <a:spLocks/>
                    </p:cNvSpPr>
                    <p:nvPr/>
                  </p:nvSpPr>
                  <p:spPr bwMode="auto">
                    <a:xfrm>
                      <a:off x="842" y="3638"/>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09" name="Freeform 2561"/>
                    <p:cNvSpPr>
                      <a:spLocks/>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5003" name="Group 2562"/>
                  <p:cNvGrpSpPr>
                    <a:grpSpLocks/>
                  </p:cNvGrpSpPr>
                  <p:nvPr/>
                </p:nvGrpSpPr>
                <p:grpSpPr bwMode="auto">
                  <a:xfrm>
                    <a:off x="849" y="3651"/>
                    <a:ext cx="49" cy="22"/>
                    <a:chOff x="849" y="3651"/>
                    <a:chExt cx="49" cy="22"/>
                  </a:xfrm>
                </p:grpSpPr>
                <p:sp>
                  <p:nvSpPr>
                    <p:cNvPr id="415004" name="Freeform 2563"/>
                    <p:cNvSpPr>
                      <a:spLocks/>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05" name="Freeform 2564"/>
                    <p:cNvSpPr>
                      <a:spLocks/>
                    </p:cNvSpPr>
                    <p:nvPr/>
                  </p:nvSpPr>
                  <p:spPr bwMode="auto">
                    <a:xfrm>
                      <a:off x="854" y="3651"/>
                      <a:ext cx="37" cy="10"/>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5006" name="Freeform 2565"/>
                    <p:cNvSpPr>
                      <a:spLocks/>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42" name="Group 2566"/>
                <p:cNvGrpSpPr>
                  <a:grpSpLocks/>
                </p:cNvGrpSpPr>
                <p:nvPr/>
              </p:nvGrpSpPr>
              <p:grpSpPr bwMode="auto">
                <a:xfrm>
                  <a:off x="861" y="3665"/>
                  <a:ext cx="99" cy="74"/>
                  <a:chOff x="861" y="3665"/>
                  <a:chExt cx="99" cy="74"/>
                </a:xfrm>
              </p:grpSpPr>
              <p:grpSp>
                <p:nvGrpSpPr>
                  <p:cNvPr id="414979" name="Group 2567"/>
                  <p:cNvGrpSpPr>
                    <a:grpSpLocks/>
                  </p:cNvGrpSpPr>
                  <p:nvPr/>
                </p:nvGrpSpPr>
                <p:grpSpPr bwMode="auto">
                  <a:xfrm>
                    <a:off x="861" y="3665"/>
                    <a:ext cx="50" cy="23"/>
                    <a:chOff x="861" y="3665"/>
                    <a:chExt cx="50" cy="23"/>
                  </a:xfrm>
                </p:grpSpPr>
                <p:sp>
                  <p:nvSpPr>
                    <p:cNvPr id="414996" name="Freeform 2568"/>
                    <p:cNvSpPr>
                      <a:spLocks/>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97" name="Freeform 2569"/>
                    <p:cNvSpPr>
                      <a:spLocks/>
                    </p:cNvSpPr>
                    <p:nvPr/>
                  </p:nvSpPr>
                  <p:spPr bwMode="auto">
                    <a:xfrm>
                      <a:off x="865" y="3666"/>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98" name="Freeform 2570"/>
                    <p:cNvSpPr>
                      <a:spLocks/>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80" name="Group 2571"/>
                  <p:cNvGrpSpPr>
                    <a:grpSpLocks/>
                  </p:cNvGrpSpPr>
                  <p:nvPr/>
                </p:nvGrpSpPr>
                <p:grpSpPr bwMode="auto">
                  <a:xfrm>
                    <a:off x="873" y="3678"/>
                    <a:ext cx="49" cy="23"/>
                    <a:chOff x="873" y="3678"/>
                    <a:chExt cx="49" cy="23"/>
                  </a:xfrm>
                </p:grpSpPr>
                <p:sp>
                  <p:nvSpPr>
                    <p:cNvPr id="414993" name="Freeform 2572"/>
                    <p:cNvSpPr>
                      <a:spLocks/>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94" name="Freeform 2573"/>
                    <p:cNvSpPr>
                      <a:spLocks/>
                    </p:cNvSpPr>
                    <p:nvPr/>
                  </p:nvSpPr>
                  <p:spPr bwMode="auto">
                    <a:xfrm>
                      <a:off x="878" y="3678"/>
                      <a:ext cx="37" cy="10"/>
                    </a:xfrm>
                    <a:custGeom>
                      <a:avLst/>
                      <a:gdLst>
                        <a:gd name="T0" fmla="*/ 0 w 75"/>
                        <a:gd name="T1" fmla="*/ 0 h 30"/>
                        <a:gd name="T2" fmla="*/ 1 w 75"/>
                        <a:gd name="T3" fmla="*/ 0 h 30"/>
                        <a:gd name="T4" fmla="*/ 1 w 75"/>
                        <a:gd name="T5" fmla="*/ 0 h 30"/>
                        <a:gd name="T6" fmla="*/ 1 w 75"/>
                        <a:gd name="T7" fmla="*/ 0 h 30"/>
                        <a:gd name="T8" fmla="*/ 2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95" name="Freeform 2574"/>
                    <p:cNvSpPr>
                      <a:spLocks/>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3 w 82"/>
                        <a:gd name="T9" fmla="*/ 0 h 38"/>
                        <a:gd name="T10" fmla="*/ 3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81" name="Group 2575"/>
                  <p:cNvGrpSpPr>
                    <a:grpSpLocks/>
                  </p:cNvGrpSpPr>
                  <p:nvPr/>
                </p:nvGrpSpPr>
                <p:grpSpPr bwMode="auto">
                  <a:xfrm>
                    <a:off x="886" y="3690"/>
                    <a:ext cx="49" cy="23"/>
                    <a:chOff x="886" y="3690"/>
                    <a:chExt cx="49" cy="23"/>
                  </a:xfrm>
                </p:grpSpPr>
                <p:sp>
                  <p:nvSpPr>
                    <p:cNvPr id="414990" name="Freeform 2576"/>
                    <p:cNvSpPr>
                      <a:spLocks/>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91" name="Freeform 2577"/>
                    <p:cNvSpPr>
                      <a:spLocks/>
                    </p:cNvSpPr>
                    <p:nvPr/>
                  </p:nvSpPr>
                  <p:spPr bwMode="auto">
                    <a:xfrm>
                      <a:off x="890" y="3691"/>
                      <a:ext cx="38" cy="10"/>
                    </a:xfrm>
                    <a:custGeom>
                      <a:avLst/>
                      <a:gdLst>
                        <a:gd name="T0" fmla="*/ 1 w 75"/>
                        <a:gd name="T1" fmla="*/ 0 h 31"/>
                        <a:gd name="T2" fmla="*/ 2 w 75"/>
                        <a:gd name="T3" fmla="*/ 0 h 31"/>
                        <a:gd name="T4" fmla="*/ 2 w 75"/>
                        <a:gd name="T5" fmla="*/ 0 h 31"/>
                        <a:gd name="T6" fmla="*/ 2 w 75"/>
                        <a:gd name="T7" fmla="*/ 0 h 31"/>
                        <a:gd name="T8" fmla="*/ 3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92" name="Freeform 2578"/>
                    <p:cNvSpPr>
                      <a:spLocks/>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82" name="Group 2579"/>
                  <p:cNvGrpSpPr>
                    <a:grpSpLocks/>
                  </p:cNvGrpSpPr>
                  <p:nvPr/>
                </p:nvGrpSpPr>
                <p:grpSpPr bwMode="auto">
                  <a:xfrm>
                    <a:off x="899" y="3703"/>
                    <a:ext cx="48" cy="23"/>
                    <a:chOff x="899" y="3703"/>
                    <a:chExt cx="48" cy="23"/>
                  </a:xfrm>
                </p:grpSpPr>
                <p:sp>
                  <p:nvSpPr>
                    <p:cNvPr id="414987" name="Freeform 2580"/>
                    <p:cNvSpPr>
                      <a:spLocks/>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88" name="Freeform 2581"/>
                    <p:cNvSpPr>
                      <a:spLocks/>
                    </p:cNvSpPr>
                    <p:nvPr/>
                  </p:nvSpPr>
                  <p:spPr bwMode="auto">
                    <a:xfrm>
                      <a:off x="903" y="3703"/>
                      <a:ext cx="38" cy="10"/>
                    </a:xfrm>
                    <a:custGeom>
                      <a:avLst/>
                      <a:gdLst>
                        <a:gd name="T0" fmla="*/ 1 w 75"/>
                        <a:gd name="T1" fmla="*/ 0 h 30"/>
                        <a:gd name="T2" fmla="*/ 2 w 75"/>
                        <a:gd name="T3" fmla="*/ 0 h 30"/>
                        <a:gd name="T4" fmla="*/ 2 w 75"/>
                        <a:gd name="T5" fmla="*/ 0 h 30"/>
                        <a:gd name="T6" fmla="*/ 2 w 75"/>
                        <a:gd name="T7" fmla="*/ 0 h 30"/>
                        <a:gd name="T8" fmla="*/ 3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89" name="Freeform 2582"/>
                    <p:cNvSpPr>
                      <a:spLocks/>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2 w 82"/>
                        <a:gd name="T9" fmla="*/ 0 h 36"/>
                        <a:gd name="T10" fmla="*/ 2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83" name="Group 2583"/>
                  <p:cNvGrpSpPr>
                    <a:grpSpLocks/>
                  </p:cNvGrpSpPr>
                  <p:nvPr/>
                </p:nvGrpSpPr>
                <p:grpSpPr bwMode="auto">
                  <a:xfrm>
                    <a:off x="912" y="3716"/>
                    <a:ext cx="48" cy="23"/>
                    <a:chOff x="912" y="3716"/>
                    <a:chExt cx="48" cy="23"/>
                  </a:xfrm>
                </p:grpSpPr>
                <p:sp>
                  <p:nvSpPr>
                    <p:cNvPr id="414984" name="Freeform 2584"/>
                    <p:cNvSpPr>
                      <a:spLocks/>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85" name="Freeform 2585"/>
                    <p:cNvSpPr>
                      <a:spLocks/>
                    </p:cNvSpPr>
                    <p:nvPr/>
                  </p:nvSpPr>
                  <p:spPr bwMode="auto">
                    <a:xfrm>
                      <a:off x="916" y="3717"/>
                      <a:ext cx="37" cy="9"/>
                    </a:xfrm>
                    <a:custGeom>
                      <a:avLst/>
                      <a:gdLst>
                        <a:gd name="T0" fmla="*/ 1 w 74"/>
                        <a:gd name="T1" fmla="*/ 0 h 29"/>
                        <a:gd name="T2" fmla="*/ 2 w 74"/>
                        <a:gd name="T3" fmla="*/ 0 h 29"/>
                        <a:gd name="T4" fmla="*/ 2 w 74"/>
                        <a:gd name="T5" fmla="*/ 0 h 29"/>
                        <a:gd name="T6" fmla="*/ 2 w 74"/>
                        <a:gd name="T7" fmla="*/ 0 h 29"/>
                        <a:gd name="T8" fmla="*/ 3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86" name="Freeform 2586"/>
                    <p:cNvSpPr>
                      <a:spLocks/>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43" name="Group 2587"/>
                <p:cNvGrpSpPr>
                  <a:grpSpLocks/>
                </p:cNvGrpSpPr>
                <p:nvPr/>
              </p:nvGrpSpPr>
              <p:grpSpPr bwMode="auto">
                <a:xfrm>
                  <a:off x="922" y="3727"/>
                  <a:ext cx="49" cy="23"/>
                  <a:chOff x="922" y="3727"/>
                  <a:chExt cx="49" cy="23"/>
                </a:xfrm>
              </p:grpSpPr>
              <p:sp>
                <p:nvSpPr>
                  <p:cNvPr id="414976" name="Freeform 2588"/>
                  <p:cNvSpPr>
                    <a:spLocks/>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77" name="Freeform 2589"/>
                  <p:cNvSpPr>
                    <a:spLocks/>
                  </p:cNvSpPr>
                  <p:nvPr/>
                </p:nvSpPr>
                <p:spPr bwMode="auto">
                  <a:xfrm>
                    <a:off x="927" y="3728"/>
                    <a:ext cx="36" cy="10"/>
                  </a:xfrm>
                  <a:custGeom>
                    <a:avLst/>
                    <a:gdLst>
                      <a:gd name="T0" fmla="*/ 1 w 72"/>
                      <a:gd name="T1" fmla="*/ 0 h 31"/>
                      <a:gd name="T2" fmla="*/ 2 w 72"/>
                      <a:gd name="T3" fmla="*/ 0 h 31"/>
                      <a:gd name="T4" fmla="*/ 2 w 72"/>
                      <a:gd name="T5" fmla="*/ 0 h 31"/>
                      <a:gd name="T6" fmla="*/ 2 w 72"/>
                      <a:gd name="T7" fmla="*/ 0 h 31"/>
                      <a:gd name="T8" fmla="*/ 3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78" name="Freeform 2590"/>
                  <p:cNvSpPr>
                    <a:spLocks/>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44" name="Group 2591"/>
                <p:cNvGrpSpPr>
                  <a:grpSpLocks/>
                </p:cNvGrpSpPr>
                <p:nvPr/>
              </p:nvGrpSpPr>
              <p:grpSpPr bwMode="auto">
                <a:xfrm>
                  <a:off x="895" y="3526"/>
                  <a:ext cx="44" cy="23"/>
                  <a:chOff x="895" y="3526"/>
                  <a:chExt cx="44" cy="23"/>
                </a:xfrm>
              </p:grpSpPr>
              <p:sp>
                <p:nvSpPr>
                  <p:cNvPr id="414973" name="Freeform 2592"/>
                  <p:cNvSpPr>
                    <a:spLocks/>
                  </p:cNvSpPr>
                  <p:nvPr/>
                </p:nvSpPr>
                <p:spPr bwMode="auto">
                  <a:xfrm>
                    <a:off x="895" y="3526"/>
                    <a:ext cx="19" cy="23"/>
                  </a:xfrm>
                  <a:custGeom>
                    <a:avLst/>
                    <a:gdLst>
                      <a:gd name="T0" fmla="*/ 1 w 38"/>
                      <a:gd name="T1" fmla="*/ 0 h 69"/>
                      <a:gd name="T2" fmla="*/ 0 w 38"/>
                      <a:gd name="T3" fmla="*/ 0 h 69"/>
                      <a:gd name="T4" fmla="*/ 1 w 38"/>
                      <a:gd name="T5" fmla="*/ 0 h 69"/>
                      <a:gd name="T6" fmla="*/ 2 w 38"/>
                      <a:gd name="T7" fmla="*/ 0 h 69"/>
                      <a:gd name="T8" fmla="*/ 1 w 38"/>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74" name="Freeform 2593"/>
                  <p:cNvSpPr>
                    <a:spLocks/>
                  </p:cNvSpPr>
                  <p:nvPr/>
                </p:nvSpPr>
                <p:spPr bwMode="auto">
                  <a:xfrm>
                    <a:off x="901" y="3526"/>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75" name="Freeform 2594"/>
                  <p:cNvSpPr>
                    <a:spLocks/>
                  </p:cNvSpPr>
                  <p:nvPr/>
                </p:nvSpPr>
                <p:spPr bwMode="auto">
                  <a:xfrm>
                    <a:off x="907" y="3538"/>
                    <a:ext cx="32" cy="11"/>
                  </a:xfrm>
                  <a:custGeom>
                    <a:avLst/>
                    <a:gdLst>
                      <a:gd name="T0" fmla="*/ 0 w 65"/>
                      <a:gd name="T1" fmla="*/ 0 h 31"/>
                      <a:gd name="T2" fmla="*/ 0 w 65"/>
                      <a:gd name="T3" fmla="*/ 0 h 31"/>
                      <a:gd name="T4" fmla="*/ 1 w 65"/>
                      <a:gd name="T5" fmla="*/ 0 h 31"/>
                      <a:gd name="T6" fmla="*/ 2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45" name="Group 2595"/>
                <p:cNvGrpSpPr>
                  <a:grpSpLocks/>
                </p:cNvGrpSpPr>
                <p:nvPr/>
              </p:nvGrpSpPr>
              <p:grpSpPr bwMode="auto">
                <a:xfrm>
                  <a:off x="907" y="3540"/>
                  <a:ext cx="45" cy="22"/>
                  <a:chOff x="907" y="3540"/>
                  <a:chExt cx="45" cy="22"/>
                </a:xfrm>
              </p:grpSpPr>
              <p:sp>
                <p:nvSpPr>
                  <p:cNvPr id="414970" name="Freeform 2596"/>
                  <p:cNvSpPr>
                    <a:spLocks/>
                  </p:cNvSpPr>
                  <p:nvPr/>
                </p:nvSpPr>
                <p:spPr bwMode="auto">
                  <a:xfrm>
                    <a:off x="907" y="3540"/>
                    <a:ext cx="20" cy="22"/>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71" name="Freeform 2597"/>
                  <p:cNvSpPr>
                    <a:spLocks/>
                  </p:cNvSpPr>
                  <p:nvPr/>
                </p:nvSpPr>
                <p:spPr bwMode="auto">
                  <a:xfrm>
                    <a:off x="914" y="3540"/>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72" name="Freeform 2598"/>
                  <p:cNvSpPr>
                    <a:spLocks/>
                  </p:cNvSpPr>
                  <p:nvPr/>
                </p:nvSpPr>
                <p:spPr bwMode="auto">
                  <a:xfrm>
                    <a:off x="919" y="3552"/>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46" name="Group 2599"/>
                <p:cNvGrpSpPr>
                  <a:grpSpLocks/>
                </p:cNvGrpSpPr>
                <p:nvPr/>
              </p:nvGrpSpPr>
              <p:grpSpPr bwMode="auto">
                <a:xfrm>
                  <a:off x="920" y="3553"/>
                  <a:ext cx="45" cy="23"/>
                  <a:chOff x="920" y="3553"/>
                  <a:chExt cx="45" cy="23"/>
                </a:xfrm>
              </p:grpSpPr>
              <p:sp>
                <p:nvSpPr>
                  <p:cNvPr id="414967" name="Freeform 2600"/>
                  <p:cNvSpPr>
                    <a:spLocks/>
                  </p:cNvSpPr>
                  <p:nvPr/>
                </p:nvSpPr>
                <p:spPr bwMode="auto">
                  <a:xfrm>
                    <a:off x="920" y="3553"/>
                    <a:ext cx="20" cy="23"/>
                  </a:xfrm>
                  <a:custGeom>
                    <a:avLst/>
                    <a:gdLst>
                      <a:gd name="T0" fmla="*/ 0 w 41"/>
                      <a:gd name="T1" fmla="*/ 0 h 68"/>
                      <a:gd name="T2" fmla="*/ 0 w 41"/>
                      <a:gd name="T3" fmla="*/ 0 h 68"/>
                      <a:gd name="T4" fmla="*/ 0 w 41"/>
                      <a:gd name="T5" fmla="*/ 0 h 68"/>
                      <a:gd name="T6" fmla="*/ 1 w 41"/>
                      <a:gd name="T7" fmla="*/ 0 h 68"/>
                      <a:gd name="T8" fmla="*/ 0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68" name="Freeform 2601"/>
                  <p:cNvSpPr>
                    <a:spLocks/>
                  </p:cNvSpPr>
                  <p:nvPr/>
                </p:nvSpPr>
                <p:spPr bwMode="auto">
                  <a:xfrm>
                    <a:off x="927" y="3554"/>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69" name="Freeform 2602"/>
                  <p:cNvSpPr>
                    <a:spLocks/>
                  </p:cNvSpPr>
                  <p:nvPr/>
                </p:nvSpPr>
                <p:spPr bwMode="auto">
                  <a:xfrm>
                    <a:off x="932" y="3566"/>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47" name="Group 2603"/>
                <p:cNvGrpSpPr>
                  <a:grpSpLocks/>
                </p:cNvGrpSpPr>
                <p:nvPr/>
              </p:nvGrpSpPr>
              <p:grpSpPr bwMode="auto">
                <a:xfrm>
                  <a:off x="934" y="3566"/>
                  <a:ext cx="44" cy="23"/>
                  <a:chOff x="934" y="3566"/>
                  <a:chExt cx="44" cy="23"/>
                </a:xfrm>
              </p:grpSpPr>
              <p:sp>
                <p:nvSpPr>
                  <p:cNvPr id="414964" name="Freeform 2604"/>
                  <p:cNvSpPr>
                    <a:spLocks/>
                  </p:cNvSpPr>
                  <p:nvPr/>
                </p:nvSpPr>
                <p:spPr bwMode="auto">
                  <a:xfrm>
                    <a:off x="934" y="356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65" name="Freeform 2605"/>
                  <p:cNvSpPr>
                    <a:spLocks/>
                  </p:cNvSpPr>
                  <p:nvPr/>
                </p:nvSpPr>
                <p:spPr bwMode="auto">
                  <a:xfrm>
                    <a:off x="940" y="3567"/>
                    <a:ext cx="32" cy="11"/>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66" name="Freeform 2606"/>
                  <p:cNvSpPr>
                    <a:spLocks/>
                  </p:cNvSpPr>
                  <p:nvPr/>
                </p:nvSpPr>
                <p:spPr bwMode="auto">
                  <a:xfrm>
                    <a:off x="945" y="3579"/>
                    <a:ext cx="33" cy="9"/>
                  </a:xfrm>
                  <a:custGeom>
                    <a:avLst/>
                    <a:gdLst>
                      <a:gd name="T0" fmla="*/ 0 w 65"/>
                      <a:gd name="T1" fmla="*/ 0 h 28"/>
                      <a:gd name="T2" fmla="*/ 1 w 65"/>
                      <a:gd name="T3" fmla="*/ 0 h 28"/>
                      <a:gd name="T4" fmla="*/ 2 w 65"/>
                      <a:gd name="T5" fmla="*/ 0 h 28"/>
                      <a:gd name="T6" fmla="*/ 3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48" name="Group 2607"/>
                <p:cNvGrpSpPr>
                  <a:grpSpLocks/>
                </p:cNvGrpSpPr>
                <p:nvPr/>
              </p:nvGrpSpPr>
              <p:grpSpPr bwMode="auto">
                <a:xfrm>
                  <a:off x="949" y="3579"/>
                  <a:ext cx="83" cy="63"/>
                  <a:chOff x="949" y="3579"/>
                  <a:chExt cx="83" cy="63"/>
                </a:xfrm>
              </p:grpSpPr>
              <p:grpSp>
                <p:nvGrpSpPr>
                  <p:cNvPr id="414948" name="Group 2608"/>
                  <p:cNvGrpSpPr>
                    <a:grpSpLocks/>
                  </p:cNvGrpSpPr>
                  <p:nvPr/>
                </p:nvGrpSpPr>
                <p:grpSpPr bwMode="auto">
                  <a:xfrm>
                    <a:off x="949" y="3579"/>
                    <a:ext cx="44" cy="23"/>
                    <a:chOff x="949" y="3579"/>
                    <a:chExt cx="44" cy="23"/>
                  </a:xfrm>
                </p:grpSpPr>
                <p:sp>
                  <p:nvSpPr>
                    <p:cNvPr id="414961" name="Freeform 2609"/>
                    <p:cNvSpPr>
                      <a:spLocks/>
                    </p:cNvSpPr>
                    <p:nvPr/>
                  </p:nvSpPr>
                  <p:spPr bwMode="auto">
                    <a:xfrm>
                      <a:off x="949" y="3579"/>
                      <a:ext cx="19" cy="23"/>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62" name="Freeform 2610"/>
                    <p:cNvSpPr>
                      <a:spLocks/>
                    </p:cNvSpPr>
                    <p:nvPr/>
                  </p:nvSpPr>
                  <p:spPr bwMode="auto">
                    <a:xfrm>
                      <a:off x="955" y="3579"/>
                      <a:ext cx="32" cy="11"/>
                    </a:xfrm>
                    <a:custGeom>
                      <a:avLst/>
                      <a:gdLst>
                        <a:gd name="T0" fmla="*/ 0 w 66"/>
                        <a:gd name="T1" fmla="*/ 0 h 32"/>
                        <a:gd name="T2" fmla="*/ 1 w 66"/>
                        <a:gd name="T3" fmla="*/ 0 h 32"/>
                        <a:gd name="T4" fmla="*/ 2 w 66"/>
                        <a:gd name="T5" fmla="*/ 0 h 32"/>
                        <a:gd name="T6" fmla="*/ 0 w 66"/>
                        <a:gd name="T7" fmla="*/ 0 h 32"/>
                        <a:gd name="T8" fmla="*/ 0 w 66"/>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63" name="Freeform 2611"/>
                    <p:cNvSpPr>
                      <a:spLocks/>
                    </p:cNvSpPr>
                    <p:nvPr/>
                  </p:nvSpPr>
                  <p:spPr bwMode="auto">
                    <a:xfrm>
                      <a:off x="960" y="3591"/>
                      <a:ext cx="33" cy="10"/>
                    </a:xfrm>
                    <a:custGeom>
                      <a:avLst/>
                      <a:gdLst>
                        <a:gd name="T0" fmla="*/ 0 w 65"/>
                        <a:gd name="T1" fmla="*/ 0 h 31"/>
                        <a:gd name="T2" fmla="*/ 1 w 65"/>
                        <a:gd name="T3" fmla="*/ 0 h 31"/>
                        <a:gd name="T4" fmla="*/ 2 w 65"/>
                        <a:gd name="T5" fmla="*/ 0 h 31"/>
                        <a:gd name="T6" fmla="*/ 3 w 65"/>
                        <a:gd name="T7" fmla="*/ 0 h 31"/>
                        <a:gd name="T8" fmla="*/ 0 w 65"/>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49" name="Group 2612"/>
                  <p:cNvGrpSpPr>
                    <a:grpSpLocks/>
                  </p:cNvGrpSpPr>
                  <p:nvPr/>
                </p:nvGrpSpPr>
                <p:grpSpPr bwMode="auto">
                  <a:xfrm>
                    <a:off x="961" y="3592"/>
                    <a:ext cx="45" cy="23"/>
                    <a:chOff x="961" y="3592"/>
                    <a:chExt cx="45" cy="23"/>
                  </a:xfrm>
                </p:grpSpPr>
                <p:sp>
                  <p:nvSpPr>
                    <p:cNvPr id="414958" name="Freeform 2613"/>
                    <p:cNvSpPr>
                      <a:spLocks/>
                    </p:cNvSpPr>
                    <p:nvPr/>
                  </p:nvSpPr>
                  <p:spPr bwMode="auto">
                    <a:xfrm>
                      <a:off x="961" y="3592"/>
                      <a:ext cx="20" cy="23"/>
                    </a:xfrm>
                    <a:custGeom>
                      <a:avLst/>
                      <a:gdLst>
                        <a:gd name="T0" fmla="*/ 1 w 40"/>
                        <a:gd name="T1" fmla="*/ 0 h 69"/>
                        <a:gd name="T2" fmla="*/ 0 w 40"/>
                        <a:gd name="T3" fmla="*/ 0 h 69"/>
                        <a:gd name="T4" fmla="*/ 1 w 40"/>
                        <a:gd name="T5" fmla="*/ 0 h 69"/>
                        <a:gd name="T6" fmla="*/ 2 w 40"/>
                        <a:gd name="T7" fmla="*/ 0 h 69"/>
                        <a:gd name="T8" fmla="*/ 1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59" name="Freeform 2614"/>
                    <p:cNvSpPr>
                      <a:spLocks/>
                    </p:cNvSpPr>
                    <p:nvPr/>
                  </p:nvSpPr>
                  <p:spPr bwMode="auto">
                    <a:xfrm>
                      <a:off x="968" y="3593"/>
                      <a:ext cx="33" cy="11"/>
                    </a:xfrm>
                    <a:custGeom>
                      <a:avLst/>
                      <a:gdLst>
                        <a:gd name="T0" fmla="*/ 0 w 66"/>
                        <a:gd name="T1" fmla="*/ 0 h 35"/>
                        <a:gd name="T2" fmla="*/ 2 w 66"/>
                        <a:gd name="T3" fmla="*/ 0 h 35"/>
                        <a:gd name="T4" fmla="*/ 3 w 66"/>
                        <a:gd name="T5" fmla="*/ 0 h 35"/>
                        <a:gd name="T6" fmla="*/ 1 w 66"/>
                        <a:gd name="T7" fmla="*/ 0 h 35"/>
                        <a:gd name="T8" fmla="*/ 0 w 66"/>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60" name="Freeform 2615"/>
                    <p:cNvSpPr>
                      <a:spLocks/>
                    </p:cNvSpPr>
                    <p:nvPr/>
                  </p:nvSpPr>
                  <p:spPr bwMode="auto">
                    <a:xfrm>
                      <a:off x="973" y="3605"/>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50" name="Group 2616"/>
                  <p:cNvGrpSpPr>
                    <a:grpSpLocks/>
                  </p:cNvGrpSpPr>
                  <p:nvPr/>
                </p:nvGrpSpPr>
                <p:grpSpPr bwMode="auto">
                  <a:xfrm>
                    <a:off x="974" y="3606"/>
                    <a:ext cx="44" cy="23"/>
                    <a:chOff x="974" y="3606"/>
                    <a:chExt cx="44" cy="23"/>
                  </a:xfrm>
                </p:grpSpPr>
                <p:sp>
                  <p:nvSpPr>
                    <p:cNvPr id="414955" name="Freeform 2617"/>
                    <p:cNvSpPr>
                      <a:spLocks/>
                    </p:cNvSpPr>
                    <p:nvPr/>
                  </p:nvSpPr>
                  <p:spPr bwMode="auto">
                    <a:xfrm>
                      <a:off x="974" y="3606"/>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56" name="Freeform 2618"/>
                    <p:cNvSpPr>
                      <a:spLocks/>
                    </p:cNvSpPr>
                    <p:nvPr/>
                  </p:nvSpPr>
                  <p:spPr bwMode="auto">
                    <a:xfrm>
                      <a:off x="980" y="3606"/>
                      <a:ext cx="32" cy="12"/>
                    </a:xfrm>
                    <a:custGeom>
                      <a:avLst/>
                      <a:gdLst>
                        <a:gd name="T0" fmla="*/ 0 w 65"/>
                        <a:gd name="T1" fmla="*/ 0 h 35"/>
                        <a:gd name="T2" fmla="*/ 1 w 65"/>
                        <a:gd name="T3" fmla="*/ 0 h 35"/>
                        <a:gd name="T4" fmla="*/ 2 w 65"/>
                        <a:gd name="T5" fmla="*/ 0 h 35"/>
                        <a:gd name="T6" fmla="*/ 0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57" name="Freeform 2619"/>
                    <p:cNvSpPr>
                      <a:spLocks/>
                    </p:cNvSpPr>
                    <p:nvPr/>
                  </p:nvSpPr>
                  <p:spPr bwMode="auto">
                    <a:xfrm>
                      <a:off x="986" y="3619"/>
                      <a:ext cx="32" cy="9"/>
                    </a:xfrm>
                    <a:custGeom>
                      <a:avLst/>
                      <a:gdLst>
                        <a:gd name="T0" fmla="*/ 0 w 65"/>
                        <a:gd name="T1" fmla="*/ 0 h 29"/>
                        <a:gd name="T2" fmla="*/ 0 w 65"/>
                        <a:gd name="T3" fmla="*/ 0 h 29"/>
                        <a:gd name="T4" fmla="*/ 1 w 65"/>
                        <a:gd name="T5" fmla="*/ 0 h 29"/>
                        <a:gd name="T6" fmla="*/ 2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51" name="Group 2620"/>
                  <p:cNvGrpSpPr>
                    <a:grpSpLocks/>
                  </p:cNvGrpSpPr>
                  <p:nvPr/>
                </p:nvGrpSpPr>
                <p:grpSpPr bwMode="auto">
                  <a:xfrm>
                    <a:off x="987" y="3619"/>
                    <a:ext cx="45" cy="23"/>
                    <a:chOff x="987" y="3619"/>
                    <a:chExt cx="45" cy="23"/>
                  </a:xfrm>
                </p:grpSpPr>
                <p:sp>
                  <p:nvSpPr>
                    <p:cNvPr id="414952" name="Freeform 2621"/>
                    <p:cNvSpPr>
                      <a:spLocks/>
                    </p:cNvSpPr>
                    <p:nvPr/>
                  </p:nvSpPr>
                  <p:spPr bwMode="auto">
                    <a:xfrm>
                      <a:off x="987" y="3619"/>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53" name="Freeform 2622"/>
                    <p:cNvSpPr>
                      <a:spLocks/>
                    </p:cNvSpPr>
                    <p:nvPr/>
                  </p:nvSpPr>
                  <p:spPr bwMode="auto">
                    <a:xfrm>
                      <a:off x="994" y="3620"/>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54" name="Freeform 2623"/>
                    <p:cNvSpPr>
                      <a:spLocks/>
                    </p:cNvSpPr>
                    <p:nvPr/>
                  </p:nvSpPr>
                  <p:spPr bwMode="auto">
                    <a:xfrm>
                      <a:off x="999" y="3632"/>
                      <a:ext cx="33" cy="9"/>
                    </a:xfrm>
                    <a:custGeom>
                      <a:avLst/>
                      <a:gdLst>
                        <a:gd name="T0" fmla="*/ 0 w 65"/>
                        <a:gd name="T1" fmla="*/ 0 h 29"/>
                        <a:gd name="T2" fmla="*/ 1 w 65"/>
                        <a:gd name="T3" fmla="*/ 0 h 29"/>
                        <a:gd name="T4" fmla="*/ 2 w 65"/>
                        <a:gd name="T5" fmla="*/ 0 h 29"/>
                        <a:gd name="T6" fmla="*/ 3 w 65"/>
                        <a:gd name="T7" fmla="*/ 0 h 29"/>
                        <a:gd name="T8" fmla="*/ 0 w 6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49" name="Group 2624"/>
                <p:cNvGrpSpPr>
                  <a:grpSpLocks/>
                </p:cNvGrpSpPr>
                <p:nvPr/>
              </p:nvGrpSpPr>
              <p:grpSpPr bwMode="auto">
                <a:xfrm>
                  <a:off x="1002" y="3632"/>
                  <a:ext cx="83" cy="63"/>
                  <a:chOff x="1002" y="3632"/>
                  <a:chExt cx="83" cy="63"/>
                </a:xfrm>
              </p:grpSpPr>
              <p:grpSp>
                <p:nvGrpSpPr>
                  <p:cNvPr id="414932" name="Group 2625"/>
                  <p:cNvGrpSpPr>
                    <a:grpSpLocks/>
                  </p:cNvGrpSpPr>
                  <p:nvPr/>
                </p:nvGrpSpPr>
                <p:grpSpPr bwMode="auto">
                  <a:xfrm>
                    <a:off x="1002" y="3632"/>
                    <a:ext cx="44" cy="22"/>
                    <a:chOff x="1002" y="3632"/>
                    <a:chExt cx="44" cy="22"/>
                  </a:xfrm>
                </p:grpSpPr>
                <p:sp>
                  <p:nvSpPr>
                    <p:cNvPr id="414945" name="Freeform 2626"/>
                    <p:cNvSpPr>
                      <a:spLocks/>
                    </p:cNvSpPr>
                    <p:nvPr/>
                  </p:nvSpPr>
                  <p:spPr bwMode="auto">
                    <a:xfrm>
                      <a:off x="1002" y="3632"/>
                      <a:ext cx="19" cy="22"/>
                    </a:xfrm>
                    <a:custGeom>
                      <a:avLst/>
                      <a:gdLst>
                        <a:gd name="T0" fmla="*/ 1 w 38"/>
                        <a:gd name="T1" fmla="*/ 0 h 68"/>
                        <a:gd name="T2" fmla="*/ 0 w 38"/>
                        <a:gd name="T3" fmla="*/ 0 h 68"/>
                        <a:gd name="T4" fmla="*/ 1 w 38"/>
                        <a:gd name="T5" fmla="*/ 0 h 68"/>
                        <a:gd name="T6" fmla="*/ 2 w 38"/>
                        <a:gd name="T7" fmla="*/ 0 h 68"/>
                        <a:gd name="T8" fmla="*/ 1 w 38"/>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46" name="Freeform 2627"/>
                    <p:cNvSpPr>
                      <a:spLocks/>
                    </p:cNvSpPr>
                    <p:nvPr/>
                  </p:nvSpPr>
                  <p:spPr bwMode="auto">
                    <a:xfrm>
                      <a:off x="1008" y="3632"/>
                      <a:ext cx="33" cy="12"/>
                    </a:xfrm>
                    <a:custGeom>
                      <a:avLst/>
                      <a:gdLst>
                        <a:gd name="T0" fmla="*/ 0 w 65"/>
                        <a:gd name="T1" fmla="*/ 0 h 35"/>
                        <a:gd name="T2" fmla="*/ 2 w 65"/>
                        <a:gd name="T3" fmla="*/ 0 h 35"/>
                        <a:gd name="T4" fmla="*/ 3 w 65"/>
                        <a:gd name="T5" fmla="*/ 0 h 35"/>
                        <a:gd name="T6" fmla="*/ 1 w 65"/>
                        <a:gd name="T7" fmla="*/ 0 h 35"/>
                        <a:gd name="T8" fmla="*/ 0 w 65"/>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47" name="Freeform 2628"/>
                    <p:cNvSpPr>
                      <a:spLocks/>
                    </p:cNvSpPr>
                    <p:nvPr/>
                  </p:nvSpPr>
                  <p:spPr bwMode="auto">
                    <a:xfrm>
                      <a:off x="1013" y="3644"/>
                      <a:ext cx="33" cy="10"/>
                    </a:xfrm>
                    <a:custGeom>
                      <a:avLst/>
                      <a:gdLst>
                        <a:gd name="T0" fmla="*/ 0 w 66"/>
                        <a:gd name="T1" fmla="*/ 0 h 28"/>
                        <a:gd name="T2" fmla="*/ 1 w 66"/>
                        <a:gd name="T3" fmla="*/ 0 h 28"/>
                        <a:gd name="T4" fmla="*/ 2 w 66"/>
                        <a:gd name="T5" fmla="*/ 0 h 28"/>
                        <a:gd name="T6" fmla="*/ 3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33" name="Group 2629"/>
                  <p:cNvGrpSpPr>
                    <a:grpSpLocks/>
                  </p:cNvGrpSpPr>
                  <p:nvPr/>
                </p:nvGrpSpPr>
                <p:grpSpPr bwMode="auto">
                  <a:xfrm>
                    <a:off x="1014" y="3645"/>
                    <a:ext cx="44" cy="23"/>
                    <a:chOff x="1014" y="3645"/>
                    <a:chExt cx="44" cy="23"/>
                  </a:xfrm>
                </p:grpSpPr>
                <p:sp>
                  <p:nvSpPr>
                    <p:cNvPr id="414942" name="Freeform 2630"/>
                    <p:cNvSpPr>
                      <a:spLocks/>
                    </p:cNvSpPr>
                    <p:nvPr/>
                  </p:nvSpPr>
                  <p:spPr bwMode="auto">
                    <a:xfrm>
                      <a:off x="1014" y="3645"/>
                      <a:ext cx="19" cy="23"/>
                    </a:xfrm>
                    <a:custGeom>
                      <a:avLst/>
                      <a:gdLst>
                        <a:gd name="T0" fmla="*/ 0 w 40"/>
                        <a:gd name="T1" fmla="*/ 0 h 68"/>
                        <a:gd name="T2" fmla="*/ 0 w 40"/>
                        <a:gd name="T3" fmla="*/ 0 h 68"/>
                        <a:gd name="T4" fmla="*/ 0 w 40"/>
                        <a:gd name="T5" fmla="*/ 0 h 68"/>
                        <a:gd name="T6" fmla="*/ 1 w 40"/>
                        <a:gd name="T7" fmla="*/ 0 h 68"/>
                        <a:gd name="T8" fmla="*/ 0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43" name="Freeform 2631"/>
                    <p:cNvSpPr>
                      <a:spLocks/>
                    </p:cNvSpPr>
                    <p:nvPr/>
                  </p:nvSpPr>
                  <p:spPr bwMode="auto">
                    <a:xfrm>
                      <a:off x="1021" y="3646"/>
                      <a:ext cx="32" cy="11"/>
                    </a:xfrm>
                    <a:custGeom>
                      <a:avLst/>
                      <a:gdLst>
                        <a:gd name="T0" fmla="*/ 0 w 63"/>
                        <a:gd name="T1" fmla="*/ 0 h 33"/>
                        <a:gd name="T2" fmla="*/ 2 w 63"/>
                        <a:gd name="T3" fmla="*/ 0 h 33"/>
                        <a:gd name="T4" fmla="*/ 2 w 63"/>
                        <a:gd name="T5" fmla="*/ 0 h 33"/>
                        <a:gd name="T6" fmla="*/ 1 w 63"/>
                        <a:gd name="T7" fmla="*/ 0 h 33"/>
                        <a:gd name="T8" fmla="*/ 0 w 63"/>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44" name="Freeform 2632"/>
                    <p:cNvSpPr>
                      <a:spLocks/>
                    </p:cNvSpPr>
                    <p:nvPr/>
                  </p:nvSpPr>
                  <p:spPr bwMode="auto">
                    <a:xfrm>
                      <a:off x="1026" y="3658"/>
                      <a:ext cx="32" cy="10"/>
                    </a:xfrm>
                    <a:custGeom>
                      <a:avLst/>
                      <a:gdLst>
                        <a:gd name="T0" fmla="*/ 0 w 65"/>
                        <a:gd name="T1" fmla="*/ 0 h 30"/>
                        <a:gd name="T2" fmla="*/ 0 w 65"/>
                        <a:gd name="T3" fmla="*/ 0 h 30"/>
                        <a:gd name="T4" fmla="*/ 1 w 65"/>
                        <a:gd name="T5" fmla="*/ 0 h 30"/>
                        <a:gd name="T6" fmla="*/ 2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34" name="Group 2633"/>
                  <p:cNvGrpSpPr>
                    <a:grpSpLocks/>
                  </p:cNvGrpSpPr>
                  <p:nvPr/>
                </p:nvGrpSpPr>
                <p:grpSpPr bwMode="auto">
                  <a:xfrm>
                    <a:off x="1027" y="3659"/>
                    <a:ext cx="45" cy="23"/>
                    <a:chOff x="1027" y="3659"/>
                    <a:chExt cx="45" cy="23"/>
                  </a:xfrm>
                </p:grpSpPr>
                <p:sp>
                  <p:nvSpPr>
                    <p:cNvPr id="414939" name="Freeform 2634"/>
                    <p:cNvSpPr>
                      <a:spLocks/>
                    </p:cNvSpPr>
                    <p:nvPr/>
                  </p:nvSpPr>
                  <p:spPr bwMode="auto">
                    <a:xfrm>
                      <a:off x="1027" y="3659"/>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40" name="Freeform 2635"/>
                    <p:cNvSpPr>
                      <a:spLocks/>
                    </p:cNvSpPr>
                    <p:nvPr/>
                  </p:nvSpPr>
                  <p:spPr bwMode="auto">
                    <a:xfrm>
                      <a:off x="1033" y="3659"/>
                      <a:ext cx="33" cy="11"/>
                    </a:xfrm>
                    <a:custGeom>
                      <a:avLst/>
                      <a:gdLst>
                        <a:gd name="T0" fmla="*/ 0 w 64"/>
                        <a:gd name="T1" fmla="*/ 0 h 34"/>
                        <a:gd name="T2" fmla="*/ 2 w 64"/>
                        <a:gd name="T3" fmla="*/ 0 h 34"/>
                        <a:gd name="T4" fmla="*/ 3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41" name="Freeform 2636"/>
                    <p:cNvSpPr>
                      <a:spLocks/>
                    </p:cNvSpPr>
                    <p:nvPr/>
                  </p:nvSpPr>
                  <p:spPr bwMode="auto">
                    <a:xfrm>
                      <a:off x="1039" y="3671"/>
                      <a:ext cx="33" cy="10"/>
                    </a:xfrm>
                    <a:custGeom>
                      <a:avLst/>
                      <a:gdLst>
                        <a:gd name="T0" fmla="*/ 0 w 66"/>
                        <a:gd name="T1" fmla="*/ 0 h 30"/>
                        <a:gd name="T2" fmla="*/ 1 w 66"/>
                        <a:gd name="T3" fmla="*/ 0 h 30"/>
                        <a:gd name="T4" fmla="*/ 2 w 66"/>
                        <a:gd name="T5" fmla="*/ 0 h 30"/>
                        <a:gd name="T6" fmla="*/ 3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935" name="Group 2637"/>
                  <p:cNvGrpSpPr>
                    <a:grpSpLocks/>
                  </p:cNvGrpSpPr>
                  <p:nvPr/>
                </p:nvGrpSpPr>
                <p:grpSpPr bwMode="auto">
                  <a:xfrm>
                    <a:off x="1040" y="3672"/>
                    <a:ext cx="45" cy="23"/>
                    <a:chOff x="1040" y="3672"/>
                    <a:chExt cx="45" cy="23"/>
                  </a:xfrm>
                </p:grpSpPr>
                <p:sp>
                  <p:nvSpPr>
                    <p:cNvPr id="414936" name="Freeform 2638"/>
                    <p:cNvSpPr>
                      <a:spLocks/>
                    </p:cNvSpPr>
                    <p:nvPr/>
                  </p:nvSpPr>
                  <p:spPr bwMode="auto">
                    <a:xfrm>
                      <a:off x="1040" y="3672"/>
                      <a:ext cx="20" cy="23"/>
                    </a:xfrm>
                    <a:custGeom>
                      <a:avLst/>
                      <a:gdLst>
                        <a:gd name="T0" fmla="*/ 0 w 41"/>
                        <a:gd name="T1" fmla="*/ 0 h 70"/>
                        <a:gd name="T2" fmla="*/ 0 w 41"/>
                        <a:gd name="T3" fmla="*/ 0 h 70"/>
                        <a:gd name="T4" fmla="*/ 0 w 41"/>
                        <a:gd name="T5" fmla="*/ 0 h 70"/>
                        <a:gd name="T6" fmla="*/ 1 w 41"/>
                        <a:gd name="T7" fmla="*/ 0 h 70"/>
                        <a:gd name="T8" fmla="*/ 0 w 41"/>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37" name="Freeform 2639"/>
                    <p:cNvSpPr>
                      <a:spLocks/>
                    </p:cNvSpPr>
                    <p:nvPr/>
                  </p:nvSpPr>
                  <p:spPr bwMode="auto">
                    <a:xfrm>
                      <a:off x="1047" y="3672"/>
                      <a:ext cx="32" cy="12"/>
                    </a:xfrm>
                    <a:custGeom>
                      <a:avLst/>
                      <a:gdLst>
                        <a:gd name="T0" fmla="*/ 0 w 65"/>
                        <a:gd name="T1" fmla="*/ 0 h 34"/>
                        <a:gd name="T2" fmla="*/ 1 w 65"/>
                        <a:gd name="T3" fmla="*/ 0 h 34"/>
                        <a:gd name="T4" fmla="*/ 2 w 65"/>
                        <a:gd name="T5" fmla="*/ 0 h 34"/>
                        <a:gd name="T6" fmla="*/ 0 w 65"/>
                        <a:gd name="T7" fmla="*/ 0 h 34"/>
                        <a:gd name="T8" fmla="*/ 0 w 6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38" name="Freeform 2640"/>
                    <p:cNvSpPr>
                      <a:spLocks/>
                    </p:cNvSpPr>
                    <p:nvPr/>
                  </p:nvSpPr>
                  <p:spPr bwMode="auto">
                    <a:xfrm>
                      <a:off x="1053" y="3685"/>
                      <a:ext cx="32" cy="9"/>
                    </a:xfrm>
                    <a:custGeom>
                      <a:avLst/>
                      <a:gdLst>
                        <a:gd name="T0" fmla="*/ 0 w 66"/>
                        <a:gd name="T1" fmla="*/ 0 h 28"/>
                        <a:gd name="T2" fmla="*/ 0 w 66"/>
                        <a:gd name="T3" fmla="*/ 0 h 28"/>
                        <a:gd name="T4" fmla="*/ 1 w 66"/>
                        <a:gd name="T5" fmla="*/ 0 h 28"/>
                        <a:gd name="T6" fmla="*/ 2 w 66"/>
                        <a:gd name="T7" fmla="*/ 0 h 28"/>
                        <a:gd name="T8" fmla="*/ 0 w 66"/>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grpSp>
              <p:nvGrpSpPr>
                <p:cNvPr id="414850" name="Group 2641"/>
                <p:cNvGrpSpPr>
                  <a:grpSpLocks/>
                </p:cNvGrpSpPr>
                <p:nvPr/>
              </p:nvGrpSpPr>
              <p:grpSpPr bwMode="auto">
                <a:xfrm>
                  <a:off x="1054" y="3685"/>
                  <a:ext cx="45" cy="23"/>
                  <a:chOff x="1054" y="3685"/>
                  <a:chExt cx="45" cy="23"/>
                </a:xfrm>
              </p:grpSpPr>
              <p:sp>
                <p:nvSpPr>
                  <p:cNvPr id="414929" name="Freeform 2642"/>
                  <p:cNvSpPr>
                    <a:spLocks/>
                  </p:cNvSpPr>
                  <p:nvPr/>
                </p:nvSpPr>
                <p:spPr bwMode="auto">
                  <a:xfrm>
                    <a:off x="1054" y="3685"/>
                    <a:ext cx="20" cy="23"/>
                  </a:xfrm>
                  <a:custGeom>
                    <a:avLst/>
                    <a:gdLst>
                      <a:gd name="T0" fmla="*/ 1 w 39"/>
                      <a:gd name="T1" fmla="*/ 0 h 70"/>
                      <a:gd name="T2" fmla="*/ 0 w 39"/>
                      <a:gd name="T3" fmla="*/ 0 h 70"/>
                      <a:gd name="T4" fmla="*/ 1 w 39"/>
                      <a:gd name="T5" fmla="*/ 0 h 70"/>
                      <a:gd name="T6" fmla="*/ 2 w 39"/>
                      <a:gd name="T7" fmla="*/ 0 h 70"/>
                      <a:gd name="T8" fmla="*/ 1 w 39"/>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30" name="Freeform 2643"/>
                  <p:cNvSpPr>
                    <a:spLocks/>
                  </p:cNvSpPr>
                  <p:nvPr/>
                </p:nvSpPr>
                <p:spPr bwMode="auto">
                  <a:xfrm>
                    <a:off x="1061" y="3685"/>
                    <a:ext cx="32" cy="12"/>
                  </a:xfrm>
                  <a:custGeom>
                    <a:avLst/>
                    <a:gdLst>
                      <a:gd name="T0" fmla="*/ 0 w 63"/>
                      <a:gd name="T1" fmla="*/ 0 h 35"/>
                      <a:gd name="T2" fmla="*/ 2 w 63"/>
                      <a:gd name="T3" fmla="*/ 0 h 35"/>
                      <a:gd name="T4" fmla="*/ 2 w 63"/>
                      <a:gd name="T5" fmla="*/ 0 h 35"/>
                      <a:gd name="T6" fmla="*/ 1 w 63"/>
                      <a:gd name="T7" fmla="*/ 0 h 35"/>
                      <a:gd name="T8" fmla="*/ 0 w 63"/>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31" name="Freeform 2644"/>
                  <p:cNvSpPr>
                    <a:spLocks/>
                  </p:cNvSpPr>
                  <p:nvPr/>
                </p:nvSpPr>
                <p:spPr bwMode="auto">
                  <a:xfrm>
                    <a:off x="1066" y="3697"/>
                    <a:ext cx="33" cy="10"/>
                  </a:xfrm>
                  <a:custGeom>
                    <a:avLst/>
                    <a:gdLst>
                      <a:gd name="T0" fmla="*/ 0 w 64"/>
                      <a:gd name="T1" fmla="*/ 0 h 30"/>
                      <a:gd name="T2" fmla="*/ 1 w 64"/>
                      <a:gd name="T3" fmla="*/ 0 h 30"/>
                      <a:gd name="T4" fmla="*/ 2 w 64"/>
                      <a:gd name="T5" fmla="*/ 0 h 30"/>
                      <a:gd name="T6" fmla="*/ 3 w 64"/>
                      <a:gd name="T7" fmla="*/ 0 h 30"/>
                      <a:gd name="T8" fmla="*/ 0 w 64"/>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51" name="Group 2645"/>
                <p:cNvGrpSpPr>
                  <a:grpSpLocks/>
                </p:cNvGrpSpPr>
                <p:nvPr/>
              </p:nvGrpSpPr>
              <p:grpSpPr bwMode="auto">
                <a:xfrm>
                  <a:off x="1067" y="3698"/>
                  <a:ext cx="45" cy="23"/>
                  <a:chOff x="1067" y="3698"/>
                  <a:chExt cx="45" cy="23"/>
                </a:xfrm>
              </p:grpSpPr>
              <p:sp>
                <p:nvSpPr>
                  <p:cNvPr id="414926" name="Freeform 2646"/>
                  <p:cNvSpPr>
                    <a:spLocks/>
                  </p:cNvSpPr>
                  <p:nvPr/>
                </p:nvSpPr>
                <p:spPr bwMode="auto">
                  <a:xfrm>
                    <a:off x="1067" y="3698"/>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27" name="Freeform 2647"/>
                  <p:cNvSpPr>
                    <a:spLocks/>
                  </p:cNvSpPr>
                  <p:nvPr/>
                </p:nvSpPr>
                <p:spPr bwMode="auto">
                  <a:xfrm>
                    <a:off x="1074" y="3699"/>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28" name="Freeform 2648"/>
                  <p:cNvSpPr>
                    <a:spLocks/>
                  </p:cNvSpPr>
                  <p:nvPr/>
                </p:nvSpPr>
                <p:spPr bwMode="auto">
                  <a:xfrm>
                    <a:off x="1079" y="3711"/>
                    <a:ext cx="33" cy="10"/>
                  </a:xfrm>
                  <a:custGeom>
                    <a:avLst/>
                    <a:gdLst>
                      <a:gd name="T0" fmla="*/ 0 w 65"/>
                      <a:gd name="T1" fmla="*/ 0 h 30"/>
                      <a:gd name="T2" fmla="*/ 1 w 65"/>
                      <a:gd name="T3" fmla="*/ 0 h 30"/>
                      <a:gd name="T4" fmla="*/ 2 w 65"/>
                      <a:gd name="T5" fmla="*/ 0 h 30"/>
                      <a:gd name="T6" fmla="*/ 3 w 65"/>
                      <a:gd name="T7" fmla="*/ 0 h 30"/>
                      <a:gd name="T8" fmla="*/ 0 w 6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52" name="Group 2649"/>
                <p:cNvGrpSpPr>
                  <a:grpSpLocks/>
                </p:cNvGrpSpPr>
                <p:nvPr/>
              </p:nvGrpSpPr>
              <p:grpSpPr bwMode="auto">
                <a:xfrm>
                  <a:off x="1079" y="3712"/>
                  <a:ext cx="44" cy="23"/>
                  <a:chOff x="1079" y="3712"/>
                  <a:chExt cx="44" cy="23"/>
                </a:xfrm>
              </p:grpSpPr>
              <p:sp>
                <p:nvSpPr>
                  <p:cNvPr id="414923" name="Freeform 2650"/>
                  <p:cNvSpPr>
                    <a:spLocks/>
                  </p:cNvSpPr>
                  <p:nvPr/>
                </p:nvSpPr>
                <p:spPr bwMode="auto">
                  <a:xfrm>
                    <a:off x="1079" y="3712"/>
                    <a:ext cx="21" cy="23"/>
                  </a:xfrm>
                  <a:custGeom>
                    <a:avLst/>
                    <a:gdLst>
                      <a:gd name="T0" fmla="*/ 1 w 41"/>
                      <a:gd name="T1" fmla="*/ 0 h 68"/>
                      <a:gd name="T2" fmla="*/ 0 w 41"/>
                      <a:gd name="T3" fmla="*/ 0 h 68"/>
                      <a:gd name="T4" fmla="*/ 1 w 41"/>
                      <a:gd name="T5" fmla="*/ 0 h 68"/>
                      <a:gd name="T6" fmla="*/ 2 w 41"/>
                      <a:gd name="T7" fmla="*/ 0 h 68"/>
                      <a:gd name="T8" fmla="*/ 1 w 41"/>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24" name="Freeform 2651"/>
                  <p:cNvSpPr>
                    <a:spLocks/>
                  </p:cNvSpPr>
                  <p:nvPr/>
                </p:nvSpPr>
                <p:spPr bwMode="auto">
                  <a:xfrm>
                    <a:off x="1087" y="3713"/>
                    <a:ext cx="31" cy="10"/>
                  </a:xfrm>
                  <a:custGeom>
                    <a:avLst/>
                    <a:gdLst>
                      <a:gd name="T0" fmla="*/ 0 w 63"/>
                      <a:gd name="T1" fmla="*/ 0 h 32"/>
                      <a:gd name="T2" fmla="*/ 1 w 63"/>
                      <a:gd name="T3" fmla="*/ 0 h 32"/>
                      <a:gd name="T4" fmla="*/ 1 w 63"/>
                      <a:gd name="T5" fmla="*/ 0 h 32"/>
                      <a:gd name="T6" fmla="*/ 0 w 63"/>
                      <a:gd name="T7" fmla="*/ 0 h 32"/>
                      <a:gd name="T8" fmla="*/ 0 w 63"/>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25" name="Freeform 2652"/>
                  <p:cNvSpPr>
                    <a:spLocks/>
                  </p:cNvSpPr>
                  <p:nvPr/>
                </p:nvSpPr>
                <p:spPr bwMode="auto">
                  <a:xfrm>
                    <a:off x="1092" y="3724"/>
                    <a:ext cx="31" cy="11"/>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53" name="Group 2653"/>
                <p:cNvGrpSpPr>
                  <a:grpSpLocks/>
                </p:cNvGrpSpPr>
                <p:nvPr/>
              </p:nvGrpSpPr>
              <p:grpSpPr bwMode="auto">
                <a:xfrm>
                  <a:off x="1093" y="3725"/>
                  <a:ext cx="45" cy="23"/>
                  <a:chOff x="1093" y="3725"/>
                  <a:chExt cx="45" cy="23"/>
                </a:xfrm>
              </p:grpSpPr>
              <p:sp>
                <p:nvSpPr>
                  <p:cNvPr id="414920" name="Freeform 2654"/>
                  <p:cNvSpPr>
                    <a:spLocks/>
                  </p:cNvSpPr>
                  <p:nvPr/>
                </p:nvSpPr>
                <p:spPr bwMode="auto">
                  <a:xfrm>
                    <a:off x="1093" y="3725"/>
                    <a:ext cx="20" cy="23"/>
                  </a:xfrm>
                  <a:custGeom>
                    <a:avLst/>
                    <a:gdLst>
                      <a:gd name="T0" fmla="*/ 1 w 40"/>
                      <a:gd name="T1" fmla="*/ 0 h 68"/>
                      <a:gd name="T2" fmla="*/ 0 w 40"/>
                      <a:gd name="T3" fmla="*/ 0 h 68"/>
                      <a:gd name="T4" fmla="*/ 1 w 40"/>
                      <a:gd name="T5" fmla="*/ 0 h 68"/>
                      <a:gd name="T6" fmla="*/ 2 w 40"/>
                      <a:gd name="T7" fmla="*/ 0 h 68"/>
                      <a:gd name="T8" fmla="*/ 1 w 40"/>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21" name="Freeform 2655"/>
                  <p:cNvSpPr>
                    <a:spLocks/>
                  </p:cNvSpPr>
                  <p:nvPr/>
                </p:nvSpPr>
                <p:spPr bwMode="auto">
                  <a:xfrm>
                    <a:off x="1100" y="3726"/>
                    <a:ext cx="32" cy="11"/>
                  </a:xfrm>
                  <a:custGeom>
                    <a:avLst/>
                    <a:gdLst>
                      <a:gd name="T0" fmla="*/ 0 w 64"/>
                      <a:gd name="T1" fmla="*/ 0 h 34"/>
                      <a:gd name="T2" fmla="*/ 2 w 64"/>
                      <a:gd name="T3" fmla="*/ 0 h 34"/>
                      <a:gd name="T4" fmla="*/ 2 w 64"/>
                      <a:gd name="T5" fmla="*/ 0 h 34"/>
                      <a:gd name="T6" fmla="*/ 1 w 64"/>
                      <a:gd name="T7" fmla="*/ 0 h 34"/>
                      <a:gd name="T8" fmla="*/ 0 w 64"/>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22" name="Freeform 2656"/>
                  <p:cNvSpPr>
                    <a:spLocks/>
                  </p:cNvSpPr>
                  <p:nvPr/>
                </p:nvSpPr>
                <p:spPr bwMode="auto">
                  <a:xfrm>
                    <a:off x="1106" y="3738"/>
                    <a:ext cx="32" cy="9"/>
                  </a:xfrm>
                  <a:custGeom>
                    <a:avLst/>
                    <a:gdLst>
                      <a:gd name="T0" fmla="*/ 0 w 65"/>
                      <a:gd name="T1" fmla="*/ 0 h 28"/>
                      <a:gd name="T2" fmla="*/ 0 w 65"/>
                      <a:gd name="T3" fmla="*/ 0 h 28"/>
                      <a:gd name="T4" fmla="*/ 1 w 65"/>
                      <a:gd name="T5" fmla="*/ 0 h 28"/>
                      <a:gd name="T6" fmla="*/ 2 w 65"/>
                      <a:gd name="T7" fmla="*/ 0 h 28"/>
                      <a:gd name="T8" fmla="*/ 0 w 65"/>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54" name="Group 2657"/>
                <p:cNvGrpSpPr>
                  <a:grpSpLocks/>
                </p:cNvGrpSpPr>
                <p:nvPr/>
              </p:nvGrpSpPr>
              <p:grpSpPr bwMode="auto">
                <a:xfrm>
                  <a:off x="1108" y="3739"/>
                  <a:ext cx="44" cy="23"/>
                  <a:chOff x="1108" y="3739"/>
                  <a:chExt cx="44" cy="23"/>
                </a:xfrm>
              </p:grpSpPr>
              <p:sp>
                <p:nvSpPr>
                  <p:cNvPr id="414917" name="Freeform 2658"/>
                  <p:cNvSpPr>
                    <a:spLocks/>
                  </p:cNvSpPr>
                  <p:nvPr/>
                </p:nvSpPr>
                <p:spPr bwMode="auto">
                  <a:xfrm>
                    <a:off x="1108" y="3739"/>
                    <a:ext cx="19" cy="23"/>
                  </a:xfrm>
                  <a:custGeom>
                    <a:avLst/>
                    <a:gdLst>
                      <a:gd name="T0" fmla="*/ 0 w 40"/>
                      <a:gd name="T1" fmla="*/ 0 h 69"/>
                      <a:gd name="T2" fmla="*/ 0 w 40"/>
                      <a:gd name="T3" fmla="*/ 0 h 69"/>
                      <a:gd name="T4" fmla="*/ 0 w 40"/>
                      <a:gd name="T5" fmla="*/ 0 h 69"/>
                      <a:gd name="T6" fmla="*/ 1 w 40"/>
                      <a:gd name="T7" fmla="*/ 0 h 69"/>
                      <a:gd name="T8" fmla="*/ 0 w 40"/>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18" name="Freeform 2659"/>
                  <p:cNvSpPr>
                    <a:spLocks/>
                  </p:cNvSpPr>
                  <p:nvPr/>
                </p:nvSpPr>
                <p:spPr bwMode="auto">
                  <a:xfrm>
                    <a:off x="1114" y="3740"/>
                    <a:ext cx="32" cy="11"/>
                  </a:xfrm>
                  <a:custGeom>
                    <a:avLst/>
                    <a:gdLst>
                      <a:gd name="T0" fmla="*/ 0 w 64"/>
                      <a:gd name="T1" fmla="*/ 0 h 35"/>
                      <a:gd name="T2" fmla="*/ 2 w 64"/>
                      <a:gd name="T3" fmla="*/ 0 h 35"/>
                      <a:gd name="T4" fmla="*/ 2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19" name="Freeform 2660"/>
                  <p:cNvSpPr>
                    <a:spLocks/>
                  </p:cNvSpPr>
                  <p:nvPr/>
                </p:nvSpPr>
                <p:spPr bwMode="auto">
                  <a:xfrm>
                    <a:off x="1120" y="3752"/>
                    <a:ext cx="32" cy="10"/>
                  </a:xfrm>
                  <a:custGeom>
                    <a:avLst/>
                    <a:gdLst>
                      <a:gd name="T0" fmla="*/ 0 w 66"/>
                      <a:gd name="T1" fmla="*/ 0 h 30"/>
                      <a:gd name="T2" fmla="*/ 0 w 66"/>
                      <a:gd name="T3" fmla="*/ 0 h 30"/>
                      <a:gd name="T4" fmla="*/ 1 w 66"/>
                      <a:gd name="T5" fmla="*/ 0 h 30"/>
                      <a:gd name="T6" fmla="*/ 2 w 66"/>
                      <a:gd name="T7" fmla="*/ 0 h 30"/>
                      <a:gd name="T8" fmla="*/ 0 w 66"/>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55" name="Group 2661"/>
                <p:cNvGrpSpPr>
                  <a:grpSpLocks/>
                </p:cNvGrpSpPr>
                <p:nvPr/>
              </p:nvGrpSpPr>
              <p:grpSpPr bwMode="auto">
                <a:xfrm>
                  <a:off x="1121" y="3753"/>
                  <a:ext cx="45" cy="23"/>
                  <a:chOff x="1121" y="3753"/>
                  <a:chExt cx="45" cy="23"/>
                </a:xfrm>
              </p:grpSpPr>
              <p:sp>
                <p:nvSpPr>
                  <p:cNvPr id="414914" name="Freeform 2662"/>
                  <p:cNvSpPr>
                    <a:spLocks/>
                  </p:cNvSpPr>
                  <p:nvPr/>
                </p:nvSpPr>
                <p:spPr bwMode="auto">
                  <a:xfrm>
                    <a:off x="1121" y="3753"/>
                    <a:ext cx="20" cy="23"/>
                  </a:xfrm>
                  <a:custGeom>
                    <a:avLst/>
                    <a:gdLst>
                      <a:gd name="T0" fmla="*/ 1 w 39"/>
                      <a:gd name="T1" fmla="*/ 0 h 68"/>
                      <a:gd name="T2" fmla="*/ 0 w 39"/>
                      <a:gd name="T3" fmla="*/ 0 h 68"/>
                      <a:gd name="T4" fmla="*/ 1 w 39"/>
                      <a:gd name="T5" fmla="*/ 0 h 68"/>
                      <a:gd name="T6" fmla="*/ 2 w 39"/>
                      <a:gd name="T7" fmla="*/ 0 h 68"/>
                      <a:gd name="T8" fmla="*/ 1 w 39"/>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15" name="Freeform 2663"/>
                  <p:cNvSpPr>
                    <a:spLocks/>
                  </p:cNvSpPr>
                  <p:nvPr/>
                </p:nvSpPr>
                <p:spPr bwMode="auto">
                  <a:xfrm>
                    <a:off x="1127" y="3753"/>
                    <a:ext cx="33" cy="12"/>
                  </a:xfrm>
                  <a:custGeom>
                    <a:avLst/>
                    <a:gdLst>
                      <a:gd name="T0" fmla="*/ 0 w 64"/>
                      <a:gd name="T1" fmla="*/ 0 h 35"/>
                      <a:gd name="T2" fmla="*/ 2 w 64"/>
                      <a:gd name="T3" fmla="*/ 0 h 35"/>
                      <a:gd name="T4" fmla="*/ 3 w 64"/>
                      <a:gd name="T5" fmla="*/ 0 h 35"/>
                      <a:gd name="T6" fmla="*/ 1 w 64"/>
                      <a:gd name="T7" fmla="*/ 0 h 35"/>
                      <a:gd name="T8" fmla="*/ 0 w 64"/>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16" name="Freeform 2664"/>
                  <p:cNvSpPr>
                    <a:spLocks/>
                  </p:cNvSpPr>
                  <p:nvPr/>
                </p:nvSpPr>
                <p:spPr bwMode="auto">
                  <a:xfrm>
                    <a:off x="1133" y="3766"/>
                    <a:ext cx="33" cy="9"/>
                  </a:xfrm>
                  <a:custGeom>
                    <a:avLst/>
                    <a:gdLst>
                      <a:gd name="T0" fmla="*/ 0 w 66"/>
                      <a:gd name="T1" fmla="*/ 0 h 29"/>
                      <a:gd name="T2" fmla="*/ 1 w 66"/>
                      <a:gd name="T3" fmla="*/ 0 h 29"/>
                      <a:gd name="T4" fmla="*/ 2 w 66"/>
                      <a:gd name="T5" fmla="*/ 0 h 29"/>
                      <a:gd name="T6" fmla="*/ 3 w 66"/>
                      <a:gd name="T7" fmla="*/ 0 h 29"/>
                      <a:gd name="T8" fmla="*/ 0 w 66"/>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56" name="Group 2665"/>
                <p:cNvGrpSpPr>
                  <a:grpSpLocks/>
                </p:cNvGrpSpPr>
                <p:nvPr/>
              </p:nvGrpSpPr>
              <p:grpSpPr bwMode="auto">
                <a:xfrm>
                  <a:off x="1133" y="3767"/>
                  <a:ext cx="44" cy="23"/>
                  <a:chOff x="1133" y="3767"/>
                  <a:chExt cx="44" cy="23"/>
                </a:xfrm>
              </p:grpSpPr>
              <p:sp>
                <p:nvSpPr>
                  <p:cNvPr id="414911" name="Freeform 2666"/>
                  <p:cNvSpPr>
                    <a:spLocks/>
                  </p:cNvSpPr>
                  <p:nvPr/>
                </p:nvSpPr>
                <p:spPr bwMode="auto">
                  <a:xfrm>
                    <a:off x="1133" y="3767"/>
                    <a:ext cx="20" cy="23"/>
                  </a:xfrm>
                  <a:custGeom>
                    <a:avLst/>
                    <a:gdLst>
                      <a:gd name="T0" fmla="*/ 1 w 39"/>
                      <a:gd name="T1" fmla="*/ 0 h 69"/>
                      <a:gd name="T2" fmla="*/ 0 w 39"/>
                      <a:gd name="T3" fmla="*/ 0 h 69"/>
                      <a:gd name="T4" fmla="*/ 1 w 39"/>
                      <a:gd name="T5" fmla="*/ 0 h 69"/>
                      <a:gd name="T6" fmla="*/ 2 w 39"/>
                      <a:gd name="T7" fmla="*/ 0 h 69"/>
                      <a:gd name="T8" fmla="*/ 1 w 39"/>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12" name="Freeform 2667"/>
                  <p:cNvSpPr>
                    <a:spLocks/>
                  </p:cNvSpPr>
                  <p:nvPr/>
                </p:nvSpPr>
                <p:spPr bwMode="auto">
                  <a:xfrm>
                    <a:off x="1140" y="3767"/>
                    <a:ext cx="32" cy="11"/>
                  </a:xfrm>
                  <a:custGeom>
                    <a:avLst/>
                    <a:gdLst>
                      <a:gd name="T0" fmla="*/ 0 w 64"/>
                      <a:gd name="T1" fmla="*/ 0 h 33"/>
                      <a:gd name="T2" fmla="*/ 2 w 64"/>
                      <a:gd name="T3" fmla="*/ 0 h 33"/>
                      <a:gd name="T4" fmla="*/ 2 w 64"/>
                      <a:gd name="T5" fmla="*/ 0 h 33"/>
                      <a:gd name="T6" fmla="*/ 1 w 64"/>
                      <a:gd name="T7" fmla="*/ 0 h 33"/>
                      <a:gd name="T8" fmla="*/ 0 w 64"/>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13" name="Freeform 2668"/>
                  <p:cNvSpPr>
                    <a:spLocks/>
                  </p:cNvSpPr>
                  <p:nvPr/>
                </p:nvSpPr>
                <p:spPr bwMode="auto">
                  <a:xfrm>
                    <a:off x="1146" y="3779"/>
                    <a:ext cx="31" cy="10"/>
                  </a:xfrm>
                  <a:custGeom>
                    <a:avLst/>
                    <a:gdLst>
                      <a:gd name="T0" fmla="*/ 0 w 63"/>
                      <a:gd name="T1" fmla="*/ 0 h 31"/>
                      <a:gd name="T2" fmla="*/ 0 w 63"/>
                      <a:gd name="T3" fmla="*/ 0 h 31"/>
                      <a:gd name="T4" fmla="*/ 1 w 63"/>
                      <a:gd name="T5" fmla="*/ 0 h 31"/>
                      <a:gd name="T6" fmla="*/ 1 w 63"/>
                      <a:gd name="T7" fmla="*/ 0 h 31"/>
                      <a:gd name="T8" fmla="*/ 0 w 63"/>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4857" name="Freeform 2669"/>
                <p:cNvSpPr>
                  <a:spLocks/>
                </p:cNvSpPr>
                <p:nvPr/>
              </p:nvSpPr>
              <p:spPr bwMode="auto">
                <a:xfrm>
                  <a:off x="972" y="3556"/>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58" name="Freeform 2670"/>
                <p:cNvSpPr>
                  <a:spLocks/>
                </p:cNvSpPr>
                <p:nvPr/>
              </p:nvSpPr>
              <p:spPr bwMode="auto">
                <a:xfrm>
                  <a:off x="993" y="3576"/>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59" name="Freeform 2671"/>
                <p:cNvSpPr>
                  <a:spLocks/>
                </p:cNvSpPr>
                <p:nvPr/>
              </p:nvSpPr>
              <p:spPr bwMode="auto">
                <a:xfrm>
                  <a:off x="1012" y="3594"/>
                  <a:ext cx="39" cy="12"/>
                </a:xfrm>
                <a:custGeom>
                  <a:avLst/>
                  <a:gdLst>
                    <a:gd name="T0" fmla="*/ 0 w 78"/>
                    <a:gd name="T1" fmla="*/ 0 h 36"/>
                    <a:gd name="T2" fmla="*/ 1 w 78"/>
                    <a:gd name="T3" fmla="*/ 0 h 36"/>
                    <a:gd name="T4" fmla="*/ 3 w 78"/>
                    <a:gd name="T5" fmla="*/ 0 h 36"/>
                    <a:gd name="T6" fmla="*/ 2 w 78"/>
                    <a:gd name="T7" fmla="*/ 0 h 36"/>
                    <a:gd name="T8" fmla="*/ 0 w 78"/>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60" name="Freeform 2672"/>
                <p:cNvSpPr>
                  <a:spLocks/>
                </p:cNvSpPr>
                <p:nvPr/>
              </p:nvSpPr>
              <p:spPr bwMode="auto">
                <a:xfrm>
                  <a:off x="1032" y="3613"/>
                  <a:ext cx="40" cy="12"/>
                </a:xfrm>
                <a:custGeom>
                  <a:avLst/>
                  <a:gdLst>
                    <a:gd name="T0" fmla="*/ 0 w 79"/>
                    <a:gd name="T1" fmla="*/ 0 h 36"/>
                    <a:gd name="T2" fmla="*/ 1 w 79"/>
                    <a:gd name="T3" fmla="*/ 0 h 36"/>
                    <a:gd name="T4" fmla="*/ 3 w 79"/>
                    <a:gd name="T5" fmla="*/ 0 h 36"/>
                    <a:gd name="T6" fmla="*/ 2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61" name="Freeform 2673"/>
                <p:cNvSpPr>
                  <a:spLocks/>
                </p:cNvSpPr>
                <p:nvPr/>
              </p:nvSpPr>
              <p:spPr bwMode="auto">
                <a:xfrm>
                  <a:off x="1053" y="3632"/>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62" name="Freeform 2674"/>
                <p:cNvSpPr>
                  <a:spLocks/>
                </p:cNvSpPr>
                <p:nvPr/>
              </p:nvSpPr>
              <p:spPr bwMode="auto">
                <a:xfrm>
                  <a:off x="1074" y="3651"/>
                  <a:ext cx="40" cy="12"/>
                </a:xfrm>
                <a:custGeom>
                  <a:avLst/>
                  <a:gdLst>
                    <a:gd name="T0" fmla="*/ 0 w 79"/>
                    <a:gd name="T1" fmla="*/ 0 h 35"/>
                    <a:gd name="T2" fmla="*/ 1 w 79"/>
                    <a:gd name="T3" fmla="*/ 0 h 35"/>
                    <a:gd name="T4" fmla="*/ 3 w 79"/>
                    <a:gd name="T5" fmla="*/ 0 h 35"/>
                    <a:gd name="T6" fmla="*/ 2 w 79"/>
                    <a:gd name="T7" fmla="*/ 0 h 35"/>
                    <a:gd name="T8" fmla="*/ 0 w 79"/>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63" name="Freeform 2675"/>
                <p:cNvSpPr>
                  <a:spLocks/>
                </p:cNvSpPr>
                <p:nvPr/>
              </p:nvSpPr>
              <p:spPr bwMode="auto">
                <a:xfrm>
                  <a:off x="1095" y="3669"/>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64" name="Freeform 2676"/>
                <p:cNvSpPr>
                  <a:spLocks/>
                </p:cNvSpPr>
                <p:nvPr/>
              </p:nvSpPr>
              <p:spPr bwMode="auto">
                <a:xfrm>
                  <a:off x="1115" y="3688"/>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65" name="Freeform 2677"/>
                <p:cNvSpPr>
                  <a:spLocks/>
                </p:cNvSpPr>
                <p:nvPr/>
              </p:nvSpPr>
              <p:spPr bwMode="auto">
                <a:xfrm>
                  <a:off x="1134" y="3707"/>
                  <a:ext cx="39" cy="12"/>
                </a:xfrm>
                <a:custGeom>
                  <a:avLst/>
                  <a:gdLst>
                    <a:gd name="T0" fmla="*/ 0 w 79"/>
                    <a:gd name="T1" fmla="*/ 0 h 36"/>
                    <a:gd name="T2" fmla="*/ 0 w 79"/>
                    <a:gd name="T3" fmla="*/ 0 h 36"/>
                    <a:gd name="T4" fmla="*/ 2 w 79"/>
                    <a:gd name="T5" fmla="*/ 0 h 36"/>
                    <a:gd name="T6" fmla="*/ 1 w 79"/>
                    <a:gd name="T7" fmla="*/ 0 h 36"/>
                    <a:gd name="T8" fmla="*/ 0 w 7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66" name="Freeform 2678"/>
                <p:cNvSpPr>
                  <a:spLocks/>
                </p:cNvSpPr>
                <p:nvPr/>
              </p:nvSpPr>
              <p:spPr bwMode="auto">
                <a:xfrm>
                  <a:off x="1154" y="3726"/>
                  <a:ext cx="40" cy="12"/>
                </a:xfrm>
                <a:custGeom>
                  <a:avLst/>
                  <a:gdLst>
                    <a:gd name="T0" fmla="*/ 0 w 80"/>
                    <a:gd name="T1" fmla="*/ 0 h 36"/>
                    <a:gd name="T2" fmla="*/ 1 w 80"/>
                    <a:gd name="T3" fmla="*/ 0 h 36"/>
                    <a:gd name="T4" fmla="*/ 3 w 80"/>
                    <a:gd name="T5" fmla="*/ 0 h 36"/>
                    <a:gd name="T6" fmla="*/ 2 w 80"/>
                    <a:gd name="T7" fmla="*/ 0 h 36"/>
                    <a:gd name="T8" fmla="*/ 0 w 80"/>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67" name="Freeform 2679"/>
                <p:cNvSpPr>
                  <a:spLocks/>
                </p:cNvSpPr>
                <p:nvPr/>
              </p:nvSpPr>
              <p:spPr bwMode="auto">
                <a:xfrm>
                  <a:off x="1175" y="3745"/>
                  <a:ext cx="40" cy="12"/>
                </a:xfrm>
                <a:custGeom>
                  <a:avLst/>
                  <a:gdLst>
                    <a:gd name="T0" fmla="*/ 0 w 81"/>
                    <a:gd name="T1" fmla="*/ 0 h 36"/>
                    <a:gd name="T2" fmla="*/ 0 w 81"/>
                    <a:gd name="T3" fmla="*/ 0 h 36"/>
                    <a:gd name="T4" fmla="*/ 2 w 81"/>
                    <a:gd name="T5" fmla="*/ 0 h 36"/>
                    <a:gd name="T6" fmla="*/ 1 w 81"/>
                    <a:gd name="T7" fmla="*/ 0 h 36"/>
                    <a:gd name="T8" fmla="*/ 0 w 81"/>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nvGrpSpPr>
                <p:cNvPr id="414868" name="Group 2680"/>
                <p:cNvGrpSpPr>
                  <a:grpSpLocks/>
                </p:cNvGrpSpPr>
                <p:nvPr/>
              </p:nvGrpSpPr>
              <p:grpSpPr bwMode="auto">
                <a:xfrm>
                  <a:off x="700" y="3535"/>
                  <a:ext cx="49" cy="24"/>
                  <a:chOff x="700" y="3535"/>
                  <a:chExt cx="49" cy="24"/>
                </a:xfrm>
              </p:grpSpPr>
              <p:sp>
                <p:nvSpPr>
                  <p:cNvPr id="414908" name="Freeform 2681"/>
                  <p:cNvSpPr>
                    <a:spLocks/>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09" name="Freeform 2682"/>
                  <p:cNvSpPr>
                    <a:spLocks/>
                  </p:cNvSpPr>
                  <p:nvPr/>
                </p:nvSpPr>
                <p:spPr bwMode="auto">
                  <a:xfrm>
                    <a:off x="705" y="3536"/>
                    <a:ext cx="37" cy="10"/>
                  </a:xfrm>
                  <a:custGeom>
                    <a:avLst/>
                    <a:gdLst>
                      <a:gd name="T0" fmla="*/ 1 w 73"/>
                      <a:gd name="T1" fmla="*/ 0 h 30"/>
                      <a:gd name="T2" fmla="*/ 2 w 73"/>
                      <a:gd name="T3" fmla="*/ 0 h 30"/>
                      <a:gd name="T4" fmla="*/ 2 w 73"/>
                      <a:gd name="T5" fmla="*/ 0 h 30"/>
                      <a:gd name="T6" fmla="*/ 2 w 73"/>
                      <a:gd name="T7" fmla="*/ 0 h 30"/>
                      <a:gd name="T8" fmla="*/ 3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10" name="Freeform 2683"/>
                  <p:cNvSpPr>
                    <a:spLocks/>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3 w 82"/>
                      <a:gd name="T9" fmla="*/ 0 h 36"/>
                      <a:gd name="T10" fmla="*/ 3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69" name="Group 2684"/>
                <p:cNvGrpSpPr>
                  <a:grpSpLocks/>
                </p:cNvGrpSpPr>
                <p:nvPr/>
              </p:nvGrpSpPr>
              <p:grpSpPr bwMode="auto">
                <a:xfrm>
                  <a:off x="714" y="3551"/>
                  <a:ext cx="49" cy="22"/>
                  <a:chOff x="714" y="3551"/>
                  <a:chExt cx="49" cy="22"/>
                </a:xfrm>
              </p:grpSpPr>
              <p:sp>
                <p:nvSpPr>
                  <p:cNvPr id="414905" name="Freeform 2685"/>
                  <p:cNvSpPr>
                    <a:spLocks/>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06" name="Freeform 2686"/>
                  <p:cNvSpPr>
                    <a:spLocks/>
                  </p:cNvSpPr>
                  <p:nvPr/>
                </p:nvSpPr>
                <p:spPr bwMode="auto">
                  <a:xfrm>
                    <a:off x="719" y="3551"/>
                    <a:ext cx="36" cy="10"/>
                  </a:xfrm>
                  <a:custGeom>
                    <a:avLst/>
                    <a:gdLst>
                      <a:gd name="T0" fmla="*/ 0 w 74"/>
                      <a:gd name="T1" fmla="*/ 0 h 29"/>
                      <a:gd name="T2" fmla="*/ 1 w 74"/>
                      <a:gd name="T3" fmla="*/ 0 h 29"/>
                      <a:gd name="T4" fmla="*/ 1 w 74"/>
                      <a:gd name="T5" fmla="*/ 0 h 29"/>
                      <a:gd name="T6" fmla="*/ 1 w 74"/>
                      <a:gd name="T7" fmla="*/ 0 h 29"/>
                      <a:gd name="T8" fmla="*/ 2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07" name="Freeform 2687"/>
                  <p:cNvSpPr>
                    <a:spLocks/>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3 w 81"/>
                      <a:gd name="T9" fmla="*/ 0 h 35"/>
                      <a:gd name="T10" fmla="*/ 3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70" name="Group 2688"/>
                <p:cNvGrpSpPr>
                  <a:grpSpLocks/>
                </p:cNvGrpSpPr>
                <p:nvPr/>
              </p:nvGrpSpPr>
              <p:grpSpPr bwMode="auto">
                <a:xfrm>
                  <a:off x="728" y="3564"/>
                  <a:ext cx="48" cy="23"/>
                  <a:chOff x="728" y="3564"/>
                  <a:chExt cx="48" cy="23"/>
                </a:xfrm>
              </p:grpSpPr>
              <p:sp>
                <p:nvSpPr>
                  <p:cNvPr id="414902" name="Freeform 2689"/>
                  <p:cNvSpPr>
                    <a:spLocks/>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03" name="Freeform 2690"/>
                  <p:cNvSpPr>
                    <a:spLocks/>
                  </p:cNvSpPr>
                  <p:nvPr/>
                </p:nvSpPr>
                <p:spPr bwMode="auto">
                  <a:xfrm>
                    <a:off x="732" y="3565"/>
                    <a:ext cx="37"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04" name="Freeform 2691"/>
                  <p:cNvSpPr>
                    <a:spLocks/>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71" name="Group 2692"/>
                <p:cNvGrpSpPr>
                  <a:grpSpLocks/>
                </p:cNvGrpSpPr>
                <p:nvPr/>
              </p:nvGrpSpPr>
              <p:grpSpPr bwMode="auto">
                <a:xfrm>
                  <a:off x="742" y="3582"/>
                  <a:ext cx="49" cy="23"/>
                  <a:chOff x="742" y="3582"/>
                  <a:chExt cx="49" cy="23"/>
                </a:xfrm>
              </p:grpSpPr>
              <p:sp>
                <p:nvSpPr>
                  <p:cNvPr id="414899" name="Freeform 2693"/>
                  <p:cNvSpPr>
                    <a:spLocks/>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00" name="Freeform 2694"/>
                  <p:cNvSpPr>
                    <a:spLocks/>
                  </p:cNvSpPr>
                  <p:nvPr/>
                </p:nvSpPr>
                <p:spPr bwMode="auto">
                  <a:xfrm>
                    <a:off x="747" y="3582"/>
                    <a:ext cx="36" cy="10"/>
                  </a:xfrm>
                  <a:custGeom>
                    <a:avLst/>
                    <a:gdLst>
                      <a:gd name="T0" fmla="*/ 1 w 72"/>
                      <a:gd name="T1" fmla="*/ 0 h 30"/>
                      <a:gd name="T2" fmla="*/ 2 w 72"/>
                      <a:gd name="T3" fmla="*/ 0 h 30"/>
                      <a:gd name="T4" fmla="*/ 2 w 72"/>
                      <a:gd name="T5" fmla="*/ 0 h 30"/>
                      <a:gd name="T6" fmla="*/ 2 w 72"/>
                      <a:gd name="T7" fmla="*/ 0 h 30"/>
                      <a:gd name="T8" fmla="*/ 3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901" name="Freeform 2695"/>
                  <p:cNvSpPr>
                    <a:spLocks/>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72" name="Group 2696"/>
                <p:cNvGrpSpPr>
                  <a:grpSpLocks/>
                </p:cNvGrpSpPr>
                <p:nvPr/>
              </p:nvGrpSpPr>
              <p:grpSpPr bwMode="auto">
                <a:xfrm>
                  <a:off x="752" y="3597"/>
                  <a:ext cx="133" cy="106"/>
                  <a:chOff x="752" y="3597"/>
                  <a:chExt cx="133" cy="106"/>
                </a:xfrm>
              </p:grpSpPr>
              <p:sp>
                <p:nvSpPr>
                  <p:cNvPr id="414896" name="Freeform 2697"/>
                  <p:cNvSpPr>
                    <a:spLocks/>
                  </p:cNvSpPr>
                  <p:nvPr/>
                </p:nvSpPr>
                <p:spPr bwMode="auto">
                  <a:xfrm>
                    <a:off x="752" y="3598"/>
                    <a:ext cx="91" cy="105"/>
                  </a:xfrm>
                  <a:custGeom>
                    <a:avLst/>
                    <a:gdLst>
                      <a:gd name="T0" fmla="*/ 6 w 182"/>
                      <a:gd name="T1" fmla="*/ 1 h 314"/>
                      <a:gd name="T2" fmla="*/ 0 w 182"/>
                      <a:gd name="T3" fmla="*/ 0 h 314"/>
                      <a:gd name="T4" fmla="*/ 1 w 182"/>
                      <a:gd name="T5" fmla="*/ 0 h 314"/>
                      <a:gd name="T6" fmla="*/ 6 w 182"/>
                      <a:gd name="T7" fmla="*/ 1 h 314"/>
                      <a:gd name="T8" fmla="*/ 6 w 182"/>
                      <a:gd name="T9" fmla="*/ 1 h 3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97" name="Freeform 2698"/>
                  <p:cNvSpPr>
                    <a:spLocks/>
                  </p:cNvSpPr>
                  <p:nvPr/>
                </p:nvSpPr>
                <p:spPr bwMode="auto">
                  <a:xfrm>
                    <a:off x="759" y="3597"/>
                    <a:ext cx="118" cy="94"/>
                  </a:xfrm>
                  <a:custGeom>
                    <a:avLst/>
                    <a:gdLst>
                      <a:gd name="T0" fmla="*/ 1 w 235"/>
                      <a:gd name="T1" fmla="*/ 0 h 281"/>
                      <a:gd name="T2" fmla="*/ 2 w 235"/>
                      <a:gd name="T3" fmla="*/ 0 h 281"/>
                      <a:gd name="T4" fmla="*/ 2 w 235"/>
                      <a:gd name="T5" fmla="*/ 0 h 281"/>
                      <a:gd name="T6" fmla="*/ 3 w 235"/>
                      <a:gd name="T7" fmla="*/ 0 h 281"/>
                      <a:gd name="T8" fmla="*/ 8 w 235"/>
                      <a:gd name="T9" fmla="*/ 1 h 281"/>
                      <a:gd name="T10" fmla="*/ 6 w 235"/>
                      <a:gd name="T11" fmla="*/ 1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98" name="Freeform 2699"/>
                  <p:cNvSpPr>
                    <a:spLocks/>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2 w 95"/>
                      <a:gd name="T9" fmla="*/ 0 h 36"/>
                      <a:gd name="T10" fmla="*/ 2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73" name="Group 2700"/>
                <p:cNvGrpSpPr>
                  <a:grpSpLocks/>
                </p:cNvGrpSpPr>
                <p:nvPr/>
              </p:nvGrpSpPr>
              <p:grpSpPr bwMode="auto">
                <a:xfrm>
                  <a:off x="844" y="3694"/>
                  <a:ext cx="48" cy="23"/>
                  <a:chOff x="844" y="3694"/>
                  <a:chExt cx="48" cy="23"/>
                </a:xfrm>
              </p:grpSpPr>
              <p:sp>
                <p:nvSpPr>
                  <p:cNvPr id="414893" name="Freeform 2701"/>
                  <p:cNvSpPr>
                    <a:spLocks/>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94" name="Freeform 2702"/>
                  <p:cNvSpPr>
                    <a:spLocks/>
                  </p:cNvSpPr>
                  <p:nvPr/>
                </p:nvSpPr>
                <p:spPr bwMode="auto">
                  <a:xfrm>
                    <a:off x="848" y="369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95" name="Freeform 2703"/>
                  <p:cNvSpPr>
                    <a:spLocks/>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3 w 81"/>
                      <a:gd name="T9" fmla="*/ 0 h 34"/>
                      <a:gd name="T10" fmla="*/ 3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74" name="Group 2704"/>
                <p:cNvGrpSpPr>
                  <a:grpSpLocks/>
                </p:cNvGrpSpPr>
                <p:nvPr/>
              </p:nvGrpSpPr>
              <p:grpSpPr bwMode="auto">
                <a:xfrm>
                  <a:off x="857" y="3710"/>
                  <a:ext cx="49" cy="22"/>
                  <a:chOff x="857" y="3710"/>
                  <a:chExt cx="49" cy="22"/>
                </a:xfrm>
              </p:grpSpPr>
              <p:sp>
                <p:nvSpPr>
                  <p:cNvPr id="414890" name="Freeform 2705"/>
                  <p:cNvSpPr>
                    <a:spLocks/>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91" name="Freeform 2706"/>
                  <p:cNvSpPr>
                    <a:spLocks/>
                  </p:cNvSpPr>
                  <p:nvPr/>
                </p:nvSpPr>
                <p:spPr bwMode="auto">
                  <a:xfrm>
                    <a:off x="862" y="3710"/>
                    <a:ext cx="36" cy="10"/>
                  </a:xfrm>
                  <a:custGeom>
                    <a:avLst/>
                    <a:gdLst>
                      <a:gd name="T0" fmla="*/ 1 w 72"/>
                      <a:gd name="T1" fmla="*/ 0 h 29"/>
                      <a:gd name="T2" fmla="*/ 2 w 72"/>
                      <a:gd name="T3" fmla="*/ 0 h 29"/>
                      <a:gd name="T4" fmla="*/ 2 w 72"/>
                      <a:gd name="T5" fmla="*/ 0 h 29"/>
                      <a:gd name="T6" fmla="*/ 2 w 72"/>
                      <a:gd name="T7" fmla="*/ 0 h 29"/>
                      <a:gd name="T8" fmla="*/ 3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92" name="Freeform 2707"/>
                  <p:cNvSpPr>
                    <a:spLocks/>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2 w 83"/>
                      <a:gd name="T9" fmla="*/ 0 h 36"/>
                      <a:gd name="T10" fmla="*/ 2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75" name="Group 2708"/>
                <p:cNvGrpSpPr>
                  <a:grpSpLocks/>
                </p:cNvGrpSpPr>
                <p:nvPr/>
              </p:nvGrpSpPr>
              <p:grpSpPr bwMode="auto">
                <a:xfrm>
                  <a:off x="1086" y="3766"/>
                  <a:ext cx="49" cy="23"/>
                  <a:chOff x="1086" y="3766"/>
                  <a:chExt cx="49" cy="23"/>
                </a:xfrm>
              </p:grpSpPr>
              <p:sp>
                <p:nvSpPr>
                  <p:cNvPr id="414887" name="Freeform 2709"/>
                  <p:cNvSpPr>
                    <a:spLocks/>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88" name="Freeform 2710"/>
                  <p:cNvSpPr>
                    <a:spLocks/>
                  </p:cNvSpPr>
                  <p:nvPr/>
                </p:nvSpPr>
                <p:spPr bwMode="auto">
                  <a:xfrm>
                    <a:off x="1090" y="3767"/>
                    <a:ext cx="37" cy="10"/>
                  </a:xfrm>
                  <a:custGeom>
                    <a:avLst/>
                    <a:gdLst>
                      <a:gd name="T0" fmla="*/ 1 w 74"/>
                      <a:gd name="T1" fmla="*/ 0 h 31"/>
                      <a:gd name="T2" fmla="*/ 2 w 74"/>
                      <a:gd name="T3" fmla="*/ 0 h 31"/>
                      <a:gd name="T4" fmla="*/ 2 w 74"/>
                      <a:gd name="T5" fmla="*/ 0 h 31"/>
                      <a:gd name="T6" fmla="*/ 2 w 74"/>
                      <a:gd name="T7" fmla="*/ 0 h 31"/>
                      <a:gd name="T8" fmla="*/ 3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89" name="Freeform 2711"/>
                  <p:cNvSpPr>
                    <a:spLocks/>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3 w 83"/>
                      <a:gd name="T9" fmla="*/ 0 h 36"/>
                      <a:gd name="T10" fmla="*/ 3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76" name="Group 2712"/>
                <p:cNvGrpSpPr>
                  <a:grpSpLocks/>
                </p:cNvGrpSpPr>
                <p:nvPr/>
              </p:nvGrpSpPr>
              <p:grpSpPr bwMode="auto">
                <a:xfrm>
                  <a:off x="934" y="3740"/>
                  <a:ext cx="48" cy="23"/>
                  <a:chOff x="934" y="3740"/>
                  <a:chExt cx="48" cy="23"/>
                </a:xfrm>
              </p:grpSpPr>
              <p:sp>
                <p:nvSpPr>
                  <p:cNvPr id="414884" name="Freeform 2713"/>
                  <p:cNvSpPr>
                    <a:spLocks/>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85" name="Freeform 2714"/>
                  <p:cNvSpPr>
                    <a:spLocks/>
                  </p:cNvSpPr>
                  <p:nvPr/>
                </p:nvSpPr>
                <p:spPr bwMode="auto">
                  <a:xfrm>
                    <a:off x="938" y="3741"/>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86" name="Freeform 2715"/>
                  <p:cNvSpPr>
                    <a:spLocks/>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877" name="Group 2716"/>
                <p:cNvGrpSpPr>
                  <a:grpSpLocks/>
                </p:cNvGrpSpPr>
                <p:nvPr/>
              </p:nvGrpSpPr>
              <p:grpSpPr bwMode="auto">
                <a:xfrm>
                  <a:off x="943" y="3754"/>
                  <a:ext cx="49" cy="23"/>
                  <a:chOff x="943" y="3754"/>
                  <a:chExt cx="49" cy="23"/>
                </a:xfrm>
              </p:grpSpPr>
              <p:sp>
                <p:nvSpPr>
                  <p:cNvPr id="414881" name="Freeform 2717"/>
                  <p:cNvSpPr>
                    <a:spLocks/>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82" name="Freeform 2718"/>
                  <p:cNvSpPr>
                    <a:spLocks/>
                  </p:cNvSpPr>
                  <p:nvPr/>
                </p:nvSpPr>
                <p:spPr bwMode="auto">
                  <a:xfrm>
                    <a:off x="948" y="3755"/>
                    <a:ext cx="37" cy="10"/>
                  </a:xfrm>
                  <a:custGeom>
                    <a:avLst/>
                    <a:gdLst>
                      <a:gd name="T0" fmla="*/ 1 w 74"/>
                      <a:gd name="T1" fmla="*/ 0 h 30"/>
                      <a:gd name="T2" fmla="*/ 2 w 74"/>
                      <a:gd name="T3" fmla="*/ 0 h 30"/>
                      <a:gd name="T4" fmla="*/ 2 w 74"/>
                      <a:gd name="T5" fmla="*/ 0 h 30"/>
                      <a:gd name="T6" fmla="*/ 2 w 74"/>
                      <a:gd name="T7" fmla="*/ 0 h 30"/>
                      <a:gd name="T8" fmla="*/ 3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83" name="Freeform 2719"/>
                  <p:cNvSpPr>
                    <a:spLocks/>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3 w 81"/>
                      <a:gd name="T9" fmla="*/ 0 h 36"/>
                      <a:gd name="T10" fmla="*/ 3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sp>
              <p:nvSpPr>
                <p:cNvPr id="414878" name="Freeform 2720"/>
                <p:cNvSpPr>
                  <a:spLocks/>
                </p:cNvSpPr>
                <p:nvPr/>
              </p:nvSpPr>
              <p:spPr bwMode="auto">
                <a:xfrm>
                  <a:off x="987" y="3753"/>
                  <a:ext cx="25" cy="43"/>
                </a:xfrm>
                <a:custGeom>
                  <a:avLst/>
                  <a:gdLst>
                    <a:gd name="T0" fmla="*/ 1 w 51"/>
                    <a:gd name="T1" fmla="*/ 1 h 128"/>
                    <a:gd name="T2" fmla="*/ 0 w 51"/>
                    <a:gd name="T3" fmla="*/ 0 h 128"/>
                    <a:gd name="T4" fmla="*/ 0 w 51"/>
                    <a:gd name="T5" fmla="*/ 0 h 128"/>
                    <a:gd name="T6" fmla="*/ 0 w 51"/>
                    <a:gd name="T7" fmla="*/ 0 h 128"/>
                    <a:gd name="T8" fmla="*/ 0 w 51"/>
                    <a:gd name="T9" fmla="*/ 0 h 128"/>
                    <a:gd name="T10" fmla="*/ 1 w 51"/>
                    <a:gd name="T11" fmla="*/ 0 h 128"/>
                    <a:gd name="T12" fmla="*/ 1 w 51"/>
                    <a:gd name="T13" fmla="*/ 1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79" name="Freeform 2721"/>
                <p:cNvSpPr>
                  <a:spLocks/>
                </p:cNvSpPr>
                <p:nvPr/>
              </p:nvSpPr>
              <p:spPr bwMode="auto">
                <a:xfrm>
                  <a:off x="992" y="3753"/>
                  <a:ext cx="91" cy="29"/>
                </a:xfrm>
                <a:custGeom>
                  <a:avLst/>
                  <a:gdLst>
                    <a:gd name="T0" fmla="*/ 0 w 183"/>
                    <a:gd name="T1" fmla="*/ 0 h 85"/>
                    <a:gd name="T2" fmla="*/ 2 w 183"/>
                    <a:gd name="T3" fmla="*/ 0 h 85"/>
                    <a:gd name="T4" fmla="*/ 2 w 183"/>
                    <a:gd name="T5" fmla="*/ 0 h 85"/>
                    <a:gd name="T6" fmla="*/ 2 w 183"/>
                    <a:gd name="T7" fmla="*/ 0 h 85"/>
                    <a:gd name="T8" fmla="*/ 2 w 183"/>
                    <a:gd name="T9" fmla="*/ 0 h 85"/>
                    <a:gd name="T10" fmla="*/ 4 w 183"/>
                    <a:gd name="T11" fmla="*/ 0 h 85"/>
                    <a:gd name="T12" fmla="*/ 5 w 183"/>
                    <a:gd name="T13" fmla="*/ 0 h 85"/>
                    <a:gd name="T14" fmla="*/ 5 w 183"/>
                    <a:gd name="T15" fmla="*/ 0 h 85"/>
                    <a:gd name="T16" fmla="*/ 5 w 183"/>
                    <a:gd name="T17" fmla="*/ 0 h 85"/>
                    <a:gd name="T18" fmla="*/ 2 w 183"/>
                    <a:gd name="T19" fmla="*/ 0 h 85"/>
                    <a:gd name="T20" fmla="*/ 1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880" name="Freeform 2722"/>
                <p:cNvSpPr>
                  <a:spLocks/>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5 w 160"/>
                    <a:gd name="T9" fmla="*/ 0 h 36"/>
                    <a:gd name="T10" fmla="*/ 6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nvGrpSpPr>
              <p:cNvPr id="414775" name="Group 2723"/>
              <p:cNvGrpSpPr>
                <a:grpSpLocks/>
              </p:cNvGrpSpPr>
              <p:nvPr/>
            </p:nvGrpSpPr>
            <p:grpSpPr bwMode="auto">
              <a:xfrm>
                <a:off x="920" y="3821"/>
                <a:ext cx="413" cy="50"/>
                <a:chOff x="920" y="3821"/>
                <a:chExt cx="413" cy="50"/>
              </a:xfrm>
            </p:grpSpPr>
            <p:sp>
              <p:nvSpPr>
                <p:cNvPr id="414796" name="Freeform 2724"/>
                <p:cNvSpPr>
                  <a:spLocks/>
                </p:cNvSpPr>
                <p:nvPr/>
              </p:nvSpPr>
              <p:spPr bwMode="auto">
                <a:xfrm>
                  <a:off x="920" y="3821"/>
                  <a:ext cx="413" cy="50"/>
                </a:xfrm>
                <a:custGeom>
                  <a:avLst/>
                  <a:gdLst>
                    <a:gd name="T0" fmla="*/ 2 w 825"/>
                    <a:gd name="T1" fmla="*/ 0 h 151"/>
                    <a:gd name="T2" fmla="*/ 1 w 825"/>
                    <a:gd name="T3" fmla="*/ 0 h 151"/>
                    <a:gd name="T4" fmla="*/ 1 w 825"/>
                    <a:gd name="T5" fmla="*/ 0 h 151"/>
                    <a:gd name="T6" fmla="*/ 0 w 825"/>
                    <a:gd name="T7" fmla="*/ 0 h 151"/>
                    <a:gd name="T8" fmla="*/ 1 w 825"/>
                    <a:gd name="T9" fmla="*/ 1 h 151"/>
                    <a:gd name="T10" fmla="*/ 1 w 825"/>
                    <a:gd name="T11" fmla="*/ 1 h 151"/>
                    <a:gd name="T12" fmla="*/ 1 w 825"/>
                    <a:gd name="T13" fmla="*/ 1 h 151"/>
                    <a:gd name="T14" fmla="*/ 25 w 825"/>
                    <a:gd name="T15" fmla="*/ 1 h 151"/>
                    <a:gd name="T16" fmla="*/ 26 w 825"/>
                    <a:gd name="T17" fmla="*/ 1 h 151"/>
                    <a:gd name="T18" fmla="*/ 26 w 825"/>
                    <a:gd name="T19" fmla="*/ 0 h 151"/>
                    <a:gd name="T20" fmla="*/ 26 w 825"/>
                    <a:gd name="T21" fmla="*/ 0 h 151"/>
                    <a:gd name="T22" fmla="*/ 26 w 825"/>
                    <a:gd name="T23" fmla="*/ 0 h 151"/>
                    <a:gd name="T24" fmla="*/ 26 w 825"/>
                    <a:gd name="T25" fmla="*/ 0 h 151"/>
                    <a:gd name="T26" fmla="*/ 25 w 825"/>
                    <a:gd name="T27" fmla="*/ 0 h 151"/>
                    <a:gd name="T28" fmla="*/ 2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headEnd/>
                  <a:tailEnd/>
                </a:ln>
              </p:spPr>
              <p:txBody>
                <a:bodyPr/>
                <a:lstStyle/>
                <a:p>
                  <a:endParaRPr lang="zh-CN" altLang="en-US" b="1">
                    <a:solidFill>
                      <a:srgbClr val="000099"/>
                    </a:solidFill>
                  </a:endParaRPr>
                </a:p>
              </p:txBody>
            </p:sp>
            <p:sp>
              <p:nvSpPr>
                <p:cNvPr id="414797" name="Freeform 2725"/>
                <p:cNvSpPr>
                  <a:spLocks/>
                </p:cNvSpPr>
                <p:nvPr/>
              </p:nvSpPr>
              <p:spPr bwMode="auto">
                <a:xfrm>
                  <a:off x="972" y="3833"/>
                  <a:ext cx="330" cy="27"/>
                </a:xfrm>
                <a:custGeom>
                  <a:avLst/>
                  <a:gdLst>
                    <a:gd name="T0" fmla="*/ 1 w 658"/>
                    <a:gd name="T1" fmla="*/ 0 h 79"/>
                    <a:gd name="T2" fmla="*/ 0 w 658"/>
                    <a:gd name="T3" fmla="*/ 0 h 79"/>
                    <a:gd name="T4" fmla="*/ 5 w 658"/>
                    <a:gd name="T5" fmla="*/ 0 h 79"/>
                    <a:gd name="T6" fmla="*/ 5 w 658"/>
                    <a:gd name="T7" fmla="*/ 0 h 79"/>
                    <a:gd name="T8" fmla="*/ 16 w 658"/>
                    <a:gd name="T9" fmla="*/ 0 h 79"/>
                    <a:gd name="T10" fmla="*/ 16 w 658"/>
                    <a:gd name="T11" fmla="*/ 0 h 79"/>
                    <a:gd name="T12" fmla="*/ 21 w 658"/>
                    <a:gd name="T13" fmla="*/ 0 h 79"/>
                    <a:gd name="T14" fmla="*/ 21 w 658"/>
                    <a:gd name="T15" fmla="*/ 0 h 79"/>
                    <a:gd name="T16" fmla="*/ 16 w 658"/>
                    <a:gd name="T17" fmla="*/ 0 h 79"/>
                    <a:gd name="T18" fmla="*/ 16 w 658"/>
                    <a:gd name="T19" fmla="*/ 0 h 79"/>
                    <a:gd name="T20" fmla="*/ 5 w 658"/>
                    <a:gd name="T21" fmla="*/ 0 h 79"/>
                    <a:gd name="T22" fmla="*/ 5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98" name="Rectangle 2726"/>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b="1">
                    <a:solidFill>
                      <a:srgbClr val="000099"/>
                    </a:solidFill>
                  </a:endParaRPr>
                </a:p>
              </p:txBody>
            </p:sp>
            <p:sp>
              <p:nvSpPr>
                <p:cNvPr id="414799" name="Rectangle 2727"/>
                <p:cNvSpPr>
                  <a:spLocks noChangeArrowheads="1"/>
                </p:cNvSpPr>
                <p:nvPr/>
              </p:nvSpPr>
              <p:spPr bwMode="auto">
                <a:xfrm>
                  <a:off x="1237" y="3855"/>
                  <a:ext cx="53" cy="6"/>
                </a:xfrm>
                <a:prstGeom prst="rect">
                  <a:avLst/>
                </a:prstGeom>
                <a:solidFill>
                  <a:srgbClr val="202020"/>
                </a:solidFill>
                <a:ln w="7938">
                  <a:solidFill>
                    <a:srgbClr val="000000"/>
                  </a:solidFill>
                  <a:miter lim="800000"/>
                  <a:headEnd/>
                  <a:tailEnd/>
                </a:ln>
              </p:spPr>
              <p:txBody>
                <a:bodyPr/>
                <a:lstStyle/>
                <a:p>
                  <a:endParaRPr lang="zh-CN" altLang="en-US" b="1">
                    <a:solidFill>
                      <a:srgbClr val="000099"/>
                    </a:solidFill>
                  </a:endParaRPr>
                </a:p>
              </p:txBody>
            </p:sp>
          </p:grpSp>
          <p:grpSp>
            <p:nvGrpSpPr>
              <p:cNvPr id="414776" name="Group 2728"/>
              <p:cNvGrpSpPr>
                <a:grpSpLocks/>
              </p:cNvGrpSpPr>
              <p:nvPr/>
            </p:nvGrpSpPr>
            <p:grpSpPr bwMode="auto">
              <a:xfrm>
                <a:off x="1227" y="3477"/>
                <a:ext cx="508" cy="321"/>
                <a:chOff x="1227" y="3477"/>
                <a:chExt cx="508" cy="321"/>
              </a:xfrm>
            </p:grpSpPr>
            <p:sp>
              <p:nvSpPr>
                <p:cNvPr id="414777" name="Freeform 2729"/>
                <p:cNvSpPr>
                  <a:spLocks/>
                </p:cNvSpPr>
                <p:nvPr/>
              </p:nvSpPr>
              <p:spPr bwMode="auto">
                <a:xfrm>
                  <a:off x="1640" y="3731"/>
                  <a:ext cx="95" cy="66"/>
                </a:xfrm>
                <a:custGeom>
                  <a:avLst/>
                  <a:gdLst>
                    <a:gd name="T0" fmla="*/ 3 w 191"/>
                    <a:gd name="T1" fmla="*/ 0 h 200"/>
                    <a:gd name="T2" fmla="*/ 2 w 191"/>
                    <a:gd name="T3" fmla="*/ 0 h 200"/>
                    <a:gd name="T4" fmla="*/ 1 w 191"/>
                    <a:gd name="T5" fmla="*/ 0 h 200"/>
                    <a:gd name="T6" fmla="*/ 1 w 191"/>
                    <a:gd name="T7" fmla="*/ 0 h 200"/>
                    <a:gd name="T8" fmla="*/ 0 w 191"/>
                    <a:gd name="T9" fmla="*/ 0 h 200"/>
                    <a:gd name="T10" fmla="*/ 0 w 191"/>
                    <a:gd name="T11" fmla="*/ 0 h 200"/>
                    <a:gd name="T12" fmla="*/ 0 w 191"/>
                    <a:gd name="T13" fmla="*/ 1 h 200"/>
                    <a:gd name="T14" fmla="*/ 0 w 191"/>
                    <a:gd name="T15" fmla="*/ 1 h 200"/>
                    <a:gd name="T16" fmla="*/ 5 w 191"/>
                    <a:gd name="T17" fmla="*/ 1 h 200"/>
                    <a:gd name="T18" fmla="*/ 5 w 191"/>
                    <a:gd name="T19" fmla="*/ 0 h 200"/>
                    <a:gd name="T20" fmla="*/ 4 w 191"/>
                    <a:gd name="T21" fmla="*/ 0 h 200"/>
                    <a:gd name="T22" fmla="*/ 3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headEnd/>
                  <a:tailEnd/>
                </a:ln>
              </p:spPr>
              <p:txBody>
                <a:bodyPr/>
                <a:lstStyle/>
                <a:p>
                  <a:endParaRPr lang="zh-CN" altLang="en-US" b="1">
                    <a:solidFill>
                      <a:srgbClr val="000099"/>
                    </a:solidFill>
                  </a:endParaRPr>
                </a:p>
              </p:txBody>
            </p:sp>
            <p:sp>
              <p:nvSpPr>
                <p:cNvPr id="414778" name="Freeform 2730"/>
                <p:cNvSpPr>
                  <a:spLocks/>
                </p:cNvSpPr>
                <p:nvPr/>
              </p:nvSpPr>
              <p:spPr bwMode="auto">
                <a:xfrm>
                  <a:off x="1227" y="3477"/>
                  <a:ext cx="429" cy="264"/>
                </a:xfrm>
                <a:custGeom>
                  <a:avLst/>
                  <a:gdLst>
                    <a:gd name="T0" fmla="*/ 0 w 860"/>
                    <a:gd name="T1" fmla="*/ 0 h 791"/>
                    <a:gd name="T2" fmla="*/ 26 w 860"/>
                    <a:gd name="T3" fmla="*/ 3 h 791"/>
                    <a:gd name="T4" fmla="*/ 26 w 860"/>
                    <a:gd name="T5" fmla="*/ 3 h 791"/>
                    <a:gd name="T6" fmla="*/ 26 w 860"/>
                    <a:gd name="T7" fmla="*/ 3 h 791"/>
                    <a:gd name="T8" fmla="*/ 0 w 860"/>
                    <a:gd name="T9" fmla="*/ 0 h 7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79" name="Freeform 2731"/>
                <p:cNvSpPr>
                  <a:spLocks/>
                </p:cNvSpPr>
                <p:nvPr/>
              </p:nvSpPr>
              <p:spPr bwMode="auto">
                <a:xfrm>
                  <a:off x="1521" y="3650"/>
                  <a:ext cx="141" cy="122"/>
                </a:xfrm>
                <a:custGeom>
                  <a:avLst/>
                  <a:gdLst>
                    <a:gd name="T0" fmla="*/ 1 w 281"/>
                    <a:gd name="T1" fmla="*/ 0 h 366"/>
                    <a:gd name="T2" fmla="*/ 1 w 281"/>
                    <a:gd name="T3" fmla="*/ 0 h 366"/>
                    <a:gd name="T4" fmla="*/ 2 w 281"/>
                    <a:gd name="T5" fmla="*/ 0 h 366"/>
                    <a:gd name="T6" fmla="*/ 3 w 281"/>
                    <a:gd name="T7" fmla="*/ 0 h 366"/>
                    <a:gd name="T8" fmla="*/ 4 w 281"/>
                    <a:gd name="T9" fmla="*/ 0 h 366"/>
                    <a:gd name="T10" fmla="*/ 5 w 281"/>
                    <a:gd name="T11" fmla="*/ 0 h 366"/>
                    <a:gd name="T12" fmla="*/ 9 w 281"/>
                    <a:gd name="T13" fmla="*/ 1 h 366"/>
                    <a:gd name="T14" fmla="*/ 9 w 281"/>
                    <a:gd name="T15" fmla="*/ 1 h 366"/>
                    <a:gd name="T16" fmla="*/ 8 w 281"/>
                    <a:gd name="T17" fmla="*/ 1 h 366"/>
                    <a:gd name="T18" fmla="*/ 6 w 281"/>
                    <a:gd name="T19" fmla="*/ 1 h 366"/>
                    <a:gd name="T20" fmla="*/ 5 w 281"/>
                    <a:gd name="T21" fmla="*/ 1 h 366"/>
                    <a:gd name="T22" fmla="*/ 5 w 281"/>
                    <a:gd name="T23" fmla="*/ 1 h 366"/>
                    <a:gd name="T24" fmla="*/ 5 w 281"/>
                    <a:gd name="T25" fmla="*/ 1 h 366"/>
                    <a:gd name="T26" fmla="*/ 5 w 281"/>
                    <a:gd name="T27" fmla="*/ 1 h 366"/>
                    <a:gd name="T28" fmla="*/ 5 w 281"/>
                    <a:gd name="T29" fmla="*/ 2 h 366"/>
                    <a:gd name="T30" fmla="*/ 0 w 281"/>
                    <a:gd name="T31" fmla="*/ 1 h 366"/>
                    <a:gd name="T32" fmla="*/ 0 w 281"/>
                    <a:gd name="T33" fmla="*/ 1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0" name="Line 2732"/>
                <p:cNvSpPr>
                  <a:spLocks noChangeShapeType="1"/>
                </p:cNvSpPr>
                <p:nvPr/>
              </p:nvSpPr>
              <p:spPr bwMode="auto">
                <a:xfrm>
                  <a:off x="1586" y="3665"/>
                  <a:ext cx="76" cy="44"/>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b="1">
                    <a:solidFill>
                      <a:srgbClr val="000099"/>
                    </a:solidFill>
                  </a:endParaRPr>
                </a:p>
              </p:txBody>
            </p:sp>
            <p:sp>
              <p:nvSpPr>
                <p:cNvPr id="414781" name="Freeform 2733"/>
                <p:cNvSpPr>
                  <a:spLocks/>
                </p:cNvSpPr>
                <p:nvPr/>
              </p:nvSpPr>
              <p:spPr bwMode="auto">
                <a:xfrm>
                  <a:off x="1242" y="3486"/>
                  <a:ext cx="111" cy="96"/>
                </a:xfrm>
                <a:custGeom>
                  <a:avLst/>
                  <a:gdLst>
                    <a:gd name="T0" fmla="*/ 1 w 222"/>
                    <a:gd name="T1" fmla="*/ 0 h 289"/>
                    <a:gd name="T2" fmla="*/ 1 w 222"/>
                    <a:gd name="T3" fmla="*/ 0 h 289"/>
                    <a:gd name="T4" fmla="*/ 2 w 222"/>
                    <a:gd name="T5" fmla="*/ 0 h 289"/>
                    <a:gd name="T6" fmla="*/ 3 w 222"/>
                    <a:gd name="T7" fmla="*/ 0 h 289"/>
                    <a:gd name="T8" fmla="*/ 5 w 222"/>
                    <a:gd name="T9" fmla="*/ 0 h 289"/>
                    <a:gd name="T10" fmla="*/ 5 w 222"/>
                    <a:gd name="T11" fmla="*/ 0 h 289"/>
                    <a:gd name="T12" fmla="*/ 7 w 222"/>
                    <a:gd name="T13" fmla="*/ 0 h 289"/>
                    <a:gd name="T14" fmla="*/ 7 w 222"/>
                    <a:gd name="T15" fmla="*/ 0 h 289"/>
                    <a:gd name="T16" fmla="*/ 6 w 222"/>
                    <a:gd name="T17" fmla="*/ 0 h 289"/>
                    <a:gd name="T18" fmla="*/ 6 w 222"/>
                    <a:gd name="T19" fmla="*/ 0 h 289"/>
                    <a:gd name="T20" fmla="*/ 5 w 222"/>
                    <a:gd name="T21" fmla="*/ 1 h 289"/>
                    <a:gd name="T22" fmla="*/ 4 w 222"/>
                    <a:gd name="T23" fmla="*/ 1 h 289"/>
                    <a:gd name="T24" fmla="*/ 4 w 222"/>
                    <a:gd name="T25" fmla="*/ 1 h 289"/>
                    <a:gd name="T26" fmla="*/ 4 w 222"/>
                    <a:gd name="T27" fmla="*/ 1 h 289"/>
                    <a:gd name="T28" fmla="*/ 3 w 222"/>
                    <a:gd name="T29" fmla="*/ 1 h 289"/>
                    <a:gd name="T30" fmla="*/ 0 w 222"/>
                    <a:gd name="T31" fmla="*/ 1 h 289"/>
                    <a:gd name="T32" fmla="*/ 1 w 222"/>
                    <a:gd name="T33" fmla="*/ 1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2" name="Freeform 2734"/>
                <p:cNvSpPr>
                  <a:spLocks/>
                </p:cNvSpPr>
                <p:nvPr/>
              </p:nvSpPr>
              <p:spPr bwMode="auto">
                <a:xfrm>
                  <a:off x="1456" y="3626"/>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3" name="Freeform 2735"/>
                <p:cNvSpPr>
                  <a:spLocks/>
                </p:cNvSpPr>
                <p:nvPr/>
              </p:nvSpPr>
              <p:spPr bwMode="auto">
                <a:xfrm>
                  <a:off x="1440" y="3615"/>
                  <a:ext cx="63" cy="61"/>
                </a:xfrm>
                <a:custGeom>
                  <a:avLst/>
                  <a:gdLst>
                    <a:gd name="T0" fmla="*/ 4 w 126"/>
                    <a:gd name="T1" fmla="*/ 0 h 185"/>
                    <a:gd name="T2" fmla="*/ 2 w 126"/>
                    <a:gd name="T3" fmla="*/ 0 h 185"/>
                    <a:gd name="T4" fmla="*/ 1 w 126"/>
                    <a:gd name="T5" fmla="*/ 0 h 185"/>
                    <a:gd name="T6" fmla="*/ 1 w 126"/>
                    <a:gd name="T7" fmla="*/ 0 h 185"/>
                    <a:gd name="T8" fmla="*/ 0 w 126"/>
                    <a:gd name="T9" fmla="*/ 0 h 185"/>
                    <a:gd name="T10" fmla="*/ 0 w 126"/>
                    <a:gd name="T11" fmla="*/ 1 h 185"/>
                    <a:gd name="T12" fmla="*/ 0 w 126"/>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4" name="Freeform 2736"/>
                <p:cNvSpPr>
                  <a:spLocks/>
                </p:cNvSpPr>
                <p:nvPr/>
              </p:nvSpPr>
              <p:spPr bwMode="auto">
                <a:xfrm>
                  <a:off x="1422" y="3604"/>
                  <a:ext cx="64" cy="62"/>
                </a:xfrm>
                <a:custGeom>
                  <a:avLst/>
                  <a:gdLst>
                    <a:gd name="T0" fmla="*/ 4 w 127"/>
                    <a:gd name="T1" fmla="*/ 0 h 185"/>
                    <a:gd name="T2" fmla="*/ 2 w 127"/>
                    <a:gd name="T3" fmla="*/ 0 h 185"/>
                    <a:gd name="T4" fmla="*/ 1 w 127"/>
                    <a:gd name="T5" fmla="*/ 0 h 185"/>
                    <a:gd name="T6" fmla="*/ 1 w 127"/>
                    <a:gd name="T7" fmla="*/ 0 h 185"/>
                    <a:gd name="T8" fmla="*/ 0 w 127"/>
                    <a:gd name="T9" fmla="*/ 0 h 185"/>
                    <a:gd name="T10" fmla="*/ 0 w 127"/>
                    <a:gd name="T11" fmla="*/ 1 h 185"/>
                    <a:gd name="T12" fmla="*/ 0 w 127"/>
                    <a:gd name="T13" fmla="*/ 1 h 1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5" name="Freeform 2737"/>
                <p:cNvSpPr>
                  <a:spLocks/>
                </p:cNvSpPr>
                <p:nvPr/>
              </p:nvSpPr>
              <p:spPr bwMode="auto">
                <a:xfrm>
                  <a:off x="1401" y="3594"/>
                  <a:ext cx="64" cy="62"/>
                </a:xfrm>
                <a:custGeom>
                  <a:avLst/>
                  <a:gdLst>
                    <a:gd name="T0" fmla="*/ 4 w 127"/>
                    <a:gd name="T1" fmla="*/ 0 h 186"/>
                    <a:gd name="T2" fmla="*/ 2 w 127"/>
                    <a:gd name="T3" fmla="*/ 0 h 186"/>
                    <a:gd name="T4" fmla="*/ 1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6" name="Freeform 2738"/>
                <p:cNvSpPr>
                  <a:spLocks/>
                </p:cNvSpPr>
                <p:nvPr/>
              </p:nvSpPr>
              <p:spPr bwMode="auto">
                <a:xfrm>
                  <a:off x="1383" y="3583"/>
                  <a:ext cx="64" cy="62"/>
                </a:xfrm>
                <a:custGeom>
                  <a:avLst/>
                  <a:gdLst>
                    <a:gd name="T0" fmla="*/ 4 w 128"/>
                    <a:gd name="T1" fmla="*/ 0 h 186"/>
                    <a:gd name="T2" fmla="*/ 2 w 128"/>
                    <a:gd name="T3" fmla="*/ 0 h 186"/>
                    <a:gd name="T4" fmla="*/ 1 w 128"/>
                    <a:gd name="T5" fmla="*/ 0 h 186"/>
                    <a:gd name="T6" fmla="*/ 1 w 128"/>
                    <a:gd name="T7" fmla="*/ 0 h 186"/>
                    <a:gd name="T8" fmla="*/ 0 w 128"/>
                    <a:gd name="T9" fmla="*/ 0 h 186"/>
                    <a:gd name="T10" fmla="*/ 0 w 128"/>
                    <a:gd name="T11" fmla="*/ 1 h 186"/>
                    <a:gd name="T12" fmla="*/ 0 w 128"/>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7" name="Freeform 2739"/>
                <p:cNvSpPr>
                  <a:spLocks/>
                </p:cNvSpPr>
                <p:nvPr/>
              </p:nvSpPr>
              <p:spPr bwMode="auto">
                <a:xfrm>
                  <a:off x="1365" y="3570"/>
                  <a:ext cx="63" cy="62"/>
                </a:xfrm>
                <a:custGeom>
                  <a:avLst/>
                  <a:gdLst>
                    <a:gd name="T0" fmla="*/ 4 w 126"/>
                    <a:gd name="T1" fmla="*/ 0 h 186"/>
                    <a:gd name="T2" fmla="*/ 2 w 126"/>
                    <a:gd name="T3" fmla="*/ 0 h 186"/>
                    <a:gd name="T4" fmla="*/ 1 w 126"/>
                    <a:gd name="T5" fmla="*/ 0 h 186"/>
                    <a:gd name="T6" fmla="*/ 1 w 126"/>
                    <a:gd name="T7" fmla="*/ 0 h 186"/>
                    <a:gd name="T8" fmla="*/ 0 w 126"/>
                    <a:gd name="T9" fmla="*/ 0 h 186"/>
                    <a:gd name="T10" fmla="*/ 0 w 126"/>
                    <a:gd name="T11" fmla="*/ 1 h 186"/>
                    <a:gd name="T12" fmla="*/ 0 w 126"/>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8" name="Freeform 2740"/>
                <p:cNvSpPr>
                  <a:spLocks/>
                </p:cNvSpPr>
                <p:nvPr/>
              </p:nvSpPr>
              <p:spPr bwMode="auto">
                <a:xfrm>
                  <a:off x="1349" y="3558"/>
                  <a:ext cx="64" cy="62"/>
                </a:xfrm>
                <a:custGeom>
                  <a:avLst/>
                  <a:gdLst>
                    <a:gd name="T0" fmla="*/ 4 w 127"/>
                    <a:gd name="T1" fmla="*/ 0 h 186"/>
                    <a:gd name="T2" fmla="*/ 2 w 127"/>
                    <a:gd name="T3" fmla="*/ 0 h 186"/>
                    <a:gd name="T4" fmla="*/ 2 w 127"/>
                    <a:gd name="T5" fmla="*/ 0 h 186"/>
                    <a:gd name="T6" fmla="*/ 1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89" name="Freeform 2741"/>
                <p:cNvSpPr>
                  <a:spLocks/>
                </p:cNvSpPr>
                <p:nvPr/>
              </p:nvSpPr>
              <p:spPr bwMode="auto">
                <a:xfrm>
                  <a:off x="1331" y="3550"/>
                  <a:ext cx="63" cy="62"/>
                </a:xfrm>
                <a:custGeom>
                  <a:avLst/>
                  <a:gdLst>
                    <a:gd name="T0" fmla="*/ 3 w 127"/>
                    <a:gd name="T1" fmla="*/ 0 h 186"/>
                    <a:gd name="T2" fmla="*/ 1 w 127"/>
                    <a:gd name="T3" fmla="*/ 0 h 186"/>
                    <a:gd name="T4" fmla="*/ 1 w 127"/>
                    <a:gd name="T5" fmla="*/ 0 h 186"/>
                    <a:gd name="T6" fmla="*/ 0 w 127"/>
                    <a:gd name="T7" fmla="*/ 0 h 186"/>
                    <a:gd name="T8" fmla="*/ 0 w 127"/>
                    <a:gd name="T9" fmla="*/ 0 h 186"/>
                    <a:gd name="T10" fmla="*/ 0 w 127"/>
                    <a:gd name="T11" fmla="*/ 1 h 186"/>
                    <a:gd name="T12" fmla="*/ 0 w 127"/>
                    <a:gd name="T13" fmla="*/ 1 h 1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90" name="Freeform 2742"/>
                <p:cNvSpPr>
                  <a:spLocks/>
                </p:cNvSpPr>
                <p:nvPr/>
              </p:nvSpPr>
              <p:spPr bwMode="auto">
                <a:xfrm>
                  <a:off x="1308" y="3501"/>
                  <a:ext cx="47" cy="25"/>
                </a:xfrm>
                <a:custGeom>
                  <a:avLst/>
                  <a:gdLst>
                    <a:gd name="T0" fmla="*/ 0 w 96"/>
                    <a:gd name="T1" fmla="*/ 0 h 74"/>
                    <a:gd name="T2" fmla="*/ 2 w 96"/>
                    <a:gd name="T3" fmla="*/ 0 h 74"/>
                    <a:gd name="T4" fmla="*/ 2 w 96"/>
                    <a:gd name="T5" fmla="*/ 0 h 74"/>
                    <a:gd name="T6" fmla="*/ 2 w 9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 h="74">
                      <a:moveTo>
                        <a:pt x="0" y="0"/>
                      </a:moveTo>
                      <a:lnTo>
                        <a:pt x="89" y="74"/>
                      </a:lnTo>
                      <a:lnTo>
                        <a:pt x="96" y="74"/>
                      </a:lnTo>
                      <a:lnTo>
                        <a:pt x="93" y="74"/>
                      </a:lnTo>
                    </a:path>
                  </a:pathLst>
                </a:custGeom>
                <a:solidFill>
                  <a:schemeClr val="bg2"/>
                </a:solidFill>
                <a:ln w="7938">
                  <a:solidFill>
                    <a:srgbClr val="000000"/>
                  </a:solidFill>
                  <a:prstDash val="solid"/>
                  <a:round/>
                  <a:headEnd/>
                  <a:tailEnd/>
                </a:ln>
              </p:spPr>
              <p:txBody>
                <a:bodyPr/>
                <a:lstStyle/>
                <a:p>
                  <a:endParaRPr lang="zh-CN" altLang="en-US" b="1">
                    <a:solidFill>
                      <a:srgbClr val="000099"/>
                    </a:solidFill>
                  </a:endParaRPr>
                </a:p>
              </p:txBody>
            </p:sp>
            <p:sp>
              <p:nvSpPr>
                <p:cNvPr id="414791" name="Oval 2743"/>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92" name="Oval 2744"/>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93" name="Freeform 2745"/>
                <p:cNvSpPr>
                  <a:spLocks/>
                </p:cNvSpPr>
                <p:nvPr/>
              </p:nvSpPr>
              <p:spPr bwMode="auto">
                <a:xfrm>
                  <a:off x="1511" y="3785"/>
                  <a:ext cx="94" cy="8"/>
                </a:xfrm>
                <a:custGeom>
                  <a:avLst/>
                  <a:gdLst>
                    <a:gd name="T0" fmla="*/ 0 w 188"/>
                    <a:gd name="T1" fmla="*/ 0 h 25"/>
                    <a:gd name="T2" fmla="*/ 1 w 188"/>
                    <a:gd name="T3" fmla="*/ 0 h 25"/>
                    <a:gd name="T4" fmla="*/ 6 w 188"/>
                    <a:gd name="T5" fmla="*/ 0 h 25"/>
                    <a:gd name="T6" fmla="*/ 6 w 188"/>
                    <a:gd name="T7" fmla="*/ 0 h 25"/>
                    <a:gd name="T8" fmla="*/ 0 w 188"/>
                    <a:gd name="T9" fmla="*/ 0 h 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94" name="Oval 2746"/>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sp>
              <p:nvSpPr>
                <p:cNvPr id="414795" name="Oval 2747"/>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b="1">
                    <a:solidFill>
                      <a:srgbClr val="000099"/>
                    </a:solidFill>
                  </a:endParaRPr>
                </a:p>
              </p:txBody>
            </p:sp>
          </p:grpSp>
        </p:grpSp>
        <p:sp>
          <p:nvSpPr>
            <p:cNvPr id="414736" name="Text Box 2748"/>
            <p:cNvSpPr txBox="1">
              <a:spLocks noChangeArrowheads="1"/>
            </p:cNvSpPr>
            <p:nvPr/>
          </p:nvSpPr>
          <p:spPr bwMode="auto">
            <a:xfrm>
              <a:off x="4639998" y="2524126"/>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a:solidFill>
                    <a:srgbClr val="000099"/>
                  </a:solidFill>
                  <a:latin typeface="Arial" charset="0"/>
                  <a:sym typeface="Symbol" pitchFamily="18" charset="2"/>
                </a:rPr>
                <a:t></a:t>
              </a:r>
            </a:p>
          </p:txBody>
        </p:sp>
        <p:sp>
          <p:nvSpPr>
            <p:cNvPr id="414737" name="Line 2750"/>
            <p:cNvSpPr>
              <a:spLocks noChangeShapeType="1"/>
            </p:cNvSpPr>
            <p:nvPr/>
          </p:nvSpPr>
          <p:spPr bwMode="auto">
            <a:xfrm rot="816166">
              <a:off x="3095625" y="2870200"/>
              <a:ext cx="1248569" cy="287338"/>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38" name="Line 2751"/>
            <p:cNvSpPr>
              <a:spLocks noChangeShapeType="1"/>
            </p:cNvSpPr>
            <p:nvPr/>
          </p:nvSpPr>
          <p:spPr bwMode="auto">
            <a:xfrm rot="-9983834">
              <a:off x="2904729" y="2986089"/>
              <a:ext cx="1327679" cy="287337"/>
            </a:xfrm>
            <a:prstGeom prst="line">
              <a:avLst/>
            </a:prstGeom>
            <a:noFill/>
            <a:ln w="28575">
              <a:solidFill>
                <a:srgbClr val="00A278"/>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39" name="Line 2753"/>
            <p:cNvSpPr>
              <a:spLocks noChangeShapeType="1"/>
            </p:cNvSpPr>
            <p:nvPr/>
          </p:nvSpPr>
          <p:spPr bwMode="auto">
            <a:xfrm rot="-2649974">
              <a:off x="2223692" y="5414964"/>
              <a:ext cx="1248569" cy="28733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0" name="Line 2754"/>
            <p:cNvSpPr>
              <a:spLocks noChangeShapeType="1"/>
            </p:cNvSpPr>
            <p:nvPr/>
          </p:nvSpPr>
          <p:spPr bwMode="auto">
            <a:xfrm rot="8150026">
              <a:off x="2209933" y="5594350"/>
              <a:ext cx="1327679" cy="287338"/>
            </a:xfrm>
            <a:prstGeom prst="line">
              <a:avLst/>
            </a:prstGeom>
            <a:noFill/>
            <a:ln w="28575">
              <a:solidFill>
                <a:srgbClr val="00A278"/>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1" name="Line 2756"/>
            <p:cNvSpPr>
              <a:spLocks noChangeShapeType="1"/>
            </p:cNvSpPr>
            <p:nvPr/>
          </p:nvSpPr>
          <p:spPr bwMode="auto">
            <a:xfrm rot="-8032005">
              <a:off x="4577094" y="5935597"/>
              <a:ext cx="1152525" cy="311283"/>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2" name="Line 2757"/>
            <p:cNvSpPr>
              <a:spLocks noChangeShapeType="1"/>
            </p:cNvSpPr>
            <p:nvPr/>
          </p:nvSpPr>
          <p:spPr bwMode="auto">
            <a:xfrm rot="2767995">
              <a:off x="4734918" y="5913372"/>
              <a:ext cx="1225550" cy="311282"/>
            </a:xfrm>
            <a:prstGeom prst="line">
              <a:avLst/>
            </a:prstGeom>
            <a:noFill/>
            <a:ln w="28575">
              <a:solidFill>
                <a:srgbClr val="00A278"/>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3" name="Line 2759"/>
            <p:cNvSpPr>
              <a:spLocks noChangeShapeType="1"/>
            </p:cNvSpPr>
            <p:nvPr/>
          </p:nvSpPr>
          <p:spPr bwMode="auto">
            <a:xfrm rot="-2602105">
              <a:off x="5888567" y="3035300"/>
              <a:ext cx="1248569" cy="287338"/>
            </a:xfrm>
            <a:prstGeom prst="line">
              <a:avLst/>
            </a:prstGeom>
            <a:noFill/>
            <a:ln w="28575">
              <a:solidFill>
                <a:srgbClr val="00A278"/>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4" name="Line 2760"/>
            <p:cNvSpPr>
              <a:spLocks noChangeShapeType="1"/>
            </p:cNvSpPr>
            <p:nvPr/>
          </p:nvSpPr>
          <p:spPr bwMode="auto">
            <a:xfrm rot="8197895">
              <a:off x="6134497" y="3122613"/>
              <a:ext cx="1073150" cy="233362"/>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5" name="Line 2762"/>
            <p:cNvSpPr>
              <a:spLocks noChangeShapeType="1"/>
            </p:cNvSpPr>
            <p:nvPr/>
          </p:nvSpPr>
          <p:spPr bwMode="auto">
            <a:xfrm rot="1048487">
              <a:off x="6435461" y="5395914"/>
              <a:ext cx="1248569" cy="287337"/>
            </a:xfrm>
            <a:prstGeom prst="line">
              <a:avLst/>
            </a:prstGeom>
            <a:noFill/>
            <a:ln w="28575">
              <a:solidFill>
                <a:srgbClr val="00A278"/>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6" name="Line 2763"/>
            <p:cNvSpPr>
              <a:spLocks noChangeShapeType="1"/>
            </p:cNvSpPr>
            <p:nvPr/>
          </p:nvSpPr>
          <p:spPr bwMode="auto">
            <a:xfrm rot="-9751513">
              <a:off x="6237685" y="5500689"/>
              <a:ext cx="1327679" cy="287337"/>
            </a:xfrm>
            <a:prstGeom prst="line">
              <a:avLst/>
            </a:prstGeom>
            <a:noFill/>
            <a:ln w="28575">
              <a:solidFill>
                <a:schemeClr val="fo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7" name="Line 2764"/>
            <p:cNvSpPr>
              <a:spLocks noChangeShapeType="1"/>
            </p:cNvSpPr>
            <p:nvPr/>
          </p:nvSpPr>
          <p:spPr bwMode="auto">
            <a:xfrm rot="10046881">
              <a:off x="6817254" y="4237038"/>
              <a:ext cx="1171179" cy="215900"/>
            </a:xfrm>
            <a:prstGeom prst="line">
              <a:avLst/>
            </a:prstGeom>
            <a:noFill/>
            <a:ln w="57150">
              <a:solidFill>
                <a:schemeClr val="hlink"/>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414748" name="Text Box 2765"/>
            <p:cNvSpPr txBox="1">
              <a:spLocks noChangeArrowheads="1"/>
            </p:cNvSpPr>
            <p:nvPr/>
          </p:nvSpPr>
          <p:spPr bwMode="auto">
            <a:xfrm>
              <a:off x="7761421" y="3533776"/>
              <a:ext cx="9252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zh-CN" altLang="en-US" sz="2000" b="1">
                  <a:solidFill>
                    <a:srgbClr val="000099"/>
                  </a:solidFill>
                  <a:latin typeface="Arial" charset="0"/>
                </a:rPr>
                <a:t>文件 </a:t>
              </a:r>
              <a:r>
                <a:rPr kumimoji="1" lang="en-US" altLang="zh-CN" sz="2000" b="1" i="1">
                  <a:solidFill>
                    <a:srgbClr val="000099"/>
                  </a:solidFill>
                  <a:latin typeface="Arial" charset="0"/>
                </a:rPr>
                <a:t>F</a:t>
              </a:r>
            </a:p>
          </p:txBody>
        </p:sp>
        <p:sp>
          <p:nvSpPr>
            <p:cNvPr id="414749" name="Text Box 2766"/>
            <p:cNvSpPr txBox="1">
              <a:spLocks noChangeArrowheads="1"/>
            </p:cNvSpPr>
            <p:nvPr/>
          </p:nvSpPr>
          <p:spPr bwMode="auto">
            <a:xfrm>
              <a:off x="7236883" y="3954463"/>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u</a:t>
              </a:r>
              <a:r>
                <a:rPr kumimoji="1" lang="en-US" altLang="zh-CN" sz="2000" b="1" i="1" baseline="-25000">
                  <a:solidFill>
                    <a:srgbClr val="000099"/>
                  </a:solidFill>
                  <a:latin typeface="Arial" charset="0"/>
                </a:rPr>
                <a:t>s</a:t>
              </a:r>
            </a:p>
          </p:txBody>
        </p:sp>
        <p:sp>
          <p:nvSpPr>
            <p:cNvPr id="414750" name="Text Box 2767"/>
            <p:cNvSpPr txBox="1">
              <a:spLocks noChangeArrowheads="1"/>
            </p:cNvSpPr>
            <p:nvPr/>
          </p:nvSpPr>
          <p:spPr bwMode="auto">
            <a:xfrm>
              <a:off x="6726106" y="3017839"/>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u</a:t>
              </a:r>
              <a:r>
                <a:rPr kumimoji="1" lang="en-US" altLang="zh-CN" sz="2000" b="1" i="1" baseline="-25000">
                  <a:solidFill>
                    <a:srgbClr val="000099"/>
                  </a:solidFill>
                  <a:latin typeface="Arial" charset="0"/>
                </a:rPr>
                <a:t>N</a:t>
              </a:r>
            </a:p>
          </p:txBody>
        </p:sp>
        <p:sp>
          <p:nvSpPr>
            <p:cNvPr id="414751" name="Text Box 2768"/>
            <p:cNvSpPr txBox="1">
              <a:spLocks noChangeArrowheads="1"/>
            </p:cNvSpPr>
            <p:nvPr/>
          </p:nvSpPr>
          <p:spPr bwMode="auto">
            <a:xfrm>
              <a:off x="6512851" y="5465764"/>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u</a:t>
              </a:r>
              <a:r>
                <a:rPr kumimoji="1" lang="en-US" altLang="zh-CN" sz="2000" b="1" baseline="-25000">
                  <a:solidFill>
                    <a:srgbClr val="000099"/>
                  </a:solidFill>
                  <a:latin typeface="Arial" charset="0"/>
                </a:rPr>
                <a:t>5</a:t>
              </a:r>
            </a:p>
          </p:txBody>
        </p:sp>
        <p:sp>
          <p:nvSpPr>
            <p:cNvPr id="414752" name="Text Box 2769"/>
            <p:cNvSpPr txBox="1">
              <a:spLocks noChangeArrowheads="1"/>
            </p:cNvSpPr>
            <p:nvPr/>
          </p:nvSpPr>
          <p:spPr bwMode="auto">
            <a:xfrm>
              <a:off x="4796499" y="5897564"/>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u</a:t>
              </a:r>
              <a:r>
                <a:rPr kumimoji="1" lang="en-US" altLang="zh-CN" sz="2000" b="1" baseline="-25000">
                  <a:solidFill>
                    <a:srgbClr val="000099"/>
                  </a:solidFill>
                  <a:latin typeface="Arial" charset="0"/>
                </a:rPr>
                <a:t>4</a:t>
              </a:r>
            </a:p>
          </p:txBody>
        </p:sp>
        <p:sp>
          <p:nvSpPr>
            <p:cNvPr id="414753" name="Text Box 2770"/>
            <p:cNvSpPr txBox="1">
              <a:spLocks noChangeArrowheads="1"/>
            </p:cNvSpPr>
            <p:nvPr/>
          </p:nvSpPr>
          <p:spPr bwMode="auto">
            <a:xfrm>
              <a:off x="2455863" y="5249864"/>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u</a:t>
              </a:r>
              <a:r>
                <a:rPr kumimoji="1" lang="en-US" altLang="zh-CN" sz="2000" b="1" baseline="-25000">
                  <a:solidFill>
                    <a:srgbClr val="000099"/>
                  </a:solidFill>
                  <a:latin typeface="Arial" charset="0"/>
                </a:rPr>
                <a:t>3</a:t>
              </a:r>
            </a:p>
          </p:txBody>
        </p:sp>
        <p:sp>
          <p:nvSpPr>
            <p:cNvPr id="414754" name="Text Box 2771"/>
            <p:cNvSpPr txBox="1">
              <a:spLocks noChangeArrowheads="1"/>
            </p:cNvSpPr>
            <p:nvPr/>
          </p:nvSpPr>
          <p:spPr bwMode="auto">
            <a:xfrm>
              <a:off x="1676797" y="3810000"/>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u</a:t>
              </a:r>
              <a:r>
                <a:rPr kumimoji="1" lang="en-US" altLang="zh-CN" sz="2000" b="1" baseline="-25000">
                  <a:solidFill>
                    <a:srgbClr val="000099"/>
                  </a:solidFill>
                  <a:latin typeface="Arial" charset="0"/>
                </a:rPr>
                <a:t>2</a:t>
              </a:r>
            </a:p>
          </p:txBody>
        </p:sp>
        <p:sp>
          <p:nvSpPr>
            <p:cNvPr id="414755" name="Text Box 2772"/>
            <p:cNvSpPr txBox="1">
              <a:spLocks noChangeArrowheads="1"/>
            </p:cNvSpPr>
            <p:nvPr/>
          </p:nvSpPr>
          <p:spPr bwMode="auto">
            <a:xfrm>
              <a:off x="3393149" y="2586039"/>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u</a:t>
              </a:r>
              <a:r>
                <a:rPr kumimoji="1" lang="en-US" altLang="zh-CN" sz="2000" b="1" baseline="-25000">
                  <a:solidFill>
                    <a:srgbClr val="000099"/>
                  </a:solidFill>
                  <a:latin typeface="Arial" charset="0"/>
                </a:rPr>
                <a:t>1</a:t>
              </a:r>
            </a:p>
          </p:txBody>
        </p:sp>
        <p:sp>
          <p:nvSpPr>
            <p:cNvPr id="414756" name="Text Box 2773"/>
            <p:cNvSpPr txBox="1">
              <a:spLocks noChangeArrowheads="1"/>
            </p:cNvSpPr>
            <p:nvPr/>
          </p:nvSpPr>
          <p:spPr bwMode="auto">
            <a:xfrm>
              <a:off x="6278960" y="2728914"/>
              <a:ext cx="4651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d</a:t>
              </a:r>
              <a:r>
                <a:rPr kumimoji="1" lang="en-US" altLang="zh-CN" sz="2000" b="1" i="1" baseline="-25000">
                  <a:solidFill>
                    <a:srgbClr val="000099"/>
                  </a:solidFill>
                  <a:latin typeface="Arial" charset="0"/>
                </a:rPr>
                <a:t>N</a:t>
              </a:r>
            </a:p>
          </p:txBody>
        </p:sp>
        <p:sp>
          <p:nvSpPr>
            <p:cNvPr id="414757" name="Text Box 2774"/>
            <p:cNvSpPr txBox="1">
              <a:spLocks noChangeArrowheads="1"/>
            </p:cNvSpPr>
            <p:nvPr/>
          </p:nvSpPr>
          <p:spPr bwMode="auto">
            <a:xfrm>
              <a:off x="3080147" y="2946401"/>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d</a:t>
              </a:r>
              <a:r>
                <a:rPr kumimoji="1" lang="en-US" altLang="zh-CN" sz="2000" b="1" baseline="-25000">
                  <a:solidFill>
                    <a:srgbClr val="000099"/>
                  </a:solidFill>
                  <a:latin typeface="Arial" charset="0"/>
                </a:rPr>
                <a:t>1</a:t>
              </a:r>
            </a:p>
          </p:txBody>
        </p:sp>
        <p:sp>
          <p:nvSpPr>
            <p:cNvPr id="414758" name="Text Box 2775"/>
            <p:cNvSpPr txBox="1">
              <a:spLocks noChangeArrowheads="1"/>
            </p:cNvSpPr>
            <p:nvPr/>
          </p:nvSpPr>
          <p:spPr bwMode="auto">
            <a:xfrm>
              <a:off x="6824134" y="5105401"/>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d</a:t>
              </a:r>
              <a:r>
                <a:rPr kumimoji="1" lang="en-US" altLang="zh-CN" sz="2000" b="1" baseline="-25000">
                  <a:solidFill>
                    <a:srgbClr val="000099"/>
                  </a:solidFill>
                  <a:latin typeface="Arial" charset="0"/>
                </a:rPr>
                <a:t>5</a:t>
              </a:r>
            </a:p>
          </p:txBody>
        </p:sp>
        <p:sp>
          <p:nvSpPr>
            <p:cNvPr id="414759" name="Text Box 2776"/>
            <p:cNvSpPr txBox="1">
              <a:spLocks noChangeArrowheads="1"/>
            </p:cNvSpPr>
            <p:nvPr/>
          </p:nvSpPr>
          <p:spPr bwMode="auto">
            <a:xfrm>
              <a:off x="5264283" y="5754689"/>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d</a:t>
              </a:r>
              <a:r>
                <a:rPr kumimoji="1" lang="en-US" altLang="zh-CN" sz="2000" b="1" baseline="-25000">
                  <a:solidFill>
                    <a:srgbClr val="000099"/>
                  </a:solidFill>
                  <a:latin typeface="Arial" charset="0"/>
                </a:rPr>
                <a:t>4</a:t>
              </a:r>
            </a:p>
          </p:txBody>
        </p:sp>
        <p:sp>
          <p:nvSpPr>
            <p:cNvPr id="414760" name="Text Box 2777"/>
            <p:cNvSpPr txBox="1">
              <a:spLocks noChangeArrowheads="1"/>
            </p:cNvSpPr>
            <p:nvPr/>
          </p:nvSpPr>
          <p:spPr bwMode="auto">
            <a:xfrm>
              <a:off x="2923646" y="5537201"/>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d</a:t>
              </a:r>
              <a:r>
                <a:rPr kumimoji="1" lang="en-US" altLang="zh-CN" sz="2000" b="1" baseline="-25000">
                  <a:solidFill>
                    <a:srgbClr val="000099"/>
                  </a:solidFill>
                  <a:latin typeface="Arial" charset="0"/>
                </a:rPr>
                <a:t>3</a:t>
              </a:r>
            </a:p>
          </p:txBody>
        </p:sp>
        <p:sp>
          <p:nvSpPr>
            <p:cNvPr id="414761" name="Text Box 2778"/>
            <p:cNvSpPr txBox="1">
              <a:spLocks noChangeArrowheads="1"/>
            </p:cNvSpPr>
            <p:nvPr/>
          </p:nvSpPr>
          <p:spPr bwMode="auto">
            <a:xfrm>
              <a:off x="1597687" y="4265614"/>
              <a:ext cx="4363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itchFamily="34" charset="0"/>
                  <a:ea typeface="宋体" charset="-122"/>
                </a:defRPr>
              </a:lvl1pPr>
              <a:lvl2pPr marL="742950" indent="-285750">
                <a:defRPr sz="3600">
                  <a:solidFill>
                    <a:schemeClr val="tx1"/>
                  </a:solidFill>
                  <a:latin typeface="Tahoma" pitchFamily="34" charset="0"/>
                  <a:ea typeface="宋体" charset="-122"/>
                </a:defRPr>
              </a:lvl2pPr>
              <a:lvl3pPr marL="1143000" indent="-228600">
                <a:defRPr sz="3600">
                  <a:solidFill>
                    <a:schemeClr val="tx1"/>
                  </a:solidFill>
                  <a:latin typeface="Tahoma" pitchFamily="34" charset="0"/>
                  <a:ea typeface="宋体" charset="-122"/>
                </a:defRPr>
              </a:lvl3pPr>
              <a:lvl4pPr marL="1600200" indent="-228600">
                <a:defRPr sz="3600">
                  <a:solidFill>
                    <a:schemeClr val="tx1"/>
                  </a:solidFill>
                  <a:latin typeface="Tahoma" pitchFamily="34" charset="0"/>
                  <a:ea typeface="宋体" charset="-122"/>
                </a:defRPr>
              </a:lvl4pPr>
              <a:lvl5pPr marL="2057400" indent="-228600">
                <a:defRPr sz="3600">
                  <a:solidFill>
                    <a:schemeClr val="tx1"/>
                  </a:solidFill>
                  <a:latin typeface="Tahoma" pitchFamily="34" charset="0"/>
                  <a:ea typeface="宋体" charset="-122"/>
                </a:defRPr>
              </a:lvl5pPr>
              <a:lvl6pPr marL="2514600" indent="-228600" eaLnBrk="0" fontAlgn="base" hangingPunct="0">
                <a:spcBef>
                  <a:spcPct val="0"/>
                </a:spcBef>
                <a:spcAft>
                  <a:spcPct val="0"/>
                </a:spcAft>
                <a:defRPr sz="3600">
                  <a:solidFill>
                    <a:schemeClr val="tx1"/>
                  </a:solidFill>
                  <a:latin typeface="Tahoma" pitchFamily="34" charset="0"/>
                  <a:ea typeface="宋体" charset="-122"/>
                </a:defRPr>
              </a:lvl6pPr>
              <a:lvl7pPr marL="2971800" indent="-228600" eaLnBrk="0" fontAlgn="base" hangingPunct="0">
                <a:spcBef>
                  <a:spcPct val="0"/>
                </a:spcBef>
                <a:spcAft>
                  <a:spcPct val="0"/>
                </a:spcAft>
                <a:defRPr sz="3600">
                  <a:solidFill>
                    <a:schemeClr val="tx1"/>
                  </a:solidFill>
                  <a:latin typeface="Tahoma" pitchFamily="34" charset="0"/>
                  <a:ea typeface="宋体" charset="-122"/>
                </a:defRPr>
              </a:lvl7pPr>
              <a:lvl8pPr marL="3429000" indent="-228600" eaLnBrk="0" fontAlgn="base" hangingPunct="0">
                <a:spcBef>
                  <a:spcPct val="0"/>
                </a:spcBef>
                <a:spcAft>
                  <a:spcPct val="0"/>
                </a:spcAft>
                <a:defRPr sz="3600">
                  <a:solidFill>
                    <a:schemeClr val="tx1"/>
                  </a:solidFill>
                  <a:latin typeface="Tahoma" pitchFamily="34" charset="0"/>
                  <a:ea typeface="宋体" charset="-122"/>
                </a:defRPr>
              </a:lvl8pPr>
              <a:lvl9pPr marL="3886200" indent="-228600" eaLnBrk="0" fontAlgn="base" hangingPunct="0">
                <a:spcBef>
                  <a:spcPct val="0"/>
                </a:spcBef>
                <a:spcAft>
                  <a:spcPct val="0"/>
                </a:spcAft>
                <a:defRPr sz="3600">
                  <a:solidFill>
                    <a:schemeClr val="tx1"/>
                  </a:solidFill>
                  <a:latin typeface="Tahoma" pitchFamily="34" charset="0"/>
                  <a:ea typeface="宋体" charset="-122"/>
                </a:defRPr>
              </a:lvl9pPr>
            </a:lstStyle>
            <a:p>
              <a:r>
                <a:rPr kumimoji="1" lang="en-US" altLang="zh-CN" sz="2000" b="1" i="1">
                  <a:solidFill>
                    <a:srgbClr val="000099"/>
                  </a:solidFill>
                  <a:latin typeface="Arial" charset="0"/>
                </a:rPr>
                <a:t>d</a:t>
              </a:r>
              <a:r>
                <a:rPr kumimoji="1" lang="en-US" altLang="zh-CN" sz="2000" b="1" baseline="-25000">
                  <a:solidFill>
                    <a:srgbClr val="000099"/>
                  </a:solidFill>
                  <a:latin typeface="Arial" charset="0"/>
                </a:rPr>
                <a:t>2</a:t>
              </a:r>
            </a:p>
          </p:txBody>
        </p:sp>
      </p:grpSp>
    </p:spTree>
    <p:extLst>
      <p:ext uri="{BB962C8B-B14F-4D97-AF65-F5344CB8AC3E}">
        <p14:creationId xmlns:p14="http://schemas.microsoft.com/office/powerpoint/2010/main" val="3669900436"/>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标题 1"/>
          <p:cNvSpPr>
            <a:spLocks noGrp="1"/>
          </p:cNvSpPr>
          <p:nvPr>
            <p:ph type="title"/>
          </p:nvPr>
        </p:nvSpPr>
        <p:spPr/>
        <p:txBody>
          <a:bodyPr/>
          <a:lstStyle/>
          <a:p>
            <a:pPr algn="ctr"/>
            <a:r>
              <a:rPr lang="en-US" altLang="zh-CN" dirty="0" smtClean="0"/>
              <a:t>C/S </a:t>
            </a:r>
            <a:r>
              <a:rPr lang="zh-CN" altLang="en-US" dirty="0" smtClean="0"/>
              <a:t>方式</a:t>
            </a:r>
            <a:r>
              <a:rPr lang="zh-CN" altLang="en-US" dirty="0"/>
              <a:t>下分发的最短时间</a:t>
            </a:r>
            <a:endParaRPr dirty="0" smtClean="0"/>
          </a:p>
        </p:txBody>
      </p:sp>
      <p:sp>
        <p:nvSpPr>
          <p:cNvPr id="417795" name="内容占位符 2"/>
          <p:cNvSpPr>
            <a:spLocks noGrp="1"/>
          </p:cNvSpPr>
          <p:nvPr>
            <p:ph idx="1"/>
          </p:nvPr>
        </p:nvSpPr>
        <p:spPr/>
        <p:txBody>
          <a:bodyPr/>
          <a:lstStyle/>
          <a:p>
            <a:r>
              <a:rPr lang="zh-CN" altLang="zh-CN" dirty="0" smtClean="0"/>
              <a:t>从服务器端考虑，</a:t>
            </a:r>
            <a:r>
              <a:rPr lang="zh-CN" altLang="zh-CN" dirty="0"/>
              <a:t>所有主机分发完毕的最短</a:t>
            </a:r>
            <a:r>
              <a:rPr lang="zh-CN" altLang="zh-CN" dirty="0" smtClean="0"/>
              <a:t>时间</a:t>
            </a:r>
            <a:r>
              <a:rPr lang="en-US" altLang="zh-CN" dirty="0" smtClean="0"/>
              <a:t> </a:t>
            </a:r>
            <a:r>
              <a:rPr lang="en-US" altLang="zh-CN" i="1" dirty="0" err="1" smtClean="0"/>
              <a:t>T</a:t>
            </a:r>
            <a:r>
              <a:rPr lang="en-US" altLang="zh-CN" i="1" baseline="-25000" dirty="0" err="1" smtClean="0"/>
              <a:t>cs</a:t>
            </a:r>
            <a:r>
              <a:rPr lang="en-US" altLang="zh-CN" dirty="0" smtClean="0"/>
              <a:t> </a:t>
            </a:r>
            <a:r>
              <a:rPr lang="zh-CN" altLang="zh-CN" dirty="0" smtClean="0"/>
              <a:t>不可能小于</a:t>
            </a:r>
            <a:r>
              <a:rPr lang="zh-CN" altLang="zh-CN" i="1" dirty="0" smtClean="0"/>
              <a:t> </a:t>
            </a:r>
            <a:r>
              <a:rPr lang="en-US" altLang="zh-CN" i="1" dirty="0" smtClean="0"/>
              <a:t>NF</a:t>
            </a:r>
            <a:r>
              <a:rPr lang="en-US" altLang="zh-CN" dirty="0" smtClean="0"/>
              <a:t>/</a:t>
            </a:r>
            <a:r>
              <a:rPr lang="en-US" altLang="zh-CN" i="1" dirty="0" smtClean="0"/>
              <a:t>u</a:t>
            </a:r>
            <a:r>
              <a:rPr lang="en-US" altLang="zh-CN" i="1" baseline="-25000" dirty="0" smtClean="0"/>
              <a:t>s</a:t>
            </a:r>
            <a:r>
              <a:rPr lang="zh-CN" altLang="en-US" dirty="0" smtClean="0"/>
              <a:t>；</a:t>
            </a:r>
            <a:endParaRPr lang="en-US" altLang="zh-CN" dirty="0" smtClean="0"/>
          </a:p>
          <a:p>
            <a:r>
              <a:rPr lang="zh-CN" altLang="zh-CN" dirty="0" smtClean="0"/>
              <a:t>下载速率最慢的主机</a:t>
            </a:r>
            <a:r>
              <a:rPr lang="zh-CN" altLang="en-US" dirty="0"/>
              <a:t>的</a:t>
            </a:r>
            <a:r>
              <a:rPr lang="zh-CN" altLang="zh-CN" dirty="0" smtClean="0"/>
              <a:t>下载速率为</a:t>
            </a:r>
            <a:r>
              <a:rPr lang="en-US" altLang="zh-CN" dirty="0" smtClean="0"/>
              <a:t> </a:t>
            </a:r>
            <a:r>
              <a:rPr lang="en-US" altLang="zh-CN" i="1" dirty="0" err="1" smtClean="0"/>
              <a:t>d</a:t>
            </a:r>
            <a:r>
              <a:rPr lang="en-US" altLang="zh-CN" baseline="-25000" dirty="0" err="1" smtClean="0"/>
              <a:t>min</a:t>
            </a:r>
            <a:r>
              <a:rPr lang="zh-CN" altLang="en-US" dirty="0" smtClean="0"/>
              <a:t>，则 </a:t>
            </a:r>
            <a:r>
              <a:rPr lang="en-US" altLang="zh-CN" i="1" dirty="0" err="1" smtClean="0"/>
              <a:t>T</a:t>
            </a:r>
            <a:r>
              <a:rPr lang="en-US" altLang="zh-CN" i="1" baseline="-25000" dirty="0" err="1" smtClean="0"/>
              <a:t>cs</a:t>
            </a:r>
            <a:r>
              <a:rPr lang="en-US" altLang="zh-CN" dirty="0" smtClean="0"/>
              <a:t> </a:t>
            </a:r>
            <a:r>
              <a:rPr lang="zh-CN" altLang="zh-CN" dirty="0" smtClean="0"/>
              <a:t>不可能小于</a:t>
            </a:r>
            <a:r>
              <a:rPr lang="zh-CN" altLang="zh-CN" i="1" dirty="0" smtClean="0"/>
              <a:t> </a:t>
            </a:r>
            <a:r>
              <a:rPr lang="en-US" altLang="zh-CN" i="1" dirty="0" smtClean="0"/>
              <a:t>F/</a:t>
            </a:r>
            <a:r>
              <a:rPr lang="en-US" altLang="zh-CN" i="1" dirty="0" err="1" smtClean="0"/>
              <a:t>d</a:t>
            </a:r>
            <a:r>
              <a:rPr lang="en-US" altLang="zh-CN" baseline="-25000" dirty="0" err="1" smtClean="0"/>
              <a:t>min</a:t>
            </a:r>
            <a:r>
              <a:rPr lang="zh-CN" altLang="zh-CN" dirty="0" smtClean="0"/>
              <a:t>。</a:t>
            </a:r>
            <a:endParaRPr lang="en-US" altLang="zh-CN" dirty="0" smtClean="0"/>
          </a:p>
          <a:p>
            <a:r>
              <a:rPr lang="zh-CN" altLang="zh-CN" dirty="0" smtClean="0"/>
              <a:t>由此可得出所有主机都下载完文件</a:t>
            </a:r>
            <a:r>
              <a:rPr lang="en-US" altLang="zh-CN" dirty="0" smtClean="0"/>
              <a:t> </a:t>
            </a:r>
            <a:r>
              <a:rPr lang="en-US" altLang="zh-CN" i="1" dirty="0" smtClean="0"/>
              <a:t>F </a:t>
            </a:r>
            <a:r>
              <a:rPr lang="zh-CN" altLang="zh-CN" dirty="0" smtClean="0"/>
              <a:t>的最少时间是</a:t>
            </a:r>
            <a:r>
              <a:rPr lang="zh-CN" altLang="en-US" dirty="0" smtClean="0"/>
              <a:t>：</a:t>
            </a:r>
            <a:endParaRPr lang="en-US" altLang="zh-CN" dirty="0" smtClean="0"/>
          </a:p>
          <a:p>
            <a:pPr marL="0" indent="0">
              <a:buNone/>
            </a:pPr>
            <a:r>
              <a:rPr lang="en-US" altLang="zh-CN" dirty="0" smtClean="0"/>
              <a:t>            </a:t>
            </a:r>
            <a:r>
              <a:rPr lang="en-US" altLang="zh-CN" dirty="0" smtClean="0">
                <a:solidFill>
                  <a:srgbClr val="0000FF"/>
                </a:solidFill>
              </a:rPr>
              <a:t> </a:t>
            </a:r>
            <a:r>
              <a:rPr lang="en-US" altLang="zh-CN" dirty="0" err="1" smtClean="0">
                <a:solidFill>
                  <a:srgbClr val="0000FF"/>
                </a:solidFill>
              </a:rPr>
              <a:t>T</a:t>
            </a:r>
            <a:r>
              <a:rPr lang="en-US" altLang="zh-CN" baseline="-25000" dirty="0" err="1" smtClean="0">
                <a:solidFill>
                  <a:srgbClr val="0000FF"/>
                </a:solidFill>
              </a:rPr>
              <a:t>cs</a:t>
            </a:r>
            <a:r>
              <a:rPr lang="en-US" altLang="zh-CN" dirty="0" smtClean="0">
                <a:solidFill>
                  <a:srgbClr val="0000FF"/>
                </a:solidFill>
              </a:rPr>
              <a:t>=max</a:t>
            </a:r>
            <a:r>
              <a:rPr lang="zh-CN" altLang="en-US" dirty="0" smtClean="0">
                <a:solidFill>
                  <a:srgbClr val="0000FF"/>
                </a:solidFill>
              </a:rPr>
              <a:t>（</a:t>
            </a:r>
            <a:r>
              <a:rPr lang="en-US" altLang="zh-CN" i="1" dirty="0" smtClean="0">
                <a:solidFill>
                  <a:srgbClr val="0000FF"/>
                </a:solidFill>
              </a:rPr>
              <a:t> NF</a:t>
            </a:r>
            <a:r>
              <a:rPr lang="en-US" altLang="zh-CN" dirty="0" smtClean="0">
                <a:solidFill>
                  <a:srgbClr val="0000FF"/>
                </a:solidFill>
              </a:rPr>
              <a:t>/</a:t>
            </a:r>
            <a:r>
              <a:rPr lang="en-US" altLang="zh-CN" i="1" dirty="0" smtClean="0">
                <a:solidFill>
                  <a:srgbClr val="0000FF"/>
                </a:solidFill>
              </a:rPr>
              <a:t>u</a:t>
            </a:r>
            <a:r>
              <a:rPr lang="en-US" altLang="zh-CN" i="1" baseline="-25000" dirty="0" smtClean="0">
                <a:solidFill>
                  <a:srgbClr val="0000FF"/>
                </a:solidFill>
              </a:rPr>
              <a:t>s</a:t>
            </a:r>
            <a:r>
              <a:rPr lang="zh-CN" altLang="en-US" i="1" dirty="0" smtClean="0">
                <a:solidFill>
                  <a:srgbClr val="0000FF"/>
                </a:solidFill>
              </a:rPr>
              <a:t>，</a:t>
            </a:r>
            <a:r>
              <a:rPr lang="en-US" altLang="zh-CN" i="1" dirty="0" smtClean="0">
                <a:solidFill>
                  <a:srgbClr val="0000FF"/>
                </a:solidFill>
              </a:rPr>
              <a:t>F/</a:t>
            </a:r>
            <a:r>
              <a:rPr lang="en-US" altLang="zh-CN" i="1" dirty="0" err="1" smtClean="0">
                <a:solidFill>
                  <a:srgbClr val="0000FF"/>
                </a:solidFill>
              </a:rPr>
              <a:t>d</a:t>
            </a:r>
            <a:r>
              <a:rPr lang="en-US" altLang="zh-CN" baseline="-25000" dirty="0" err="1" smtClean="0">
                <a:solidFill>
                  <a:srgbClr val="0000FF"/>
                </a:solidFill>
              </a:rPr>
              <a:t>min</a:t>
            </a:r>
            <a:r>
              <a:rPr lang="zh-CN" altLang="en-US" dirty="0" smtClean="0">
                <a:solidFill>
                  <a:srgbClr val="0000FF"/>
                </a:solidFill>
              </a:rPr>
              <a:t> ）</a:t>
            </a:r>
            <a:endParaRPr lang="en-US" altLang="zh-CN" dirty="0" smtClean="0">
              <a:solidFill>
                <a:srgbClr val="0000FF"/>
              </a:solidFill>
            </a:endParaRPr>
          </a:p>
        </p:txBody>
      </p:sp>
    </p:spTree>
    <p:extLst>
      <p:ext uri="{BB962C8B-B14F-4D97-AF65-F5344CB8AC3E}">
        <p14:creationId xmlns:p14="http://schemas.microsoft.com/office/powerpoint/2010/main" val="1056440038"/>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标题 1"/>
          <p:cNvSpPr>
            <a:spLocks noGrp="1"/>
          </p:cNvSpPr>
          <p:nvPr>
            <p:ph type="title"/>
          </p:nvPr>
        </p:nvSpPr>
        <p:spPr/>
        <p:txBody>
          <a:bodyPr/>
          <a:lstStyle/>
          <a:p>
            <a:pPr algn="ctr"/>
            <a:r>
              <a:rPr lang="en-US" altLang="zh-CN" dirty="0" smtClean="0"/>
              <a:t>P2P </a:t>
            </a:r>
            <a:r>
              <a:rPr dirty="0" smtClean="0"/>
              <a:t>方式</a:t>
            </a:r>
            <a:r>
              <a:rPr lang="zh-CN" altLang="en-US" dirty="0" smtClean="0"/>
              <a:t>下</a:t>
            </a:r>
            <a:r>
              <a:rPr dirty="0" smtClean="0"/>
              <a:t>分发</a:t>
            </a:r>
            <a:r>
              <a:rPr lang="zh-CN" altLang="en-US" dirty="0" smtClean="0"/>
              <a:t>的</a:t>
            </a:r>
            <a:r>
              <a:rPr dirty="0" smtClean="0"/>
              <a:t>最短时间</a:t>
            </a:r>
          </a:p>
        </p:txBody>
      </p:sp>
      <p:sp>
        <p:nvSpPr>
          <p:cNvPr id="417795" name="内容占位符 2"/>
          <p:cNvSpPr>
            <a:spLocks noGrp="1"/>
          </p:cNvSpPr>
          <p:nvPr>
            <p:ph idx="1"/>
          </p:nvPr>
        </p:nvSpPr>
        <p:spPr/>
        <p:txBody>
          <a:bodyPr/>
          <a:lstStyle/>
          <a:p>
            <a:r>
              <a:rPr lang="zh-CN" altLang="en-US" dirty="0" smtClean="0"/>
              <a:t>初始服务器</a:t>
            </a:r>
            <a:r>
              <a:rPr lang="zh-CN" altLang="zh-CN" dirty="0" smtClean="0"/>
              <a:t>文件分发的最少时间不可能小于</a:t>
            </a:r>
            <a:r>
              <a:rPr lang="en-US" altLang="zh-CN" dirty="0" smtClean="0"/>
              <a:t> </a:t>
            </a:r>
            <a:r>
              <a:rPr lang="en-US" altLang="zh-CN" i="1" dirty="0" smtClean="0"/>
              <a:t>F</a:t>
            </a:r>
            <a:r>
              <a:rPr lang="en-US" altLang="zh-CN" dirty="0" smtClean="0"/>
              <a:t>/</a:t>
            </a:r>
            <a:r>
              <a:rPr lang="en-US" altLang="zh-CN" i="1" dirty="0" smtClean="0"/>
              <a:t>u</a:t>
            </a:r>
            <a:r>
              <a:rPr lang="en-US" altLang="zh-CN" i="1" baseline="-25000" dirty="0" smtClean="0"/>
              <a:t>s</a:t>
            </a:r>
            <a:r>
              <a:rPr lang="zh-CN" altLang="en-US" dirty="0" smtClean="0"/>
              <a:t>；</a:t>
            </a:r>
            <a:endParaRPr lang="en-US" altLang="zh-CN" dirty="0" smtClean="0"/>
          </a:p>
          <a:p>
            <a:r>
              <a:rPr lang="zh-CN" altLang="en-US" dirty="0" smtClean="0"/>
              <a:t>下载</a:t>
            </a:r>
            <a:r>
              <a:rPr lang="zh-CN" altLang="zh-CN" dirty="0" smtClean="0"/>
              <a:t>文件分发的最少时间不可能小于</a:t>
            </a:r>
            <a:r>
              <a:rPr lang="en-US" altLang="zh-CN" dirty="0" smtClean="0"/>
              <a:t> </a:t>
            </a:r>
            <a:r>
              <a:rPr lang="en-US" altLang="zh-CN" i="1" dirty="0" smtClean="0"/>
              <a:t>F/</a:t>
            </a:r>
            <a:r>
              <a:rPr lang="en-US" altLang="zh-CN" i="1" dirty="0" err="1" smtClean="0"/>
              <a:t>d</a:t>
            </a:r>
            <a:r>
              <a:rPr lang="en-US" altLang="zh-CN" baseline="-25000" dirty="0" err="1" smtClean="0"/>
              <a:t>min</a:t>
            </a:r>
            <a:r>
              <a:rPr lang="en-US" altLang="zh-CN" baseline="-25000" dirty="0" smtClean="0"/>
              <a:t> </a:t>
            </a:r>
            <a:r>
              <a:rPr lang="zh-CN" altLang="en-US" dirty="0" smtClean="0"/>
              <a:t>；</a:t>
            </a:r>
            <a:endParaRPr lang="en-US" altLang="zh-CN" dirty="0" smtClean="0"/>
          </a:p>
          <a:p>
            <a:r>
              <a:rPr lang="zh-CN" altLang="en-US" dirty="0" smtClean="0"/>
              <a:t>上载</a:t>
            </a:r>
            <a:r>
              <a:rPr lang="zh-CN" altLang="zh-CN" dirty="0" smtClean="0"/>
              <a:t>文件分发的最少时间不可能小于</a:t>
            </a:r>
            <a:r>
              <a:rPr lang="en-US" altLang="zh-CN" dirty="0" smtClean="0"/>
              <a:t> </a:t>
            </a:r>
            <a:r>
              <a:rPr lang="en-US" altLang="zh-CN" i="1" dirty="0" smtClean="0"/>
              <a:t>NF</a:t>
            </a:r>
            <a:r>
              <a:rPr lang="en-US" altLang="zh-CN" dirty="0" smtClean="0"/>
              <a:t>/</a:t>
            </a:r>
            <a:r>
              <a:rPr lang="en-US" altLang="zh-CN" i="1" dirty="0" err="1" smtClean="0"/>
              <a:t>u</a:t>
            </a:r>
            <a:r>
              <a:rPr lang="en-US" altLang="zh-CN" baseline="-25000" dirty="0" err="1" smtClean="0"/>
              <a:t>T</a:t>
            </a:r>
            <a:r>
              <a:rPr lang="en-US" altLang="zh-CN" baseline="-25000" dirty="0" smtClean="0"/>
              <a:t> </a:t>
            </a:r>
            <a:r>
              <a:rPr lang="zh-CN" altLang="en-US" dirty="0" smtClean="0"/>
              <a:t>，其中是 </a:t>
            </a:r>
            <a:r>
              <a:rPr lang="en-US" altLang="zh-CN" dirty="0" err="1" smtClean="0"/>
              <a:t>u</a:t>
            </a:r>
            <a:r>
              <a:rPr lang="en-US" altLang="zh-CN" baseline="-25000" dirty="0" err="1" smtClean="0"/>
              <a:t>T</a:t>
            </a:r>
            <a:r>
              <a:rPr lang="en-US" altLang="zh-CN" dirty="0" smtClean="0"/>
              <a:t> </a:t>
            </a:r>
            <a:r>
              <a:rPr lang="zh-CN" altLang="en-US" dirty="0" smtClean="0"/>
              <a:t>是</a:t>
            </a:r>
            <a:r>
              <a:rPr lang="zh-CN" altLang="zh-CN" dirty="0" smtClean="0"/>
              <a:t>上传速率之和</a:t>
            </a:r>
            <a:r>
              <a:rPr lang="zh-CN" altLang="en-US" dirty="0" smtClean="0"/>
              <a:t>。</a:t>
            </a:r>
            <a:endParaRPr lang="en-US" altLang="zh-CN" dirty="0" smtClean="0"/>
          </a:p>
          <a:p>
            <a:r>
              <a:rPr lang="zh-CN" altLang="zh-CN" dirty="0" smtClean="0"/>
              <a:t>所有主机都下载完文件</a:t>
            </a:r>
            <a:r>
              <a:rPr lang="en-US" altLang="zh-CN" dirty="0" smtClean="0"/>
              <a:t> </a:t>
            </a:r>
            <a:r>
              <a:rPr lang="en-US" altLang="zh-CN" i="1" dirty="0" smtClean="0"/>
              <a:t>F </a:t>
            </a:r>
            <a:r>
              <a:rPr lang="zh-CN" altLang="zh-CN" dirty="0" smtClean="0"/>
              <a:t>的最少时间的下限是</a:t>
            </a:r>
            <a:r>
              <a:rPr lang="zh-CN" altLang="en-US" dirty="0" smtClean="0"/>
              <a:t>：</a:t>
            </a:r>
            <a:endParaRPr lang="en-US" altLang="zh-CN" dirty="0" smtClean="0"/>
          </a:p>
          <a:p>
            <a:pPr marL="0" indent="0">
              <a:buNone/>
            </a:pPr>
            <a:r>
              <a:rPr lang="en-US" altLang="zh-CN" dirty="0" smtClean="0"/>
              <a:t>       T</a:t>
            </a:r>
            <a:r>
              <a:rPr lang="en-US" altLang="zh-CN" baseline="-25000" dirty="0" smtClean="0"/>
              <a:t>p2p </a:t>
            </a:r>
            <a:r>
              <a:rPr lang="en-US" altLang="zh-CN" dirty="0" smtClean="0"/>
              <a:t>&gt;= max</a:t>
            </a:r>
            <a:r>
              <a:rPr lang="zh-CN" altLang="en-US" dirty="0" smtClean="0"/>
              <a:t>（</a:t>
            </a:r>
            <a:r>
              <a:rPr lang="en-US" altLang="zh-CN" i="1" dirty="0" smtClean="0"/>
              <a:t> F</a:t>
            </a:r>
            <a:r>
              <a:rPr lang="en-US" altLang="zh-CN" dirty="0" smtClean="0"/>
              <a:t>/</a:t>
            </a:r>
            <a:r>
              <a:rPr lang="en-US" altLang="zh-CN" i="1" dirty="0" smtClean="0"/>
              <a:t>u</a:t>
            </a:r>
            <a:r>
              <a:rPr lang="en-US" altLang="zh-CN" i="1" baseline="-25000" dirty="0" smtClean="0"/>
              <a:t>s</a:t>
            </a:r>
            <a:r>
              <a:rPr lang="zh-CN" altLang="en-US" dirty="0" smtClean="0"/>
              <a:t> ，</a:t>
            </a:r>
            <a:r>
              <a:rPr lang="en-US" altLang="zh-CN" i="1" dirty="0" smtClean="0"/>
              <a:t> F/</a:t>
            </a:r>
            <a:r>
              <a:rPr lang="en-US" altLang="zh-CN" i="1" dirty="0" err="1" smtClean="0"/>
              <a:t>d</a:t>
            </a:r>
            <a:r>
              <a:rPr lang="en-US" altLang="zh-CN" baseline="-25000" dirty="0" err="1" smtClean="0"/>
              <a:t>min</a:t>
            </a:r>
            <a:r>
              <a:rPr lang="zh-CN" altLang="en-US" dirty="0" smtClean="0"/>
              <a:t>，</a:t>
            </a:r>
            <a:r>
              <a:rPr lang="en-US" altLang="zh-CN" i="1" dirty="0" smtClean="0"/>
              <a:t> NF</a:t>
            </a:r>
            <a:r>
              <a:rPr lang="en-US" altLang="zh-CN" dirty="0" smtClean="0"/>
              <a:t>/</a:t>
            </a:r>
            <a:r>
              <a:rPr lang="en-US" altLang="zh-CN" i="1" dirty="0" err="1" smtClean="0"/>
              <a:t>u</a:t>
            </a:r>
            <a:r>
              <a:rPr lang="en-US" altLang="zh-CN" baseline="-25000" dirty="0" err="1" smtClean="0"/>
              <a:t>T</a:t>
            </a:r>
            <a:r>
              <a:rPr lang="zh-CN" altLang="en-US" dirty="0" smtClean="0"/>
              <a:t> ）</a:t>
            </a:r>
          </a:p>
        </p:txBody>
      </p:sp>
    </p:spTree>
    <p:extLst>
      <p:ext uri="{BB962C8B-B14F-4D97-AF65-F5344CB8AC3E}">
        <p14:creationId xmlns:p14="http://schemas.microsoft.com/office/powerpoint/2010/main" val="1248464254"/>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标题 1"/>
          <p:cNvSpPr>
            <a:spLocks noGrp="1"/>
          </p:cNvSpPr>
          <p:nvPr>
            <p:ph type="title"/>
          </p:nvPr>
        </p:nvSpPr>
        <p:spPr/>
        <p:txBody>
          <a:bodyPr/>
          <a:lstStyle/>
          <a:p>
            <a:r>
              <a:rPr lang="en-US" altLang="zh-CN" dirty="0" smtClean="0"/>
              <a:t>6.9.4  </a:t>
            </a:r>
            <a:r>
              <a:rPr dirty="0" smtClean="0"/>
              <a:t>在 </a:t>
            </a:r>
            <a:r>
              <a:rPr lang="en-US" altLang="zh-CN" dirty="0" smtClean="0"/>
              <a:t>P2P </a:t>
            </a:r>
            <a:r>
              <a:rPr dirty="0" smtClean="0"/>
              <a:t>对等方中搜索对象</a:t>
            </a:r>
          </a:p>
        </p:txBody>
      </p:sp>
      <p:sp>
        <p:nvSpPr>
          <p:cNvPr id="418819" name="内容占位符 2"/>
          <p:cNvSpPr>
            <a:spLocks noGrp="1"/>
          </p:cNvSpPr>
          <p:nvPr>
            <p:ph idx="1"/>
          </p:nvPr>
        </p:nvSpPr>
        <p:spPr/>
        <p:txBody>
          <a:bodyPr/>
          <a:lstStyle/>
          <a:p>
            <a:r>
              <a:rPr lang="zh-CN" altLang="zh-CN" dirty="0" smtClean="0"/>
              <a:t>现在广泛使用的索引和查找技术叫做</a:t>
            </a:r>
            <a:r>
              <a:rPr lang="zh-CN" altLang="zh-CN" dirty="0" smtClean="0">
                <a:solidFill>
                  <a:srgbClr val="FF0000"/>
                </a:solidFill>
              </a:rPr>
              <a:t>分布式散列表</a:t>
            </a:r>
            <a:r>
              <a:rPr lang="en-US" altLang="zh-CN" dirty="0" smtClean="0">
                <a:solidFill>
                  <a:srgbClr val="FF0000"/>
                </a:solidFill>
              </a:rPr>
              <a:t> </a:t>
            </a:r>
            <a:r>
              <a:rPr lang="en-US" altLang="zh-CN" dirty="0" smtClean="0"/>
              <a:t>DHT (Distributed Hash Table)</a:t>
            </a:r>
            <a:r>
              <a:rPr lang="zh-CN" altLang="zh-CN" dirty="0" smtClean="0"/>
              <a:t>。</a:t>
            </a:r>
            <a:r>
              <a:rPr lang="en-US" altLang="zh-CN" dirty="0" smtClean="0"/>
              <a:t>DHT </a:t>
            </a:r>
            <a:r>
              <a:rPr lang="zh-CN" altLang="zh-CN" dirty="0" smtClean="0"/>
              <a:t>也可译为</a:t>
            </a:r>
            <a:r>
              <a:rPr lang="zh-CN" altLang="zh-CN" dirty="0" smtClean="0">
                <a:solidFill>
                  <a:srgbClr val="FF0000"/>
                </a:solidFill>
              </a:rPr>
              <a:t>分布式哈希表，</a:t>
            </a:r>
            <a:r>
              <a:rPr lang="zh-CN" altLang="zh-CN" dirty="0" smtClean="0"/>
              <a:t>它是由大量对等方共同维护的散列表。</a:t>
            </a:r>
            <a:endParaRPr lang="en-US" altLang="zh-CN" dirty="0" smtClean="0"/>
          </a:p>
          <a:p>
            <a:r>
              <a:rPr lang="zh-CN" altLang="zh-CN" dirty="0" smtClean="0"/>
              <a:t>广泛使用的</a:t>
            </a:r>
            <a:r>
              <a:rPr lang="en-US" altLang="zh-CN" dirty="0" smtClean="0"/>
              <a:t> Chord </a:t>
            </a:r>
            <a:r>
              <a:rPr lang="zh-CN" altLang="zh-CN" dirty="0" smtClean="0"/>
              <a:t>算法是美国麻省理工大学于</a:t>
            </a:r>
            <a:r>
              <a:rPr lang="en-US" altLang="zh-CN" dirty="0" smtClean="0"/>
              <a:t>2001</a:t>
            </a:r>
            <a:r>
              <a:rPr lang="zh-CN" altLang="zh-CN" dirty="0" smtClean="0"/>
              <a:t>年提出的</a:t>
            </a:r>
            <a:r>
              <a:rPr lang="zh-CN" altLang="en-US" dirty="0" smtClean="0"/>
              <a:t>。</a:t>
            </a:r>
            <a:endParaRPr lang="en-US" altLang="zh-CN" dirty="0" smtClean="0"/>
          </a:p>
        </p:txBody>
      </p:sp>
    </p:spTree>
    <p:extLst>
      <p:ext uri="{BB962C8B-B14F-4D97-AF65-F5344CB8AC3E}">
        <p14:creationId xmlns:p14="http://schemas.microsoft.com/office/powerpoint/2010/main" val="3234187236"/>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标题 1"/>
          <p:cNvSpPr>
            <a:spLocks noGrp="1"/>
          </p:cNvSpPr>
          <p:nvPr>
            <p:ph type="title"/>
          </p:nvPr>
        </p:nvSpPr>
        <p:spPr/>
        <p:txBody>
          <a:bodyPr/>
          <a:lstStyle/>
          <a:p>
            <a:r>
              <a:rPr lang="en-US" altLang="zh-CN" dirty="0" smtClean="0"/>
              <a:t>6.9.4  </a:t>
            </a:r>
            <a:r>
              <a:rPr dirty="0" smtClean="0"/>
              <a:t>在 </a:t>
            </a:r>
            <a:r>
              <a:rPr lang="en-US" altLang="zh-CN" dirty="0" smtClean="0"/>
              <a:t>P2P </a:t>
            </a:r>
            <a:r>
              <a:rPr dirty="0" smtClean="0"/>
              <a:t>对等方中搜索对象</a:t>
            </a:r>
          </a:p>
        </p:txBody>
      </p:sp>
      <p:sp>
        <p:nvSpPr>
          <p:cNvPr id="418819" name="内容占位符 2"/>
          <p:cNvSpPr>
            <a:spLocks noGrp="1"/>
          </p:cNvSpPr>
          <p:nvPr>
            <p:ph idx="1"/>
          </p:nvPr>
        </p:nvSpPr>
        <p:spPr/>
        <p:txBody>
          <a:bodyPr/>
          <a:lstStyle/>
          <a:p>
            <a:r>
              <a:rPr lang="zh-CN" altLang="zh-CN" dirty="0" smtClean="0"/>
              <a:t>分布式散列表</a:t>
            </a:r>
            <a:r>
              <a:rPr lang="en-US" altLang="zh-CN" dirty="0" smtClean="0"/>
              <a:t> DHT </a:t>
            </a:r>
            <a:r>
              <a:rPr lang="zh-CN" altLang="zh-CN" dirty="0" smtClean="0"/>
              <a:t>利用散列函数，把资源名</a:t>
            </a:r>
            <a:r>
              <a:rPr lang="en-US" altLang="zh-CN" dirty="0" smtClean="0"/>
              <a:t> K </a:t>
            </a:r>
            <a:r>
              <a:rPr lang="zh-CN" altLang="zh-CN" dirty="0" smtClean="0"/>
              <a:t>及其存放的结点</a:t>
            </a:r>
            <a:r>
              <a:rPr lang="en-US" altLang="zh-CN" dirty="0" smtClean="0"/>
              <a:t> IP </a:t>
            </a:r>
            <a:r>
              <a:rPr lang="zh-CN" altLang="zh-CN" dirty="0" smtClean="0"/>
              <a:t>地址</a:t>
            </a:r>
            <a:r>
              <a:rPr lang="en-US" altLang="zh-CN" dirty="0" smtClean="0"/>
              <a:t> N </a:t>
            </a:r>
            <a:r>
              <a:rPr lang="zh-CN" altLang="zh-CN" dirty="0" smtClean="0"/>
              <a:t>都分别映射为资源名标识符</a:t>
            </a:r>
            <a:r>
              <a:rPr lang="en-US" altLang="zh-CN" dirty="0" smtClean="0"/>
              <a:t> KID </a:t>
            </a:r>
            <a:r>
              <a:rPr lang="zh-CN" altLang="zh-CN" dirty="0" smtClean="0"/>
              <a:t>和结点标识符</a:t>
            </a:r>
            <a:r>
              <a:rPr lang="en-US" altLang="zh-CN" dirty="0" smtClean="0"/>
              <a:t> NID</a:t>
            </a:r>
            <a:r>
              <a:rPr lang="zh-CN" altLang="zh-CN" dirty="0" smtClean="0"/>
              <a:t>。</a:t>
            </a:r>
            <a:endParaRPr lang="en-US" altLang="zh-CN" dirty="0" smtClean="0"/>
          </a:p>
          <a:p>
            <a:r>
              <a:rPr lang="en-US" altLang="zh-CN" dirty="0" smtClean="0"/>
              <a:t>Chord </a:t>
            </a:r>
            <a:r>
              <a:rPr lang="zh-CN" altLang="zh-CN" dirty="0" smtClean="0"/>
              <a:t>把结点按标识符数值从小到大沿顺时针排列成一个环形覆盖网络</a:t>
            </a:r>
            <a:r>
              <a:rPr lang="zh-CN" altLang="en-US" dirty="0" smtClean="0"/>
              <a:t>。</a:t>
            </a:r>
          </a:p>
        </p:txBody>
      </p:sp>
    </p:spTree>
    <p:extLst>
      <p:ext uri="{BB962C8B-B14F-4D97-AF65-F5344CB8AC3E}">
        <p14:creationId xmlns:p14="http://schemas.microsoft.com/office/powerpoint/2010/main" val="4211989079"/>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标题 1"/>
          <p:cNvSpPr>
            <a:spLocks noGrp="1"/>
          </p:cNvSpPr>
          <p:nvPr>
            <p:ph type="title"/>
          </p:nvPr>
        </p:nvSpPr>
        <p:spPr/>
        <p:txBody>
          <a:bodyPr/>
          <a:lstStyle/>
          <a:p>
            <a:pPr algn="ctr"/>
            <a:r>
              <a:rPr dirty="0" smtClean="0"/>
              <a:t>基于 </a:t>
            </a:r>
            <a:r>
              <a:rPr lang="en-US" altLang="zh-CN" dirty="0" smtClean="0"/>
              <a:t>DHT </a:t>
            </a:r>
            <a:r>
              <a:rPr dirty="0" smtClean="0"/>
              <a:t>的 </a:t>
            </a:r>
            <a:r>
              <a:rPr lang="en-US" altLang="zh-CN" dirty="0" smtClean="0"/>
              <a:t>Chord </a:t>
            </a:r>
            <a:r>
              <a:rPr dirty="0" smtClean="0"/>
              <a:t>环</a:t>
            </a:r>
          </a:p>
        </p:txBody>
      </p:sp>
      <p:sp>
        <p:nvSpPr>
          <p:cNvPr id="419843" name="内容占位符 2"/>
          <p:cNvSpPr>
            <a:spLocks noGrp="1"/>
          </p:cNvSpPr>
          <p:nvPr>
            <p:ph idx="1"/>
          </p:nvPr>
        </p:nvSpPr>
        <p:spPr/>
        <p:txBody>
          <a:bodyPr/>
          <a:lstStyle/>
          <a:p>
            <a:r>
              <a:rPr lang="zh-CN" altLang="zh-CN" dirty="0" smtClean="0"/>
              <a:t>每个资源由</a:t>
            </a:r>
            <a:r>
              <a:rPr lang="en-US" altLang="zh-CN" dirty="0" smtClean="0"/>
              <a:t> Chord </a:t>
            </a:r>
            <a:r>
              <a:rPr lang="zh-CN" altLang="zh-CN" dirty="0" smtClean="0"/>
              <a:t>环上与其标识符值</a:t>
            </a:r>
            <a:r>
              <a:rPr lang="zh-CN" altLang="zh-CN" dirty="0" smtClean="0">
                <a:solidFill>
                  <a:srgbClr val="FF0000"/>
                </a:solidFill>
              </a:rPr>
              <a:t>最接近</a:t>
            </a:r>
            <a:r>
              <a:rPr lang="zh-CN" altLang="zh-CN" dirty="0" smtClean="0"/>
              <a:t>的下一个结点提供服务</a:t>
            </a:r>
            <a:r>
              <a:rPr lang="zh-CN" altLang="en-US" dirty="0" smtClean="0"/>
              <a:t>。</a:t>
            </a:r>
          </a:p>
        </p:txBody>
      </p:sp>
      <p:sp>
        <p:nvSpPr>
          <p:cNvPr id="419844" name="Rectangle 2"/>
          <p:cNvSpPr>
            <a:spLocks noChangeArrowheads="1"/>
          </p:cNvSpPr>
          <p:nvPr/>
        </p:nvSpPr>
        <p:spPr bwMode="auto">
          <a:xfrm>
            <a:off x="1131623" y="2156768"/>
            <a:ext cx="157842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graphicFrame>
        <p:nvGraphicFramePr>
          <p:cNvPr id="419845" name="对象 5"/>
          <p:cNvGraphicFramePr>
            <a:graphicFrameLocks noChangeAspect="1"/>
          </p:cNvGraphicFramePr>
          <p:nvPr>
            <p:extLst>
              <p:ext uri="{D42A27DB-BD31-4B8C-83A1-F6EECF244321}">
                <p14:modId xmlns:p14="http://schemas.microsoft.com/office/powerpoint/2010/main" val="3273718821"/>
              </p:ext>
            </p:extLst>
          </p:nvPr>
        </p:nvGraphicFramePr>
        <p:xfrm>
          <a:off x="344488" y="2486469"/>
          <a:ext cx="9201150" cy="3606827"/>
        </p:xfrm>
        <a:graphic>
          <a:graphicData uri="http://schemas.openxmlformats.org/presentationml/2006/ole">
            <mc:AlternateContent xmlns:mc="http://schemas.openxmlformats.org/markup-compatibility/2006">
              <mc:Choice xmlns:v="urn:schemas-microsoft-com:vml" Requires="v">
                <p:oleObj spid="_x0000_s29699" name="演示文稿" r:id="rId4" imgW="1111120" imgH="833647" progId="PowerPoint.Show.8">
                  <p:embed/>
                </p:oleObj>
              </mc:Choice>
              <mc:Fallback>
                <p:oleObj name="演示文稿" r:id="rId4" imgW="1111120" imgH="833647" progId="PowerPoint.Show.8">
                  <p:embed/>
                  <p:pic>
                    <p:nvPicPr>
                      <p:cNvPr id="0" name=""/>
                      <p:cNvPicPr>
                        <a:picLocks noChangeAspect="1" noChangeArrowheads="1"/>
                      </p:cNvPicPr>
                      <p:nvPr/>
                    </p:nvPicPr>
                    <p:blipFill>
                      <a:blip r:embed="rId5"/>
                      <a:srcRect l="839" t="5513" r="435" b="42491"/>
                      <a:stretch>
                        <a:fillRect/>
                      </a:stretch>
                    </p:blipFill>
                    <p:spPr bwMode="auto">
                      <a:xfrm>
                        <a:off x="344488" y="2486469"/>
                        <a:ext cx="9201150" cy="3606827"/>
                      </a:xfrm>
                      <a:prstGeom prst="rect">
                        <a:avLst/>
                      </a:prstGeom>
                      <a:noFill/>
                      <a:ln>
                        <a:noFill/>
                      </a:ln>
                    </p:spPr>
                  </p:pic>
                </p:oleObj>
              </mc:Fallback>
            </mc:AlternateContent>
          </a:graphicData>
        </a:graphic>
      </p:graphicFrame>
    </p:spTree>
    <p:extLst>
      <p:ext uri="{BB962C8B-B14F-4D97-AF65-F5344CB8AC3E}">
        <p14:creationId xmlns:p14="http://schemas.microsoft.com/office/powerpoint/2010/main" val="9122766"/>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标题 1"/>
          <p:cNvSpPr>
            <a:spLocks noGrp="1"/>
          </p:cNvSpPr>
          <p:nvPr>
            <p:ph type="title"/>
          </p:nvPr>
        </p:nvSpPr>
        <p:spPr/>
        <p:txBody>
          <a:bodyPr/>
          <a:lstStyle/>
          <a:p>
            <a:pPr algn="ctr"/>
            <a:r>
              <a:rPr dirty="0" smtClean="0"/>
              <a:t>通过指针表加速 </a:t>
            </a:r>
            <a:r>
              <a:rPr lang="en-US" altLang="zh-CN" dirty="0" smtClean="0"/>
              <a:t>Chord </a:t>
            </a:r>
            <a:r>
              <a:rPr dirty="0" smtClean="0"/>
              <a:t>表查找</a:t>
            </a:r>
          </a:p>
        </p:txBody>
      </p:sp>
      <p:sp>
        <p:nvSpPr>
          <p:cNvPr id="420867" name="内容占位符 2"/>
          <p:cNvSpPr>
            <a:spLocks noGrp="1"/>
          </p:cNvSpPr>
          <p:nvPr>
            <p:ph idx="1"/>
          </p:nvPr>
        </p:nvSpPr>
        <p:spPr/>
        <p:txBody>
          <a:bodyPr/>
          <a:lstStyle/>
          <a:p>
            <a:r>
              <a:rPr lang="zh-CN" altLang="zh-CN" sz="2800" dirty="0" smtClean="0"/>
              <a:t>为了加速查找，在</a:t>
            </a:r>
            <a:r>
              <a:rPr lang="en-US" altLang="zh-CN" sz="2800" dirty="0" smtClean="0"/>
              <a:t> Chord </a:t>
            </a:r>
            <a:r>
              <a:rPr lang="zh-CN" altLang="zh-CN" sz="2800" dirty="0" smtClean="0"/>
              <a:t>环上可以增加一些</a:t>
            </a:r>
            <a:r>
              <a:rPr lang="zh-CN" altLang="zh-CN" sz="2800" dirty="0" smtClean="0">
                <a:solidFill>
                  <a:srgbClr val="FF0000"/>
                </a:solidFill>
              </a:rPr>
              <a:t>指针表</a:t>
            </a:r>
            <a:r>
              <a:rPr lang="en-US" altLang="zh-CN" sz="2800" dirty="0" smtClean="0"/>
              <a:t>(finger table)</a:t>
            </a:r>
            <a:r>
              <a:rPr lang="zh-CN" altLang="zh-CN" sz="2800" dirty="0" smtClean="0"/>
              <a:t>，它又称为</a:t>
            </a:r>
            <a:r>
              <a:rPr lang="zh-CN" altLang="zh-CN" sz="2800" dirty="0" smtClean="0">
                <a:solidFill>
                  <a:srgbClr val="FF0000"/>
                </a:solidFill>
              </a:rPr>
              <a:t>路由表</a:t>
            </a:r>
            <a:r>
              <a:rPr lang="zh-CN" altLang="zh-CN" sz="2800" dirty="0" smtClean="0"/>
              <a:t>或</a:t>
            </a:r>
            <a:r>
              <a:rPr lang="zh-CN" altLang="zh-CN" sz="2800" dirty="0" smtClean="0">
                <a:solidFill>
                  <a:srgbClr val="FF0000"/>
                </a:solidFill>
              </a:rPr>
              <a:t>查找器表</a:t>
            </a:r>
            <a:r>
              <a:rPr lang="zh-CN" altLang="zh-CN" sz="2800" dirty="0" smtClean="0"/>
              <a:t>。</a:t>
            </a:r>
            <a:endParaRPr lang="en-US" altLang="zh-CN" sz="2800" dirty="0" smtClean="0"/>
          </a:p>
          <a:p>
            <a:r>
              <a:rPr lang="zh-CN" altLang="zh-CN" sz="2800" dirty="0" smtClean="0"/>
              <a:t>第</a:t>
            </a:r>
            <a:r>
              <a:rPr lang="en-US" altLang="zh-CN" sz="2800" dirty="0" smtClean="0"/>
              <a:t> 1 </a:t>
            </a:r>
            <a:r>
              <a:rPr lang="zh-CN" altLang="zh-CN" sz="2800" dirty="0" smtClean="0"/>
              <a:t>列第</a:t>
            </a:r>
            <a:r>
              <a:rPr lang="en-US" altLang="zh-CN" sz="2800" dirty="0" smtClean="0"/>
              <a:t> </a:t>
            </a:r>
            <a:r>
              <a:rPr lang="en-US" altLang="zh-CN" sz="2800" i="1" dirty="0" err="1" smtClean="0"/>
              <a:t>i</a:t>
            </a:r>
            <a:r>
              <a:rPr lang="en-US" altLang="zh-CN" sz="2800" i="1" dirty="0" smtClean="0"/>
              <a:t> </a:t>
            </a:r>
            <a:r>
              <a:rPr lang="zh-CN" altLang="zh-CN" sz="2800" dirty="0" smtClean="0"/>
              <a:t>行计算（</a:t>
            </a:r>
            <a:r>
              <a:rPr lang="en-US" altLang="zh-CN" sz="2800" dirty="0" smtClean="0"/>
              <a:t>N4 + 2</a:t>
            </a:r>
            <a:r>
              <a:rPr lang="en-US" altLang="zh-CN" sz="2800" i="1" baseline="30000" dirty="0" smtClean="0"/>
              <a:t>i</a:t>
            </a:r>
            <a:r>
              <a:rPr lang="en-US" altLang="zh-CN" sz="2800" baseline="30000" dirty="0" smtClean="0"/>
              <a:t> – 1</a:t>
            </a:r>
            <a:r>
              <a:rPr lang="zh-CN" altLang="zh-CN" sz="2800" dirty="0" smtClean="0"/>
              <a:t>），得出后继结点。</a:t>
            </a:r>
            <a:endParaRPr lang="zh-CN" altLang="en-US" sz="2800" dirty="0" smtClean="0"/>
          </a:p>
        </p:txBody>
      </p:sp>
      <p:graphicFrame>
        <p:nvGraphicFramePr>
          <p:cNvPr id="420869" name="对象 5"/>
          <p:cNvGraphicFramePr>
            <a:graphicFrameLocks noChangeAspect="1"/>
          </p:cNvGraphicFramePr>
          <p:nvPr>
            <p:extLst>
              <p:ext uri="{D42A27DB-BD31-4B8C-83A1-F6EECF244321}">
                <p14:modId xmlns:p14="http://schemas.microsoft.com/office/powerpoint/2010/main" val="3785009330"/>
              </p:ext>
            </p:extLst>
          </p:nvPr>
        </p:nvGraphicFramePr>
        <p:xfrm>
          <a:off x="999340" y="2708920"/>
          <a:ext cx="8346148" cy="3740150"/>
        </p:xfrm>
        <a:graphic>
          <a:graphicData uri="http://schemas.openxmlformats.org/presentationml/2006/ole">
            <mc:AlternateContent xmlns:mc="http://schemas.openxmlformats.org/markup-compatibility/2006">
              <mc:Choice xmlns:v="urn:schemas-microsoft-com:vml" Requires="v">
                <p:oleObj spid="_x0000_s30723" name="演示文稿" r:id="rId4" imgW="4570551" imgH="3427315" progId="PowerPoint.Show.8">
                  <p:embed/>
                </p:oleObj>
              </mc:Choice>
              <mc:Fallback>
                <p:oleObj name="演示文稿" r:id="rId4" imgW="4570551" imgH="3427315" progId="PowerPoint.Show.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l="1132" t="5217" r="22687" b="45612"/>
                      <a:stretch>
                        <a:fillRect/>
                      </a:stretch>
                    </p:blipFill>
                    <p:spPr bwMode="auto">
                      <a:xfrm>
                        <a:off x="999340" y="2708920"/>
                        <a:ext cx="8346148" cy="374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4019748722"/>
      </p:ext>
    </p:extLst>
  </p:cSld>
  <p:clrMapOvr>
    <a:masterClrMapping/>
  </p:clrMapOvr>
  <p:timing>
    <p:tnLst>
      <p:par>
        <p:cTn id="1" dur="indefinite" restart="never" nodeType="tmRoot"/>
      </p:par>
    </p:tnLst>
  </p:timing>
</p:sld>
</file>

<file path=ppt/theme/theme1.xml><?xml version="1.0" encoding="utf-8"?>
<a:theme xmlns:a="http://schemas.openxmlformats.org/drawingml/2006/main" name="cn920">
  <a:themeElements>
    <a:clrScheme name="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fontScheme name="Blends">
      <a:majorFont>
        <a:latin typeface="Arial"/>
        <a:ea typeface="黑体"/>
        <a:cs typeface=""/>
      </a:majorFont>
      <a:minorFont>
        <a:latin typeface="Arial"/>
        <a:ea typeface="黑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Blends 1">
        <a:dk1>
          <a:srgbClr val="969696"/>
        </a:dk1>
        <a:lt1>
          <a:srgbClr val="FFFFFF"/>
        </a:lt1>
        <a:dk2>
          <a:srgbClr val="000000"/>
        </a:dk2>
        <a:lt2>
          <a:srgbClr val="DDDDDD"/>
        </a:lt2>
        <a:accent1>
          <a:srgbClr val="00E4A8"/>
        </a:accent1>
        <a:accent2>
          <a:srgbClr val="3333CC"/>
        </a:accent2>
        <a:accent3>
          <a:srgbClr val="AAAAAA"/>
        </a:accent3>
        <a:accent4>
          <a:srgbClr val="DADADA"/>
        </a:accent4>
        <a:accent5>
          <a:srgbClr val="AAEFD1"/>
        </a:accent5>
        <a:accent6>
          <a:srgbClr val="2D2DB9"/>
        </a:accent6>
        <a:hlink>
          <a:srgbClr val="FF5050"/>
        </a:hlink>
        <a:folHlink>
          <a:srgbClr val="FFCF01"/>
        </a:folHlink>
      </a:clrScheme>
      <a:clrMap bg1="dk2" tx1="lt1" bg2="dk1" tx2="lt2" accent1="accent1" accent2="accent2" accent3="accent3" accent4="accent4" accent5="accent5" accent6="accent6" hlink="hlink" folHlink="folHlink"/>
    </a:extraClrScheme>
    <a:extraClrScheme>
      <a:clrScheme name="Blends 2">
        <a:dk1>
          <a:srgbClr val="000094"/>
        </a:dk1>
        <a:lt1>
          <a:srgbClr val="FFFFFF"/>
        </a:lt1>
        <a:dk2>
          <a:srgbClr val="0000CC"/>
        </a:dk2>
        <a:lt2>
          <a:srgbClr val="FFFFCC"/>
        </a:lt2>
        <a:accent1>
          <a:srgbClr val="3193FF"/>
        </a:accent1>
        <a:accent2>
          <a:srgbClr val="9900FF"/>
        </a:accent2>
        <a:accent3>
          <a:srgbClr val="AAAAE2"/>
        </a:accent3>
        <a:accent4>
          <a:srgbClr val="DADADA"/>
        </a:accent4>
        <a:accent5>
          <a:srgbClr val="ADC8FF"/>
        </a:accent5>
        <a:accent6>
          <a:srgbClr val="8A00E7"/>
        </a:accent6>
        <a:hlink>
          <a:srgbClr val="FF3399"/>
        </a:hlink>
        <a:folHlink>
          <a:srgbClr val="FFCC00"/>
        </a:folHlink>
      </a:clrScheme>
      <a:clrMap bg1="dk2" tx1="lt1" bg2="dk1" tx2="lt2" accent1="accent1" accent2="accent2" accent3="accent3" accent4="accent4" accent5="accent5" accent6="accent6" hlink="hlink" folHlink="folHlink"/>
    </a:extraClrScheme>
    <a:extraClrScheme>
      <a:clrScheme name="Blends 3">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clrMap bg1="lt1" tx1="dk1" bg2="lt2" tx2="dk2" accent1="accent1" accent2="accent2" accent3="accent3" accent4="accent4" accent5="accent5" accent6="accent6" hlink="hlink" folHlink="folHlink"/>
    </a:extraClrScheme>
    <a:extraClrScheme>
      <a:clrScheme name="Blends 4">
        <a:dk1>
          <a:srgbClr val="000000"/>
        </a:dk1>
        <a:lt1>
          <a:srgbClr val="FFFFFF"/>
        </a:lt1>
        <a:dk2>
          <a:srgbClr val="515F7B"/>
        </a:dk2>
        <a:lt2>
          <a:srgbClr val="808080"/>
        </a:lt2>
        <a:accent1>
          <a:srgbClr val="9FCAD3"/>
        </a:accent1>
        <a:accent2>
          <a:srgbClr val="C0C0C0"/>
        </a:accent2>
        <a:accent3>
          <a:srgbClr val="FFFFFF"/>
        </a:accent3>
        <a:accent4>
          <a:srgbClr val="000000"/>
        </a:accent4>
        <a:accent5>
          <a:srgbClr val="CDE1E6"/>
        </a:accent5>
        <a:accent6>
          <a:srgbClr val="AEAEAE"/>
        </a:accent6>
        <a:hlink>
          <a:srgbClr val="91AFBF"/>
        </a:hlink>
        <a:folHlink>
          <a:srgbClr val="ECEAAC"/>
        </a:folHlink>
      </a:clrScheme>
      <a:clrMap bg1="lt1" tx1="dk1" bg2="lt2" tx2="dk2" accent1="accent1" accent2="accent2" accent3="accent3" accent4="accent4" accent5="accent5" accent6="accent6" hlink="hlink" folHlink="folHlink"/>
    </a:extraClrScheme>
    <a:extraClrScheme>
      <a:clrScheme name="Blends 5">
        <a:dk1>
          <a:srgbClr val="000000"/>
        </a:dk1>
        <a:lt1>
          <a:srgbClr val="FFFFFF"/>
        </a:lt1>
        <a:dk2>
          <a:srgbClr val="000066"/>
        </a:dk2>
        <a:lt2>
          <a:srgbClr val="333333"/>
        </a:lt2>
        <a:accent1>
          <a:srgbClr val="C4709A"/>
        </a:accent1>
        <a:accent2>
          <a:srgbClr val="4B4EB5"/>
        </a:accent2>
        <a:accent3>
          <a:srgbClr val="FFFFFF"/>
        </a:accent3>
        <a:accent4>
          <a:srgbClr val="000000"/>
        </a:accent4>
        <a:accent5>
          <a:srgbClr val="DEBBCA"/>
        </a:accent5>
        <a:accent6>
          <a:srgbClr val="4346A4"/>
        </a:accent6>
        <a:hlink>
          <a:srgbClr val="C481CF"/>
        </a:hlink>
        <a:folHlink>
          <a:srgbClr val="76B749"/>
        </a:folHlink>
      </a:clrScheme>
      <a:clrMap bg1="lt1" tx1="dk1" bg2="lt2" tx2="dk2" accent1="accent1" accent2="accent2" accent3="accent3" accent4="accent4" accent5="accent5" accent6="accent6" hlink="hlink" folHlink="folHlink"/>
    </a:extraClrScheme>
    <a:extraClrScheme>
      <a:clrScheme name="Blends 6">
        <a:dk1>
          <a:srgbClr val="000000"/>
        </a:dk1>
        <a:lt1>
          <a:srgbClr val="FFFFFF"/>
        </a:lt1>
        <a:dk2>
          <a:srgbClr val="6A4076"/>
        </a:dk2>
        <a:lt2>
          <a:srgbClr val="969696"/>
        </a:lt2>
        <a:accent1>
          <a:srgbClr val="DBA9C2"/>
        </a:accent1>
        <a:accent2>
          <a:srgbClr val="E1BF91"/>
        </a:accent2>
        <a:accent3>
          <a:srgbClr val="FFFFFF"/>
        </a:accent3>
        <a:accent4>
          <a:srgbClr val="000000"/>
        </a:accent4>
        <a:accent5>
          <a:srgbClr val="EAD1DD"/>
        </a:accent5>
        <a:accent6>
          <a:srgbClr val="CCAD83"/>
        </a:accent6>
        <a:hlink>
          <a:srgbClr val="B3CE82"/>
        </a:hlink>
        <a:folHlink>
          <a:srgbClr val="B8AD48"/>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cn920</Template>
  <TotalTime>243</TotalTime>
  <Words>15767</Words>
  <Application>Microsoft Office PowerPoint</Application>
  <PresentationFormat>A4 纸张(210x297 毫米)</PresentationFormat>
  <Paragraphs>2744</Paragraphs>
  <Slides>235</Slides>
  <Notes>162</Notes>
  <HiddenSlides>0</HiddenSlides>
  <MMClips>0</MMClips>
  <ScaleCrop>false</ScaleCrop>
  <HeadingPairs>
    <vt:vector size="6" baseType="variant">
      <vt:variant>
        <vt:lpstr>主题</vt:lpstr>
      </vt:variant>
      <vt:variant>
        <vt:i4>1</vt:i4>
      </vt:variant>
      <vt:variant>
        <vt:lpstr>嵌入 OLE 服务器</vt:lpstr>
      </vt:variant>
      <vt:variant>
        <vt:i4>3</vt:i4>
      </vt:variant>
      <vt:variant>
        <vt:lpstr>幻灯片标题</vt:lpstr>
      </vt:variant>
      <vt:variant>
        <vt:i4>235</vt:i4>
      </vt:variant>
    </vt:vector>
  </HeadingPairs>
  <TitlesOfParts>
    <vt:vector size="239" baseType="lpstr">
      <vt:lpstr>cn920</vt:lpstr>
      <vt:lpstr>VISIO</vt:lpstr>
      <vt:lpstr>Microsoft ClipArt Gallery</vt:lpstr>
      <vt:lpstr>演示文稿</vt:lpstr>
      <vt:lpstr>第 6 章  应用层</vt:lpstr>
      <vt:lpstr>第 6 章 应用层</vt:lpstr>
      <vt:lpstr>应用层协议的特点 </vt:lpstr>
      <vt:lpstr>6.1  域名系统 DNS</vt:lpstr>
      <vt:lpstr> 6.1.1  域名系统概述</vt:lpstr>
      <vt:lpstr>6.1.2   互联网的域名结构</vt:lpstr>
      <vt:lpstr>域名只是个逻辑概念</vt:lpstr>
      <vt:lpstr>顶级域名 TLD(Top Level Domain)</vt:lpstr>
      <vt:lpstr>顶级域名 TLD (Top Level Domain)</vt:lpstr>
      <vt:lpstr>顶级域名 TLD （续）</vt:lpstr>
      <vt:lpstr>新增加了下列的通用顶级域名 </vt:lpstr>
      <vt:lpstr>互联网的域名空间 </vt:lpstr>
      <vt:lpstr>6.1.3  域名服务器 </vt:lpstr>
      <vt:lpstr>区的不同划分方法举例 </vt:lpstr>
      <vt:lpstr>树状结构的 DNS 域名服务器 </vt:lpstr>
      <vt:lpstr>域名服务器有以下四种类型 </vt:lpstr>
      <vt:lpstr>根域名服务器</vt:lpstr>
      <vt:lpstr>根域名服务器共有 13 套装置</vt:lpstr>
      <vt:lpstr>举例：根域名服务器 L 的地点分布图</vt:lpstr>
      <vt:lpstr>顶级域名服务器</vt:lpstr>
      <vt:lpstr>权限域名服务器 </vt:lpstr>
      <vt:lpstr>本地域名服务器 </vt:lpstr>
      <vt:lpstr>提高域名服务器的可靠性</vt:lpstr>
      <vt:lpstr>域名的解析过程 </vt:lpstr>
      <vt:lpstr>本地域名服务器采用迭代查询 </vt:lpstr>
      <vt:lpstr>本地域名服务器采用递归查询 （比较少用） </vt:lpstr>
      <vt:lpstr>名字的高速缓存 </vt:lpstr>
      <vt:lpstr>6.2  文件传送协议</vt:lpstr>
      <vt:lpstr>  6.2.1  FTP概述</vt:lpstr>
      <vt:lpstr>文件传送并非很简单的问题</vt:lpstr>
      <vt:lpstr>6.2.2  FTP 的基本工作原理 </vt:lpstr>
      <vt:lpstr>FTP 特点</vt:lpstr>
      <vt:lpstr>主进程的工作步骤</vt:lpstr>
      <vt:lpstr>两个连接</vt:lpstr>
      <vt:lpstr>FTP 使用的两个 TCP 连接 </vt:lpstr>
      <vt:lpstr> 两个不同的端口号 </vt:lpstr>
      <vt:lpstr> 使用两个不同端口号的好处 </vt:lpstr>
      <vt:lpstr>NFS 采用另一种思路</vt:lpstr>
      <vt:lpstr>6.2.3  简单文件传送协议 TFTP  </vt:lpstr>
      <vt:lpstr>TFTP 的主要特点</vt:lpstr>
      <vt:lpstr>TFTP 的工作很像停止等待协议</vt:lpstr>
      <vt:lpstr>TFTP 的工作很像停止等待协议</vt:lpstr>
      <vt:lpstr>6.3  远程终端协议 TELNET</vt:lpstr>
      <vt:lpstr>客户服务器方式</vt:lpstr>
      <vt:lpstr>TELNET 使用 网络虚拟终端 NVT 格式 </vt:lpstr>
      <vt:lpstr>网络虚拟终端 NVT 格式 </vt:lpstr>
      <vt:lpstr>6.4  万维网 WWW</vt:lpstr>
      <vt:lpstr> 6.4.1  万维网概述</vt:lpstr>
      <vt:lpstr>万维网提供分布式服务 </vt:lpstr>
      <vt:lpstr>超媒体与超文本</vt:lpstr>
      <vt:lpstr>     万维网的工作方式 </vt:lpstr>
      <vt:lpstr>万维网必须解决的问题 </vt:lpstr>
      <vt:lpstr>万维网必须解决的问题 </vt:lpstr>
      <vt:lpstr>万维网必须解决的问题 </vt:lpstr>
      <vt:lpstr>万维网必须解决的问题 </vt:lpstr>
      <vt:lpstr>6.4.2  统一资源定位符 URL</vt:lpstr>
      <vt:lpstr>URL 的一般形式 </vt:lpstr>
      <vt:lpstr>URL 的一般形式 </vt:lpstr>
      <vt:lpstr>URL 的一般形式（续） </vt:lpstr>
      <vt:lpstr>URL 的一般形式（续） </vt:lpstr>
      <vt:lpstr>URL 的一般形式（续） </vt:lpstr>
      <vt:lpstr>2. 使用 HTTP 的 URL</vt:lpstr>
      <vt:lpstr>2. 使用 HTTP 的 URL</vt:lpstr>
      <vt:lpstr>2. 使用 HTTP 的 URL</vt:lpstr>
      <vt:lpstr>2. 使用 HTTP 的 URL</vt:lpstr>
      <vt:lpstr>2. 使用 HTTP 的 URL</vt:lpstr>
      <vt:lpstr>6.4.3  超文本传送协议 HTTP </vt:lpstr>
      <vt:lpstr>万维网的工作过程 </vt:lpstr>
      <vt:lpstr>用户点击 URL  http://www.tsinghua.edu.cn/chn/yxsz/index.htm 后所发生的事件 </vt:lpstr>
      <vt:lpstr>HTTP 的主要特点 </vt:lpstr>
      <vt:lpstr>请求一个万维网文档所需的时间 </vt:lpstr>
      <vt:lpstr>持续连接</vt:lpstr>
      <vt:lpstr>持续连接的两种工作方式</vt:lpstr>
      <vt:lpstr>2. 代理服务器</vt:lpstr>
      <vt:lpstr>使用高速缓存可减少 访问互联网服务器的时延 </vt:lpstr>
      <vt:lpstr>使用高速缓存的情况</vt:lpstr>
      <vt:lpstr>使用高速缓存的情况</vt:lpstr>
      <vt:lpstr>使用高速缓存的情况</vt:lpstr>
      <vt:lpstr>使用高速缓存的情况</vt:lpstr>
      <vt:lpstr>使用高速缓存的情况</vt:lpstr>
      <vt:lpstr>3. HTTP 的报文结构 </vt:lpstr>
      <vt:lpstr>HTTP 的报文结构（请求报文） </vt:lpstr>
      <vt:lpstr>HTTP 的报文结构（请求报文） </vt:lpstr>
      <vt:lpstr>HTTP 请求报文的一些方法 </vt:lpstr>
      <vt:lpstr>HTTP 的报文结构（请求报文） </vt:lpstr>
      <vt:lpstr>HTTP 的报文结构（请求报文） </vt:lpstr>
      <vt:lpstr>HTTP 的报文结构（响应报文） </vt:lpstr>
      <vt:lpstr>状态码都是三位数字 </vt:lpstr>
      <vt:lpstr>4. 在服务器上存放用户的信息</vt:lpstr>
      <vt:lpstr>6.4.4  万维网的文档</vt:lpstr>
      <vt:lpstr>HTML 文档 </vt:lpstr>
      <vt:lpstr>HTML 文档中标签的用法 </vt:lpstr>
      <vt:lpstr>HTML 文档中标签的用法 </vt:lpstr>
      <vt:lpstr>HTML 文档中标签的用法 </vt:lpstr>
      <vt:lpstr>HTML 文档中标签的用法 </vt:lpstr>
      <vt:lpstr>HTML 文档中标签的用法 </vt:lpstr>
      <vt:lpstr>HTML 文档中标签的用法 </vt:lpstr>
      <vt:lpstr>HTML 文档中标签的用法 </vt:lpstr>
      <vt:lpstr>HTML 文档中标签的用法 </vt:lpstr>
      <vt:lpstr>HTML 文档中标签的用法 </vt:lpstr>
      <vt:lpstr>HTML 文档中标签的用法 </vt:lpstr>
      <vt:lpstr>两种不同的链接</vt:lpstr>
      <vt:lpstr>XML</vt:lpstr>
      <vt:lpstr>XHTML</vt:lpstr>
      <vt:lpstr>CSS</vt:lpstr>
      <vt:lpstr>2. 动态万维网文档 </vt:lpstr>
      <vt:lpstr>万维网服务器功能的扩充 </vt:lpstr>
      <vt:lpstr>扩充了功能的万维网服务器 </vt:lpstr>
      <vt:lpstr>通用网关接口 CGI</vt:lpstr>
      <vt:lpstr>CGI 程序</vt:lpstr>
      <vt:lpstr>3. 活动万维网文档</vt:lpstr>
      <vt:lpstr>活动文档在客户端创建 </vt:lpstr>
      <vt:lpstr>用 Java 技术创建活动文档 </vt:lpstr>
      <vt:lpstr>Java 技术有三个主要组成部分 </vt:lpstr>
      <vt:lpstr>Java</vt:lpstr>
      <vt:lpstr>计算机硬件无关</vt:lpstr>
      <vt:lpstr>Java 解释程序 </vt:lpstr>
      <vt:lpstr>6.4.5  万维网的信息检索系统</vt:lpstr>
      <vt:lpstr>分类目录搜索 </vt:lpstr>
      <vt:lpstr>一些著名的搜索引擎 </vt:lpstr>
      <vt:lpstr>垂直搜索引擎</vt:lpstr>
      <vt:lpstr>6.4.6  博客和微博</vt:lpstr>
      <vt:lpstr>1.  博客（续）</vt:lpstr>
      <vt:lpstr>2. 微博</vt:lpstr>
      <vt:lpstr>3. 轻博</vt:lpstr>
      <vt:lpstr>6.4.7 社交网站</vt:lpstr>
      <vt:lpstr>6.4.7 社交网站（续）</vt:lpstr>
      <vt:lpstr>6.4.7 社交网站（续）</vt:lpstr>
      <vt:lpstr>6.5  电子邮件</vt:lpstr>
      <vt:lpstr> 6.5.1  电子邮件概述</vt:lpstr>
      <vt:lpstr>电子邮件的一些标准</vt:lpstr>
      <vt:lpstr>电子邮件的最主要的组成构件 </vt:lpstr>
      <vt:lpstr>用户代理 UA (User Agent)</vt:lpstr>
      <vt:lpstr>应当注意</vt:lpstr>
      <vt:lpstr>发送和接收电子邮件的几个重要步骤</vt:lpstr>
      <vt:lpstr>发送和接收电子邮件的几个重要步骤</vt:lpstr>
      <vt:lpstr>电子邮件的组成</vt:lpstr>
      <vt:lpstr>电子邮件地址的格式</vt:lpstr>
      <vt:lpstr>6.5.2  简单邮件传送协议 SMTP </vt:lpstr>
      <vt:lpstr>SMTP 通信的三个阶段 </vt:lpstr>
      <vt:lpstr>6.5.3  电子邮件的信息格式 </vt:lpstr>
      <vt:lpstr>邮件内容的首部 </vt:lpstr>
      <vt:lpstr>6.5.4  邮件读取协议POP3 和 IMAP</vt:lpstr>
      <vt:lpstr>IMAP 协议</vt:lpstr>
      <vt:lpstr>IMAP 的特点</vt:lpstr>
      <vt:lpstr>必须注意</vt:lpstr>
      <vt:lpstr>6.5.5  基于万维网的电子邮件</vt:lpstr>
      <vt:lpstr>6.5.6  通用互联网邮件扩充 MIME</vt:lpstr>
      <vt:lpstr>1.  MIME 概述</vt:lpstr>
      <vt:lpstr>MIME 和 SMTP 的关系 </vt:lpstr>
      <vt:lpstr>MIME 主要包括三个部分 </vt:lpstr>
      <vt:lpstr>MIME 增加 5 个新的邮件首部 </vt:lpstr>
      <vt:lpstr>2.  内容传送编码 (Content-Transfer-Encoding) </vt:lpstr>
      <vt:lpstr>3.  内容类型 </vt:lpstr>
      <vt:lpstr>MIME Content-Type 说明中的类型及子类型</vt:lpstr>
      <vt:lpstr>6.6  动态主机配置协议 DHCP</vt:lpstr>
      <vt:lpstr>协议配置</vt:lpstr>
      <vt:lpstr>协议配置（续）</vt:lpstr>
      <vt:lpstr>动态主机配置协议 DHCP</vt:lpstr>
      <vt:lpstr>DHCP 使用客户服务器方式</vt:lpstr>
      <vt:lpstr>DHCP 中继代理(relay agent) </vt:lpstr>
      <vt:lpstr>DHCP 中继代理 以单播方式转发发现报文 </vt:lpstr>
      <vt:lpstr>租用期 (lease period) </vt:lpstr>
      <vt:lpstr>DHCP 协议的工作过程 </vt:lpstr>
      <vt:lpstr>DHCP 协议的工作过程 </vt:lpstr>
      <vt:lpstr>DHCP 协议的工作过程 </vt:lpstr>
      <vt:lpstr>DHCP 协议的工作过程 </vt:lpstr>
      <vt:lpstr>DHCP 协议的工作过程 </vt:lpstr>
      <vt:lpstr>DHCP 协议的工作过程 </vt:lpstr>
      <vt:lpstr>DHCP 协议的工作过程 </vt:lpstr>
      <vt:lpstr>DHCP 协议的工作过程 </vt:lpstr>
      <vt:lpstr>DHCP 协议的工作过程 </vt:lpstr>
      <vt:lpstr>DHCP 协议的工作过程 </vt:lpstr>
      <vt:lpstr>DHCP 协议的工作过程 </vt:lpstr>
      <vt:lpstr>6.7  简单网络管理协议 SNMP</vt:lpstr>
      <vt:lpstr>6.7.1  网络管理的基本概念</vt:lpstr>
      <vt:lpstr>网络管理的一般模型 </vt:lpstr>
      <vt:lpstr>网络管理模型中的主要构件 </vt:lpstr>
      <vt:lpstr>被管对象 (Managed Object)。</vt:lpstr>
      <vt:lpstr>代理 (agent)</vt:lpstr>
      <vt:lpstr>网络管理协议 </vt:lpstr>
      <vt:lpstr>客户服务器方式</vt:lpstr>
      <vt:lpstr>网络管理的基本原理</vt:lpstr>
      <vt:lpstr>SNMP 的指导思想</vt:lpstr>
      <vt:lpstr>SNMP 的管理站和委托代理</vt:lpstr>
      <vt:lpstr>SNMP 网络管理组成 </vt:lpstr>
      <vt:lpstr>SNMP</vt:lpstr>
      <vt:lpstr>SMI</vt:lpstr>
      <vt:lpstr>MIB</vt:lpstr>
      <vt:lpstr>6.7.2   管理信息结构 SMI </vt:lpstr>
      <vt:lpstr>SMI 规定所有被管对象必须在命名树上 </vt:lpstr>
      <vt:lpstr>SMI 使用 ASN.1 </vt:lpstr>
      <vt:lpstr>基本编码规则 BER </vt:lpstr>
      <vt:lpstr>用 TLV 方法进行编码</vt:lpstr>
      <vt:lpstr>TLV 中的 T 字段定义数据的类型  </vt:lpstr>
      <vt:lpstr>TLV 中的 L 字段定义 V 字段的长度 </vt:lpstr>
      <vt:lpstr>TLV 中的 V 字段定义数据的值 </vt:lpstr>
      <vt:lpstr>6.7.3  管理信息库 MIB</vt:lpstr>
      <vt:lpstr>节点 mib-2 所包含的信息类别举例</vt:lpstr>
      <vt:lpstr>6.7.4  SNMP 的协议数据单元和报文 </vt:lpstr>
      <vt:lpstr>SNMP 的探询操作</vt:lpstr>
      <vt:lpstr>陷阱(trap)</vt:lpstr>
      <vt:lpstr>SNMP 是有效的网络管理协议</vt:lpstr>
      <vt:lpstr>SNMP 使用无连接的 UDP</vt:lpstr>
      <vt:lpstr>SNMPv1 定义的 协议数据单元类型（无编号 4） </vt:lpstr>
      <vt:lpstr>SNMP 的报文格式 </vt:lpstr>
      <vt:lpstr>Get-request 报文 ASN.1 编码</vt:lpstr>
      <vt:lpstr>6.8  应用进程跨越网络的通信</vt:lpstr>
      <vt:lpstr> 6.8.1  系统调用和应用编程接口</vt:lpstr>
      <vt:lpstr>多个应用进程 使用系统调用的机制 </vt:lpstr>
      <vt:lpstr>应用编程接口 API</vt:lpstr>
      <vt:lpstr>几种应用编程接口 API  </vt:lpstr>
      <vt:lpstr>应用进程通过套接字接入到网络 </vt:lpstr>
      <vt:lpstr>套接字的作用 </vt:lpstr>
      <vt:lpstr>调用 socket 创建套接字 </vt:lpstr>
      <vt:lpstr>6.8.2  几种常用的系统调用 </vt:lpstr>
      <vt:lpstr>并发方式工作的服务器 </vt:lpstr>
      <vt:lpstr>2. 传送阶段</vt:lpstr>
      <vt:lpstr>3. 连接释放阶段</vt:lpstr>
      <vt:lpstr>系统调用使用顺序的例子 </vt:lpstr>
      <vt:lpstr>6.9  P2P 应用</vt:lpstr>
      <vt:lpstr> P2P 工作方式概述 </vt:lpstr>
      <vt:lpstr>6.9.1  集中目录服务器 P2P    Napster</vt:lpstr>
      <vt:lpstr>6.9.2  全分布式结构的 P2P    Gnutella</vt:lpstr>
      <vt:lpstr>6.9.2  全分布式结构的 P2P    电骡 eMule</vt:lpstr>
      <vt:lpstr>eMule 的其他特点</vt:lpstr>
      <vt:lpstr>使用 P2P 的比特洪流 BT </vt:lpstr>
      <vt:lpstr>BT 协议</vt:lpstr>
      <vt:lpstr>6.9.3  P2P 文件分发的分析</vt:lpstr>
      <vt:lpstr>C/S 方式下分发的最短时间</vt:lpstr>
      <vt:lpstr>P2P 方式下分发的最短时间</vt:lpstr>
      <vt:lpstr>6.9.4  在 P2P 对等方中搜索对象</vt:lpstr>
      <vt:lpstr>6.9.4  在 P2P 对等方中搜索对象</vt:lpstr>
      <vt:lpstr>基于 DHT 的 Chord 环</vt:lpstr>
      <vt:lpstr>通过指针表加速 Chord 表查找</vt:lpstr>
    </vt:vector>
  </TitlesOfParts>
  <Company>920</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第 8 章 互联网上的音频和视频服务</dc:title>
  <dc:creator>920</dc:creator>
  <cp:lastModifiedBy>920</cp:lastModifiedBy>
  <cp:revision>18</cp:revision>
  <dcterms:created xsi:type="dcterms:W3CDTF">2016-10-14T10:01:16Z</dcterms:created>
  <dcterms:modified xsi:type="dcterms:W3CDTF">2016-11-06T08:19:59Z</dcterms:modified>
</cp:coreProperties>
</file>